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7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8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51" r:id="rId4"/>
    <p:sldId id="353" r:id="rId5"/>
    <p:sldId id="347" r:id="rId6"/>
    <p:sldId id="259" r:id="rId7"/>
    <p:sldId id="260" r:id="rId8"/>
    <p:sldId id="298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299" r:id="rId44"/>
    <p:sldId id="300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262" y="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210748792270534E-2"/>
          <c:y val="5.1451086956521737E-2"/>
          <c:w val="0.8833381642512077"/>
          <c:h val="0.883338164251207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EF7D-49EF-86E8-4808D7C4B19E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EF7D-49EF-86E8-4808D7C4B19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F7D-49EF-86E8-4808D7C4B1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3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210748792270534E-2"/>
          <c:y val="5.1451086956521737E-2"/>
          <c:w val="0.8833381642512077"/>
          <c:h val="0.883338164251207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209E-4069-85F6-3CD75147958C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209E-4069-85F6-3CD75147958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09E-4069-85F6-3CD7514795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3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210748792270534E-2"/>
          <c:y val="5.1451086956521737E-2"/>
          <c:w val="0.8833381642512077"/>
          <c:h val="0.883338164251207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0C96-48B4-B88F-E18CCD78C955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0C96-48B4-B88F-E18CCD78C95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C96-48B4-B88F-E18CCD78C9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3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210748792270534E-2"/>
          <c:y val="5.1451086956521737E-2"/>
          <c:w val="0.8833381642512077"/>
          <c:h val="0.883338164251207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18AC-44F6-A605-64CE0C8BF01E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18AC-44F6-A605-64CE0C8BF01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8AC-44F6-A605-64CE0C8BF0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3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701-4CB7-BE03-295571E22BDC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701-4CB7-BE03-295571E22BDC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01-4CB7-BE03-295571E22B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A85-4698-A741-DDA948890F7C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A85-4698-A741-DDA948890F7C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A85-4698-A741-DDA948890F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0FD-46F0-88E3-57D9091E9AC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0FD-46F0-88E3-57D9091E9AC3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0FD-46F0-88E3-57D9091E9A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469-4B92-AD19-ACB790DF75B2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469-4B92-AD19-ACB790DF75B2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469-4B92-AD19-ACB790DF75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5679D"/>
            </a:solidFill>
            <a:ln w="31750" cap="rnd" cmpd="sng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31750" cap="rnd" cmpd="sng">
                <a:noFill/>
              </a:ln>
            </c:spPr>
            <c:extLst>
              <c:ext xmlns:c16="http://schemas.microsoft.com/office/drawing/2014/chart" uri="{C3380CC4-5D6E-409C-BE32-E72D297353CC}">
                <c16:uniqueId val="{00000001-1216-4FD5-8514-418F3BB3FEB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31750" cap="rnd" cmpd="sng">
                <a:noFill/>
              </a:ln>
            </c:spPr>
            <c:extLst>
              <c:ext xmlns:c16="http://schemas.microsoft.com/office/drawing/2014/chart" uri="{C3380CC4-5D6E-409C-BE32-E72D297353CC}">
                <c16:uniqueId val="{00000003-1216-4FD5-8514-418F3BB3FEB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 w="31750" cap="rnd" cmpd="sng">
                <a:noFill/>
              </a:ln>
            </c:spPr>
            <c:extLst>
              <c:ext xmlns:c16="http://schemas.microsoft.com/office/drawing/2014/chart" uri="{C3380CC4-5D6E-409C-BE32-E72D297353CC}">
                <c16:uniqueId val="{00000005-1216-4FD5-8514-418F3BB3FEB1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 w="31750" cap="rnd" cmpd="sng">
                <a:noFill/>
              </a:ln>
            </c:spPr>
            <c:extLst>
              <c:ext xmlns:c16="http://schemas.microsoft.com/office/drawing/2014/chart" uri="{C3380CC4-5D6E-409C-BE32-E72D297353CC}">
                <c16:uniqueId val="{00000007-1216-4FD5-8514-418F3BB3FEB1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 w="31750" cap="rnd" cmpd="sng">
                <a:noFill/>
              </a:ln>
            </c:spPr>
            <c:extLst>
              <c:ext xmlns:c16="http://schemas.microsoft.com/office/drawing/2014/chart" uri="{C3380CC4-5D6E-409C-BE32-E72D297353CC}">
                <c16:uniqueId val="{00000009-1216-4FD5-8514-418F3BB3FEB1}"/>
              </c:ext>
            </c:extLst>
          </c:dPt>
          <c:cat>
            <c:strRef>
              <c:f>Sheet1!$A$2:$A$6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</c:v>
                </c:pt>
                <c:pt idx="1">
                  <c:v>45</c:v>
                </c:pt>
                <c:pt idx="2">
                  <c:v>60</c:v>
                </c:pt>
                <c:pt idx="3">
                  <c:v>80</c:v>
                </c:pt>
                <c:pt idx="4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216-4FD5-8514-418F3BB3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60"/>
        <c:overlap val="100"/>
        <c:axId val="179076480"/>
        <c:axId val="179086464"/>
      </c:barChart>
      <c:catAx>
        <c:axId val="17907648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79086464"/>
        <c:crosses val="autoZero"/>
        <c:auto val="1"/>
        <c:lblAlgn val="ctr"/>
        <c:lblOffset val="100"/>
        <c:noMultiLvlLbl val="0"/>
      </c:catAx>
      <c:valAx>
        <c:axId val="17908646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790764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3">
            <a:extLst>
              <a:ext uri="{FF2B5EF4-FFF2-40B4-BE49-F238E27FC236}">
                <a16:creationId xmlns:a16="http://schemas.microsoft.com/office/drawing/2014/main" id="{466C39BD-B262-49DB-908A-D28E20C7B7D6}"/>
              </a:ext>
            </a:extLst>
          </p:cNvPr>
          <p:cNvSpPr/>
          <p:nvPr userDrawn="1"/>
        </p:nvSpPr>
        <p:spPr>
          <a:xfrm>
            <a:off x="9739306" y="5780910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CBC3723E-1690-45F4-86C0-DF71683D1866}"/>
              </a:ext>
            </a:extLst>
          </p:cNvPr>
          <p:cNvGrpSpPr/>
          <p:nvPr userDrawn="1"/>
        </p:nvGrpSpPr>
        <p:grpSpPr>
          <a:xfrm>
            <a:off x="9150364" y="1155759"/>
            <a:ext cx="3041636" cy="4780454"/>
            <a:chOff x="9508727" y="2147107"/>
            <a:chExt cx="2683273" cy="4217224"/>
          </a:xfrm>
        </p:grpSpPr>
        <p:sp>
          <p:nvSpPr>
            <p:cNvPr id="4" name="Freeform: Shape 6">
              <a:extLst>
                <a:ext uri="{FF2B5EF4-FFF2-40B4-BE49-F238E27FC236}">
                  <a16:creationId xmlns:a16="http://schemas.microsoft.com/office/drawing/2014/main" id="{6A183720-8B81-4433-9366-15FC290B15DC}"/>
                </a:ext>
              </a:extLst>
            </p:cNvPr>
            <p:cNvSpPr/>
            <p:nvPr/>
          </p:nvSpPr>
          <p:spPr>
            <a:xfrm>
              <a:off x="11381596" y="5780548"/>
              <a:ext cx="810404" cy="583783"/>
            </a:xfrm>
            <a:custGeom>
              <a:avLst/>
              <a:gdLst>
                <a:gd name="connsiteX0" fmla="*/ 267669 w 810404"/>
                <a:gd name="connsiteY0" fmla="*/ 0 h 583783"/>
                <a:gd name="connsiteX1" fmla="*/ 769357 w 810404"/>
                <a:gd name="connsiteY1" fmla="*/ 0 h 583783"/>
                <a:gd name="connsiteX2" fmla="*/ 805844 w 810404"/>
                <a:gd name="connsiteY2" fmla="*/ 0 h 583783"/>
                <a:gd name="connsiteX3" fmla="*/ 810404 w 810404"/>
                <a:gd name="connsiteY3" fmla="*/ 0 h 583783"/>
                <a:gd name="connsiteX4" fmla="*/ 810404 w 810404"/>
                <a:gd name="connsiteY4" fmla="*/ 583783 h 583783"/>
                <a:gd name="connsiteX5" fmla="*/ 805844 w 810404"/>
                <a:gd name="connsiteY5" fmla="*/ 583783 h 583783"/>
                <a:gd name="connsiteX6" fmla="*/ 769357 w 810404"/>
                <a:gd name="connsiteY6" fmla="*/ 583783 h 583783"/>
                <a:gd name="connsiteX7" fmla="*/ 170371 w 810404"/>
                <a:gd name="connsiteY7" fmla="*/ 583783 h 583783"/>
                <a:gd name="connsiteX8" fmla="*/ 152128 w 810404"/>
                <a:gd name="connsiteY8" fmla="*/ 367906 h 583783"/>
                <a:gd name="connsiteX9" fmla="*/ 267669 w 810404"/>
                <a:gd name="connsiteY9" fmla="*/ 0 h 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0404" h="583783">
                  <a:moveTo>
                    <a:pt x="267669" y="0"/>
                  </a:moveTo>
                  <a:lnTo>
                    <a:pt x="769357" y="0"/>
                  </a:lnTo>
                  <a:lnTo>
                    <a:pt x="805844" y="0"/>
                  </a:lnTo>
                  <a:lnTo>
                    <a:pt x="810404" y="0"/>
                  </a:lnTo>
                  <a:lnTo>
                    <a:pt x="810404" y="583783"/>
                  </a:lnTo>
                  <a:lnTo>
                    <a:pt x="805844" y="583783"/>
                  </a:lnTo>
                  <a:cubicBezTo>
                    <a:pt x="805844" y="583783"/>
                    <a:pt x="793682" y="583783"/>
                    <a:pt x="769357" y="583783"/>
                  </a:cubicBezTo>
                  <a:cubicBezTo>
                    <a:pt x="675101" y="583783"/>
                    <a:pt x="413614" y="583783"/>
                    <a:pt x="170371" y="583783"/>
                  </a:cubicBezTo>
                  <a:cubicBezTo>
                    <a:pt x="-133682" y="583783"/>
                    <a:pt x="39629" y="483446"/>
                    <a:pt x="152128" y="367906"/>
                  </a:cubicBezTo>
                  <a:cubicBezTo>
                    <a:pt x="264629" y="249324"/>
                    <a:pt x="267669" y="0"/>
                    <a:pt x="267669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" name="Freeform: Shape 7">
              <a:extLst>
                <a:ext uri="{FF2B5EF4-FFF2-40B4-BE49-F238E27FC236}">
                  <a16:creationId xmlns:a16="http://schemas.microsoft.com/office/drawing/2014/main" id="{CE05AE47-C592-49A3-8B2D-A65D6C08CEA3}"/>
                </a:ext>
              </a:extLst>
            </p:cNvPr>
            <p:cNvSpPr/>
            <p:nvPr/>
          </p:nvSpPr>
          <p:spPr>
            <a:xfrm>
              <a:off x="9508727" y="2147107"/>
              <a:ext cx="2683273" cy="3642562"/>
            </a:xfrm>
            <a:custGeom>
              <a:avLst/>
              <a:gdLst>
                <a:gd name="connsiteX0" fmla="*/ 170270 w 2683273"/>
                <a:gd name="connsiteY0" fmla="*/ 0 h 3642562"/>
                <a:gd name="connsiteX1" fmla="*/ 2645266 w 2683273"/>
                <a:gd name="connsiteY1" fmla="*/ 0 h 3642562"/>
                <a:gd name="connsiteX2" fmla="*/ 2683273 w 2683273"/>
                <a:gd name="connsiteY2" fmla="*/ 0 h 3642562"/>
                <a:gd name="connsiteX3" fmla="*/ 2683273 w 2683273"/>
                <a:gd name="connsiteY3" fmla="*/ 3642562 h 3642562"/>
                <a:gd name="connsiteX4" fmla="*/ 155068 w 2683273"/>
                <a:gd name="connsiteY4" fmla="*/ 3642562 h 3642562"/>
                <a:gd name="connsiteX5" fmla="*/ 0 w 2683273"/>
                <a:gd name="connsiteY5" fmla="*/ 3469251 h 3642562"/>
                <a:gd name="connsiteX6" fmla="*/ 0 w 2683273"/>
                <a:gd name="connsiteY6" fmla="*/ 170270 h 3642562"/>
                <a:gd name="connsiteX7" fmla="*/ 170270 w 2683273"/>
                <a:gd name="connsiteY7" fmla="*/ 0 h 364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3273" h="3642562">
                  <a:moveTo>
                    <a:pt x="170270" y="0"/>
                  </a:moveTo>
                  <a:lnTo>
                    <a:pt x="2645266" y="0"/>
                  </a:lnTo>
                  <a:lnTo>
                    <a:pt x="2683273" y="0"/>
                  </a:lnTo>
                  <a:lnTo>
                    <a:pt x="2683273" y="3642562"/>
                  </a:lnTo>
                  <a:lnTo>
                    <a:pt x="155068" y="3642562"/>
                  </a:lnTo>
                  <a:cubicBezTo>
                    <a:pt x="69933" y="3642562"/>
                    <a:pt x="0" y="3566549"/>
                    <a:pt x="0" y="3469251"/>
                  </a:cubicBezTo>
                  <a:lnTo>
                    <a:pt x="0" y="170270"/>
                  </a:lnTo>
                  <a:cubicBezTo>
                    <a:pt x="0" y="72973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" name="Freeform: Shape 8">
              <a:extLst>
                <a:ext uri="{FF2B5EF4-FFF2-40B4-BE49-F238E27FC236}">
                  <a16:creationId xmlns:a16="http://schemas.microsoft.com/office/drawing/2014/main" id="{7E4E9A36-2481-45CE-9EB4-34B3FE261006}"/>
                </a:ext>
              </a:extLst>
            </p:cNvPr>
            <p:cNvSpPr/>
            <p:nvPr/>
          </p:nvSpPr>
          <p:spPr>
            <a:xfrm>
              <a:off x="9536092" y="2177513"/>
              <a:ext cx="2655908" cy="3195604"/>
            </a:xfrm>
            <a:custGeom>
              <a:avLst/>
              <a:gdLst>
                <a:gd name="connsiteX0" fmla="*/ 170270 w 2655908"/>
                <a:gd name="connsiteY0" fmla="*/ 0 h 3195604"/>
                <a:gd name="connsiteX1" fmla="*/ 2623983 w 2655908"/>
                <a:gd name="connsiteY1" fmla="*/ 0 h 3195604"/>
                <a:gd name="connsiteX2" fmla="*/ 2655908 w 2655908"/>
                <a:gd name="connsiteY2" fmla="*/ 0 h 3195604"/>
                <a:gd name="connsiteX3" fmla="*/ 2655908 w 2655908"/>
                <a:gd name="connsiteY3" fmla="*/ 3195604 h 3195604"/>
                <a:gd name="connsiteX4" fmla="*/ 0 w 2655908"/>
                <a:gd name="connsiteY4" fmla="*/ 3195604 h 3195604"/>
                <a:gd name="connsiteX5" fmla="*/ 0 w 2655908"/>
                <a:gd name="connsiteY5" fmla="*/ 148987 h 3195604"/>
                <a:gd name="connsiteX6" fmla="*/ 170270 w 2655908"/>
                <a:gd name="connsiteY6" fmla="*/ 0 h 319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5908" h="3195604">
                  <a:moveTo>
                    <a:pt x="170270" y="0"/>
                  </a:moveTo>
                  <a:lnTo>
                    <a:pt x="2623983" y="0"/>
                  </a:lnTo>
                  <a:lnTo>
                    <a:pt x="2655908" y="0"/>
                  </a:lnTo>
                  <a:lnTo>
                    <a:pt x="2655908" y="3195604"/>
                  </a:lnTo>
                  <a:lnTo>
                    <a:pt x="0" y="3195604"/>
                  </a:lnTo>
                  <a:lnTo>
                    <a:pt x="0" y="148987"/>
                  </a:lnTo>
                  <a:cubicBezTo>
                    <a:pt x="0" y="60811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: Shape 9">
              <a:extLst>
                <a:ext uri="{FF2B5EF4-FFF2-40B4-BE49-F238E27FC236}">
                  <a16:creationId xmlns:a16="http://schemas.microsoft.com/office/drawing/2014/main" id="{6CDC90AF-FD32-4EBF-A6A2-841FA9D4BA76}"/>
                </a:ext>
              </a:extLst>
            </p:cNvPr>
            <p:cNvSpPr/>
            <p:nvPr/>
          </p:nvSpPr>
          <p:spPr>
            <a:xfrm>
              <a:off x="11384738" y="6312642"/>
              <a:ext cx="807262" cy="48649"/>
            </a:xfrm>
            <a:custGeom>
              <a:avLst/>
              <a:gdLst>
                <a:gd name="connsiteX0" fmla="*/ 0 w 807262"/>
                <a:gd name="connsiteY0" fmla="*/ 0 h 48649"/>
                <a:gd name="connsiteX1" fmla="*/ 807262 w 807262"/>
                <a:gd name="connsiteY1" fmla="*/ 0 h 48649"/>
                <a:gd name="connsiteX2" fmla="*/ 807262 w 807262"/>
                <a:gd name="connsiteY2" fmla="*/ 48649 h 48649"/>
                <a:gd name="connsiteX3" fmla="*/ 799662 w 807262"/>
                <a:gd name="connsiteY3" fmla="*/ 48649 h 48649"/>
                <a:gd name="connsiteX4" fmla="*/ 772297 w 807262"/>
                <a:gd name="connsiteY4" fmla="*/ 48649 h 48649"/>
                <a:gd name="connsiteX5" fmla="*/ 173311 w 807262"/>
                <a:gd name="connsiteY5" fmla="*/ 48649 h 48649"/>
                <a:gd name="connsiteX6" fmla="*/ 0 w 807262"/>
                <a:gd name="connsiteY6" fmla="*/ 6081 h 48649"/>
                <a:gd name="connsiteX7" fmla="*/ 0 w 807262"/>
                <a:gd name="connsiteY7" fmla="*/ 3041 h 4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262" h="48649">
                  <a:moveTo>
                    <a:pt x="0" y="0"/>
                  </a:moveTo>
                  <a:lnTo>
                    <a:pt x="807262" y="0"/>
                  </a:lnTo>
                  <a:lnTo>
                    <a:pt x="807262" y="48649"/>
                  </a:lnTo>
                  <a:lnTo>
                    <a:pt x="799662" y="48649"/>
                  </a:lnTo>
                  <a:cubicBezTo>
                    <a:pt x="793581" y="48649"/>
                    <a:pt x="784459" y="48649"/>
                    <a:pt x="772297" y="48649"/>
                  </a:cubicBezTo>
                  <a:cubicBezTo>
                    <a:pt x="678039" y="48649"/>
                    <a:pt x="416553" y="48649"/>
                    <a:pt x="173311" y="48649"/>
                  </a:cubicBezTo>
                  <a:cubicBezTo>
                    <a:pt x="48648" y="48649"/>
                    <a:pt x="0" y="36487"/>
                    <a:pt x="0" y="6081"/>
                  </a:cubicBezTo>
                  <a:cubicBezTo>
                    <a:pt x="0" y="6081"/>
                    <a:pt x="0" y="6081"/>
                    <a:pt x="0" y="304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: Shape 10">
              <a:extLst>
                <a:ext uri="{FF2B5EF4-FFF2-40B4-BE49-F238E27FC236}">
                  <a16:creationId xmlns:a16="http://schemas.microsoft.com/office/drawing/2014/main" id="{EEA49A5F-A16C-48B4-9694-87DE27F723F7}"/>
                </a:ext>
              </a:extLst>
            </p:cNvPr>
            <p:cNvSpPr/>
            <p:nvPr/>
          </p:nvSpPr>
          <p:spPr>
            <a:xfrm>
              <a:off x="9536092" y="5379197"/>
              <a:ext cx="2655908" cy="395270"/>
            </a:xfrm>
            <a:custGeom>
              <a:avLst/>
              <a:gdLst>
                <a:gd name="connsiteX0" fmla="*/ 0 w 2655908"/>
                <a:gd name="connsiteY0" fmla="*/ 0 h 395270"/>
                <a:gd name="connsiteX1" fmla="*/ 2655908 w 2655908"/>
                <a:gd name="connsiteY1" fmla="*/ 0 h 395270"/>
                <a:gd name="connsiteX2" fmla="*/ 2655908 w 2655908"/>
                <a:gd name="connsiteY2" fmla="*/ 395270 h 395270"/>
                <a:gd name="connsiteX3" fmla="*/ 2623983 w 2655908"/>
                <a:gd name="connsiteY3" fmla="*/ 395270 h 395270"/>
                <a:gd name="connsiteX4" fmla="*/ 170270 w 2655908"/>
                <a:gd name="connsiteY4" fmla="*/ 395270 h 395270"/>
                <a:gd name="connsiteX5" fmla="*/ 0 w 2655908"/>
                <a:gd name="connsiteY5" fmla="*/ 246284 h 39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908" h="395270">
                  <a:moveTo>
                    <a:pt x="0" y="0"/>
                  </a:moveTo>
                  <a:lnTo>
                    <a:pt x="2655908" y="0"/>
                  </a:lnTo>
                  <a:lnTo>
                    <a:pt x="2655908" y="395270"/>
                  </a:lnTo>
                  <a:lnTo>
                    <a:pt x="2623983" y="395270"/>
                  </a:lnTo>
                  <a:lnTo>
                    <a:pt x="170270" y="395270"/>
                  </a:lnTo>
                  <a:cubicBezTo>
                    <a:pt x="82095" y="395270"/>
                    <a:pt x="0" y="322297"/>
                    <a:pt x="0" y="24628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5A8EB63A-A763-4D11-96B5-F91A19685B65}"/>
                </a:ext>
              </a:extLst>
            </p:cNvPr>
            <p:cNvSpPr/>
            <p:nvPr/>
          </p:nvSpPr>
          <p:spPr>
            <a:xfrm>
              <a:off x="9711093" y="2388830"/>
              <a:ext cx="2480907" cy="2797293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7C0D2A08-67B2-403E-8651-7F42AC262F60}"/>
                </a:ext>
              </a:extLst>
            </p:cNvPr>
            <p:cNvSpPr/>
            <p:nvPr/>
          </p:nvSpPr>
          <p:spPr>
            <a:xfrm>
              <a:off x="10791316" y="2439610"/>
              <a:ext cx="1400684" cy="2776919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592F7E3F-71F2-4031-9420-116E355BBB52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268081" y="1292594"/>
            <a:ext cx="2923920" cy="33789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AB7A6DC-B505-4DE2-8B34-F46C78467F9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468969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380EAF71-FD4F-4948-B1F9-6FC16AE6C62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399B645-B5A3-484D-B83F-CEFA9F565957}"/>
              </a:ext>
            </a:extLst>
          </p:cNvPr>
          <p:cNvGrpSpPr/>
          <p:nvPr/>
        </p:nvGrpSpPr>
        <p:grpSpPr>
          <a:xfrm>
            <a:off x="6419914" y="1745766"/>
            <a:ext cx="1575412" cy="2721167"/>
            <a:chOff x="4863456" y="1894632"/>
            <a:chExt cx="1417556" cy="2448506"/>
          </a:xfrm>
        </p:grpSpPr>
        <p:sp>
          <p:nvSpPr>
            <p:cNvPr id="18" name="Rounded Rectangle 21">
              <a:extLst>
                <a:ext uri="{FF2B5EF4-FFF2-40B4-BE49-F238E27FC236}">
                  <a16:creationId xmlns:a16="http://schemas.microsoft.com/office/drawing/2014/main" id="{ADF119D9-EF81-4BD6-851A-C6FD2F65004F}"/>
                </a:ext>
              </a:extLst>
            </p:cNvPr>
            <p:cNvSpPr/>
            <p:nvPr userDrawn="1"/>
          </p:nvSpPr>
          <p:spPr>
            <a:xfrm>
              <a:off x="4863456" y="1894632"/>
              <a:ext cx="1417556" cy="244850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DD90D9B-92A7-4DF4-A6E7-0A63E1B13D0A}"/>
                </a:ext>
              </a:extLst>
            </p:cNvPr>
            <p:cNvSpPr/>
            <p:nvPr userDrawn="1"/>
          </p:nvSpPr>
          <p:spPr>
            <a:xfrm>
              <a:off x="5479028" y="2000031"/>
              <a:ext cx="186408" cy="36001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03DDDAC-361E-4A35-B70F-3174147FA15F}"/>
                </a:ext>
              </a:extLst>
            </p:cNvPr>
            <p:cNvGrpSpPr/>
            <p:nvPr userDrawn="1"/>
          </p:nvGrpSpPr>
          <p:grpSpPr>
            <a:xfrm>
              <a:off x="5503568" y="4128564"/>
              <a:ext cx="137331" cy="151064"/>
              <a:chOff x="2453209" y="5151638"/>
              <a:chExt cx="191820" cy="211002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99F3A22-6347-41EF-9211-F5BB84441976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" name="Rounded Rectangle 35">
                <a:extLst>
                  <a:ext uri="{FF2B5EF4-FFF2-40B4-BE49-F238E27FC236}">
                    <a16:creationId xmlns:a16="http://schemas.microsoft.com/office/drawing/2014/main" id="{20F6EF04-C2C6-466A-B17C-D0C62AD75177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D49FC3B-F320-4846-9FCF-36544DAB07BA}"/>
                </a:ext>
              </a:extLst>
            </p:cNvPr>
            <p:cNvSpPr/>
            <p:nvPr/>
          </p:nvSpPr>
          <p:spPr>
            <a:xfrm>
              <a:off x="5361788" y="2104137"/>
              <a:ext cx="839496" cy="19677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C289B4B-DD16-40DB-AB13-6A7A6D147307}"/>
              </a:ext>
            </a:extLst>
          </p:cNvPr>
          <p:cNvGrpSpPr/>
          <p:nvPr/>
        </p:nvGrpSpPr>
        <p:grpSpPr>
          <a:xfrm>
            <a:off x="4196676" y="1745766"/>
            <a:ext cx="1575412" cy="2721167"/>
            <a:chOff x="2862987" y="1894632"/>
            <a:chExt cx="1417556" cy="2448506"/>
          </a:xfrm>
        </p:grpSpPr>
        <p:sp>
          <p:nvSpPr>
            <p:cNvPr id="12" name="Rounded Rectangle 24">
              <a:extLst>
                <a:ext uri="{FF2B5EF4-FFF2-40B4-BE49-F238E27FC236}">
                  <a16:creationId xmlns:a16="http://schemas.microsoft.com/office/drawing/2014/main" id="{97A0A018-A78E-4B64-AE6E-7321E95CC91F}"/>
                </a:ext>
              </a:extLst>
            </p:cNvPr>
            <p:cNvSpPr/>
            <p:nvPr userDrawn="1"/>
          </p:nvSpPr>
          <p:spPr>
            <a:xfrm>
              <a:off x="2862987" y="1894632"/>
              <a:ext cx="1417556" cy="244850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BE1A99F-4E37-468D-95EA-0C344DFCA8AA}"/>
                </a:ext>
              </a:extLst>
            </p:cNvPr>
            <p:cNvSpPr/>
            <p:nvPr userDrawn="1"/>
          </p:nvSpPr>
          <p:spPr>
            <a:xfrm>
              <a:off x="3478559" y="2015923"/>
              <a:ext cx="186408" cy="36001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EEA32FC-25C8-49F5-8B6E-221743734874}"/>
                </a:ext>
              </a:extLst>
            </p:cNvPr>
            <p:cNvGrpSpPr/>
            <p:nvPr userDrawn="1"/>
          </p:nvGrpSpPr>
          <p:grpSpPr>
            <a:xfrm>
              <a:off x="3503099" y="4128565"/>
              <a:ext cx="137331" cy="151064"/>
              <a:chOff x="2453209" y="5151638"/>
              <a:chExt cx="191820" cy="211002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4C2B34F-7A2F-4371-AB6E-058A0A60FD43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Rounded Rectangle 33">
                <a:extLst>
                  <a:ext uri="{FF2B5EF4-FFF2-40B4-BE49-F238E27FC236}">
                    <a16:creationId xmlns:a16="http://schemas.microsoft.com/office/drawing/2014/main" id="{AAD4E90B-E81E-4F73-8800-4B2C0379BF64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2580D13-F14C-4F43-9E5E-9B3C28917E1E}"/>
                </a:ext>
              </a:extLst>
            </p:cNvPr>
            <p:cNvSpPr/>
            <p:nvPr/>
          </p:nvSpPr>
          <p:spPr>
            <a:xfrm>
              <a:off x="2958987" y="2104137"/>
              <a:ext cx="839496" cy="196777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D95153-1265-47CD-8D66-A6A30E29AE74}"/>
              </a:ext>
            </a:extLst>
          </p:cNvPr>
          <p:cNvGrpSpPr/>
          <p:nvPr/>
        </p:nvGrpSpPr>
        <p:grpSpPr>
          <a:xfrm>
            <a:off x="5226473" y="1564259"/>
            <a:ext cx="1732762" cy="2992952"/>
            <a:chOff x="3789598" y="1731312"/>
            <a:chExt cx="1559139" cy="2693058"/>
          </a:xfrm>
        </p:grpSpPr>
        <p:sp>
          <p:nvSpPr>
            <p:cNvPr id="6" name="Rounded Rectangle 27">
              <a:extLst>
                <a:ext uri="{FF2B5EF4-FFF2-40B4-BE49-F238E27FC236}">
                  <a16:creationId xmlns:a16="http://schemas.microsoft.com/office/drawing/2014/main" id="{3DC2C918-D30B-4302-81DE-0475245BB7FF}"/>
                </a:ext>
              </a:extLst>
            </p:cNvPr>
            <p:cNvSpPr/>
            <p:nvPr userDrawn="1"/>
          </p:nvSpPr>
          <p:spPr>
            <a:xfrm>
              <a:off x="3789598" y="1731312"/>
              <a:ext cx="1559139" cy="2693058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53D849-9555-45DF-98E3-BCDC75E63018}"/>
                </a:ext>
              </a:extLst>
            </p:cNvPr>
            <p:cNvSpPr/>
            <p:nvPr userDrawn="1"/>
          </p:nvSpPr>
          <p:spPr>
            <a:xfrm>
              <a:off x="4475963" y="1858631"/>
              <a:ext cx="186408" cy="36001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FA2FDBC-F7A4-4C0A-A8B6-1A3B2C51C195}"/>
                </a:ext>
              </a:extLst>
            </p:cNvPr>
            <p:cNvGrpSpPr/>
            <p:nvPr userDrawn="1"/>
          </p:nvGrpSpPr>
          <p:grpSpPr>
            <a:xfrm>
              <a:off x="4493644" y="4176986"/>
              <a:ext cx="151047" cy="166152"/>
              <a:chOff x="2453209" y="5151638"/>
              <a:chExt cx="191820" cy="21100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A33B923-B6E0-4547-9D5A-77BBCA58F899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Rounded Rectangle 31">
                <a:extLst>
                  <a:ext uri="{FF2B5EF4-FFF2-40B4-BE49-F238E27FC236}">
                    <a16:creationId xmlns:a16="http://schemas.microsoft.com/office/drawing/2014/main" id="{13F5C831-A523-4F9A-998D-C1CC36775F2F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0B260C-F2CE-405C-9926-F56C94D4D2F4}"/>
                </a:ext>
              </a:extLst>
            </p:cNvPr>
            <p:cNvSpPr/>
            <p:nvPr/>
          </p:nvSpPr>
          <p:spPr>
            <a:xfrm>
              <a:off x="3888524" y="1953447"/>
              <a:ext cx="1370057" cy="21625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758DD7FB-E8FD-4619-B42E-06EF98890456}"/>
              </a:ext>
            </a:extLst>
          </p:cNvPr>
          <p:cNvSpPr>
            <a:spLocks noGrp="1"/>
          </p:cNvSpPr>
          <p:nvPr userDrawn="1">
            <p:ph type="pic" idx="11" hasCustomPrompt="1"/>
          </p:nvPr>
        </p:nvSpPr>
        <p:spPr>
          <a:xfrm>
            <a:off x="5328994" y="1811131"/>
            <a:ext cx="1530045" cy="24033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6F9E5237-B850-47AE-8A06-0AEE1CCCC1FB}"/>
              </a:ext>
            </a:extLst>
          </p:cNvPr>
          <p:cNvSpPr>
            <a:spLocks noGrp="1"/>
          </p:cNvSpPr>
          <p:nvPr userDrawn="1">
            <p:ph type="pic" idx="12" hasCustomPrompt="1"/>
          </p:nvPr>
        </p:nvSpPr>
        <p:spPr>
          <a:xfrm>
            <a:off x="4289755" y="1971247"/>
            <a:ext cx="932980" cy="21942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5A4120BA-C0D5-45B8-A240-02FC8A02B745}"/>
              </a:ext>
            </a:extLst>
          </p:cNvPr>
          <p:cNvSpPr>
            <a:spLocks noGrp="1"/>
          </p:cNvSpPr>
          <p:nvPr userDrawn="1">
            <p:ph type="pic" idx="13" hasCustomPrompt="1"/>
          </p:nvPr>
        </p:nvSpPr>
        <p:spPr>
          <a:xfrm>
            <a:off x="6974022" y="1971247"/>
            <a:ext cx="932980" cy="21942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BA8C3B9D-DA54-4C4D-8199-10B49202013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BFA16C-ED27-4AB1-A53C-E4D723CB959F}"/>
              </a:ext>
            </a:extLst>
          </p:cNvPr>
          <p:cNvSpPr/>
          <p:nvPr userDrawn="1"/>
        </p:nvSpPr>
        <p:spPr>
          <a:xfrm>
            <a:off x="1544417" y="1816072"/>
            <a:ext cx="2627534" cy="196215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5E398E-FBCE-4C5B-AE19-0FDBF6648319}"/>
              </a:ext>
            </a:extLst>
          </p:cNvPr>
          <p:cNvSpPr/>
          <p:nvPr userDrawn="1"/>
        </p:nvSpPr>
        <p:spPr>
          <a:xfrm>
            <a:off x="5197607" y="1816072"/>
            <a:ext cx="2627534" cy="19621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3A606C-8532-46E8-BCA5-E5E0D20F8499}"/>
              </a:ext>
            </a:extLst>
          </p:cNvPr>
          <p:cNvSpPr/>
          <p:nvPr userDrawn="1"/>
        </p:nvSpPr>
        <p:spPr>
          <a:xfrm>
            <a:off x="8850797" y="1816072"/>
            <a:ext cx="2627534" cy="196215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588AF5B6-D66B-4576-9FA0-C781C6182CA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90912" y="1943644"/>
            <a:ext cx="1707010" cy="17070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84107EEB-05D0-4394-9A8D-FA13AF08F37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44102" y="1943644"/>
            <a:ext cx="1707010" cy="17070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0A64A60A-834D-49DE-A916-E504C9D2810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997292" y="1943644"/>
            <a:ext cx="1707010" cy="17070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BA2362-ED5F-42B0-BBEF-1B4A56D97537}"/>
              </a:ext>
            </a:extLst>
          </p:cNvPr>
          <p:cNvSpPr/>
          <p:nvPr userDrawn="1"/>
        </p:nvSpPr>
        <p:spPr>
          <a:xfrm>
            <a:off x="1544417" y="4159030"/>
            <a:ext cx="2627534" cy="196215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126C76-85E9-4F73-9A98-CB209265F50B}"/>
              </a:ext>
            </a:extLst>
          </p:cNvPr>
          <p:cNvSpPr/>
          <p:nvPr userDrawn="1"/>
        </p:nvSpPr>
        <p:spPr>
          <a:xfrm>
            <a:off x="5197607" y="4159030"/>
            <a:ext cx="2627534" cy="1962150"/>
          </a:xfrm>
          <a:prstGeom prst="rect">
            <a:avLst/>
          </a:prstGeom>
          <a:noFill/>
          <a:ln w="38100">
            <a:solidFill>
              <a:schemeClr val="accent5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765391-DC08-4A03-9D6B-7397AC1E6ECC}"/>
              </a:ext>
            </a:extLst>
          </p:cNvPr>
          <p:cNvSpPr/>
          <p:nvPr userDrawn="1"/>
        </p:nvSpPr>
        <p:spPr>
          <a:xfrm>
            <a:off x="8850797" y="4159030"/>
            <a:ext cx="2627534" cy="196215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EFFF9825-C82F-46DF-8385-F63779CCFAC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0912" y="4286602"/>
            <a:ext cx="1707010" cy="17070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AD3E9639-E9A0-4CFC-8B82-DB426877DC9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44102" y="4286602"/>
            <a:ext cx="1707010" cy="17070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69480295-3418-48B3-B5E7-005322480D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97292" y="4286602"/>
            <a:ext cx="1707010" cy="17070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D530A118-6DC3-4EC1-8C58-941F74115402}"/>
              </a:ext>
            </a:extLst>
          </p:cNvPr>
          <p:cNvSpPr/>
          <p:nvPr userDrawn="1"/>
        </p:nvSpPr>
        <p:spPr>
          <a:xfrm>
            <a:off x="6392164" y="1281975"/>
            <a:ext cx="4759542" cy="4759542"/>
          </a:xfrm>
          <a:prstGeom prst="donut">
            <a:avLst>
              <a:gd name="adj" fmla="val 93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" name="그림 개체 틀 19">
            <a:extLst>
              <a:ext uri="{FF2B5EF4-FFF2-40B4-BE49-F238E27FC236}">
                <a16:creationId xmlns:a16="http://schemas.microsoft.com/office/drawing/2014/main" id="{629156BC-AE00-4DF5-AD70-4AFA72FB560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30709" y="1366318"/>
            <a:ext cx="1822409" cy="2586876"/>
          </a:xfrm>
          <a:custGeom>
            <a:avLst/>
            <a:gdLst>
              <a:gd name="connsiteX0" fmla="*/ 863642 w 1822409"/>
              <a:gd name="connsiteY0" fmla="*/ 0 h 2586876"/>
              <a:gd name="connsiteX1" fmla="*/ 1706307 w 1822409"/>
              <a:gd name="connsiteY1" fmla="*/ 2577164 h 2586876"/>
              <a:gd name="connsiteX2" fmla="*/ 0 w 1822409"/>
              <a:gd name="connsiteY2" fmla="*/ 2586876 h 258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2409" h="2586876">
                <a:moveTo>
                  <a:pt x="863642" y="0"/>
                </a:moveTo>
                <a:cubicBezTo>
                  <a:pt x="1679882" y="581132"/>
                  <a:pt x="2021522" y="1626487"/>
                  <a:pt x="1706307" y="2577164"/>
                </a:cubicBezTo>
                <a:lnTo>
                  <a:pt x="0" y="2586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그림 개체 틀 12">
            <a:extLst>
              <a:ext uri="{FF2B5EF4-FFF2-40B4-BE49-F238E27FC236}">
                <a16:creationId xmlns:a16="http://schemas.microsoft.com/office/drawing/2014/main" id="{967C3BDC-2E93-445C-9F41-BE0C6AED98B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118317" y="932349"/>
            <a:ext cx="2719605" cy="2144179"/>
          </a:xfrm>
          <a:custGeom>
            <a:avLst/>
            <a:gdLst>
              <a:gd name="connsiteX0" fmla="*/ 1401769 w 2719605"/>
              <a:gd name="connsiteY0" fmla="*/ 1 h 2144179"/>
              <a:gd name="connsiteX1" fmla="*/ 2719605 w 2719605"/>
              <a:gd name="connsiteY1" fmla="*/ 421978 h 2144179"/>
              <a:gd name="connsiteX2" fmla="*/ 2144640 w 2719605"/>
              <a:gd name="connsiteY2" fmla="*/ 2144179 h 2144179"/>
              <a:gd name="connsiteX3" fmla="*/ 2136701 w 2719605"/>
              <a:gd name="connsiteY3" fmla="*/ 2144179 h 2144179"/>
              <a:gd name="connsiteX4" fmla="*/ 0 w 2719605"/>
              <a:gd name="connsiteY4" fmla="*/ 480476 h 2144179"/>
              <a:gd name="connsiteX5" fmla="*/ 1401769 w 2719605"/>
              <a:gd name="connsiteY5" fmla="*/ 1 h 214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9605" h="2144179">
                <a:moveTo>
                  <a:pt x="1401769" y="1"/>
                </a:moveTo>
                <a:cubicBezTo>
                  <a:pt x="1863929" y="178"/>
                  <a:pt x="2326036" y="140289"/>
                  <a:pt x="2719605" y="421978"/>
                </a:cubicBezTo>
                <a:lnTo>
                  <a:pt x="2144640" y="2144179"/>
                </a:lnTo>
                <a:lnTo>
                  <a:pt x="2136701" y="2144179"/>
                </a:lnTo>
                <a:lnTo>
                  <a:pt x="0" y="480476"/>
                </a:lnTo>
                <a:cubicBezTo>
                  <a:pt x="412291" y="159962"/>
                  <a:pt x="907061" y="-188"/>
                  <a:pt x="1401769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5" name="그림 개체 틀 23">
            <a:extLst>
              <a:ext uri="{FF2B5EF4-FFF2-40B4-BE49-F238E27FC236}">
                <a16:creationId xmlns:a16="http://schemas.microsoft.com/office/drawing/2014/main" id="{F1B8E0F6-4853-480F-91DF-0139A64ABEE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12013" y="4022252"/>
            <a:ext cx="2626805" cy="1570156"/>
          </a:xfrm>
          <a:custGeom>
            <a:avLst/>
            <a:gdLst>
              <a:gd name="connsiteX0" fmla="*/ 462339 w 2626805"/>
              <a:gd name="connsiteY0" fmla="*/ 1569148 h 1570156"/>
              <a:gd name="connsiteX1" fmla="*/ 483227 w 2626805"/>
              <a:gd name="connsiteY1" fmla="*/ 1569612 h 1570156"/>
              <a:gd name="connsiteX2" fmla="*/ 471294 w 2626805"/>
              <a:gd name="connsiteY2" fmla="*/ 1570156 h 1570156"/>
              <a:gd name="connsiteX3" fmla="*/ 462562 w 2626805"/>
              <a:gd name="connsiteY3" fmla="*/ 1569858 h 1570156"/>
              <a:gd name="connsiteX4" fmla="*/ 2626805 w 2626805"/>
              <a:gd name="connsiteY4" fmla="*/ 0 h 1570156"/>
              <a:gd name="connsiteX5" fmla="*/ 495284 w 2626805"/>
              <a:gd name="connsiteY5" fmla="*/ 1569062 h 1570156"/>
              <a:gd name="connsiteX6" fmla="*/ 0 w 2626805"/>
              <a:gd name="connsiteY6" fmla="*/ 14951 h 157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6805" h="1570156">
                <a:moveTo>
                  <a:pt x="462339" y="1569148"/>
                </a:moveTo>
                <a:lnTo>
                  <a:pt x="483227" y="1569612"/>
                </a:lnTo>
                <a:cubicBezTo>
                  <a:pt x="479254" y="1570099"/>
                  <a:pt x="475275" y="1570133"/>
                  <a:pt x="471294" y="1570156"/>
                </a:cubicBezTo>
                <a:lnTo>
                  <a:pt x="462562" y="1569858"/>
                </a:lnTo>
                <a:close/>
                <a:moveTo>
                  <a:pt x="2626805" y="0"/>
                </a:moveTo>
                <a:cubicBezTo>
                  <a:pt x="2323053" y="924730"/>
                  <a:pt x="1466758" y="1554229"/>
                  <a:pt x="495284" y="1569062"/>
                </a:cubicBezTo>
                <a:lnTo>
                  <a:pt x="0" y="149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그림 개체 틀 25">
            <a:extLst>
              <a:ext uri="{FF2B5EF4-FFF2-40B4-BE49-F238E27FC236}">
                <a16:creationId xmlns:a16="http://schemas.microsoft.com/office/drawing/2014/main" id="{29707181-8848-4307-8D78-37ACBA08EF4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92163" y="3145586"/>
            <a:ext cx="2195336" cy="2446823"/>
          </a:xfrm>
          <a:custGeom>
            <a:avLst/>
            <a:gdLst>
              <a:gd name="connsiteX0" fmla="*/ 1374390 w 2195336"/>
              <a:gd name="connsiteY0" fmla="*/ 0 h 2446823"/>
              <a:gd name="connsiteX1" fmla="*/ 2151590 w 2195336"/>
              <a:gd name="connsiteY1" fmla="*/ 2438716 h 2446823"/>
              <a:gd name="connsiteX2" fmla="*/ 2195126 w 2195336"/>
              <a:gd name="connsiteY2" fmla="*/ 2439683 h 2446823"/>
              <a:gd name="connsiteX3" fmla="*/ 2195336 w 2195336"/>
              <a:gd name="connsiteY3" fmla="*/ 2440337 h 2446823"/>
              <a:gd name="connsiteX4" fmla="*/ 2192990 w 2195336"/>
              <a:gd name="connsiteY4" fmla="*/ 2440444 h 2446823"/>
              <a:gd name="connsiteX5" fmla="*/ 2151693 w 2195336"/>
              <a:gd name="connsiteY5" fmla="*/ 2439035 h 2446823"/>
              <a:gd name="connsiteX6" fmla="*/ 2154077 w 2195336"/>
              <a:gd name="connsiteY6" fmla="*/ 2446517 h 2446823"/>
              <a:gd name="connsiteX7" fmla="*/ 0 w 2195336"/>
              <a:gd name="connsiteY7" fmla="*/ 1016322 h 244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5336" h="2446823">
                <a:moveTo>
                  <a:pt x="1374390" y="0"/>
                </a:moveTo>
                <a:lnTo>
                  <a:pt x="2151590" y="2438716"/>
                </a:lnTo>
                <a:lnTo>
                  <a:pt x="2195126" y="2439683"/>
                </a:lnTo>
                <a:lnTo>
                  <a:pt x="2195336" y="2440337"/>
                </a:lnTo>
                <a:lnTo>
                  <a:pt x="2192990" y="2440444"/>
                </a:lnTo>
                <a:lnTo>
                  <a:pt x="2151693" y="2439035"/>
                </a:lnTo>
                <a:lnTo>
                  <a:pt x="2154077" y="2446517"/>
                </a:lnTo>
                <a:cubicBezTo>
                  <a:pt x="1203619" y="2462028"/>
                  <a:pt x="349619" y="1887845"/>
                  <a:pt x="0" y="10163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A562A9C8-7074-4460-947E-D5C634D2135F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46094" y="1"/>
            <a:ext cx="3901012" cy="16498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FA1950-8BA5-4D70-80C0-41C71A0E6E61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6094" y="5208103"/>
            <a:ext cx="3901012" cy="16498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E29E05F-CC6E-4B9E-BB2C-83FB99DF19D4}"/>
              </a:ext>
            </a:extLst>
          </p:cNvPr>
          <p:cNvGrpSpPr/>
          <p:nvPr/>
        </p:nvGrpSpPr>
        <p:grpSpPr>
          <a:xfrm>
            <a:off x="1622" y="5125052"/>
            <a:ext cx="12188757" cy="1546593"/>
            <a:chOff x="-2" y="2204976"/>
            <a:chExt cx="12188757" cy="1546593"/>
          </a:xfrm>
        </p:grpSpPr>
        <p:sp>
          <p:nvSpPr>
            <p:cNvPr id="17" name="TextBox 16">
              <a:hlinkClick r:id="rId2"/>
              <a:extLst>
                <a:ext uri="{FF2B5EF4-FFF2-40B4-BE49-F238E27FC236}">
                  <a16:creationId xmlns:a16="http://schemas.microsoft.com/office/drawing/2014/main" id="{C9DAC7DF-78EA-49F3-8F00-63C3C0DCE2BD}"/>
                </a:ext>
              </a:extLst>
            </p:cNvPr>
            <p:cNvSpPr txBox="1"/>
            <p:nvPr/>
          </p:nvSpPr>
          <p:spPr>
            <a:xfrm>
              <a:off x="0" y="3505348"/>
              <a:ext cx="12188755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http://www.free-powerpoint-templates-design.com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3BC02C-0015-4AC2-A25D-BF4D5CAE3F32}"/>
                </a:ext>
              </a:extLst>
            </p:cNvPr>
            <p:cNvSpPr txBox="1"/>
            <p:nvPr/>
          </p:nvSpPr>
          <p:spPr>
            <a:xfrm>
              <a:off x="-2" y="2204976"/>
              <a:ext cx="12188757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Free PPT Templates</a:t>
              </a:r>
              <a:endParaRPr lang="ko-KR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E16677-9ABE-4719-82B7-9D8CF89CCA30}"/>
                </a:ext>
              </a:extLst>
            </p:cNvPr>
            <p:cNvSpPr txBox="1"/>
            <p:nvPr/>
          </p:nvSpPr>
          <p:spPr>
            <a:xfrm>
              <a:off x="-2" y="3107865"/>
              <a:ext cx="12188757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aphic 1">
            <a:extLst>
              <a:ext uri="{FF2B5EF4-FFF2-40B4-BE49-F238E27FC236}">
                <a16:creationId xmlns:a16="http://schemas.microsoft.com/office/drawing/2014/main" id="{0FC361BA-8F7B-47CA-9534-C0993D3A1273}"/>
              </a:ext>
            </a:extLst>
          </p:cNvPr>
          <p:cNvGrpSpPr/>
          <p:nvPr/>
        </p:nvGrpSpPr>
        <p:grpSpPr>
          <a:xfrm>
            <a:off x="5253700" y="4683221"/>
            <a:ext cx="1684599" cy="432917"/>
            <a:chOff x="28575" y="1871662"/>
            <a:chExt cx="12134850" cy="311848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1" name="Freeform: Shape 24">
              <a:extLst>
                <a:ext uri="{FF2B5EF4-FFF2-40B4-BE49-F238E27FC236}">
                  <a16:creationId xmlns:a16="http://schemas.microsoft.com/office/drawing/2014/main" id="{D107C97B-605E-4DD2-8CF5-48F95B71591F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2" name="Graphic 1">
              <a:extLst>
                <a:ext uri="{FF2B5EF4-FFF2-40B4-BE49-F238E27FC236}">
                  <a16:creationId xmlns:a16="http://schemas.microsoft.com/office/drawing/2014/main" id="{A5185663-2F3E-4395-9D7F-5141219ACB28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3" name="Freeform: Shape 26">
                <a:extLst>
                  <a:ext uri="{FF2B5EF4-FFF2-40B4-BE49-F238E27FC236}">
                    <a16:creationId xmlns:a16="http://schemas.microsoft.com/office/drawing/2014/main" id="{332425A9-6D29-4FB4-ADA9-87FF6E0A61BD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24" name="Graphic 1">
                <a:extLst>
                  <a:ext uri="{FF2B5EF4-FFF2-40B4-BE49-F238E27FC236}">
                    <a16:creationId xmlns:a16="http://schemas.microsoft.com/office/drawing/2014/main" id="{68675A43-FDB0-4BD8-9FAC-596F3246756E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35" name="Freeform: Shape 28">
                  <a:extLst>
                    <a:ext uri="{FF2B5EF4-FFF2-40B4-BE49-F238E27FC236}">
                      <a16:creationId xmlns:a16="http://schemas.microsoft.com/office/drawing/2014/main" id="{34E348F3-B957-4FDB-A1CA-31A4AADB12C8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grpSp>
              <p:nvGrpSpPr>
                <p:cNvPr id="36" name="Graphic 1">
                  <a:extLst>
                    <a:ext uri="{FF2B5EF4-FFF2-40B4-BE49-F238E27FC236}">
                      <a16:creationId xmlns:a16="http://schemas.microsoft.com/office/drawing/2014/main" id="{FC39394A-5A30-49AF-AEDF-9E4D511F1EA0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7" name="Freeform: Shape 30">
                    <a:extLst>
                      <a:ext uri="{FF2B5EF4-FFF2-40B4-BE49-F238E27FC236}">
                        <a16:creationId xmlns:a16="http://schemas.microsoft.com/office/drawing/2014/main" id="{2EA39E77-4D5D-463C-8162-D71E9047AE53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38" name="Graphic 1">
                    <a:extLst>
                      <a:ext uri="{FF2B5EF4-FFF2-40B4-BE49-F238E27FC236}">
                        <a16:creationId xmlns:a16="http://schemas.microsoft.com/office/drawing/2014/main" id="{D6C5D298-A4BB-4159-9C6D-120A1E26C896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9" name="Freeform: Shape 32">
                      <a:extLst>
                        <a:ext uri="{FF2B5EF4-FFF2-40B4-BE49-F238E27FC236}">
                          <a16:creationId xmlns:a16="http://schemas.microsoft.com/office/drawing/2014/main" id="{ED7E3F13-0095-4FBC-8873-7B55E6847B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0" name="Freeform: Shape 33">
                      <a:extLst>
                        <a:ext uri="{FF2B5EF4-FFF2-40B4-BE49-F238E27FC236}">
                          <a16:creationId xmlns:a16="http://schemas.microsoft.com/office/drawing/2014/main" id="{6FBB2137-6C44-498C-B314-EDDAE367ED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762006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D858BCE2-6AC9-4E2C-90A0-802F27630940}"/>
              </a:ext>
            </a:extLst>
          </p:cNvPr>
          <p:cNvSpPr/>
          <p:nvPr/>
        </p:nvSpPr>
        <p:spPr>
          <a:xfrm>
            <a:off x="820658" y="5205348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POWERPOINT</a:t>
            </a:r>
            <a:endParaRPr lang="en-US" altLang="ko-KR" sz="4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" name="직사각형 6">
            <a:extLst>
              <a:ext uri="{FF2B5EF4-FFF2-40B4-BE49-F238E27FC236}">
                <a16:creationId xmlns:a16="http://schemas.microsoft.com/office/drawing/2014/main" id="{D41F6134-EAA1-4AA2-8C8C-C1EDA67CB83B}"/>
              </a:ext>
            </a:extLst>
          </p:cNvPr>
          <p:cNvSpPr/>
          <p:nvPr/>
        </p:nvSpPr>
        <p:spPr>
          <a:xfrm>
            <a:off x="2334212" y="5773938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accent2"/>
                </a:solidFill>
                <a:latin typeface="+mj-lt"/>
              </a:rPr>
              <a:t>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B1373-A054-4B75-A99F-EE02142BF9AF}"/>
              </a:ext>
            </a:extLst>
          </p:cNvPr>
          <p:cNvSpPr txBox="1"/>
          <p:nvPr/>
        </p:nvSpPr>
        <p:spPr>
          <a:xfrm>
            <a:off x="8241427" y="1569472"/>
            <a:ext cx="3129915" cy="36009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C39ECC-09DF-43B5-BCAB-34B50A5CEC45}"/>
              </a:ext>
            </a:extLst>
          </p:cNvPr>
          <p:cNvSpPr txBox="1"/>
          <p:nvPr/>
        </p:nvSpPr>
        <p:spPr>
          <a:xfrm>
            <a:off x="8123733" y="698884"/>
            <a:ext cx="295632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L</a:t>
            </a:r>
            <a:r>
              <a:rPr lang="en-US" altLang="ko-KR" dirty="0">
                <a:solidFill>
                  <a:schemeClr val="accent4"/>
                </a:solidFill>
                <a:cs typeface="Arial" pitchFamily="34" charset="0"/>
              </a:rPr>
              <a:t>OREM IPSUM DOLOR SIT AMET </a:t>
            </a:r>
            <a:endParaRPr lang="ko-KR" altLang="en-US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5144BECE-7D6D-4D1B-85A7-43167C4059D3}"/>
              </a:ext>
            </a:extLst>
          </p:cNvPr>
          <p:cNvSpPr/>
          <p:nvPr/>
        </p:nvSpPr>
        <p:spPr>
          <a:xfrm>
            <a:off x="820658" y="2723891"/>
            <a:ext cx="29563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  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3A9BEA-DAFC-4247-9980-2D7518481CD4}"/>
              </a:ext>
            </a:extLst>
          </p:cNvPr>
          <p:cNvSpPr txBox="1"/>
          <p:nvPr/>
        </p:nvSpPr>
        <p:spPr>
          <a:xfrm>
            <a:off x="820658" y="1521493"/>
            <a:ext cx="2927477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accent3"/>
                </a:solidFill>
              </a:rPr>
              <a:t>We Create Quality </a:t>
            </a:r>
          </a:p>
          <a:p>
            <a:r>
              <a:rPr lang="en-US" altLang="ko-KR" sz="2400" dirty="0">
                <a:solidFill>
                  <a:schemeClr val="accent3"/>
                </a:solidFill>
              </a:rPr>
              <a:t>Professional PPT Presentation</a:t>
            </a:r>
            <a:endParaRPr lang="ko-KR" altLang="en-US" sz="2400" dirty="0">
              <a:solidFill>
                <a:schemeClr val="accent3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08EEAE-3148-49DA-A472-75179B66F4F4}"/>
              </a:ext>
            </a:extLst>
          </p:cNvPr>
          <p:cNvSpPr txBox="1"/>
          <p:nvPr/>
        </p:nvSpPr>
        <p:spPr>
          <a:xfrm>
            <a:off x="8241427" y="5565667"/>
            <a:ext cx="295632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GB" altLang="ko-KR" sz="1800" dirty="0">
                <a:solidFill>
                  <a:schemeClr val="accent3"/>
                </a:solidFill>
                <a:cs typeface="Arial" pitchFamily="34" charset="0"/>
              </a:rPr>
              <a:t>ALLPPT</a:t>
            </a:r>
            <a:r>
              <a:rPr lang="en-GB" altLang="ko-KR" sz="1800" dirty="0">
                <a:solidFill>
                  <a:schemeClr val="tx1"/>
                </a:solidFill>
                <a:cs typeface="Arial" pitchFamily="34" charset="0"/>
              </a:rPr>
              <a:t> Layout</a:t>
            </a:r>
          </a:p>
          <a:p>
            <a:pPr algn="l"/>
            <a:r>
              <a:rPr lang="en-GB" altLang="ko-KR" sz="1800" dirty="0">
                <a:solidFill>
                  <a:schemeClr val="tx1"/>
                </a:solidFill>
                <a:cs typeface="Arial" pitchFamily="34" charset="0"/>
              </a:rPr>
              <a:t>Clean Text Slide for your Presentation</a:t>
            </a:r>
            <a:endParaRPr lang="ko-KR" altLang="en-US" sz="1800" dirty="0">
              <a:solidFill>
                <a:schemeClr val="tx1"/>
              </a:solidFill>
              <a:cs typeface="Arial" pitchFamily="34" charset="0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5296913-1F59-4609-96B6-078F37D77D3B}"/>
              </a:ext>
            </a:extLst>
          </p:cNvPr>
          <p:cNvGrpSpPr/>
          <p:nvPr/>
        </p:nvGrpSpPr>
        <p:grpSpPr>
          <a:xfrm>
            <a:off x="894906" y="882485"/>
            <a:ext cx="981519" cy="523110"/>
            <a:chOff x="4656694" y="1393955"/>
            <a:chExt cx="1439306" cy="767092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67D80DCE-EF33-4ABF-BA12-CEC58DBAA75A}"/>
                </a:ext>
              </a:extLst>
            </p:cNvPr>
            <p:cNvGrpSpPr/>
            <p:nvPr/>
          </p:nvGrpSpPr>
          <p:grpSpPr>
            <a:xfrm>
              <a:off x="4765267" y="1393955"/>
              <a:ext cx="1222161" cy="539157"/>
              <a:chOff x="4656694" y="1526096"/>
              <a:chExt cx="1439306" cy="634951"/>
            </a:xfrm>
          </p:grpSpPr>
          <p:sp>
            <p:nvSpPr>
              <p:cNvPr id="95" name="Graphic 2">
                <a:extLst>
                  <a:ext uri="{FF2B5EF4-FFF2-40B4-BE49-F238E27FC236}">
                    <a16:creationId xmlns:a16="http://schemas.microsoft.com/office/drawing/2014/main" id="{A54F85DA-B30D-42FE-861B-6EBC2A05B7D9}"/>
                  </a:ext>
                </a:extLst>
              </p:cNvPr>
              <p:cNvSpPr/>
              <p:nvPr/>
            </p:nvSpPr>
            <p:spPr>
              <a:xfrm>
                <a:off x="4656694" y="1526096"/>
                <a:ext cx="1439306" cy="634951"/>
              </a:xfrm>
              <a:custGeom>
                <a:avLst/>
                <a:gdLst>
                  <a:gd name="connsiteX0" fmla="*/ 4614057 w 4658607"/>
                  <a:gd name="connsiteY0" fmla="*/ 2055149 h 2055149"/>
                  <a:gd name="connsiteX1" fmla="*/ 44551 w 4658607"/>
                  <a:gd name="connsiteY1" fmla="*/ 2055149 h 2055149"/>
                  <a:gd name="connsiteX2" fmla="*/ 0 w 4658607"/>
                  <a:gd name="connsiteY2" fmla="*/ 2010599 h 2055149"/>
                  <a:gd name="connsiteX3" fmla="*/ 0 w 4658607"/>
                  <a:gd name="connsiteY3" fmla="*/ 44551 h 2055149"/>
                  <a:gd name="connsiteX4" fmla="*/ 44551 w 4658607"/>
                  <a:gd name="connsiteY4" fmla="*/ 0 h 2055149"/>
                  <a:gd name="connsiteX5" fmla="*/ 4614057 w 4658607"/>
                  <a:gd name="connsiteY5" fmla="*/ 0 h 2055149"/>
                  <a:gd name="connsiteX6" fmla="*/ 4658608 w 4658607"/>
                  <a:gd name="connsiteY6" fmla="*/ 44551 h 2055149"/>
                  <a:gd name="connsiteX7" fmla="*/ 4658608 w 4658607"/>
                  <a:gd name="connsiteY7" fmla="*/ 2010533 h 2055149"/>
                  <a:gd name="connsiteX8" fmla="*/ 4614057 w 4658607"/>
                  <a:gd name="connsiteY8" fmla="*/ 2055149 h 2055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58607" h="2055149">
                    <a:moveTo>
                      <a:pt x="4614057" y="2055149"/>
                    </a:moveTo>
                    <a:lnTo>
                      <a:pt x="44551" y="2055149"/>
                    </a:lnTo>
                    <a:cubicBezTo>
                      <a:pt x="19925" y="2055149"/>
                      <a:pt x="0" y="2035158"/>
                      <a:pt x="0" y="2010599"/>
                    </a:cubicBezTo>
                    <a:lnTo>
                      <a:pt x="0" y="44551"/>
                    </a:lnTo>
                    <a:cubicBezTo>
                      <a:pt x="0" y="19925"/>
                      <a:pt x="19991" y="0"/>
                      <a:pt x="44551" y="0"/>
                    </a:cubicBezTo>
                    <a:lnTo>
                      <a:pt x="4614057" y="0"/>
                    </a:lnTo>
                    <a:cubicBezTo>
                      <a:pt x="4638683" y="0"/>
                      <a:pt x="4658608" y="19991"/>
                      <a:pt x="4658608" y="44551"/>
                    </a:cubicBezTo>
                    <a:lnTo>
                      <a:pt x="4658608" y="2010533"/>
                    </a:lnTo>
                    <a:cubicBezTo>
                      <a:pt x="4658608" y="2035158"/>
                      <a:pt x="4638683" y="2055149"/>
                      <a:pt x="4614057" y="2055149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자유형: 도형 95">
                <a:extLst>
                  <a:ext uri="{FF2B5EF4-FFF2-40B4-BE49-F238E27FC236}">
                    <a16:creationId xmlns:a16="http://schemas.microsoft.com/office/drawing/2014/main" id="{70AD5293-717F-48B7-95B9-97C9A5CAB13C}"/>
                  </a:ext>
                </a:extLst>
              </p:cNvPr>
              <p:cNvSpPr/>
              <p:nvPr/>
            </p:nvSpPr>
            <p:spPr>
              <a:xfrm>
                <a:off x="4721935" y="1566305"/>
                <a:ext cx="1308823" cy="554534"/>
              </a:xfrm>
              <a:custGeom>
                <a:avLst/>
                <a:gdLst>
                  <a:gd name="connsiteX0" fmla="*/ 664341 w 1308823"/>
                  <a:gd name="connsiteY0" fmla="*/ 293220 h 554534"/>
                  <a:gd name="connsiteX1" fmla="*/ 695939 w 1308823"/>
                  <a:gd name="connsiteY1" fmla="*/ 324143 h 554534"/>
                  <a:gd name="connsiteX2" fmla="*/ 679025 w 1308823"/>
                  <a:gd name="connsiteY2" fmla="*/ 358829 h 554534"/>
                  <a:gd name="connsiteX3" fmla="*/ 664361 w 1308823"/>
                  <a:gd name="connsiteY3" fmla="*/ 364699 h 554534"/>
                  <a:gd name="connsiteX4" fmla="*/ 664341 w 1308823"/>
                  <a:gd name="connsiteY4" fmla="*/ 364699 h 554534"/>
                  <a:gd name="connsiteX5" fmla="*/ 643766 w 1308823"/>
                  <a:gd name="connsiteY5" fmla="*/ 189998 h 554534"/>
                  <a:gd name="connsiteX6" fmla="*/ 643766 w 1308823"/>
                  <a:gd name="connsiteY6" fmla="*/ 257613 h 554534"/>
                  <a:gd name="connsiteX7" fmla="*/ 612843 w 1308823"/>
                  <a:gd name="connsiteY7" fmla="*/ 230391 h 554534"/>
                  <a:gd name="connsiteX8" fmla="*/ 629757 w 1308823"/>
                  <a:gd name="connsiteY8" fmla="*/ 195705 h 554534"/>
                  <a:gd name="connsiteX9" fmla="*/ 643766 w 1308823"/>
                  <a:gd name="connsiteY9" fmla="*/ 189998 h 554534"/>
                  <a:gd name="connsiteX10" fmla="*/ 643787 w 1308823"/>
                  <a:gd name="connsiteY10" fmla="*/ 147315 h 554534"/>
                  <a:gd name="connsiteX11" fmla="*/ 643787 w 1308823"/>
                  <a:gd name="connsiteY11" fmla="*/ 159750 h 554534"/>
                  <a:gd name="connsiteX12" fmla="*/ 609796 w 1308823"/>
                  <a:gd name="connsiteY12" fmla="*/ 171694 h 554534"/>
                  <a:gd name="connsiteX13" fmla="*/ 579158 w 1308823"/>
                  <a:gd name="connsiteY13" fmla="*/ 234052 h 554534"/>
                  <a:gd name="connsiteX14" fmla="*/ 643787 w 1308823"/>
                  <a:gd name="connsiteY14" fmla="*/ 287411 h 554534"/>
                  <a:gd name="connsiteX15" fmla="*/ 643787 w 1308823"/>
                  <a:gd name="connsiteY15" fmla="*/ 364515 h 554534"/>
                  <a:gd name="connsiteX16" fmla="*/ 635933 w 1308823"/>
                  <a:gd name="connsiteY16" fmla="*/ 362061 h 554534"/>
                  <a:gd name="connsiteX17" fmla="*/ 612475 w 1308823"/>
                  <a:gd name="connsiteY17" fmla="*/ 330381 h 554534"/>
                  <a:gd name="connsiteX18" fmla="*/ 578463 w 1308823"/>
                  <a:gd name="connsiteY18" fmla="*/ 331301 h 554534"/>
                  <a:gd name="connsiteX19" fmla="*/ 620942 w 1308823"/>
                  <a:gd name="connsiteY19" fmla="*/ 388669 h 554534"/>
                  <a:gd name="connsiteX20" fmla="*/ 643787 w 1308823"/>
                  <a:gd name="connsiteY20" fmla="*/ 394743 h 554534"/>
                  <a:gd name="connsiteX21" fmla="*/ 643787 w 1308823"/>
                  <a:gd name="connsiteY21" fmla="*/ 407178 h 554534"/>
                  <a:gd name="connsiteX22" fmla="*/ 664361 w 1308823"/>
                  <a:gd name="connsiteY22" fmla="*/ 407178 h 554534"/>
                  <a:gd name="connsiteX23" fmla="*/ 664361 w 1308823"/>
                  <a:gd name="connsiteY23" fmla="*/ 394825 h 554534"/>
                  <a:gd name="connsiteX24" fmla="*/ 699007 w 1308823"/>
                  <a:gd name="connsiteY24" fmla="*/ 382820 h 554534"/>
                  <a:gd name="connsiteX25" fmla="*/ 729643 w 1308823"/>
                  <a:gd name="connsiteY25" fmla="*/ 319991 h 554534"/>
                  <a:gd name="connsiteX26" fmla="*/ 664361 w 1308823"/>
                  <a:gd name="connsiteY26" fmla="*/ 262030 h 554534"/>
                  <a:gd name="connsiteX27" fmla="*/ 664361 w 1308823"/>
                  <a:gd name="connsiteY27" fmla="*/ 189855 h 554534"/>
                  <a:gd name="connsiteX28" fmla="*/ 672869 w 1308823"/>
                  <a:gd name="connsiteY28" fmla="*/ 192453 h 554534"/>
                  <a:gd name="connsiteX29" fmla="*/ 696328 w 1308823"/>
                  <a:gd name="connsiteY29" fmla="*/ 224133 h 554534"/>
                  <a:gd name="connsiteX30" fmla="*/ 730339 w 1308823"/>
                  <a:gd name="connsiteY30" fmla="*/ 223212 h 554534"/>
                  <a:gd name="connsiteX31" fmla="*/ 687860 w 1308823"/>
                  <a:gd name="connsiteY31" fmla="*/ 165844 h 554534"/>
                  <a:gd name="connsiteX32" fmla="*/ 664361 w 1308823"/>
                  <a:gd name="connsiteY32" fmla="*/ 159668 h 554534"/>
                  <a:gd name="connsiteX33" fmla="*/ 664361 w 1308823"/>
                  <a:gd name="connsiteY33" fmla="*/ 147315 h 554534"/>
                  <a:gd name="connsiteX34" fmla="*/ 654401 w 1308823"/>
                  <a:gd name="connsiteY34" fmla="*/ 64444 h 554534"/>
                  <a:gd name="connsiteX35" fmla="*/ 867224 w 1308823"/>
                  <a:gd name="connsiteY35" fmla="*/ 277267 h 554534"/>
                  <a:gd name="connsiteX36" fmla="*/ 654401 w 1308823"/>
                  <a:gd name="connsiteY36" fmla="*/ 490090 h 554534"/>
                  <a:gd name="connsiteX37" fmla="*/ 441578 w 1308823"/>
                  <a:gd name="connsiteY37" fmla="*/ 277267 h 554534"/>
                  <a:gd name="connsiteX38" fmla="*/ 654401 w 1308823"/>
                  <a:gd name="connsiteY38" fmla="*/ 64444 h 554534"/>
                  <a:gd name="connsiteX39" fmla="*/ 137642 w 1308823"/>
                  <a:gd name="connsiteY39" fmla="*/ 34400 h 554534"/>
                  <a:gd name="connsiteX40" fmla="*/ 35995 w 1308823"/>
                  <a:gd name="connsiteY40" fmla="*/ 131322 h 554534"/>
                  <a:gd name="connsiteX41" fmla="*/ 35995 w 1308823"/>
                  <a:gd name="connsiteY41" fmla="*/ 419490 h 554534"/>
                  <a:gd name="connsiteX42" fmla="*/ 138071 w 1308823"/>
                  <a:gd name="connsiteY42" fmla="*/ 520154 h 554534"/>
                  <a:gd name="connsiteX43" fmla="*/ 1170527 w 1308823"/>
                  <a:gd name="connsiteY43" fmla="*/ 520154 h 554534"/>
                  <a:gd name="connsiteX44" fmla="*/ 1272807 w 1308823"/>
                  <a:gd name="connsiteY44" fmla="*/ 419490 h 554534"/>
                  <a:gd name="connsiteX45" fmla="*/ 1272807 w 1308823"/>
                  <a:gd name="connsiteY45" fmla="*/ 131322 h 554534"/>
                  <a:gd name="connsiteX46" fmla="*/ 1170957 w 1308823"/>
                  <a:gd name="connsiteY46" fmla="*/ 34400 h 554534"/>
                  <a:gd name="connsiteX47" fmla="*/ 13764 w 1308823"/>
                  <a:gd name="connsiteY47" fmla="*/ 0 h 554534"/>
                  <a:gd name="connsiteX48" fmla="*/ 1295059 w 1308823"/>
                  <a:gd name="connsiteY48" fmla="*/ 0 h 554534"/>
                  <a:gd name="connsiteX49" fmla="*/ 1308823 w 1308823"/>
                  <a:gd name="connsiteY49" fmla="*/ 13764 h 554534"/>
                  <a:gd name="connsiteX50" fmla="*/ 1308823 w 1308823"/>
                  <a:gd name="connsiteY50" fmla="*/ 540770 h 554534"/>
                  <a:gd name="connsiteX51" fmla="*/ 1295059 w 1308823"/>
                  <a:gd name="connsiteY51" fmla="*/ 554534 h 554534"/>
                  <a:gd name="connsiteX52" fmla="*/ 13764 w 1308823"/>
                  <a:gd name="connsiteY52" fmla="*/ 554534 h 554534"/>
                  <a:gd name="connsiteX53" fmla="*/ 0 w 1308823"/>
                  <a:gd name="connsiteY53" fmla="*/ 540770 h 554534"/>
                  <a:gd name="connsiteX54" fmla="*/ 0 w 1308823"/>
                  <a:gd name="connsiteY54" fmla="*/ 13764 h 554534"/>
                  <a:gd name="connsiteX55" fmla="*/ 13764 w 1308823"/>
                  <a:gd name="connsiteY55" fmla="*/ 0 h 554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308823" h="554534">
                    <a:moveTo>
                      <a:pt x="664341" y="293220"/>
                    </a:moveTo>
                    <a:cubicBezTo>
                      <a:pt x="679536" y="298353"/>
                      <a:pt x="691767" y="306268"/>
                      <a:pt x="695939" y="324143"/>
                    </a:cubicBezTo>
                    <a:cubicBezTo>
                      <a:pt x="698107" y="337539"/>
                      <a:pt x="691603" y="350894"/>
                      <a:pt x="679025" y="358829"/>
                    </a:cubicBezTo>
                    <a:cubicBezTo>
                      <a:pt x="674546" y="361652"/>
                      <a:pt x="669576" y="363636"/>
                      <a:pt x="664361" y="364699"/>
                    </a:cubicBezTo>
                    <a:lnTo>
                      <a:pt x="664341" y="364699"/>
                    </a:lnTo>
                    <a:close/>
                    <a:moveTo>
                      <a:pt x="643766" y="189998"/>
                    </a:moveTo>
                    <a:lnTo>
                      <a:pt x="643766" y="257613"/>
                    </a:lnTo>
                    <a:cubicBezTo>
                      <a:pt x="627834" y="253788"/>
                      <a:pt x="615461" y="247877"/>
                      <a:pt x="612843" y="230391"/>
                    </a:cubicBezTo>
                    <a:cubicBezTo>
                      <a:pt x="610675" y="216995"/>
                      <a:pt x="617179" y="203640"/>
                      <a:pt x="629757" y="195705"/>
                    </a:cubicBezTo>
                    <a:cubicBezTo>
                      <a:pt x="634031" y="192984"/>
                      <a:pt x="638796" y="191062"/>
                      <a:pt x="643766" y="189998"/>
                    </a:cubicBezTo>
                    <a:close/>
                    <a:moveTo>
                      <a:pt x="643787" y="147315"/>
                    </a:moveTo>
                    <a:lnTo>
                      <a:pt x="643787" y="159750"/>
                    </a:lnTo>
                    <a:cubicBezTo>
                      <a:pt x="631720" y="161222"/>
                      <a:pt x="620021" y="165231"/>
                      <a:pt x="609796" y="171694"/>
                    </a:cubicBezTo>
                    <a:cubicBezTo>
                      <a:pt x="587176" y="185990"/>
                      <a:pt x="575395" y="209939"/>
                      <a:pt x="579158" y="234052"/>
                    </a:cubicBezTo>
                    <a:cubicBezTo>
                      <a:pt x="588198" y="272952"/>
                      <a:pt x="616913" y="280662"/>
                      <a:pt x="643787" y="287411"/>
                    </a:cubicBezTo>
                    <a:lnTo>
                      <a:pt x="643787" y="364515"/>
                    </a:lnTo>
                    <a:cubicBezTo>
                      <a:pt x="641087" y="363983"/>
                      <a:pt x="638469" y="363145"/>
                      <a:pt x="635933" y="362061"/>
                    </a:cubicBezTo>
                    <a:cubicBezTo>
                      <a:pt x="621985" y="356089"/>
                      <a:pt x="612966" y="343900"/>
                      <a:pt x="612475" y="330381"/>
                    </a:cubicBezTo>
                    <a:lnTo>
                      <a:pt x="578463" y="331301"/>
                    </a:lnTo>
                    <a:cubicBezTo>
                      <a:pt x="579343" y="355803"/>
                      <a:pt x="595684" y="377870"/>
                      <a:pt x="620942" y="388669"/>
                    </a:cubicBezTo>
                    <a:cubicBezTo>
                      <a:pt x="628243" y="391778"/>
                      <a:pt x="635953" y="393823"/>
                      <a:pt x="643787" y="394743"/>
                    </a:cubicBezTo>
                    <a:lnTo>
                      <a:pt x="643787" y="407178"/>
                    </a:lnTo>
                    <a:lnTo>
                      <a:pt x="664361" y="407178"/>
                    </a:lnTo>
                    <a:lnTo>
                      <a:pt x="664361" y="394825"/>
                    </a:lnTo>
                    <a:cubicBezTo>
                      <a:pt x="676673" y="393434"/>
                      <a:pt x="688597" y="389405"/>
                      <a:pt x="699007" y="382820"/>
                    </a:cubicBezTo>
                    <a:cubicBezTo>
                      <a:pt x="721790" y="368442"/>
                      <a:pt x="733570" y="344268"/>
                      <a:pt x="729643" y="319991"/>
                    </a:cubicBezTo>
                    <a:cubicBezTo>
                      <a:pt x="718334" y="277083"/>
                      <a:pt x="690233" y="267593"/>
                      <a:pt x="664361" y="262030"/>
                    </a:cubicBezTo>
                    <a:lnTo>
                      <a:pt x="664361" y="189855"/>
                    </a:lnTo>
                    <a:cubicBezTo>
                      <a:pt x="667265" y="190387"/>
                      <a:pt x="670129" y="191287"/>
                      <a:pt x="672869" y="192453"/>
                    </a:cubicBezTo>
                    <a:cubicBezTo>
                      <a:pt x="686817" y="198425"/>
                      <a:pt x="695837" y="210614"/>
                      <a:pt x="696328" y="224133"/>
                    </a:cubicBezTo>
                    <a:lnTo>
                      <a:pt x="730339" y="223212"/>
                    </a:lnTo>
                    <a:cubicBezTo>
                      <a:pt x="729460" y="198711"/>
                      <a:pt x="713118" y="176643"/>
                      <a:pt x="687860" y="165844"/>
                    </a:cubicBezTo>
                    <a:cubicBezTo>
                      <a:pt x="680355" y="162634"/>
                      <a:pt x="672419" y="160568"/>
                      <a:pt x="664361" y="159668"/>
                    </a:cubicBezTo>
                    <a:lnTo>
                      <a:pt x="664361" y="147315"/>
                    </a:lnTo>
                    <a:close/>
                    <a:moveTo>
                      <a:pt x="654401" y="64444"/>
                    </a:moveTo>
                    <a:cubicBezTo>
                      <a:pt x="771939" y="64444"/>
                      <a:pt x="867224" y="159730"/>
                      <a:pt x="867224" y="277267"/>
                    </a:cubicBezTo>
                    <a:cubicBezTo>
                      <a:pt x="867224" y="394804"/>
                      <a:pt x="771939" y="490090"/>
                      <a:pt x="654401" y="490090"/>
                    </a:cubicBezTo>
                    <a:cubicBezTo>
                      <a:pt x="536864" y="490090"/>
                      <a:pt x="441578" y="394804"/>
                      <a:pt x="441578" y="277267"/>
                    </a:cubicBezTo>
                    <a:cubicBezTo>
                      <a:pt x="441578" y="159730"/>
                      <a:pt x="536864" y="64444"/>
                      <a:pt x="654401" y="64444"/>
                    </a:cubicBezTo>
                    <a:close/>
                    <a:moveTo>
                      <a:pt x="137642" y="34400"/>
                    </a:moveTo>
                    <a:cubicBezTo>
                      <a:pt x="131015" y="86348"/>
                      <a:pt x="88679" y="127109"/>
                      <a:pt x="35995" y="131322"/>
                    </a:cubicBezTo>
                    <a:lnTo>
                      <a:pt x="35995" y="419490"/>
                    </a:lnTo>
                    <a:cubicBezTo>
                      <a:pt x="89927" y="423805"/>
                      <a:pt x="133040" y="466427"/>
                      <a:pt x="138071" y="520154"/>
                    </a:cubicBezTo>
                    <a:lnTo>
                      <a:pt x="1170527" y="520154"/>
                    </a:lnTo>
                    <a:cubicBezTo>
                      <a:pt x="1175558" y="466366"/>
                      <a:pt x="1218773" y="423703"/>
                      <a:pt x="1272807" y="419490"/>
                    </a:cubicBezTo>
                    <a:lnTo>
                      <a:pt x="1272807" y="131322"/>
                    </a:lnTo>
                    <a:cubicBezTo>
                      <a:pt x="1220041" y="127211"/>
                      <a:pt x="1177603" y="86409"/>
                      <a:pt x="1170957" y="34400"/>
                    </a:cubicBezTo>
                    <a:close/>
                    <a:moveTo>
                      <a:pt x="13764" y="0"/>
                    </a:moveTo>
                    <a:lnTo>
                      <a:pt x="1295059" y="0"/>
                    </a:lnTo>
                    <a:cubicBezTo>
                      <a:pt x="1302667" y="0"/>
                      <a:pt x="1308823" y="6176"/>
                      <a:pt x="1308823" y="13764"/>
                    </a:cubicBezTo>
                    <a:lnTo>
                      <a:pt x="1308823" y="540770"/>
                    </a:lnTo>
                    <a:cubicBezTo>
                      <a:pt x="1308844" y="548378"/>
                      <a:pt x="1302667" y="554534"/>
                      <a:pt x="1295059" y="554534"/>
                    </a:cubicBezTo>
                    <a:lnTo>
                      <a:pt x="13764" y="554534"/>
                    </a:lnTo>
                    <a:cubicBezTo>
                      <a:pt x="6156" y="554534"/>
                      <a:pt x="0" y="548358"/>
                      <a:pt x="0" y="540770"/>
                    </a:cubicBezTo>
                    <a:lnTo>
                      <a:pt x="0" y="13764"/>
                    </a:lnTo>
                    <a:cubicBezTo>
                      <a:pt x="0" y="6156"/>
                      <a:pt x="6177" y="0"/>
                      <a:pt x="137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 w="661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F2887D95-6368-4042-BF34-EFD14F9D292E}"/>
                </a:ext>
              </a:extLst>
            </p:cNvPr>
            <p:cNvGrpSpPr/>
            <p:nvPr/>
          </p:nvGrpSpPr>
          <p:grpSpPr>
            <a:xfrm>
              <a:off x="4696561" y="1458622"/>
              <a:ext cx="1359572" cy="599776"/>
              <a:chOff x="4656694" y="1526096"/>
              <a:chExt cx="1439306" cy="634951"/>
            </a:xfrm>
          </p:grpSpPr>
          <p:sp>
            <p:nvSpPr>
              <p:cNvPr id="92" name="Graphic 2">
                <a:extLst>
                  <a:ext uri="{FF2B5EF4-FFF2-40B4-BE49-F238E27FC236}">
                    <a16:creationId xmlns:a16="http://schemas.microsoft.com/office/drawing/2014/main" id="{2E32B8DC-94B2-4144-9EEB-061845C41D36}"/>
                  </a:ext>
                </a:extLst>
              </p:cNvPr>
              <p:cNvSpPr/>
              <p:nvPr/>
            </p:nvSpPr>
            <p:spPr>
              <a:xfrm>
                <a:off x="4656694" y="1526096"/>
                <a:ext cx="1439306" cy="634951"/>
              </a:xfrm>
              <a:custGeom>
                <a:avLst/>
                <a:gdLst>
                  <a:gd name="connsiteX0" fmla="*/ 4614057 w 4658607"/>
                  <a:gd name="connsiteY0" fmla="*/ 2055149 h 2055149"/>
                  <a:gd name="connsiteX1" fmla="*/ 44551 w 4658607"/>
                  <a:gd name="connsiteY1" fmla="*/ 2055149 h 2055149"/>
                  <a:gd name="connsiteX2" fmla="*/ 0 w 4658607"/>
                  <a:gd name="connsiteY2" fmla="*/ 2010599 h 2055149"/>
                  <a:gd name="connsiteX3" fmla="*/ 0 w 4658607"/>
                  <a:gd name="connsiteY3" fmla="*/ 44551 h 2055149"/>
                  <a:gd name="connsiteX4" fmla="*/ 44551 w 4658607"/>
                  <a:gd name="connsiteY4" fmla="*/ 0 h 2055149"/>
                  <a:gd name="connsiteX5" fmla="*/ 4614057 w 4658607"/>
                  <a:gd name="connsiteY5" fmla="*/ 0 h 2055149"/>
                  <a:gd name="connsiteX6" fmla="*/ 4658608 w 4658607"/>
                  <a:gd name="connsiteY6" fmla="*/ 44551 h 2055149"/>
                  <a:gd name="connsiteX7" fmla="*/ 4658608 w 4658607"/>
                  <a:gd name="connsiteY7" fmla="*/ 2010533 h 2055149"/>
                  <a:gd name="connsiteX8" fmla="*/ 4614057 w 4658607"/>
                  <a:gd name="connsiteY8" fmla="*/ 2055149 h 2055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58607" h="2055149">
                    <a:moveTo>
                      <a:pt x="4614057" y="2055149"/>
                    </a:moveTo>
                    <a:lnTo>
                      <a:pt x="44551" y="2055149"/>
                    </a:lnTo>
                    <a:cubicBezTo>
                      <a:pt x="19925" y="2055149"/>
                      <a:pt x="0" y="2035158"/>
                      <a:pt x="0" y="2010599"/>
                    </a:cubicBezTo>
                    <a:lnTo>
                      <a:pt x="0" y="44551"/>
                    </a:lnTo>
                    <a:cubicBezTo>
                      <a:pt x="0" y="19925"/>
                      <a:pt x="19991" y="0"/>
                      <a:pt x="44551" y="0"/>
                    </a:cubicBezTo>
                    <a:lnTo>
                      <a:pt x="4614057" y="0"/>
                    </a:lnTo>
                    <a:cubicBezTo>
                      <a:pt x="4638683" y="0"/>
                      <a:pt x="4658608" y="19991"/>
                      <a:pt x="4658608" y="44551"/>
                    </a:cubicBezTo>
                    <a:lnTo>
                      <a:pt x="4658608" y="2010533"/>
                    </a:lnTo>
                    <a:cubicBezTo>
                      <a:pt x="4658608" y="2035158"/>
                      <a:pt x="4638683" y="2055149"/>
                      <a:pt x="4614057" y="2055149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자유형: 도형 92">
                <a:extLst>
                  <a:ext uri="{FF2B5EF4-FFF2-40B4-BE49-F238E27FC236}">
                    <a16:creationId xmlns:a16="http://schemas.microsoft.com/office/drawing/2014/main" id="{449A0F53-352E-4D2C-B96E-37D549A1C36A}"/>
                  </a:ext>
                </a:extLst>
              </p:cNvPr>
              <p:cNvSpPr/>
              <p:nvPr/>
            </p:nvSpPr>
            <p:spPr>
              <a:xfrm>
                <a:off x="4721935" y="1566305"/>
                <a:ext cx="1308823" cy="554534"/>
              </a:xfrm>
              <a:custGeom>
                <a:avLst/>
                <a:gdLst>
                  <a:gd name="connsiteX0" fmla="*/ 664341 w 1308823"/>
                  <a:gd name="connsiteY0" fmla="*/ 293220 h 554534"/>
                  <a:gd name="connsiteX1" fmla="*/ 695939 w 1308823"/>
                  <a:gd name="connsiteY1" fmla="*/ 324143 h 554534"/>
                  <a:gd name="connsiteX2" fmla="*/ 679025 w 1308823"/>
                  <a:gd name="connsiteY2" fmla="*/ 358829 h 554534"/>
                  <a:gd name="connsiteX3" fmla="*/ 664361 w 1308823"/>
                  <a:gd name="connsiteY3" fmla="*/ 364699 h 554534"/>
                  <a:gd name="connsiteX4" fmla="*/ 664341 w 1308823"/>
                  <a:gd name="connsiteY4" fmla="*/ 364699 h 554534"/>
                  <a:gd name="connsiteX5" fmla="*/ 643766 w 1308823"/>
                  <a:gd name="connsiteY5" fmla="*/ 189998 h 554534"/>
                  <a:gd name="connsiteX6" fmla="*/ 643766 w 1308823"/>
                  <a:gd name="connsiteY6" fmla="*/ 257613 h 554534"/>
                  <a:gd name="connsiteX7" fmla="*/ 612843 w 1308823"/>
                  <a:gd name="connsiteY7" fmla="*/ 230391 h 554534"/>
                  <a:gd name="connsiteX8" fmla="*/ 629757 w 1308823"/>
                  <a:gd name="connsiteY8" fmla="*/ 195705 h 554534"/>
                  <a:gd name="connsiteX9" fmla="*/ 643766 w 1308823"/>
                  <a:gd name="connsiteY9" fmla="*/ 189998 h 554534"/>
                  <a:gd name="connsiteX10" fmla="*/ 643787 w 1308823"/>
                  <a:gd name="connsiteY10" fmla="*/ 147315 h 554534"/>
                  <a:gd name="connsiteX11" fmla="*/ 643787 w 1308823"/>
                  <a:gd name="connsiteY11" fmla="*/ 159750 h 554534"/>
                  <a:gd name="connsiteX12" fmla="*/ 609796 w 1308823"/>
                  <a:gd name="connsiteY12" fmla="*/ 171694 h 554534"/>
                  <a:gd name="connsiteX13" fmla="*/ 579158 w 1308823"/>
                  <a:gd name="connsiteY13" fmla="*/ 234052 h 554534"/>
                  <a:gd name="connsiteX14" fmla="*/ 643787 w 1308823"/>
                  <a:gd name="connsiteY14" fmla="*/ 287411 h 554534"/>
                  <a:gd name="connsiteX15" fmla="*/ 643787 w 1308823"/>
                  <a:gd name="connsiteY15" fmla="*/ 364515 h 554534"/>
                  <a:gd name="connsiteX16" fmla="*/ 635933 w 1308823"/>
                  <a:gd name="connsiteY16" fmla="*/ 362061 h 554534"/>
                  <a:gd name="connsiteX17" fmla="*/ 612475 w 1308823"/>
                  <a:gd name="connsiteY17" fmla="*/ 330381 h 554534"/>
                  <a:gd name="connsiteX18" fmla="*/ 578463 w 1308823"/>
                  <a:gd name="connsiteY18" fmla="*/ 331301 h 554534"/>
                  <a:gd name="connsiteX19" fmla="*/ 620942 w 1308823"/>
                  <a:gd name="connsiteY19" fmla="*/ 388669 h 554534"/>
                  <a:gd name="connsiteX20" fmla="*/ 643787 w 1308823"/>
                  <a:gd name="connsiteY20" fmla="*/ 394743 h 554534"/>
                  <a:gd name="connsiteX21" fmla="*/ 643787 w 1308823"/>
                  <a:gd name="connsiteY21" fmla="*/ 407178 h 554534"/>
                  <a:gd name="connsiteX22" fmla="*/ 664361 w 1308823"/>
                  <a:gd name="connsiteY22" fmla="*/ 407178 h 554534"/>
                  <a:gd name="connsiteX23" fmla="*/ 664361 w 1308823"/>
                  <a:gd name="connsiteY23" fmla="*/ 394825 h 554534"/>
                  <a:gd name="connsiteX24" fmla="*/ 699007 w 1308823"/>
                  <a:gd name="connsiteY24" fmla="*/ 382820 h 554534"/>
                  <a:gd name="connsiteX25" fmla="*/ 729643 w 1308823"/>
                  <a:gd name="connsiteY25" fmla="*/ 319991 h 554534"/>
                  <a:gd name="connsiteX26" fmla="*/ 664361 w 1308823"/>
                  <a:gd name="connsiteY26" fmla="*/ 262030 h 554534"/>
                  <a:gd name="connsiteX27" fmla="*/ 664361 w 1308823"/>
                  <a:gd name="connsiteY27" fmla="*/ 189855 h 554534"/>
                  <a:gd name="connsiteX28" fmla="*/ 672869 w 1308823"/>
                  <a:gd name="connsiteY28" fmla="*/ 192453 h 554534"/>
                  <a:gd name="connsiteX29" fmla="*/ 696328 w 1308823"/>
                  <a:gd name="connsiteY29" fmla="*/ 224133 h 554534"/>
                  <a:gd name="connsiteX30" fmla="*/ 730339 w 1308823"/>
                  <a:gd name="connsiteY30" fmla="*/ 223212 h 554534"/>
                  <a:gd name="connsiteX31" fmla="*/ 687860 w 1308823"/>
                  <a:gd name="connsiteY31" fmla="*/ 165844 h 554534"/>
                  <a:gd name="connsiteX32" fmla="*/ 664361 w 1308823"/>
                  <a:gd name="connsiteY32" fmla="*/ 159668 h 554534"/>
                  <a:gd name="connsiteX33" fmla="*/ 664361 w 1308823"/>
                  <a:gd name="connsiteY33" fmla="*/ 147315 h 554534"/>
                  <a:gd name="connsiteX34" fmla="*/ 654401 w 1308823"/>
                  <a:gd name="connsiteY34" fmla="*/ 64444 h 554534"/>
                  <a:gd name="connsiteX35" fmla="*/ 867224 w 1308823"/>
                  <a:gd name="connsiteY35" fmla="*/ 277267 h 554534"/>
                  <a:gd name="connsiteX36" fmla="*/ 654401 w 1308823"/>
                  <a:gd name="connsiteY36" fmla="*/ 490090 h 554534"/>
                  <a:gd name="connsiteX37" fmla="*/ 441578 w 1308823"/>
                  <a:gd name="connsiteY37" fmla="*/ 277267 h 554534"/>
                  <a:gd name="connsiteX38" fmla="*/ 654401 w 1308823"/>
                  <a:gd name="connsiteY38" fmla="*/ 64444 h 554534"/>
                  <a:gd name="connsiteX39" fmla="*/ 137642 w 1308823"/>
                  <a:gd name="connsiteY39" fmla="*/ 34400 h 554534"/>
                  <a:gd name="connsiteX40" fmla="*/ 35995 w 1308823"/>
                  <a:gd name="connsiteY40" fmla="*/ 131322 h 554534"/>
                  <a:gd name="connsiteX41" fmla="*/ 35995 w 1308823"/>
                  <a:gd name="connsiteY41" fmla="*/ 419490 h 554534"/>
                  <a:gd name="connsiteX42" fmla="*/ 138071 w 1308823"/>
                  <a:gd name="connsiteY42" fmla="*/ 520154 h 554534"/>
                  <a:gd name="connsiteX43" fmla="*/ 1170527 w 1308823"/>
                  <a:gd name="connsiteY43" fmla="*/ 520154 h 554534"/>
                  <a:gd name="connsiteX44" fmla="*/ 1272807 w 1308823"/>
                  <a:gd name="connsiteY44" fmla="*/ 419490 h 554534"/>
                  <a:gd name="connsiteX45" fmla="*/ 1272807 w 1308823"/>
                  <a:gd name="connsiteY45" fmla="*/ 131322 h 554534"/>
                  <a:gd name="connsiteX46" fmla="*/ 1170957 w 1308823"/>
                  <a:gd name="connsiteY46" fmla="*/ 34400 h 554534"/>
                  <a:gd name="connsiteX47" fmla="*/ 13764 w 1308823"/>
                  <a:gd name="connsiteY47" fmla="*/ 0 h 554534"/>
                  <a:gd name="connsiteX48" fmla="*/ 1295059 w 1308823"/>
                  <a:gd name="connsiteY48" fmla="*/ 0 h 554534"/>
                  <a:gd name="connsiteX49" fmla="*/ 1308823 w 1308823"/>
                  <a:gd name="connsiteY49" fmla="*/ 13764 h 554534"/>
                  <a:gd name="connsiteX50" fmla="*/ 1308823 w 1308823"/>
                  <a:gd name="connsiteY50" fmla="*/ 540770 h 554534"/>
                  <a:gd name="connsiteX51" fmla="*/ 1295059 w 1308823"/>
                  <a:gd name="connsiteY51" fmla="*/ 554534 h 554534"/>
                  <a:gd name="connsiteX52" fmla="*/ 13764 w 1308823"/>
                  <a:gd name="connsiteY52" fmla="*/ 554534 h 554534"/>
                  <a:gd name="connsiteX53" fmla="*/ 0 w 1308823"/>
                  <a:gd name="connsiteY53" fmla="*/ 540770 h 554534"/>
                  <a:gd name="connsiteX54" fmla="*/ 0 w 1308823"/>
                  <a:gd name="connsiteY54" fmla="*/ 13764 h 554534"/>
                  <a:gd name="connsiteX55" fmla="*/ 13764 w 1308823"/>
                  <a:gd name="connsiteY55" fmla="*/ 0 h 554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308823" h="554534">
                    <a:moveTo>
                      <a:pt x="664341" y="293220"/>
                    </a:moveTo>
                    <a:cubicBezTo>
                      <a:pt x="679536" y="298353"/>
                      <a:pt x="691767" y="306268"/>
                      <a:pt x="695939" y="324143"/>
                    </a:cubicBezTo>
                    <a:cubicBezTo>
                      <a:pt x="698107" y="337539"/>
                      <a:pt x="691603" y="350894"/>
                      <a:pt x="679025" y="358829"/>
                    </a:cubicBezTo>
                    <a:cubicBezTo>
                      <a:pt x="674546" y="361652"/>
                      <a:pt x="669576" y="363636"/>
                      <a:pt x="664361" y="364699"/>
                    </a:cubicBezTo>
                    <a:lnTo>
                      <a:pt x="664341" y="364699"/>
                    </a:lnTo>
                    <a:close/>
                    <a:moveTo>
                      <a:pt x="643766" y="189998"/>
                    </a:moveTo>
                    <a:lnTo>
                      <a:pt x="643766" y="257613"/>
                    </a:lnTo>
                    <a:cubicBezTo>
                      <a:pt x="627834" y="253788"/>
                      <a:pt x="615461" y="247877"/>
                      <a:pt x="612843" y="230391"/>
                    </a:cubicBezTo>
                    <a:cubicBezTo>
                      <a:pt x="610675" y="216995"/>
                      <a:pt x="617179" y="203640"/>
                      <a:pt x="629757" y="195705"/>
                    </a:cubicBezTo>
                    <a:cubicBezTo>
                      <a:pt x="634031" y="192984"/>
                      <a:pt x="638796" y="191062"/>
                      <a:pt x="643766" y="189998"/>
                    </a:cubicBezTo>
                    <a:close/>
                    <a:moveTo>
                      <a:pt x="643787" y="147315"/>
                    </a:moveTo>
                    <a:lnTo>
                      <a:pt x="643787" y="159750"/>
                    </a:lnTo>
                    <a:cubicBezTo>
                      <a:pt x="631720" y="161222"/>
                      <a:pt x="620021" y="165231"/>
                      <a:pt x="609796" y="171694"/>
                    </a:cubicBezTo>
                    <a:cubicBezTo>
                      <a:pt x="587176" y="185990"/>
                      <a:pt x="575395" y="209939"/>
                      <a:pt x="579158" y="234052"/>
                    </a:cubicBezTo>
                    <a:cubicBezTo>
                      <a:pt x="588198" y="272952"/>
                      <a:pt x="616913" y="280662"/>
                      <a:pt x="643787" y="287411"/>
                    </a:cubicBezTo>
                    <a:lnTo>
                      <a:pt x="643787" y="364515"/>
                    </a:lnTo>
                    <a:cubicBezTo>
                      <a:pt x="641087" y="363983"/>
                      <a:pt x="638469" y="363145"/>
                      <a:pt x="635933" y="362061"/>
                    </a:cubicBezTo>
                    <a:cubicBezTo>
                      <a:pt x="621985" y="356089"/>
                      <a:pt x="612966" y="343900"/>
                      <a:pt x="612475" y="330381"/>
                    </a:cubicBezTo>
                    <a:lnTo>
                      <a:pt x="578463" y="331301"/>
                    </a:lnTo>
                    <a:cubicBezTo>
                      <a:pt x="579343" y="355803"/>
                      <a:pt x="595684" y="377870"/>
                      <a:pt x="620942" y="388669"/>
                    </a:cubicBezTo>
                    <a:cubicBezTo>
                      <a:pt x="628243" y="391778"/>
                      <a:pt x="635953" y="393823"/>
                      <a:pt x="643787" y="394743"/>
                    </a:cubicBezTo>
                    <a:lnTo>
                      <a:pt x="643787" y="407178"/>
                    </a:lnTo>
                    <a:lnTo>
                      <a:pt x="664361" y="407178"/>
                    </a:lnTo>
                    <a:lnTo>
                      <a:pt x="664361" y="394825"/>
                    </a:lnTo>
                    <a:cubicBezTo>
                      <a:pt x="676673" y="393434"/>
                      <a:pt x="688597" y="389405"/>
                      <a:pt x="699007" y="382820"/>
                    </a:cubicBezTo>
                    <a:cubicBezTo>
                      <a:pt x="721790" y="368442"/>
                      <a:pt x="733570" y="344268"/>
                      <a:pt x="729643" y="319991"/>
                    </a:cubicBezTo>
                    <a:cubicBezTo>
                      <a:pt x="718334" y="277083"/>
                      <a:pt x="690233" y="267593"/>
                      <a:pt x="664361" y="262030"/>
                    </a:cubicBezTo>
                    <a:lnTo>
                      <a:pt x="664361" y="189855"/>
                    </a:lnTo>
                    <a:cubicBezTo>
                      <a:pt x="667265" y="190387"/>
                      <a:pt x="670129" y="191287"/>
                      <a:pt x="672869" y="192453"/>
                    </a:cubicBezTo>
                    <a:cubicBezTo>
                      <a:pt x="686817" y="198425"/>
                      <a:pt x="695837" y="210614"/>
                      <a:pt x="696328" y="224133"/>
                    </a:cubicBezTo>
                    <a:lnTo>
                      <a:pt x="730339" y="223212"/>
                    </a:lnTo>
                    <a:cubicBezTo>
                      <a:pt x="729460" y="198711"/>
                      <a:pt x="713118" y="176643"/>
                      <a:pt x="687860" y="165844"/>
                    </a:cubicBezTo>
                    <a:cubicBezTo>
                      <a:pt x="680355" y="162634"/>
                      <a:pt x="672419" y="160568"/>
                      <a:pt x="664361" y="159668"/>
                    </a:cubicBezTo>
                    <a:lnTo>
                      <a:pt x="664361" y="147315"/>
                    </a:lnTo>
                    <a:close/>
                    <a:moveTo>
                      <a:pt x="654401" y="64444"/>
                    </a:moveTo>
                    <a:cubicBezTo>
                      <a:pt x="771939" y="64444"/>
                      <a:pt x="867224" y="159730"/>
                      <a:pt x="867224" y="277267"/>
                    </a:cubicBezTo>
                    <a:cubicBezTo>
                      <a:pt x="867224" y="394804"/>
                      <a:pt x="771939" y="490090"/>
                      <a:pt x="654401" y="490090"/>
                    </a:cubicBezTo>
                    <a:cubicBezTo>
                      <a:pt x="536864" y="490090"/>
                      <a:pt x="441578" y="394804"/>
                      <a:pt x="441578" y="277267"/>
                    </a:cubicBezTo>
                    <a:cubicBezTo>
                      <a:pt x="441578" y="159730"/>
                      <a:pt x="536864" y="64444"/>
                      <a:pt x="654401" y="64444"/>
                    </a:cubicBezTo>
                    <a:close/>
                    <a:moveTo>
                      <a:pt x="137642" y="34400"/>
                    </a:moveTo>
                    <a:cubicBezTo>
                      <a:pt x="131015" y="86348"/>
                      <a:pt x="88679" y="127109"/>
                      <a:pt x="35995" y="131322"/>
                    </a:cubicBezTo>
                    <a:lnTo>
                      <a:pt x="35995" y="419490"/>
                    </a:lnTo>
                    <a:cubicBezTo>
                      <a:pt x="89927" y="423805"/>
                      <a:pt x="133040" y="466427"/>
                      <a:pt x="138071" y="520154"/>
                    </a:cubicBezTo>
                    <a:lnTo>
                      <a:pt x="1170527" y="520154"/>
                    </a:lnTo>
                    <a:cubicBezTo>
                      <a:pt x="1175558" y="466366"/>
                      <a:pt x="1218773" y="423703"/>
                      <a:pt x="1272807" y="419490"/>
                    </a:cubicBezTo>
                    <a:lnTo>
                      <a:pt x="1272807" y="131322"/>
                    </a:lnTo>
                    <a:cubicBezTo>
                      <a:pt x="1220041" y="127211"/>
                      <a:pt x="1177603" y="86409"/>
                      <a:pt x="1170957" y="34400"/>
                    </a:cubicBezTo>
                    <a:close/>
                    <a:moveTo>
                      <a:pt x="13764" y="0"/>
                    </a:moveTo>
                    <a:lnTo>
                      <a:pt x="1295059" y="0"/>
                    </a:lnTo>
                    <a:cubicBezTo>
                      <a:pt x="1302667" y="0"/>
                      <a:pt x="1308823" y="6176"/>
                      <a:pt x="1308823" y="13764"/>
                    </a:cubicBezTo>
                    <a:lnTo>
                      <a:pt x="1308823" y="540770"/>
                    </a:lnTo>
                    <a:cubicBezTo>
                      <a:pt x="1308844" y="548378"/>
                      <a:pt x="1302667" y="554534"/>
                      <a:pt x="1295059" y="554534"/>
                    </a:cubicBezTo>
                    <a:lnTo>
                      <a:pt x="13764" y="554534"/>
                    </a:lnTo>
                    <a:cubicBezTo>
                      <a:pt x="6156" y="554534"/>
                      <a:pt x="0" y="548358"/>
                      <a:pt x="0" y="540770"/>
                    </a:cubicBezTo>
                    <a:lnTo>
                      <a:pt x="0" y="13764"/>
                    </a:lnTo>
                    <a:cubicBezTo>
                      <a:pt x="0" y="6156"/>
                      <a:pt x="6177" y="0"/>
                      <a:pt x="137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 w="661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476ED545-1D52-47F6-B91C-D439BD76633E}"/>
                </a:ext>
              </a:extLst>
            </p:cNvPr>
            <p:cNvGrpSpPr/>
            <p:nvPr/>
          </p:nvGrpSpPr>
          <p:grpSpPr>
            <a:xfrm>
              <a:off x="4656694" y="1526096"/>
              <a:ext cx="1439306" cy="634951"/>
              <a:chOff x="4656694" y="1526096"/>
              <a:chExt cx="1439306" cy="634951"/>
            </a:xfrm>
          </p:grpSpPr>
          <p:sp>
            <p:nvSpPr>
              <p:cNvPr id="83" name="Graphic 2">
                <a:extLst>
                  <a:ext uri="{FF2B5EF4-FFF2-40B4-BE49-F238E27FC236}">
                    <a16:creationId xmlns:a16="http://schemas.microsoft.com/office/drawing/2014/main" id="{FF572A84-4C07-448A-A6DB-F03814491EA3}"/>
                  </a:ext>
                </a:extLst>
              </p:cNvPr>
              <p:cNvSpPr/>
              <p:nvPr/>
            </p:nvSpPr>
            <p:spPr>
              <a:xfrm>
                <a:off x="4656694" y="1526096"/>
                <a:ext cx="1439306" cy="634951"/>
              </a:xfrm>
              <a:custGeom>
                <a:avLst/>
                <a:gdLst>
                  <a:gd name="connsiteX0" fmla="*/ 4614057 w 4658607"/>
                  <a:gd name="connsiteY0" fmla="*/ 2055149 h 2055149"/>
                  <a:gd name="connsiteX1" fmla="*/ 44551 w 4658607"/>
                  <a:gd name="connsiteY1" fmla="*/ 2055149 h 2055149"/>
                  <a:gd name="connsiteX2" fmla="*/ 0 w 4658607"/>
                  <a:gd name="connsiteY2" fmla="*/ 2010599 h 2055149"/>
                  <a:gd name="connsiteX3" fmla="*/ 0 w 4658607"/>
                  <a:gd name="connsiteY3" fmla="*/ 44551 h 2055149"/>
                  <a:gd name="connsiteX4" fmla="*/ 44551 w 4658607"/>
                  <a:gd name="connsiteY4" fmla="*/ 0 h 2055149"/>
                  <a:gd name="connsiteX5" fmla="*/ 4614057 w 4658607"/>
                  <a:gd name="connsiteY5" fmla="*/ 0 h 2055149"/>
                  <a:gd name="connsiteX6" fmla="*/ 4658608 w 4658607"/>
                  <a:gd name="connsiteY6" fmla="*/ 44551 h 2055149"/>
                  <a:gd name="connsiteX7" fmla="*/ 4658608 w 4658607"/>
                  <a:gd name="connsiteY7" fmla="*/ 2010533 h 2055149"/>
                  <a:gd name="connsiteX8" fmla="*/ 4614057 w 4658607"/>
                  <a:gd name="connsiteY8" fmla="*/ 2055149 h 2055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58607" h="2055149">
                    <a:moveTo>
                      <a:pt x="4614057" y="2055149"/>
                    </a:moveTo>
                    <a:lnTo>
                      <a:pt x="44551" y="2055149"/>
                    </a:lnTo>
                    <a:cubicBezTo>
                      <a:pt x="19925" y="2055149"/>
                      <a:pt x="0" y="2035158"/>
                      <a:pt x="0" y="2010599"/>
                    </a:cubicBezTo>
                    <a:lnTo>
                      <a:pt x="0" y="44551"/>
                    </a:lnTo>
                    <a:cubicBezTo>
                      <a:pt x="0" y="19925"/>
                      <a:pt x="19991" y="0"/>
                      <a:pt x="44551" y="0"/>
                    </a:cubicBezTo>
                    <a:lnTo>
                      <a:pt x="4614057" y="0"/>
                    </a:lnTo>
                    <a:cubicBezTo>
                      <a:pt x="4638683" y="0"/>
                      <a:pt x="4658608" y="19991"/>
                      <a:pt x="4658608" y="44551"/>
                    </a:cubicBezTo>
                    <a:lnTo>
                      <a:pt x="4658608" y="2010533"/>
                    </a:lnTo>
                    <a:cubicBezTo>
                      <a:pt x="4658608" y="2035158"/>
                      <a:pt x="4638683" y="2055149"/>
                      <a:pt x="4614057" y="2055149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자유형: 도형 88">
                <a:extLst>
                  <a:ext uri="{FF2B5EF4-FFF2-40B4-BE49-F238E27FC236}">
                    <a16:creationId xmlns:a16="http://schemas.microsoft.com/office/drawing/2014/main" id="{564AA977-692D-451A-93C7-6135125F3621}"/>
                  </a:ext>
                </a:extLst>
              </p:cNvPr>
              <p:cNvSpPr/>
              <p:nvPr/>
            </p:nvSpPr>
            <p:spPr>
              <a:xfrm>
                <a:off x="4721935" y="1566305"/>
                <a:ext cx="1308823" cy="554534"/>
              </a:xfrm>
              <a:custGeom>
                <a:avLst/>
                <a:gdLst>
                  <a:gd name="connsiteX0" fmla="*/ 664341 w 1308823"/>
                  <a:gd name="connsiteY0" fmla="*/ 293220 h 554534"/>
                  <a:gd name="connsiteX1" fmla="*/ 695939 w 1308823"/>
                  <a:gd name="connsiteY1" fmla="*/ 324143 h 554534"/>
                  <a:gd name="connsiteX2" fmla="*/ 679025 w 1308823"/>
                  <a:gd name="connsiteY2" fmla="*/ 358829 h 554534"/>
                  <a:gd name="connsiteX3" fmla="*/ 664361 w 1308823"/>
                  <a:gd name="connsiteY3" fmla="*/ 364699 h 554534"/>
                  <a:gd name="connsiteX4" fmla="*/ 664341 w 1308823"/>
                  <a:gd name="connsiteY4" fmla="*/ 364699 h 554534"/>
                  <a:gd name="connsiteX5" fmla="*/ 643766 w 1308823"/>
                  <a:gd name="connsiteY5" fmla="*/ 189998 h 554534"/>
                  <a:gd name="connsiteX6" fmla="*/ 643766 w 1308823"/>
                  <a:gd name="connsiteY6" fmla="*/ 257613 h 554534"/>
                  <a:gd name="connsiteX7" fmla="*/ 612843 w 1308823"/>
                  <a:gd name="connsiteY7" fmla="*/ 230391 h 554534"/>
                  <a:gd name="connsiteX8" fmla="*/ 629757 w 1308823"/>
                  <a:gd name="connsiteY8" fmla="*/ 195705 h 554534"/>
                  <a:gd name="connsiteX9" fmla="*/ 643766 w 1308823"/>
                  <a:gd name="connsiteY9" fmla="*/ 189998 h 554534"/>
                  <a:gd name="connsiteX10" fmla="*/ 643787 w 1308823"/>
                  <a:gd name="connsiteY10" fmla="*/ 147315 h 554534"/>
                  <a:gd name="connsiteX11" fmla="*/ 643787 w 1308823"/>
                  <a:gd name="connsiteY11" fmla="*/ 159750 h 554534"/>
                  <a:gd name="connsiteX12" fmla="*/ 609796 w 1308823"/>
                  <a:gd name="connsiteY12" fmla="*/ 171694 h 554534"/>
                  <a:gd name="connsiteX13" fmla="*/ 579158 w 1308823"/>
                  <a:gd name="connsiteY13" fmla="*/ 234052 h 554534"/>
                  <a:gd name="connsiteX14" fmla="*/ 643787 w 1308823"/>
                  <a:gd name="connsiteY14" fmla="*/ 287411 h 554534"/>
                  <a:gd name="connsiteX15" fmla="*/ 643787 w 1308823"/>
                  <a:gd name="connsiteY15" fmla="*/ 364515 h 554534"/>
                  <a:gd name="connsiteX16" fmla="*/ 635933 w 1308823"/>
                  <a:gd name="connsiteY16" fmla="*/ 362061 h 554534"/>
                  <a:gd name="connsiteX17" fmla="*/ 612475 w 1308823"/>
                  <a:gd name="connsiteY17" fmla="*/ 330381 h 554534"/>
                  <a:gd name="connsiteX18" fmla="*/ 578463 w 1308823"/>
                  <a:gd name="connsiteY18" fmla="*/ 331301 h 554534"/>
                  <a:gd name="connsiteX19" fmla="*/ 620942 w 1308823"/>
                  <a:gd name="connsiteY19" fmla="*/ 388669 h 554534"/>
                  <a:gd name="connsiteX20" fmla="*/ 643787 w 1308823"/>
                  <a:gd name="connsiteY20" fmla="*/ 394743 h 554534"/>
                  <a:gd name="connsiteX21" fmla="*/ 643787 w 1308823"/>
                  <a:gd name="connsiteY21" fmla="*/ 407178 h 554534"/>
                  <a:gd name="connsiteX22" fmla="*/ 664361 w 1308823"/>
                  <a:gd name="connsiteY22" fmla="*/ 407178 h 554534"/>
                  <a:gd name="connsiteX23" fmla="*/ 664361 w 1308823"/>
                  <a:gd name="connsiteY23" fmla="*/ 394825 h 554534"/>
                  <a:gd name="connsiteX24" fmla="*/ 699007 w 1308823"/>
                  <a:gd name="connsiteY24" fmla="*/ 382820 h 554534"/>
                  <a:gd name="connsiteX25" fmla="*/ 729643 w 1308823"/>
                  <a:gd name="connsiteY25" fmla="*/ 319991 h 554534"/>
                  <a:gd name="connsiteX26" fmla="*/ 664361 w 1308823"/>
                  <a:gd name="connsiteY26" fmla="*/ 262030 h 554534"/>
                  <a:gd name="connsiteX27" fmla="*/ 664361 w 1308823"/>
                  <a:gd name="connsiteY27" fmla="*/ 189855 h 554534"/>
                  <a:gd name="connsiteX28" fmla="*/ 672869 w 1308823"/>
                  <a:gd name="connsiteY28" fmla="*/ 192453 h 554534"/>
                  <a:gd name="connsiteX29" fmla="*/ 696328 w 1308823"/>
                  <a:gd name="connsiteY29" fmla="*/ 224133 h 554534"/>
                  <a:gd name="connsiteX30" fmla="*/ 730339 w 1308823"/>
                  <a:gd name="connsiteY30" fmla="*/ 223212 h 554534"/>
                  <a:gd name="connsiteX31" fmla="*/ 687860 w 1308823"/>
                  <a:gd name="connsiteY31" fmla="*/ 165844 h 554534"/>
                  <a:gd name="connsiteX32" fmla="*/ 664361 w 1308823"/>
                  <a:gd name="connsiteY32" fmla="*/ 159668 h 554534"/>
                  <a:gd name="connsiteX33" fmla="*/ 664361 w 1308823"/>
                  <a:gd name="connsiteY33" fmla="*/ 147315 h 554534"/>
                  <a:gd name="connsiteX34" fmla="*/ 654401 w 1308823"/>
                  <a:gd name="connsiteY34" fmla="*/ 64444 h 554534"/>
                  <a:gd name="connsiteX35" fmla="*/ 867224 w 1308823"/>
                  <a:gd name="connsiteY35" fmla="*/ 277267 h 554534"/>
                  <a:gd name="connsiteX36" fmla="*/ 654401 w 1308823"/>
                  <a:gd name="connsiteY36" fmla="*/ 490090 h 554534"/>
                  <a:gd name="connsiteX37" fmla="*/ 441578 w 1308823"/>
                  <a:gd name="connsiteY37" fmla="*/ 277267 h 554534"/>
                  <a:gd name="connsiteX38" fmla="*/ 654401 w 1308823"/>
                  <a:gd name="connsiteY38" fmla="*/ 64444 h 554534"/>
                  <a:gd name="connsiteX39" fmla="*/ 137642 w 1308823"/>
                  <a:gd name="connsiteY39" fmla="*/ 34400 h 554534"/>
                  <a:gd name="connsiteX40" fmla="*/ 35995 w 1308823"/>
                  <a:gd name="connsiteY40" fmla="*/ 131322 h 554534"/>
                  <a:gd name="connsiteX41" fmla="*/ 35995 w 1308823"/>
                  <a:gd name="connsiteY41" fmla="*/ 419490 h 554534"/>
                  <a:gd name="connsiteX42" fmla="*/ 138071 w 1308823"/>
                  <a:gd name="connsiteY42" fmla="*/ 520154 h 554534"/>
                  <a:gd name="connsiteX43" fmla="*/ 1170527 w 1308823"/>
                  <a:gd name="connsiteY43" fmla="*/ 520154 h 554534"/>
                  <a:gd name="connsiteX44" fmla="*/ 1272807 w 1308823"/>
                  <a:gd name="connsiteY44" fmla="*/ 419490 h 554534"/>
                  <a:gd name="connsiteX45" fmla="*/ 1272807 w 1308823"/>
                  <a:gd name="connsiteY45" fmla="*/ 131322 h 554534"/>
                  <a:gd name="connsiteX46" fmla="*/ 1170957 w 1308823"/>
                  <a:gd name="connsiteY46" fmla="*/ 34400 h 554534"/>
                  <a:gd name="connsiteX47" fmla="*/ 13764 w 1308823"/>
                  <a:gd name="connsiteY47" fmla="*/ 0 h 554534"/>
                  <a:gd name="connsiteX48" fmla="*/ 1295059 w 1308823"/>
                  <a:gd name="connsiteY48" fmla="*/ 0 h 554534"/>
                  <a:gd name="connsiteX49" fmla="*/ 1308823 w 1308823"/>
                  <a:gd name="connsiteY49" fmla="*/ 13764 h 554534"/>
                  <a:gd name="connsiteX50" fmla="*/ 1308823 w 1308823"/>
                  <a:gd name="connsiteY50" fmla="*/ 540770 h 554534"/>
                  <a:gd name="connsiteX51" fmla="*/ 1295059 w 1308823"/>
                  <a:gd name="connsiteY51" fmla="*/ 554534 h 554534"/>
                  <a:gd name="connsiteX52" fmla="*/ 13764 w 1308823"/>
                  <a:gd name="connsiteY52" fmla="*/ 554534 h 554534"/>
                  <a:gd name="connsiteX53" fmla="*/ 0 w 1308823"/>
                  <a:gd name="connsiteY53" fmla="*/ 540770 h 554534"/>
                  <a:gd name="connsiteX54" fmla="*/ 0 w 1308823"/>
                  <a:gd name="connsiteY54" fmla="*/ 13764 h 554534"/>
                  <a:gd name="connsiteX55" fmla="*/ 13764 w 1308823"/>
                  <a:gd name="connsiteY55" fmla="*/ 0 h 554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308823" h="554534">
                    <a:moveTo>
                      <a:pt x="664341" y="293220"/>
                    </a:moveTo>
                    <a:cubicBezTo>
                      <a:pt x="679536" y="298353"/>
                      <a:pt x="691767" y="306268"/>
                      <a:pt x="695939" y="324143"/>
                    </a:cubicBezTo>
                    <a:cubicBezTo>
                      <a:pt x="698107" y="337539"/>
                      <a:pt x="691603" y="350894"/>
                      <a:pt x="679025" y="358829"/>
                    </a:cubicBezTo>
                    <a:cubicBezTo>
                      <a:pt x="674546" y="361652"/>
                      <a:pt x="669576" y="363636"/>
                      <a:pt x="664361" y="364699"/>
                    </a:cubicBezTo>
                    <a:lnTo>
                      <a:pt x="664341" y="364699"/>
                    </a:lnTo>
                    <a:close/>
                    <a:moveTo>
                      <a:pt x="643766" y="189998"/>
                    </a:moveTo>
                    <a:lnTo>
                      <a:pt x="643766" y="257613"/>
                    </a:lnTo>
                    <a:cubicBezTo>
                      <a:pt x="627834" y="253788"/>
                      <a:pt x="615461" y="247877"/>
                      <a:pt x="612843" y="230391"/>
                    </a:cubicBezTo>
                    <a:cubicBezTo>
                      <a:pt x="610675" y="216995"/>
                      <a:pt x="617179" y="203640"/>
                      <a:pt x="629757" y="195705"/>
                    </a:cubicBezTo>
                    <a:cubicBezTo>
                      <a:pt x="634031" y="192984"/>
                      <a:pt x="638796" y="191062"/>
                      <a:pt x="643766" y="189998"/>
                    </a:cubicBezTo>
                    <a:close/>
                    <a:moveTo>
                      <a:pt x="643787" y="147315"/>
                    </a:moveTo>
                    <a:lnTo>
                      <a:pt x="643787" y="159750"/>
                    </a:lnTo>
                    <a:cubicBezTo>
                      <a:pt x="631720" y="161222"/>
                      <a:pt x="620021" y="165231"/>
                      <a:pt x="609796" y="171694"/>
                    </a:cubicBezTo>
                    <a:cubicBezTo>
                      <a:pt x="587176" y="185990"/>
                      <a:pt x="575395" y="209939"/>
                      <a:pt x="579158" y="234052"/>
                    </a:cubicBezTo>
                    <a:cubicBezTo>
                      <a:pt x="588198" y="272952"/>
                      <a:pt x="616913" y="280662"/>
                      <a:pt x="643787" y="287411"/>
                    </a:cubicBezTo>
                    <a:lnTo>
                      <a:pt x="643787" y="364515"/>
                    </a:lnTo>
                    <a:cubicBezTo>
                      <a:pt x="641087" y="363983"/>
                      <a:pt x="638469" y="363145"/>
                      <a:pt x="635933" y="362061"/>
                    </a:cubicBezTo>
                    <a:cubicBezTo>
                      <a:pt x="621985" y="356089"/>
                      <a:pt x="612966" y="343900"/>
                      <a:pt x="612475" y="330381"/>
                    </a:cubicBezTo>
                    <a:lnTo>
                      <a:pt x="578463" y="331301"/>
                    </a:lnTo>
                    <a:cubicBezTo>
                      <a:pt x="579343" y="355803"/>
                      <a:pt x="595684" y="377870"/>
                      <a:pt x="620942" y="388669"/>
                    </a:cubicBezTo>
                    <a:cubicBezTo>
                      <a:pt x="628243" y="391778"/>
                      <a:pt x="635953" y="393823"/>
                      <a:pt x="643787" y="394743"/>
                    </a:cubicBezTo>
                    <a:lnTo>
                      <a:pt x="643787" y="407178"/>
                    </a:lnTo>
                    <a:lnTo>
                      <a:pt x="664361" y="407178"/>
                    </a:lnTo>
                    <a:lnTo>
                      <a:pt x="664361" y="394825"/>
                    </a:lnTo>
                    <a:cubicBezTo>
                      <a:pt x="676673" y="393434"/>
                      <a:pt x="688597" y="389405"/>
                      <a:pt x="699007" y="382820"/>
                    </a:cubicBezTo>
                    <a:cubicBezTo>
                      <a:pt x="721790" y="368442"/>
                      <a:pt x="733570" y="344268"/>
                      <a:pt x="729643" y="319991"/>
                    </a:cubicBezTo>
                    <a:cubicBezTo>
                      <a:pt x="718334" y="277083"/>
                      <a:pt x="690233" y="267593"/>
                      <a:pt x="664361" y="262030"/>
                    </a:cubicBezTo>
                    <a:lnTo>
                      <a:pt x="664361" y="189855"/>
                    </a:lnTo>
                    <a:cubicBezTo>
                      <a:pt x="667265" y="190387"/>
                      <a:pt x="670129" y="191287"/>
                      <a:pt x="672869" y="192453"/>
                    </a:cubicBezTo>
                    <a:cubicBezTo>
                      <a:pt x="686817" y="198425"/>
                      <a:pt x="695837" y="210614"/>
                      <a:pt x="696328" y="224133"/>
                    </a:cubicBezTo>
                    <a:lnTo>
                      <a:pt x="730339" y="223212"/>
                    </a:lnTo>
                    <a:cubicBezTo>
                      <a:pt x="729460" y="198711"/>
                      <a:pt x="713118" y="176643"/>
                      <a:pt x="687860" y="165844"/>
                    </a:cubicBezTo>
                    <a:cubicBezTo>
                      <a:pt x="680355" y="162634"/>
                      <a:pt x="672419" y="160568"/>
                      <a:pt x="664361" y="159668"/>
                    </a:cubicBezTo>
                    <a:lnTo>
                      <a:pt x="664361" y="147315"/>
                    </a:lnTo>
                    <a:close/>
                    <a:moveTo>
                      <a:pt x="654401" y="64444"/>
                    </a:moveTo>
                    <a:cubicBezTo>
                      <a:pt x="771939" y="64444"/>
                      <a:pt x="867224" y="159730"/>
                      <a:pt x="867224" y="277267"/>
                    </a:cubicBezTo>
                    <a:cubicBezTo>
                      <a:pt x="867224" y="394804"/>
                      <a:pt x="771939" y="490090"/>
                      <a:pt x="654401" y="490090"/>
                    </a:cubicBezTo>
                    <a:cubicBezTo>
                      <a:pt x="536864" y="490090"/>
                      <a:pt x="441578" y="394804"/>
                      <a:pt x="441578" y="277267"/>
                    </a:cubicBezTo>
                    <a:cubicBezTo>
                      <a:pt x="441578" y="159730"/>
                      <a:pt x="536864" y="64444"/>
                      <a:pt x="654401" y="64444"/>
                    </a:cubicBezTo>
                    <a:close/>
                    <a:moveTo>
                      <a:pt x="137642" y="34400"/>
                    </a:moveTo>
                    <a:cubicBezTo>
                      <a:pt x="131015" y="86348"/>
                      <a:pt x="88679" y="127109"/>
                      <a:pt x="35995" y="131322"/>
                    </a:cubicBezTo>
                    <a:lnTo>
                      <a:pt x="35995" y="419490"/>
                    </a:lnTo>
                    <a:cubicBezTo>
                      <a:pt x="89927" y="423805"/>
                      <a:pt x="133040" y="466427"/>
                      <a:pt x="138071" y="520154"/>
                    </a:cubicBezTo>
                    <a:lnTo>
                      <a:pt x="1170527" y="520154"/>
                    </a:lnTo>
                    <a:cubicBezTo>
                      <a:pt x="1175558" y="466366"/>
                      <a:pt x="1218773" y="423703"/>
                      <a:pt x="1272807" y="419490"/>
                    </a:cubicBezTo>
                    <a:lnTo>
                      <a:pt x="1272807" y="131322"/>
                    </a:lnTo>
                    <a:cubicBezTo>
                      <a:pt x="1220041" y="127211"/>
                      <a:pt x="1177603" y="86409"/>
                      <a:pt x="1170957" y="34400"/>
                    </a:cubicBezTo>
                    <a:close/>
                    <a:moveTo>
                      <a:pt x="13764" y="0"/>
                    </a:moveTo>
                    <a:lnTo>
                      <a:pt x="1295059" y="0"/>
                    </a:lnTo>
                    <a:cubicBezTo>
                      <a:pt x="1302667" y="0"/>
                      <a:pt x="1308823" y="6176"/>
                      <a:pt x="1308823" y="13764"/>
                    </a:cubicBezTo>
                    <a:lnTo>
                      <a:pt x="1308823" y="540770"/>
                    </a:lnTo>
                    <a:cubicBezTo>
                      <a:pt x="1308844" y="548378"/>
                      <a:pt x="1302667" y="554534"/>
                      <a:pt x="1295059" y="554534"/>
                    </a:cubicBezTo>
                    <a:lnTo>
                      <a:pt x="13764" y="554534"/>
                    </a:lnTo>
                    <a:cubicBezTo>
                      <a:pt x="6156" y="554534"/>
                      <a:pt x="0" y="548358"/>
                      <a:pt x="0" y="540770"/>
                    </a:cubicBezTo>
                    <a:lnTo>
                      <a:pt x="0" y="13764"/>
                    </a:lnTo>
                    <a:cubicBezTo>
                      <a:pt x="0" y="6156"/>
                      <a:pt x="6177" y="0"/>
                      <a:pt x="137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 w="661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A38F4051-CA19-40DA-A9A9-22116697EF91}"/>
              </a:ext>
            </a:extLst>
          </p:cNvPr>
          <p:cNvGrpSpPr/>
          <p:nvPr/>
        </p:nvGrpSpPr>
        <p:grpSpPr>
          <a:xfrm>
            <a:off x="4441289" y="1066800"/>
            <a:ext cx="3352041" cy="4356168"/>
            <a:chOff x="3567012" y="142874"/>
            <a:chExt cx="5059730" cy="6575408"/>
          </a:xfrm>
        </p:grpSpPr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F9326F82-926D-4C5A-977C-5738C711ACBE}"/>
                </a:ext>
              </a:extLst>
            </p:cNvPr>
            <p:cNvSpPr/>
            <p:nvPr/>
          </p:nvSpPr>
          <p:spPr>
            <a:xfrm>
              <a:off x="3622355" y="2386791"/>
              <a:ext cx="553594" cy="3937739"/>
            </a:xfrm>
            <a:custGeom>
              <a:avLst/>
              <a:gdLst>
                <a:gd name="connsiteX0" fmla="*/ 553213 w 553594"/>
                <a:gd name="connsiteY0" fmla="*/ 3797791 h 3937739"/>
                <a:gd name="connsiteX1" fmla="*/ 480823 w 553594"/>
                <a:gd name="connsiteY1" fmla="*/ 3903233 h 3937739"/>
                <a:gd name="connsiteX2" fmla="*/ 67248 w 553594"/>
                <a:gd name="connsiteY2" fmla="*/ 3901233 h 3937739"/>
                <a:gd name="connsiteX3" fmla="*/ 1 w 553594"/>
                <a:gd name="connsiteY3" fmla="*/ 3799887 h 3937739"/>
                <a:gd name="connsiteX4" fmla="*/ 478 w 553594"/>
                <a:gd name="connsiteY4" fmla="*/ 5031 h 3937739"/>
                <a:gd name="connsiteX5" fmla="*/ 49341 w 553594"/>
                <a:gd name="connsiteY5" fmla="*/ 10937 h 3937739"/>
                <a:gd name="connsiteX6" fmla="*/ 504922 w 553594"/>
                <a:gd name="connsiteY6" fmla="*/ 10937 h 3937739"/>
                <a:gd name="connsiteX7" fmla="*/ 553594 w 553594"/>
                <a:gd name="connsiteY7" fmla="*/ 5412 h 3937739"/>
                <a:gd name="connsiteX8" fmla="*/ 553213 w 553594"/>
                <a:gd name="connsiteY8" fmla="*/ 3797791 h 3937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3594" h="3937739">
                  <a:moveTo>
                    <a:pt x="553213" y="3797791"/>
                  </a:moveTo>
                  <a:cubicBezTo>
                    <a:pt x="553213" y="3862085"/>
                    <a:pt x="542260" y="3882564"/>
                    <a:pt x="480823" y="3903233"/>
                  </a:cubicBezTo>
                  <a:cubicBezTo>
                    <a:pt x="343282" y="3949429"/>
                    <a:pt x="204884" y="3949715"/>
                    <a:pt x="67248" y="3901233"/>
                  </a:cubicBezTo>
                  <a:cubicBezTo>
                    <a:pt x="19432" y="3884374"/>
                    <a:pt x="-189" y="3852370"/>
                    <a:pt x="1" y="3799887"/>
                  </a:cubicBezTo>
                  <a:cubicBezTo>
                    <a:pt x="1430" y="3350783"/>
                    <a:pt x="573" y="787129"/>
                    <a:pt x="478" y="5031"/>
                  </a:cubicBezTo>
                  <a:cubicBezTo>
                    <a:pt x="18480" y="-7065"/>
                    <a:pt x="33529" y="5793"/>
                    <a:pt x="49341" y="10937"/>
                  </a:cubicBezTo>
                  <a:cubicBezTo>
                    <a:pt x="201265" y="60467"/>
                    <a:pt x="352998" y="60562"/>
                    <a:pt x="504922" y="10937"/>
                  </a:cubicBezTo>
                  <a:cubicBezTo>
                    <a:pt x="520543" y="5793"/>
                    <a:pt x="535783" y="-7256"/>
                    <a:pt x="553594" y="5412"/>
                  </a:cubicBezTo>
                  <a:cubicBezTo>
                    <a:pt x="553404" y="769603"/>
                    <a:pt x="553213" y="3337543"/>
                    <a:pt x="553213" y="3797791"/>
                  </a:cubicBezTo>
                  <a:close/>
                </a:path>
              </a:pathLst>
            </a:custGeom>
            <a:solidFill>
              <a:srgbClr val="E4E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61CA142C-060A-41B4-81A7-9254E00E0E3E}"/>
                </a:ext>
              </a:extLst>
            </p:cNvPr>
            <p:cNvSpPr/>
            <p:nvPr/>
          </p:nvSpPr>
          <p:spPr>
            <a:xfrm>
              <a:off x="6293440" y="1953190"/>
              <a:ext cx="185525" cy="402027"/>
            </a:xfrm>
            <a:custGeom>
              <a:avLst/>
              <a:gdLst>
                <a:gd name="connsiteX0" fmla="*/ 139173 w 185525"/>
                <a:gd name="connsiteY0" fmla="*/ 182410 h 402027"/>
                <a:gd name="connsiteX1" fmla="*/ 184417 w 185525"/>
                <a:gd name="connsiteY1" fmla="*/ 356717 h 402027"/>
                <a:gd name="connsiteX2" fmla="*/ 165271 w 185525"/>
                <a:gd name="connsiteY2" fmla="*/ 399008 h 402027"/>
                <a:gd name="connsiteX3" fmla="*/ 119837 w 185525"/>
                <a:gd name="connsiteY3" fmla="*/ 377006 h 402027"/>
                <a:gd name="connsiteX4" fmla="*/ 1632 w 185525"/>
                <a:gd name="connsiteY4" fmla="*/ 47345 h 402027"/>
                <a:gd name="connsiteX5" fmla="*/ 23634 w 185525"/>
                <a:gd name="connsiteY5" fmla="*/ 2006 h 402027"/>
                <a:gd name="connsiteX6" fmla="*/ 64687 w 185525"/>
                <a:gd name="connsiteY6" fmla="*/ 23533 h 402027"/>
                <a:gd name="connsiteX7" fmla="*/ 139173 w 185525"/>
                <a:gd name="connsiteY7" fmla="*/ 182410 h 40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5525" h="402027">
                  <a:moveTo>
                    <a:pt x="139173" y="182410"/>
                  </a:moveTo>
                  <a:cubicBezTo>
                    <a:pt x="159842" y="239084"/>
                    <a:pt x="176701" y="296710"/>
                    <a:pt x="184417" y="356717"/>
                  </a:cubicBezTo>
                  <a:cubicBezTo>
                    <a:pt x="186798" y="375101"/>
                    <a:pt x="187274" y="390436"/>
                    <a:pt x="165271" y="399008"/>
                  </a:cubicBezTo>
                  <a:cubicBezTo>
                    <a:pt x="140601" y="408533"/>
                    <a:pt x="129172" y="393960"/>
                    <a:pt x="119837" y="377006"/>
                  </a:cubicBezTo>
                  <a:cubicBezTo>
                    <a:pt x="63068" y="273469"/>
                    <a:pt x="23634" y="163455"/>
                    <a:pt x="1632" y="47345"/>
                  </a:cubicBezTo>
                  <a:cubicBezTo>
                    <a:pt x="-1988" y="28105"/>
                    <a:pt x="-1511" y="9912"/>
                    <a:pt x="23634" y="2006"/>
                  </a:cubicBezTo>
                  <a:cubicBezTo>
                    <a:pt x="46399" y="-5137"/>
                    <a:pt x="54876" y="7912"/>
                    <a:pt x="64687" y="23533"/>
                  </a:cubicBezTo>
                  <a:cubicBezTo>
                    <a:pt x="96120" y="73444"/>
                    <a:pt x="119551" y="126974"/>
                    <a:pt x="139173" y="182410"/>
                  </a:cubicBezTo>
                  <a:close/>
                </a:path>
              </a:pathLst>
            </a:custGeom>
            <a:solidFill>
              <a:srgbClr val="F5A20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4D98BE95-F2F6-40CF-B262-A20864AD63F0}"/>
                </a:ext>
              </a:extLst>
            </p:cNvPr>
            <p:cNvSpPr/>
            <p:nvPr/>
          </p:nvSpPr>
          <p:spPr>
            <a:xfrm>
              <a:off x="6320027" y="2015966"/>
              <a:ext cx="101497" cy="278987"/>
            </a:xfrm>
            <a:custGeom>
              <a:avLst/>
              <a:gdLst>
                <a:gd name="connsiteX0" fmla="*/ 29813 w 101497"/>
                <a:gd name="connsiteY0" fmla="*/ 135255 h 278987"/>
                <a:gd name="connsiteX1" fmla="*/ 0 w 101497"/>
                <a:gd name="connsiteY1" fmla="*/ 0 h 278987"/>
                <a:gd name="connsiteX2" fmla="*/ 99536 w 101497"/>
                <a:gd name="connsiteY2" fmla="*/ 278987 h 278987"/>
                <a:gd name="connsiteX3" fmla="*/ 42767 w 101497"/>
                <a:gd name="connsiteY3" fmla="*/ 176022 h 278987"/>
                <a:gd name="connsiteX4" fmla="*/ 42482 w 101497"/>
                <a:gd name="connsiteY4" fmla="*/ 167831 h 278987"/>
                <a:gd name="connsiteX5" fmla="*/ 54293 w 101497"/>
                <a:gd name="connsiteY5" fmla="*/ 125825 h 278987"/>
                <a:gd name="connsiteX6" fmla="*/ 29813 w 101497"/>
                <a:gd name="connsiteY6" fmla="*/ 135255 h 27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497" h="278987">
                  <a:moveTo>
                    <a:pt x="29813" y="135255"/>
                  </a:moveTo>
                  <a:cubicBezTo>
                    <a:pt x="8763" y="94393"/>
                    <a:pt x="3905" y="39053"/>
                    <a:pt x="0" y="0"/>
                  </a:cubicBezTo>
                  <a:cubicBezTo>
                    <a:pt x="58388" y="49911"/>
                    <a:pt x="112586" y="200120"/>
                    <a:pt x="99536" y="278987"/>
                  </a:cubicBezTo>
                  <a:cubicBezTo>
                    <a:pt x="72390" y="245650"/>
                    <a:pt x="54293" y="212789"/>
                    <a:pt x="42767" y="176022"/>
                  </a:cubicBezTo>
                  <a:cubicBezTo>
                    <a:pt x="42005" y="173450"/>
                    <a:pt x="41243" y="169640"/>
                    <a:pt x="42482" y="167831"/>
                  </a:cubicBezTo>
                  <a:cubicBezTo>
                    <a:pt x="60484" y="142685"/>
                    <a:pt x="60960" y="139541"/>
                    <a:pt x="54293" y="125825"/>
                  </a:cubicBezTo>
                  <a:cubicBezTo>
                    <a:pt x="40386" y="96583"/>
                    <a:pt x="34481" y="115538"/>
                    <a:pt x="29813" y="135255"/>
                  </a:cubicBezTo>
                  <a:close/>
                </a:path>
              </a:pathLst>
            </a:custGeom>
            <a:solidFill>
              <a:srgbClr val="FDD8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5396BA92-E549-4FD0-8EEC-1C7E7515C6C7}"/>
                </a:ext>
              </a:extLst>
            </p:cNvPr>
            <p:cNvSpPr/>
            <p:nvPr/>
          </p:nvSpPr>
          <p:spPr>
            <a:xfrm>
              <a:off x="6378805" y="2591473"/>
              <a:ext cx="114524" cy="419023"/>
            </a:xfrm>
            <a:custGeom>
              <a:avLst/>
              <a:gdLst>
                <a:gd name="connsiteX0" fmla="*/ 105624 w 114524"/>
                <a:gd name="connsiteY0" fmla="*/ 201257 h 419023"/>
                <a:gd name="connsiteX1" fmla="*/ 112006 w 114524"/>
                <a:gd name="connsiteY1" fmla="*/ 381280 h 419023"/>
                <a:gd name="connsiteX2" fmla="*/ 84097 w 114524"/>
                <a:gd name="connsiteY2" fmla="*/ 418427 h 419023"/>
                <a:gd name="connsiteX3" fmla="*/ 44473 w 114524"/>
                <a:gd name="connsiteY3" fmla="*/ 387090 h 419023"/>
                <a:gd name="connsiteX4" fmla="*/ 563 w 114524"/>
                <a:gd name="connsiteY4" fmla="*/ 39713 h 419023"/>
                <a:gd name="connsiteX5" fmla="*/ 31900 w 114524"/>
                <a:gd name="connsiteY5" fmla="*/ 184 h 419023"/>
                <a:gd name="connsiteX6" fmla="*/ 67333 w 114524"/>
                <a:gd name="connsiteY6" fmla="*/ 30093 h 419023"/>
                <a:gd name="connsiteX7" fmla="*/ 105624 w 114524"/>
                <a:gd name="connsiteY7" fmla="*/ 201257 h 41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524" h="419023">
                  <a:moveTo>
                    <a:pt x="105624" y="201257"/>
                  </a:moveTo>
                  <a:cubicBezTo>
                    <a:pt x="113529" y="261074"/>
                    <a:pt x="117435" y="320986"/>
                    <a:pt x="112006" y="381280"/>
                  </a:cubicBezTo>
                  <a:cubicBezTo>
                    <a:pt x="110386" y="399758"/>
                    <a:pt x="107529" y="414807"/>
                    <a:pt x="84097" y="418427"/>
                  </a:cubicBezTo>
                  <a:cubicBezTo>
                    <a:pt x="57904" y="422428"/>
                    <a:pt x="49903" y="405664"/>
                    <a:pt x="44473" y="387090"/>
                  </a:cubicBezTo>
                  <a:cubicBezTo>
                    <a:pt x="11517" y="273647"/>
                    <a:pt x="-3152" y="157728"/>
                    <a:pt x="563" y="39713"/>
                  </a:cubicBezTo>
                  <a:cubicBezTo>
                    <a:pt x="1135" y="20187"/>
                    <a:pt x="5611" y="2470"/>
                    <a:pt x="31900" y="184"/>
                  </a:cubicBezTo>
                  <a:cubicBezTo>
                    <a:pt x="55713" y="-1816"/>
                    <a:pt x="61142" y="12757"/>
                    <a:pt x="67333" y="30093"/>
                  </a:cubicBezTo>
                  <a:cubicBezTo>
                    <a:pt x="87241" y="85623"/>
                    <a:pt x="98575" y="142964"/>
                    <a:pt x="105624" y="201257"/>
                  </a:cubicBezTo>
                  <a:close/>
                </a:path>
              </a:pathLst>
            </a:custGeom>
            <a:solidFill>
              <a:srgbClr val="F5A20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D8243B6A-6902-4209-8DE8-0D0B97E55F51}"/>
                </a:ext>
              </a:extLst>
            </p:cNvPr>
            <p:cNvSpPr/>
            <p:nvPr/>
          </p:nvSpPr>
          <p:spPr>
            <a:xfrm>
              <a:off x="6394059" y="2651569"/>
              <a:ext cx="57243" cy="293941"/>
            </a:xfrm>
            <a:custGeom>
              <a:avLst/>
              <a:gdLst>
                <a:gd name="connsiteX0" fmla="*/ 6264 w 57243"/>
                <a:gd name="connsiteY0" fmla="*/ 138494 h 293941"/>
                <a:gd name="connsiteX1" fmla="*/ 6550 w 57243"/>
                <a:gd name="connsiteY1" fmla="*/ 0 h 293941"/>
                <a:gd name="connsiteX2" fmla="*/ 43221 w 57243"/>
                <a:gd name="connsiteY2" fmla="*/ 293941 h 293941"/>
                <a:gd name="connsiteX3" fmla="*/ 10169 w 57243"/>
                <a:gd name="connsiteY3" fmla="*/ 181165 h 293941"/>
                <a:gd name="connsiteX4" fmla="*/ 11693 w 57243"/>
                <a:gd name="connsiteY4" fmla="*/ 173069 h 293941"/>
                <a:gd name="connsiteX5" fmla="*/ 32362 w 57243"/>
                <a:gd name="connsiteY5" fmla="*/ 134588 h 293941"/>
                <a:gd name="connsiteX6" fmla="*/ 6264 w 57243"/>
                <a:gd name="connsiteY6" fmla="*/ 138494 h 293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243" h="293941">
                  <a:moveTo>
                    <a:pt x="6264" y="138494"/>
                  </a:moveTo>
                  <a:cubicBezTo>
                    <a:pt x="-5357" y="94012"/>
                    <a:pt x="1882" y="38957"/>
                    <a:pt x="6550" y="0"/>
                  </a:cubicBezTo>
                  <a:cubicBezTo>
                    <a:pt x="52746" y="61341"/>
                    <a:pt x="73034" y="219837"/>
                    <a:pt x="43221" y="293941"/>
                  </a:cubicBezTo>
                  <a:cubicBezTo>
                    <a:pt x="23980" y="255556"/>
                    <a:pt x="13408" y="219551"/>
                    <a:pt x="10169" y="181165"/>
                  </a:cubicBezTo>
                  <a:cubicBezTo>
                    <a:pt x="9978" y="178498"/>
                    <a:pt x="10074" y="174593"/>
                    <a:pt x="11693" y="173069"/>
                  </a:cubicBezTo>
                  <a:cubicBezTo>
                    <a:pt x="34648" y="152400"/>
                    <a:pt x="35791" y="149447"/>
                    <a:pt x="32362" y="134588"/>
                  </a:cubicBezTo>
                  <a:cubicBezTo>
                    <a:pt x="24933" y="103061"/>
                    <a:pt x="15122" y="120301"/>
                    <a:pt x="6264" y="138494"/>
                  </a:cubicBezTo>
                  <a:close/>
                </a:path>
              </a:pathLst>
            </a:custGeom>
            <a:solidFill>
              <a:srgbClr val="FDD8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C008884B-8781-4EA2-AA40-CFCA2E819655}"/>
                </a:ext>
              </a:extLst>
            </p:cNvPr>
            <p:cNvSpPr/>
            <p:nvPr/>
          </p:nvSpPr>
          <p:spPr>
            <a:xfrm>
              <a:off x="6609665" y="2368245"/>
              <a:ext cx="163461" cy="408721"/>
            </a:xfrm>
            <a:custGeom>
              <a:avLst/>
              <a:gdLst>
                <a:gd name="connsiteX0" fmla="*/ 129177 w 163461"/>
                <a:gd name="connsiteY0" fmla="*/ 188741 h 408721"/>
                <a:gd name="connsiteX1" fmla="*/ 163086 w 163461"/>
                <a:gd name="connsiteY1" fmla="*/ 365620 h 408721"/>
                <a:gd name="connsiteX2" fmla="*/ 141273 w 163461"/>
                <a:gd name="connsiteY2" fmla="*/ 406578 h 408721"/>
                <a:gd name="connsiteX3" fmla="*/ 97363 w 163461"/>
                <a:gd name="connsiteY3" fmla="*/ 381717 h 408721"/>
                <a:gd name="connsiteX4" fmla="*/ 780 w 163461"/>
                <a:gd name="connsiteY4" fmla="*/ 45104 h 408721"/>
                <a:gd name="connsiteX5" fmla="*/ 25640 w 163461"/>
                <a:gd name="connsiteY5" fmla="*/ 1289 h 408721"/>
                <a:gd name="connsiteX6" fmla="*/ 65169 w 163461"/>
                <a:gd name="connsiteY6" fmla="*/ 25387 h 408721"/>
                <a:gd name="connsiteX7" fmla="*/ 129177 w 163461"/>
                <a:gd name="connsiteY7" fmla="*/ 188741 h 40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461" h="408721">
                  <a:moveTo>
                    <a:pt x="129177" y="188741"/>
                  </a:moveTo>
                  <a:cubicBezTo>
                    <a:pt x="146131" y="246653"/>
                    <a:pt x="159181" y="305232"/>
                    <a:pt x="163086" y="365620"/>
                  </a:cubicBezTo>
                  <a:cubicBezTo>
                    <a:pt x="164324" y="384099"/>
                    <a:pt x="163752" y="399529"/>
                    <a:pt x="141273" y="406578"/>
                  </a:cubicBezTo>
                  <a:cubicBezTo>
                    <a:pt x="116032" y="414483"/>
                    <a:pt x="105555" y="399243"/>
                    <a:pt x="97363" y="381717"/>
                  </a:cubicBezTo>
                  <a:cubicBezTo>
                    <a:pt x="47357" y="274657"/>
                    <a:pt x="15162" y="162357"/>
                    <a:pt x="780" y="45104"/>
                  </a:cubicBezTo>
                  <a:cubicBezTo>
                    <a:pt x="-1602" y="25673"/>
                    <a:pt x="113" y="7575"/>
                    <a:pt x="25640" y="1289"/>
                  </a:cubicBezTo>
                  <a:cubicBezTo>
                    <a:pt x="48786" y="-4331"/>
                    <a:pt x="56406" y="9290"/>
                    <a:pt x="65169" y="25387"/>
                  </a:cubicBezTo>
                  <a:cubicBezTo>
                    <a:pt x="93267" y="77203"/>
                    <a:pt x="113270" y="132162"/>
                    <a:pt x="129177" y="188741"/>
                  </a:cubicBezTo>
                  <a:close/>
                </a:path>
              </a:pathLst>
            </a:custGeom>
            <a:solidFill>
              <a:srgbClr val="F5A20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7F494F8B-12A5-45F8-A652-3C929C1EEEDE}"/>
                </a:ext>
              </a:extLst>
            </p:cNvPr>
            <p:cNvSpPr/>
            <p:nvPr/>
          </p:nvSpPr>
          <p:spPr>
            <a:xfrm>
              <a:off x="6634352" y="2430303"/>
              <a:ext cx="85390" cy="284797"/>
            </a:xfrm>
            <a:custGeom>
              <a:avLst/>
              <a:gdLst>
                <a:gd name="connsiteX0" fmla="*/ 20955 w 85390"/>
                <a:gd name="connsiteY0" fmla="*/ 136874 h 284797"/>
                <a:gd name="connsiteX1" fmla="*/ 0 w 85390"/>
                <a:gd name="connsiteY1" fmla="*/ 0 h 284797"/>
                <a:gd name="connsiteX2" fmla="*/ 81248 w 85390"/>
                <a:gd name="connsiteY2" fmla="*/ 284797 h 284797"/>
                <a:gd name="connsiteX3" fmla="*/ 31242 w 85390"/>
                <a:gd name="connsiteY3" fmla="*/ 178403 h 284797"/>
                <a:gd name="connsiteX4" fmla="*/ 31528 w 85390"/>
                <a:gd name="connsiteY4" fmla="*/ 170212 h 284797"/>
                <a:gd name="connsiteX5" fmla="*/ 46101 w 85390"/>
                <a:gd name="connsiteY5" fmla="*/ 129064 h 284797"/>
                <a:gd name="connsiteX6" fmla="*/ 20955 w 85390"/>
                <a:gd name="connsiteY6" fmla="*/ 136874 h 284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390" h="284797">
                  <a:moveTo>
                    <a:pt x="20955" y="136874"/>
                  </a:moveTo>
                  <a:cubicBezTo>
                    <a:pt x="2572" y="94679"/>
                    <a:pt x="1334" y="39243"/>
                    <a:pt x="0" y="0"/>
                  </a:cubicBezTo>
                  <a:cubicBezTo>
                    <a:pt x="55054" y="53531"/>
                    <a:pt x="99441" y="207074"/>
                    <a:pt x="81248" y="284797"/>
                  </a:cubicBezTo>
                  <a:cubicBezTo>
                    <a:pt x="56293" y="249746"/>
                    <a:pt x="40386" y="215837"/>
                    <a:pt x="31242" y="178403"/>
                  </a:cubicBezTo>
                  <a:cubicBezTo>
                    <a:pt x="30575" y="175736"/>
                    <a:pt x="30099" y="171926"/>
                    <a:pt x="31528" y="170212"/>
                  </a:cubicBezTo>
                  <a:cubicBezTo>
                    <a:pt x="51054" y="146304"/>
                    <a:pt x="51816" y="143161"/>
                    <a:pt x="46101" y="129064"/>
                  </a:cubicBezTo>
                  <a:cubicBezTo>
                    <a:pt x="34004" y="98965"/>
                    <a:pt x="26861" y="117539"/>
                    <a:pt x="20955" y="136874"/>
                  </a:cubicBezTo>
                  <a:close/>
                </a:path>
              </a:pathLst>
            </a:custGeom>
            <a:solidFill>
              <a:srgbClr val="FDD8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5068E462-67B4-4774-A9EE-BF3D24CBF046}"/>
                </a:ext>
              </a:extLst>
            </p:cNvPr>
            <p:cNvSpPr/>
            <p:nvPr/>
          </p:nvSpPr>
          <p:spPr>
            <a:xfrm>
              <a:off x="6300187" y="1456785"/>
              <a:ext cx="100954" cy="420976"/>
            </a:xfrm>
            <a:custGeom>
              <a:avLst/>
              <a:gdLst>
                <a:gd name="connsiteX0" fmla="*/ 1933 w 100954"/>
                <a:gd name="connsiteY0" fmla="*/ 215138 h 420976"/>
                <a:gd name="connsiteX1" fmla="*/ 8790 w 100954"/>
                <a:gd name="connsiteY1" fmla="*/ 35115 h 420976"/>
                <a:gd name="connsiteX2" fmla="*/ 39366 w 100954"/>
                <a:gd name="connsiteY2" fmla="*/ 159 h 420976"/>
                <a:gd name="connsiteX3" fmla="*/ 76513 w 100954"/>
                <a:gd name="connsiteY3" fmla="*/ 34258 h 420976"/>
                <a:gd name="connsiteX4" fmla="*/ 94706 w 100954"/>
                <a:gd name="connsiteY4" fmla="*/ 383921 h 420976"/>
                <a:gd name="connsiteX5" fmla="*/ 60606 w 100954"/>
                <a:gd name="connsiteY5" fmla="*/ 420973 h 420976"/>
                <a:gd name="connsiteX6" fmla="*/ 27555 w 100954"/>
                <a:gd name="connsiteY6" fmla="*/ 388588 h 420976"/>
                <a:gd name="connsiteX7" fmla="*/ 1933 w 100954"/>
                <a:gd name="connsiteY7" fmla="*/ 215138 h 420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954" h="420976">
                  <a:moveTo>
                    <a:pt x="1933" y="215138"/>
                  </a:moveTo>
                  <a:cubicBezTo>
                    <a:pt x="-1496" y="154940"/>
                    <a:pt x="-1020" y="94837"/>
                    <a:pt x="8790" y="35115"/>
                  </a:cubicBezTo>
                  <a:cubicBezTo>
                    <a:pt x="11839" y="16827"/>
                    <a:pt x="15744" y="1968"/>
                    <a:pt x="39366" y="159"/>
                  </a:cubicBezTo>
                  <a:cubicBezTo>
                    <a:pt x="65750" y="-1842"/>
                    <a:pt x="72513" y="15398"/>
                    <a:pt x="76513" y="34258"/>
                  </a:cubicBezTo>
                  <a:cubicBezTo>
                    <a:pt x="101088" y="149796"/>
                    <a:pt x="107089" y="266477"/>
                    <a:pt x="94706" y="383921"/>
                  </a:cubicBezTo>
                  <a:cubicBezTo>
                    <a:pt x="92611" y="403352"/>
                    <a:pt x="86896" y="420687"/>
                    <a:pt x="60606" y="420973"/>
                  </a:cubicBezTo>
                  <a:cubicBezTo>
                    <a:pt x="36699" y="421259"/>
                    <a:pt x="32413" y="406305"/>
                    <a:pt x="27555" y="388588"/>
                  </a:cubicBezTo>
                  <a:cubicBezTo>
                    <a:pt x="11743" y="331819"/>
                    <a:pt x="4695" y="273812"/>
                    <a:pt x="1933" y="215138"/>
                  </a:cubicBezTo>
                  <a:close/>
                </a:path>
              </a:pathLst>
            </a:custGeom>
            <a:solidFill>
              <a:srgbClr val="F5A20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E2ADFAB7-E388-495A-AE88-069B1AFB22F7}"/>
                </a:ext>
              </a:extLst>
            </p:cNvPr>
            <p:cNvSpPr/>
            <p:nvPr/>
          </p:nvSpPr>
          <p:spPr>
            <a:xfrm>
              <a:off x="6338424" y="1523142"/>
              <a:ext cx="50377" cy="295751"/>
            </a:xfrm>
            <a:custGeom>
              <a:avLst/>
              <a:gdLst>
                <a:gd name="connsiteX0" fmla="*/ 47420 w 50377"/>
                <a:gd name="connsiteY0" fmla="*/ 157639 h 295751"/>
                <a:gd name="connsiteX1" fmla="*/ 36943 w 50377"/>
                <a:gd name="connsiteY1" fmla="*/ 295751 h 295751"/>
                <a:gd name="connsiteX2" fmla="*/ 21989 w 50377"/>
                <a:gd name="connsiteY2" fmla="*/ 0 h 295751"/>
                <a:gd name="connsiteX3" fmla="*/ 46658 w 50377"/>
                <a:gd name="connsiteY3" fmla="*/ 114967 h 295751"/>
                <a:gd name="connsiteX4" fmla="*/ 44563 w 50377"/>
                <a:gd name="connsiteY4" fmla="*/ 122872 h 295751"/>
                <a:gd name="connsiteX5" fmla="*/ 21132 w 50377"/>
                <a:gd name="connsiteY5" fmla="*/ 159734 h 295751"/>
                <a:gd name="connsiteX6" fmla="*/ 47420 w 50377"/>
                <a:gd name="connsiteY6" fmla="*/ 157639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377" h="295751">
                  <a:moveTo>
                    <a:pt x="47420" y="157639"/>
                  </a:moveTo>
                  <a:cubicBezTo>
                    <a:pt x="55802" y="202883"/>
                    <a:pt x="44468" y="257175"/>
                    <a:pt x="36943" y="295751"/>
                  </a:cubicBezTo>
                  <a:cubicBezTo>
                    <a:pt x="-4586" y="231172"/>
                    <a:pt x="-13254" y="71628"/>
                    <a:pt x="21989" y="0"/>
                  </a:cubicBezTo>
                  <a:cubicBezTo>
                    <a:pt x="38372" y="39719"/>
                    <a:pt x="46182" y="76390"/>
                    <a:pt x="46658" y="114967"/>
                  </a:cubicBezTo>
                  <a:cubicBezTo>
                    <a:pt x="46658" y="117634"/>
                    <a:pt x="46277" y="121539"/>
                    <a:pt x="44563" y="122872"/>
                  </a:cubicBezTo>
                  <a:cubicBezTo>
                    <a:pt x="20084" y="141732"/>
                    <a:pt x="18750" y="144685"/>
                    <a:pt x="21132" y="159734"/>
                  </a:cubicBezTo>
                  <a:cubicBezTo>
                    <a:pt x="26180" y="191643"/>
                    <a:pt x="37229" y="175165"/>
                    <a:pt x="47420" y="157639"/>
                  </a:cubicBezTo>
                  <a:close/>
                </a:path>
              </a:pathLst>
            </a:custGeom>
            <a:solidFill>
              <a:srgbClr val="FDD8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2401A9D8-2621-4702-AFCA-B19E3E2FA509}"/>
                </a:ext>
              </a:extLst>
            </p:cNvPr>
            <p:cNvSpPr/>
            <p:nvPr/>
          </p:nvSpPr>
          <p:spPr>
            <a:xfrm>
              <a:off x="5909023" y="3302775"/>
              <a:ext cx="1364456" cy="258240"/>
            </a:xfrm>
            <a:custGeom>
              <a:avLst/>
              <a:gdLst>
                <a:gd name="connsiteX0" fmla="*/ 642747 w 1364456"/>
                <a:gd name="connsiteY0" fmla="*/ 209854 h 258240"/>
                <a:gd name="connsiteX1" fmla="*/ 1364456 w 1364456"/>
                <a:gd name="connsiteY1" fmla="*/ 226523 h 258240"/>
                <a:gd name="connsiteX2" fmla="*/ 1322070 w 1364456"/>
                <a:gd name="connsiteY2" fmla="*/ 197376 h 258240"/>
                <a:gd name="connsiteX3" fmla="*/ 1250728 w 1364456"/>
                <a:gd name="connsiteY3" fmla="*/ 137940 h 258240"/>
                <a:gd name="connsiteX4" fmla="*/ 1205579 w 1364456"/>
                <a:gd name="connsiteY4" fmla="*/ 91458 h 258240"/>
                <a:gd name="connsiteX5" fmla="*/ 1184243 w 1364456"/>
                <a:gd name="connsiteY5" fmla="*/ 76028 h 258240"/>
                <a:gd name="connsiteX6" fmla="*/ 1019461 w 1364456"/>
                <a:gd name="connsiteY6" fmla="*/ 46976 h 258240"/>
                <a:gd name="connsiteX7" fmla="*/ 981361 w 1364456"/>
                <a:gd name="connsiteY7" fmla="*/ 36880 h 258240"/>
                <a:gd name="connsiteX8" fmla="*/ 821436 w 1364456"/>
                <a:gd name="connsiteY8" fmla="*/ 8115 h 258240"/>
                <a:gd name="connsiteX9" fmla="*/ 805910 w 1364456"/>
                <a:gd name="connsiteY9" fmla="*/ 5162 h 258240"/>
                <a:gd name="connsiteX10" fmla="*/ 578548 w 1364456"/>
                <a:gd name="connsiteY10" fmla="*/ 27069 h 258240"/>
                <a:gd name="connsiteX11" fmla="*/ 578548 w 1364456"/>
                <a:gd name="connsiteY11" fmla="*/ 27069 h 258240"/>
                <a:gd name="connsiteX12" fmla="*/ 541782 w 1364456"/>
                <a:gd name="connsiteY12" fmla="*/ 46786 h 258240"/>
                <a:gd name="connsiteX13" fmla="*/ 369380 w 1364456"/>
                <a:gd name="connsiteY13" fmla="*/ 65265 h 258240"/>
                <a:gd name="connsiteX14" fmla="*/ 369380 w 1364456"/>
                <a:gd name="connsiteY14" fmla="*/ 65265 h 258240"/>
                <a:gd name="connsiteX15" fmla="*/ 311753 w 1364456"/>
                <a:gd name="connsiteY15" fmla="*/ 78218 h 258240"/>
                <a:gd name="connsiteX16" fmla="*/ 301657 w 1364456"/>
                <a:gd name="connsiteY16" fmla="*/ 116223 h 258240"/>
                <a:gd name="connsiteX17" fmla="*/ 302705 w 1364456"/>
                <a:gd name="connsiteY17" fmla="*/ 132225 h 258240"/>
                <a:gd name="connsiteX18" fmla="*/ 302705 w 1364456"/>
                <a:gd name="connsiteY18" fmla="*/ 132225 h 258240"/>
                <a:gd name="connsiteX19" fmla="*/ 248031 w 1364456"/>
                <a:gd name="connsiteY19" fmla="*/ 154038 h 258240"/>
                <a:gd name="connsiteX20" fmla="*/ 70390 w 1364456"/>
                <a:gd name="connsiteY20" fmla="*/ 194233 h 258240"/>
                <a:gd name="connsiteX21" fmla="*/ 51721 w 1364456"/>
                <a:gd name="connsiteY21" fmla="*/ 206044 h 258240"/>
                <a:gd name="connsiteX22" fmla="*/ 0 w 1364456"/>
                <a:gd name="connsiteY22" fmla="*/ 258241 h 258240"/>
                <a:gd name="connsiteX23" fmla="*/ 642747 w 1364456"/>
                <a:gd name="connsiteY23" fmla="*/ 209854 h 25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64456" h="258240">
                  <a:moveTo>
                    <a:pt x="642747" y="209854"/>
                  </a:moveTo>
                  <a:cubicBezTo>
                    <a:pt x="949547" y="209854"/>
                    <a:pt x="1362075" y="226427"/>
                    <a:pt x="1364456" y="226523"/>
                  </a:cubicBezTo>
                  <a:cubicBezTo>
                    <a:pt x="1359789" y="201377"/>
                    <a:pt x="1322261" y="209283"/>
                    <a:pt x="1322070" y="197376"/>
                  </a:cubicBezTo>
                  <a:cubicBezTo>
                    <a:pt x="1321213" y="146608"/>
                    <a:pt x="1276541" y="154038"/>
                    <a:pt x="1250728" y="137940"/>
                  </a:cubicBezTo>
                  <a:cubicBezTo>
                    <a:pt x="1231487" y="125939"/>
                    <a:pt x="1196150" y="132701"/>
                    <a:pt x="1205579" y="91458"/>
                  </a:cubicBezTo>
                  <a:cubicBezTo>
                    <a:pt x="1207389" y="83648"/>
                    <a:pt x="1194149" y="77838"/>
                    <a:pt x="1184243" y="76028"/>
                  </a:cubicBezTo>
                  <a:cubicBezTo>
                    <a:pt x="1129284" y="66408"/>
                    <a:pt x="1074420" y="56692"/>
                    <a:pt x="1019461" y="46976"/>
                  </a:cubicBezTo>
                  <a:cubicBezTo>
                    <a:pt x="1009555" y="32689"/>
                    <a:pt x="993743" y="40785"/>
                    <a:pt x="981361" y="36880"/>
                  </a:cubicBezTo>
                  <a:cubicBezTo>
                    <a:pt x="929164" y="20497"/>
                    <a:pt x="871633" y="34689"/>
                    <a:pt x="821436" y="8115"/>
                  </a:cubicBezTo>
                  <a:cubicBezTo>
                    <a:pt x="815912" y="6495"/>
                    <a:pt x="810482" y="5067"/>
                    <a:pt x="805910" y="5162"/>
                  </a:cubicBezTo>
                  <a:cubicBezTo>
                    <a:pt x="728567" y="-7792"/>
                    <a:pt x="653225" y="5162"/>
                    <a:pt x="578548" y="27069"/>
                  </a:cubicBezTo>
                  <a:cubicBezTo>
                    <a:pt x="578548" y="27069"/>
                    <a:pt x="578548" y="27069"/>
                    <a:pt x="578548" y="27069"/>
                  </a:cubicBezTo>
                  <a:cubicBezTo>
                    <a:pt x="563594" y="28689"/>
                    <a:pt x="549212" y="31260"/>
                    <a:pt x="541782" y="46786"/>
                  </a:cubicBezTo>
                  <a:cubicBezTo>
                    <a:pt x="483775" y="48215"/>
                    <a:pt x="425577" y="47739"/>
                    <a:pt x="369380" y="65265"/>
                  </a:cubicBezTo>
                  <a:cubicBezTo>
                    <a:pt x="369380" y="65265"/>
                    <a:pt x="369380" y="65265"/>
                    <a:pt x="369380" y="65265"/>
                  </a:cubicBezTo>
                  <a:cubicBezTo>
                    <a:pt x="350139" y="69456"/>
                    <a:pt x="330232" y="71837"/>
                    <a:pt x="311753" y="78218"/>
                  </a:cubicBezTo>
                  <a:cubicBezTo>
                    <a:pt x="292037" y="84981"/>
                    <a:pt x="285750" y="98507"/>
                    <a:pt x="301657" y="116223"/>
                  </a:cubicBezTo>
                  <a:cubicBezTo>
                    <a:pt x="302038" y="121557"/>
                    <a:pt x="302323" y="126891"/>
                    <a:pt x="302705" y="132225"/>
                  </a:cubicBezTo>
                  <a:lnTo>
                    <a:pt x="302705" y="132225"/>
                  </a:lnTo>
                  <a:cubicBezTo>
                    <a:pt x="277559" y="122129"/>
                    <a:pt x="266891" y="148227"/>
                    <a:pt x="248031" y="154038"/>
                  </a:cubicBezTo>
                  <a:cubicBezTo>
                    <a:pt x="185642" y="153180"/>
                    <a:pt x="131540" y="189185"/>
                    <a:pt x="70390" y="194233"/>
                  </a:cubicBezTo>
                  <a:cubicBezTo>
                    <a:pt x="63627" y="194805"/>
                    <a:pt x="51721" y="201948"/>
                    <a:pt x="51721" y="206044"/>
                  </a:cubicBezTo>
                  <a:cubicBezTo>
                    <a:pt x="51530" y="241286"/>
                    <a:pt x="19526" y="243382"/>
                    <a:pt x="0" y="258241"/>
                  </a:cubicBezTo>
                  <a:cubicBezTo>
                    <a:pt x="90488" y="247192"/>
                    <a:pt x="317754" y="209854"/>
                    <a:pt x="642747" y="209854"/>
                  </a:cubicBezTo>
                  <a:close/>
                </a:path>
              </a:pathLst>
            </a:custGeom>
            <a:solidFill>
              <a:srgbClr val="F29F0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B8412FDF-3B8F-4158-AE80-97858A65A5B9}"/>
                </a:ext>
              </a:extLst>
            </p:cNvPr>
            <p:cNvSpPr/>
            <p:nvPr/>
          </p:nvSpPr>
          <p:spPr>
            <a:xfrm>
              <a:off x="5377203" y="3931919"/>
              <a:ext cx="2364407" cy="2390769"/>
            </a:xfrm>
            <a:custGeom>
              <a:avLst/>
              <a:gdLst>
                <a:gd name="connsiteX0" fmla="*/ 2353858 w 2364407"/>
                <a:gd name="connsiteY0" fmla="*/ 1960340 h 2390769"/>
                <a:gd name="connsiteX1" fmla="*/ 2331188 w 2364407"/>
                <a:gd name="connsiteY1" fmla="*/ 1710881 h 2390769"/>
                <a:gd name="connsiteX2" fmla="*/ 2305662 w 2364407"/>
                <a:gd name="connsiteY2" fmla="*/ 1180148 h 2390769"/>
                <a:gd name="connsiteX3" fmla="*/ 2236891 w 2364407"/>
                <a:gd name="connsiteY3" fmla="*/ 765143 h 2390769"/>
                <a:gd name="connsiteX4" fmla="*/ 2132021 w 2364407"/>
                <a:gd name="connsiteY4" fmla="*/ 417957 h 2390769"/>
                <a:gd name="connsiteX5" fmla="*/ 2132021 w 2364407"/>
                <a:gd name="connsiteY5" fmla="*/ 417957 h 2390769"/>
                <a:gd name="connsiteX6" fmla="*/ 1928471 w 2364407"/>
                <a:gd name="connsiteY6" fmla="*/ 0 h 2390769"/>
                <a:gd name="connsiteX7" fmla="*/ 1131610 w 2364407"/>
                <a:gd name="connsiteY7" fmla="*/ 104680 h 2390769"/>
                <a:gd name="connsiteX8" fmla="*/ 449144 w 2364407"/>
                <a:gd name="connsiteY8" fmla="*/ 9620 h 2390769"/>
                <a:gd name="connsiteX9" fmla="*/ 209685 w 2364407"/>
                <a:gd name="connsiteY9" fmla="*/ 470821 h 2390769"/>
                <a:gd name="connsiteX10" fmla="*/ 206542 w 2364407"/>
                <a:gd name="connsiteY10" fmla="*/ 470154 h 2390769"/>
                <a:gd name="connsiteX11" fmla="*/ 109863 w 2364407"/>
                <a:gd name="connsiteY11" fmla="*/ 786860 h 2390769"/>
                <a:gd name="connsiteX12" fmla="*/ 37759 w 2364407"/>
                <a:gd name="connsiteY12" fmla="*/ 1369123 h 2390769"/>
                <a:gd name="connsiteX13" fmla="*/ 21662 w 2364407"/>
                <a:gd name="connsiteY13" fmla="*/ 1743647 h 2390769"/>
                <a:gd name="connsiteX14" fmla="*/ 516 w 2364407"/>
                <a:gd name="connsiteY14" fmla="*/ 2307622 h 2390769"/>
                <a:gd name="connsiteX15" fmla="*/ 23852 w 2364407"/>
                <a:gd name="connsiteY15" fmla="*/ 2340769 h 2390769"/>
                <a:gd name="connsiteX16" fmla="*/ 381897 w 2364407"/>
                <a:gd name="connsiteY16" fmla="*/ 2349722 h 2390769"/>
                <a:gd name="connsiteX17" fmla="*/ 507437 w 2364407"/>
                <a:gd name="connsiteY17" fmla="*/ 2345531 h 2390769"/>
                <a:gd name="connsiteX18" fmla="*/ 912821 w 2364407"/>
                <a:gd name="connsiteY18" fmla="*/ 2387918 h 2390769"/>
                <a:gd name="connsiteX19" fmla="*/ 1741020 w 2364407"/>
                <a:gd name="connsiteY19" fmla="*/ 2342103 h 2390769"/>
                <a:gd name="connsiteX20" fmla="*/ 1743305 w 2364407"/>
                <a:gd name="connsiteY20" fmla="*/ 2334483 h 2390769"/>
                <a:gd name="connsiteX21" fmla="*/ 1843032 w 2364407"/>
                <a:gd name="connsiteY21" fmla="*/ 2332387 h 2390769"/>
                <a:gd name="connsiteX22" fmla="*/ 2258037 w 2364407"/>
                <a:gd name="connsiteY22" fmla="*/ 2355056 h 2390769"/>
                <a:gd name="connsiteX23" fmla="*/ 2308138 w 2364407"/>
                <a:gd name="connsiteY23" fmla="*/ 2321910 h 2390769"/>
                <a:gd name="connsiteX24" fmla="*/ 2353858 w 2364407"/>
                <a:gd name="connsiteY24" fmla="*/ 1960340 h 239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64407" h="2390769">
                  <a:moveTo>
                    <a:pt x="2353858" y="1960340"/>
                  </a:moveTo>
                  <a:cubicBezTo>
                    <a:pt x="2338904" y="1877283"/>
                    <a:pt x="2329760" y="1795082"/>
                    <a:pt x="2331188" y="1710881"/>
                  </a:cubicBezTo>
                  <a:cubicBezTo>
                    <a:pt x="2334332" y="1533430"/>
                    <a:pt x="2323949" y="1356741"/>
                    <a:pt x="2305662" y="1180148"/>
                  </a:cubicBezTo>
                  <a:cubicBezTo>
                    <a:pt x="2291755" y="1046321"/>
                    <a:pt x="2238415" y="771049"/>
                    <a:pt x="2236891" y="765143"/>
                  </a:cubicBezTo>
                  <a:cubicBezTo>
                    <a:pt x="2208221" y="647510"/>
                    <a:pt x="2180027" y="529685"/>
                    <a:pt x="2132021" y="417957"/>
                  </a:cubicBezTo>
                  <a:cubicBezTo>
                    <a:pt x="2132021" y="417957"/>
                    <a:pt x="2132021" y="417957"/>
                    <a:pt x="2132021" y="417957"/>
                  </a:cubicBezTo>
                  <a:cubicBezTo>
                    <a:pt x="2082681" y="269653"/>
                    <a:pt x="2012006" y="131731"/>
                    <a:pt x="1928471" y="0"/>
                  </a:cubicBezTo>
                  <a:cubicBezTo>
                    <a:pt x="1750735" y="38005"/>
                    <a:pt x="1284010" y="104680"/>
                    <a:pt x="1131610" y="104680"/>
                  </a:cubicBezTo>
                  <a:cubicBezTo>
                    <a:pt x="807760" y="104680"/>
                    <a:pt x="588685" y="47530"/>
                    <a:pt x="449144" y="9620"/>
                  </a:cubicBezTo>
                  <a:cubicBezTo>
                    <a:pt x="353608" y="147828"/>
                    <a:pt x="265883" y="310706"/>
                    <a:pt x="209685" y="470821"/>
                  </a:cubicBezTo>
                  <a:cubicBezTo>
                    <a:pt x="208637" y="470630"/>
                    <a:pt x="207590" y="470345"/>
                    <a:pt x="206542" y="470154"/>
                  </a:cubicBezTo>
                  <a:cubicBezTo>
                    <a:pt x="161965" y="558642"/>
                    <a:pt x="112625" y="774668"/>
                    <a:pt x="109863" y="786860"/>
                  </a:cubicBezTo>
                  <a:cubicBezTo>
                    <a:pt x="66524" y="978599"/>
                    <a:pt x="49856" y="1173671"/>
                    <a:pt x="37759" y="1369123"/>
                  </a:cubicBezTo>
                  <a:cubicBezTo>
                    <a:pt x="30044" y="1493806"/>
                    <a:pt x="25853" y="1618774"/>
                    <a:pt x="21662" y="1743647"/>
                  </a:cubicBezTo>
                  <a:cubicBezTo>
                    <a:pt x="15470" y="1931670"/>
                    <a:pt x="23567" y="2120265"/>
                    <a:pt x="516" y="2307622"/>
                  </a:cubicBezTo>
                  <a:cubicBezTo>
                    <a:pt x="-1579" y="2324862"/>
                    <a:pt x="2040" y="2336959"/>
                    <a:pt x="23852" y="2340769"/>
                  </a:cubicBezTo>
                  <a:cubicBezTo>
                    <a:pt x="142820" y="2361533"/>
                    <a:pt x="262073" y="2366486"/>
                    <a:pt x="381897" y="2349722"/>
                  </a:cubicBezTo>
                  <a:cubicBezTo>
                    <a:pt x="417330" y="2339531"/>
                    <a:pt x="502960" y="2350675"/>
                    <a:pt x="507437" y="2345531"/>
                  </a:cubicBezTo>
                  <a:cubicBezTo>
                    <a:pt x="641549" y="2368963"/>
                    <a:pt x="776994" y="2382298"/>
                    <a:pt x="912821" y="2387918"/>
                  </a:cubicBezTo>
                  <a:cubicBezTo>
                    <a:pt x="1190189" y="2399348"/>
                    <a:pt x="1465937" y="2374869"/>
                    <a:pt x="1741020" y="2342103"/>
                  </a:cubicBezTo>
                  <a:cubicBezTo>
                    <a:pt x="1741686" y="2339531"/>
                    <a:pt x="1742544" y="2336959"/>
                    <a:pt x="1743305" y="2334483"/>
                  </a:cubicBezTo>
                  <a:cubicBezTo>
                    <a:pt x="1784739" y="2333911"/>
                    <a:pt x="1818458" y="2326196"/>
                    <a:pt x="1843032" y="2332387"/>
                  </a:cubicBezTo>
                  <a:cubicBezTo>
                    <a:pt x="1980573" y="2367058"/>
                    <a:pt x="2118876" y="2361343"/>
                    <a:pt x="2258037" y="2355056"/>
                  </a:cubicBezTo>
                  <a:cubicBezTo>
                    <a:pt x="2284230" y="2353913"/>
                    <a:pt x="2296994" y="2344865"/>
                    <a:pt x="2308138" y="2321910"/>
                  </a:cubicBezTo>
                  <a:cubicBezTo>
                    <a:pt x="2364336" y="2206276"/>
                    <a:pt x="2376051" y="2084165"/>
                    <a:pt x="2353858" y="1960340"/>
                  </a:cubicBezTo>
                  <a:close/>
                </a:path>
              </a:pathLst>
            </a:custGeom>
            <a:solidFill>
              <a:srgbClr val="F7DF2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B51CC8C3-24B3-4454-A53F-509DCED3DC74}"/>
                </a:ext>
              </a:extLst>
            </p:cNvPr>
            <p:cNvSpPr/>
            <p:nvPr/>
          </p:nvSpPr>
          <p:spPr>
            <a:xfrm>
              <a:off x="6823757" y="5619702"/>
              <a:ext cx="345566" cy="345566"/>
            </a:xfrm>
            <a:custGeom>
              <a:avLst/>
              <a:gdLst>
                <a:gd name="connsiteX0" fmla="*/ 146161 w 345566"/>
                <a:gd name="connsiteY0" fmla="*/ 335137 h 345566"/>
                <a:gd name="connsiteX1" fmla="*/ 10430 w 345566"/>
                <a:gd name="connsiteY1" fmla="*/ 199406 h 345566"/>
                <a:gd name="connsiteX2" fmla="*/ 10430 w 345566"/>
                <a:gd name="connsiteY2" fmla="*/ 148923 h 345566"/>
                <a:gd name="connsiteX3" fmla="*/ 148923 w 345566"/>
                <a:gd name="connsiteY3" fmla="*/ 10430 h 345566"/>
                <a:gd name="connsiteX4" fmla="*/ 199406 w 345566"/>
                <a:gd name="connsiteY4" fmla="*/ 10430 h 345566"/>
                <a:gd name="connsiteX5" fmla="*/ 335137 w 345566"/>
                <a:gd name="connsiteY5" fmla="*/ 146161 h 345566"/>
                <a:gd name="connsiteX6" fmla="*/ 335137 w 345566"/>
                <a:gd name="connsiteY6" fmla="*/ 196644 h 345566"/>
                <a:gd name="connsiteX7" fmla="*/ 196643 w 345566"/>
                <a:gd name="connsiteY7" fmla="*/ 335137 h 345566"/>
                <a:gd name="connsiteX8" fmla="*/ 146161 w 345566"/>
                <a:gd name="connsiteY8" fmla="*/ 335137 h 34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5566" h="345566">
                  <a:moveTo>
                    <a:pt x="146161" y="335137"/>
                  </a:moveTo>
                  <a:lnTo>
                    <a:pt x="10430" y="199406"/>
                  </a:lnTo>
                  <a:cubicBezTo>
                    <a:pt x="-3477" y="185499"/>
                    <a:pt x="-3477" y="162925"/>
                    <a:pt x="10430" y="148923"/>
                  </a:cubicBezTo>
                  <a:lnTo>
                    <a:pt x="148923" y="10430"/>
                  </a:lnTo>
                  <a:cubicBezTo>
                    <a:pt x="162830" y="-3477"/>
                    <a:pt x="185404" y="-3477"/>
                    <a:pt x="199406" y="10430"/>
                  </a:cubicBezTo>
                  <a:lnTo>
                    <a:pt x="335137" y="146161"/>
                  </a:lnTo>
                  <a:cubicBezTo>
                    <a:pt x="349043" y="160067"/>
                    <a:pt x="349043" y="182642"/>
                    <a:pt x="335137" y="196644"/>
                  </a:cubicBezTo>
                  <a:lnTo>
                    <a:pt x="196643" y="335137"/>
                  </a:lnTo>
                  <a:cubicBezTo>
                    <a:pt x="182642" y="349044"/>
                    <a:pt x="160067" y="349044"/>
                    <a:pt x="146161" y="335137"/>
                  </a:cubicBezTo>
                  <a:close/>
                </a:path>
              </a:pathLst>
            </a:custGeom>
            <a:solidFill>
              <a:srgbClr val="EDA30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73366CD5-32F5-4401-887C-4DB377B43821}"/>
                </a:ext>
              </a:extLst>
            </p:cNvPr>
            <p:cNvSpPr/>
            <p:nvPr/>
          </p:nvSpPr>
          <p:spPr>
            <a:xfrm>
              <a:off x="3567012" y="749510"/>
              <a:ext cx="865636" cy="1699784"/>
            </a:xfrm>
            <a:custGeom>
              <a:avLst/>
              <a:gdLst>
                <a:gd name="connsiteX0" fmla="*/ 608842 w 865636"/>
                <a:gd name="connsiteY0" fmla="*/ 1642598 h 1699784"/>
                <a:gd name="connsiteX1" fmla="*/ 55726 w 865636"/>
                <a:gd name="connsiteY1" fmla="*/ 1642313 h 1699784"/>
                <a:gd name="connsiteX2" fmla="*/ 4 w 865636"/>
                <a:gd name="connsiteY2" fmla="*/ 1530489 h 1699784"/>
                <a:gd name="connsiteX3" fmla="*/ 100 w 865636"/>
                <a:gd name="connsiteY3" fmla="*/ 573703 h 1699784"/>
                <a:gd name="connsiteX4" fmla="*/ 66394 w 865636"/>
                <a:gd name="connsiteY4" fmla="*/ 459593 h 1699784"/>
                <a:gd name="connsiteX5" fmla="*/ 94111 w 865636"/>
                <a:gd name="connsiteY5" fmla="*/ 416159 h 1699784"/>
                <a:gd name="connsiteX6" fmla="*/ 473111 w 865636"/>
                <a:gd name="connsiteY6" fmla="*/ 47447 h 1699784"/>
                <a:gd name="connsiteX7" fmla="*/ 509020 w 865636"/>
                <a:gd name="connsiteY7" fmla="*/ 40493 h 1699784"/>
                <a:gd name="connsiteX8" fmla="*/ 632369 w 865636"/>
                <a:gd name="connsiteY8" fmla="*/ 869 h 1699784"/>
                <a:gd name="connsiteX9" fmla="*/ 865636 w 865636"/>
                <a:gd name="connsiteY9" fmla="*/ 1536 h 1699784"/>
                <a:gd name="connsiteX10" fmla="*/ 865446 w 865636"/>
                <a:gd name="connsiteY10" fmla="*/ 658094 h 1699784"/>
                <a:gd name="connsiteX11" fmla="*/ 709236 w 865636"/>
                <a:gd name="connsiteY11" fmla="*/ 658190 h 1699784"/>
                <a:gd name="connsiteX12" fmla="*/ 663516 w 865636"/>
                <a:gd name="connsiteY12" fmla="*/ 706100 h 1699784"/>
                <a:gd name="connsiteX13" fmla="*/ 665135 w 865636"/>
                <a:gd name="connsiteY13" fmla="*/ 1531632 h 1699784"/>
                <a:gd name="connsiteX14" fmla="*/ 608842 w 865636"/>
                <a:gd name="connsiteY14" fmla="*/ 1642598 h 16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65636" h="1699784">
                  <a:moveTo>
                    <a:pt x="608842" y="1642598"/>
                  </a:moveTo>
                  <a:cubicBezTo>
                    <a:pt x="424438" y="1718894"/>
                    <a:pt x="240034" y="1718894"/>
                    <a:pt x="55726" y="1642313"/>
                  </a:cubicBezTo>
                  <a:cubicBezTo>
                    <a:pt x="13530" y="1616786"/>
                    <a:pt x="-281" y="1580114"/>
                    <a:pt x="4" y="1530489"/>
                  </a:cubicBezTo>
                  <a:cubicBezTo>
                    <a:pt x="1814" y="1211592"/>
                    <a:pt x="1814" y="892600"/>
                    <a:pt x="100" y="573703"/>
                  </a:cubicBezTo>
                  <a:cubicBezTo>
                    <a:pt x="-186" y="519506"/>
                    <a:pt x="16673" y="481215"/>
                    <a:pt x="66394" y="459593"/>
                  </a:cubicBezTo>
                  <a:cubicBezTo>
                    <a:pt x="86301" y="450926"/>
                    <a:pt x="92683" y="438162"/>
                    <a:pt x="94111" y="416159"/>
                  </a:cubicBezTo>
                  <a:cubicBezTo>
                    <a:pt x="107732" y="213658"/>
                    <a:pt x="268609" y="57924"/>
                    <a:pt x="473111" y="47447"/>
                  </a:cubicBezTo>
                  <a:cubicBezTo>
                    <a:pt x="485494" y="46780"/>
                    <a:pt x="501972" y="52209"/>
                    <a:pt x="509020" y="40493"/>
                  </a:cubicBezTo>
                  <a:cubicBezTo>
                    <a:pt x="539024" y="-9608"/>
                    <a:pt x="587316" y="965"/>
                    <a:pt x="632369" y="869"/>
                  </a:cubicBezTo>
                  <a:cubicBezTo>
                    <a:pt x="710093" y="679"/>
                    <a:pt x="787912" y="1250"/>
                    <a:pt x="865636" y="1536"/>
                  </a:cubicBezTo>
                  <a:cubicBezTo>
                    <a:pt x="865446" y="96119"/>
                    <a:pt x="865160" y="543604"/>
                    <a:pt x="865446" y="658094"/>
                  </a:cubicBezTo>
                  <a:cubicBezTo>
                    <a:pt x="813249" y="658380"/>
                    <a:pt x="760671" y="658094"/>
                    <a:pt x="709236" y="658190"/>
                  </a:cubicBezTo>
                  <a:cubicBezTo>
                    <a:pt x="669517" y="658285"/>
                    <a:pt x="663421" y="670858"/>
                    <a:pt x="663516" y="706100"/>
                  </a:cubicBezTo>
                  <a:cubicBezTo>
                    <a:pt x="664849" y="981278"/>
                    <a:pt x="663230" y="1256455"/>
                    <a:pt x="665135" y="1531632"/>
                  </a:cubicBezTo>
                  <a:cubicBezTo>
                    <a:pt x="665516" y="1581353"/>
                    <a:pt x="651038" y="1617452"/>
                    <a:pt x="608842" y="164259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471D8C22-F3EC-48A4-AF55-F032E7E4CA3A}"/>
                </a:ext>
              </a:extLst>
            </p:cNvPr>
            <p:cNvSpPr/>
            <p:nvPr/>
          </p:nvSpPr>
          <p:spPr>
            <a:xfrm>
              <a:off x="5377203" y="4401978"/>
              <a:ext cx="532956" cy="1889574"/>
            </a:xfrm>
            <a:custGeom>
              <a:avLst/>
              <a:gdLst>
                <a:gd name="connsiteX0" fmla="*/ 206542 w 532956"/>
                <a:gd name="connsiteY0" fmla="*/ 0 h 1889574"/>
                <a:gd name="connsiteX1" fmla="*/ 345035 w 532956"/>
                <a:gd name="connsiteY1" fmla="*/ 90297 h 1889574"/>
                <a:gd name="connsiteX2" fmla="*/ 357513 w 532956"/>
                <a:gd name="connsiteY2" fmla="*/ 199454 h 1889574"/>
                <a:gd name="connsiteX3" fmla="*/ 311603 w 532956"/>
                <a:gd name="connsiteY3" fmla="*/ 298228 h 1889574"/>
                <a:gd name="connsiteX4" fmla="*/ 336749 w 532956"/>
                <a:gd name="connsiteY4" fmla="*/ 402336 h 1889574"/>
                <a:gd name="connsiteX5" fmla="*/ 354941 w 532956"/>
                <a:gd name="connsiteY5" fmla="*/ 673513 h 1889574"/>
                <a:gd name="connsiteX6" fmla="*/ 293600 w 532956"/>
                <a:gd name="connsiteY6" fmla="*/ 952690 h 1889574"/>
                <a:gd name="connsiteX7" fmla="*/ 360942 w 532956"/>
                <a:gd name="connsiteY7" fmla="*/ 1290256 h 1889574"/>
                <a:gd name="connsiteX8" fmla="*/ 324080 w 532956"/>
                <a:gd name="connsiteY8" fmla="*/ 1450943 h 1889574"/>
                <a:gd name="connsiteX9" fmla="*/ 365419 w 532956"/>
                <a:gd name="connsiteY9" fmla="*/ 1672495 h 1889574"/>
                <a:gd name="connsiteX10" fmla="*/ 531630 w 532956"/>
                <a:gd name="connsiteY10" fmla="*/ 1872806 h 1889574"/>
                <a:gd name="connsiteX11" fmla="*/ 381897 w 532956"/>
                <a:gd name="connsiteY11" fmla="*/ 1879568 h 1889574"/>
                <a:gd name="connsiteX12" fmla="*/ 23852 w 532956"/>
                <a:gd name="connsiteY12" fmla="*/ 1870615 h 1889574"/>
                <a:gd name="connsiteX13" fmla="*/ 516 w 532956"/>
                <a:gd name="connsiteY13" fmla="*/ 1837468 h 1889574"/>
                <a:gd name="connsiteX14" fmla="*/ 21662 w 532956"/>
                <a:gd name="connsiteY14" fmla="*/ 1273492 h 1889574"/>
                <a:gd name="connsiteX15" fmla="*/ 37759 w 532956"/>
                <a:gd name="connsiteY15" fmla="*/ 898970 h 1889574"/>
                <a:gd name="connsiteX16" fmla="*/ 109863 w 532956"/>
                <a:gd name="connsiteY16" fmla="*/ 316706 h 1889574"/>
                <a:gd name="connsiteX17" fmla="*/ 206542 w 532956"/>
                <a:gd name="connsiteY17" fmla="*/ 0 h 1889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2956" h="1889574">
                  <a:moveTo>
                    <a:pt x="206542" y="0"/>
                  </a:moveTo>
                  <a:cubicBezTo>
                    <a:pt x="265311" y="10668"/>
                    <a:pt x="304935" y="52388"/>
                    <a:pt x="345035" y="90297"/>
                  </a:cubicBezTo>
                  <a:cubicBezTo>
                    <a:pt x="376468" y="120015"/>
                    <a:pt x="378087" y="159258"/>
                    <a:pt x="357513" y="199454"/>
                  </a:cubicBezTo>
                  <a:cubicBezTo>
                    <a:pt x="341035" y="231648"/>
                    <a:pt x="323604" y="263366"/>
                    <a:pt x="311603" y="298228"/>
                  </a:cubicBezTo>
                  <a:cubicBezTo>
                    <a:pt x="297125" y="340328"/>
                    <a:pt x="310555" y="372237"/>
                    <a:pt x="336749" y="402336"/>
                  </a:cubicBezTo>
                  <a:cubicBezTo>
                    <a:pt x="398471" y="473107"/>
                    <a:pt x="414758" y="604171"/>
                    <a:pt x="354941" y="673513"/>
                  </a:cubicBezTo>
                  <a:cubicBezTo>
                    <a:pt x="281218" y="758952"/>
                    <a:pt x="279599" y="850297"/>
                    <a:pt x="293600" y="952690"/>
                  </a:cubicBezTo>
                  <a:cubicBezTo>
                    <a:pt x="309221" y="1066895"/>
                    <a:pt x="332081" y="1179100"/>
                    <a:pt x="360942" y="1290256"/>
                  </a:cubicBezTo>
                  <a:cubicBezTo>
                    <a:pt x="376754" y="1350931"/>
                    <a:pt x="354275" y="1402747"/>
                    <a:pt x="324080" y="1450943"/>
                  </a:cubicBezTo>
                  <a:cubicBezTo>
                    <a:pt x="242832" y="1580769"/>
                    <a:pt x="242737" y="1578864"/>
                    <a:pt x="365419" y="1672495"/>
                  </a:cubicBezTo>
                  <a:cubicBezTo>
                    <a:pt x="423712" y="1716976"/>
                    <a:pt x="496007" y="1807941"/>
                    <a:pt x="531630" y="1872806"/>
                  </a:cubicBezTo>
                  <a:cubicBezTo>
                    <a:pt x="547442" y="1901571"/>
                    <a:pt x="417330" y="1869376"/>
                    <a:pt x="381897" y="1879568"/>
                  </a:cubicBezTo>
                  <a:cubicBezTo>
                    <a:pt x="262073" y="1896237"/>
                    <a:pt x="142820" y="1891284"/>
                    <a:pt x="23852" y="1870615"/>
                  </a:cubicBezTo>
                  <a:cubicBezTo>
                    <a:pt x="2040" y="1866805"/>
                    <a:pt x="-1579" y="1854613"/>
                    <a:pt x="516" y="1837468"/>
                  </a:cubicBezTo>
                  <a:cubicBezTo>
                    <a:pt x="23662" y="1650016"/>
                    <a:pt x="15470" y="1461516"/>
                    <a:pt x="21662" y="1273492"/>
                  </a:cubicBezTo>
                  <a:cubicBezTo>
                    <a:pt x="25757" y="1148620"/>
                    <a:pt x="29948" y="1023652"/>
                    <a:pt x="37759" y="898970"/>
                  </a:cubicBezTo>
                  <a:cubicBezTo>
                    <a:pt x="49856" y="703517"/>
                    <a:pt x="66620" y="508349"/>
                    <a:pt x="109863" y="316706"/>
                  </a:cubicBezTo>
                  <a:cubicBezTo>
                    <a:pt x="112625" y="304419"/>
                    <a:pt x="161965" y="88392"/>
                    <a:pt x="206542" y="0"/>
                  </a:cubicBezTo>
                  <a:close/>
                </a:path>
              </a:pathLst>
            </a:custGeom>
            <a:solidFill>
              <a:srgbClr val="F9E5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E1E1BAF8-B697-4DD7-8CD2-AFEA331E81D9}"/>
                </a:ext>
              </a:extLst>
            </p:cNvPr>
            <p:cNvSpPr/>
            <p:nvPr/>
          </p:nvSpPr>
          <p:spPr>
            <a:xfrm>
              <a:off x="7089933" y="4255579"/>
              <a:ext cx="651836" cy="2036036"/>
            </a:xfrm>
            <a:custGeom>
              <a:avLst/>
              <a:gdLst>
                <a:gd name="connsiteX0" fmla="*/ 0 w 651836"/>
                <a:gd name="connsiteY0" fmla="*/ 2009775 h 2036036"/>
                <a:gd name="connsiteX1" fmla="*/ 192596 w 651836"/>
                <a:gd name="connsiteY1" fmla="*/ 1827085 h 2036036"/>
                <a:gd name="connsiteX2" fmla="*/ 237744 w 651836"/>
                <a:gd name="connsiteY2" fmla="*/ 1831562 h 2036036"/>
                <a:gd name="connsiteX3" fmla="*/ 253555 w 651836"/>
                <a:gd name="connsiteY3" fmla="*/ 1824133 h 2036036"/>
                <a:gd name="connsiteX4" fmla="*/ 311467 w 651836"/>
                <a:gd name="connsiteY4" fmla="*/ 1770698 h 2036036"/>
                <a:gd name="connsiteX5" fmla="*/ 360807 w 651836"/>
                <a:gd name="connsiteY5" fmla="*/ 1701260 h 2036036"/>
                <a:gd name="connsiteX6" fmla="*/ 425863 w 651836"/>
                <a:gd name="connsiteY6" fmla="*/ 1521905 h 2036036"/>
                <a:gd name="connsiteX7" fmla="*/ 459391 w 651836"/>
                <a:gd name="connsiteY7" fmla="*/ 1470184 h 2036036"/>
                <a:gd name="connsiteX8" fmla="*/ 440817 w 651836"/>
                <a:gd name="connsiteY8" fmla="*/ 1340549 h 2036036"/>
                <a:gd name="connsiteX9" fmla="*/ 400240 w 651836"/>
                <a:gd name="connsiteY9" fmla="*/ 1300353 h 2036036"/>
                <a:gd name="connsiteX10" fmla="*/ 324612 w 651836"/>
                <a:gd name="connsiteY10" fmla="*/ 1025271 h 2036036"/>
                <a:gd name="connsiteX11" fmla="*/ 344900 w 651836"/>
                <a:gd name="connsiteY11" fmla="*/ 835152 h 2036036"/>
                <a:gd name="connsiteX12" fmla="*/ 350806 w 651836"/>
                <a:gd name="connsiteY12" fmla="*/ 679513 h 2036036"/>
                <a:gd name="connsiteX13" fmla="*/ 329279 w 651836"/>
                <a:gd name="connsiteY13" fmla="*/ 600265 h 2036036"/>
                <a:gd name="connsiteX14" fmla="*/ 268510 w 651836"/>
                <a:gd name="connsiteY14" fmla="*/ 312420 h 2036036"/>
                <a:gd name="connsiteX15" fmla="*/ 276701 w 651836"/>
                <a:gd name="connsiteY15" fmla="*/ 125730 h 2036036"/>
                <a:gd name="connsiteX16" fmla="*/ 381000 w 651836"/>
                <a:gd name="connsiteY16" fmla="*/ 0 h 2036036"/>
                <a:gd name="connsiteX17" fmla="*/ 419386 w 651836"/>
                <a:gd name="connsiteY17" fmla="*/ 94202 h 2036036"/>
                <a:gd name="connsiteX18" fmla="*/ 524256 w 651836"/>
                <a:gd name="connsiteY18" fmla="*/ 441388 h 2036036"/>
                <a:gd name="connsiteX19" fmla="*/ 593026 w 651836"/>
                <a:gd name="connsiteY19" fmla="*/ 856393 h 2036036"/>
                <a:gd name="connsiteX20" fmla="*/ 618554 w 651836"/>
                <a:gd name="connsiteY20" fmla="*/ 1387126 h 2036036"/>
                <a:gd name="connsiteX21" fmla="*/ 641223 w 651836"/>
                <a:gd name="connsiteY21" fmla="*/ 1636585 h 2036036"/>
                <a:gd name="connsiteX22" fmla="*/ 595598 w 651836"/>
                <a:gd name="connsiteY22" fmla="*/ 1998155 h 2036036"/>
                <a:gd name="connsiteX23" fmla="*/ 545497 w 651836"/>
                <a:gd name="connsiteY23" fmla="*/ 2031301 h 2036036"/>
                <a:gd name="connsiteX24" fmla="*/ 130492 w 651836"/>
                <a:gd name="connsiteY24" fmla="*/ 2008632 h 2036036"/>
                <a:gd name="connsiteX25" fmla="*/ 0 w 651836"/>
                <a:gd name="connsiteY25" fmla="*/ 2009775 h 2036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51836" h="2036036">
                  <a:moveTo>
                    <a:pt x="0" y="2009775"/>
                  </a:moveTo>
                  <a:cubicBezTo>
                    <a:pt x="56293" y="1949291"/>
                    <a:pt x="107156" y="1856232"/>
                    <a:pt x="192596" y="1827085"/>
                  </a:cubicBezTo>
                  <a:cubicBezTo>
                    <a:pt x="208407" y="1821657"/>
                    <a:pt x="223266" y="1809560"/>
                    <a:pt x="237744" y="1831562"/>
                  </a:cubicBezTo>
                  <a:cubicBezTo>
                    <a:pt x="249746" y="1849850"/>
                    <a:pt x="252508" y="1827562"/>
                    <a:pt x="253555" y="1824133"/>
                  </a:cubicBezTo>
                  <a:cubicBezTo>
                    <a:pt x="262795" y="1794701"/>
                    <a:pt x="282321" y="1780794"/>
                    <a:pt x="311467" y="1770698"/>
                  </a:cubicBezTo>
                  <a:cubicBezTo>
                    <a:pt x="340900" y="1760506"/>
                    <a:pt x="362617" y="1734026"/>
                    <a:pt x="360807" y="1701260"/>
                  </a:cubicBezTo>
                  <a:cubicBezTo>
                    <a:pt x="356806" y="1631251"/>
                    <a:pt x="389954" y="1576483"/>
                    <a:pt x="425863" y="1521905"/>
                  </a:cubicBezTo>
                  <a:cubicBezTo>
                    <a:pt x="437102" y="1504760"/>
                    <a:pt x="449485" y="1488186"/>
                    <a:pt x="459391" y="1470184"/>
                  </a:cubicBezTo>
                  <a:cubicBezTo>
                    <a:pt x="491680" y="1411796"/>
                    <a:pt x="487966" y="1387792"/>
                    <a:pt x="440817" y="1340549"/>
                  </a:cubicBezTo>
                  <a:cubicBezTo>
                    <a:pt x="427387" y="1327118"/>
                    <a:pt x="414909" y="1312450"/>
                    <a:pt x="400240" y="1300353"/>
                  </a:cubicBezTo>
                  <a:cubicBezTo>
                    <a:pt x="310610" y="1226153"/>
                    <a:pt x="296799" y="1130427"/>
                    <a:pt x="324612" y="1025271"/>
                  </a:cubicBezTo>
                  <a:cubicBezTo>
                    <a:pt x="341186" y="962501"/>
                    <a:pt x="355378" y="902208"/>
                    <a:pt x="344900" y="835152"/>
                  </a:cubicBezTo>
                  <a:cubicBezTo>
                    <a:pt x="337090" y="784955"/>
                    <a:pt x="336899" y="731425"/>
                    <a:pt x="350806" y="679513"/>
                  </a:cubicBezTo>
                  <a:cubicBezTo>
                    <a:pt x="358330" y="651320"/>
                    <a:pt x="350330" y="623792"/>
                    <a:pt x="329279" y="600265"/>
                  </a:cubicBezTo>
                  <a:cubicBezTo>
                    <a:pt x="253841" y="516255"/>
                    <a:pt x="241459" y="417957"/>
                    <a:pt x="268510" y="312420"/>
                  </a:cubicBezTo>
                  <a:cubicBezTo>
                    <a:pt x="284416" y="250507"/>
                    <a:pt x="285750" y="209550"/>
                    <a:pt x="276701" y="125730"/>
                  </a:cubicBezTo>
                  <a:cubicBezTo>
                    <a:pt x="266700" y="38100"/>
                    <a:pt x="343471" y="190"/>
                    <a:pt x="381000" y="0"/>
                  </a:cubicBezTo>
                  <a:cubicBezTo>
                    <a:pt x="400050" y="38100"/>
                    <a:pt x="418147" y="95250"/>
                    <a:pt x="419386" y="94202"/>
                  </a:cubicBezTo>
                  <a:cubicBezTo>
                    <a:pt x="467487" y="206026"/>
                    <a:pt x="495586" y="323755"/>
                    <a:pt x="524256" y="441388"/>
                  </a:cubicBezTo>
                  <a:cubicBezTo>
                    <a:pt x="525685" y="447294"/>
                    <a:pt x="579120" y="722567"/>
                    <a:pt x="593026" y="856393"/>
                  </a:cubicBezTo>
                  <a:cubicBezTo>
                    <a:pt x="611314" y="1032986"/>
                    <a:pt x="621697" y="1209770"/>
                    <a:pt x="618554" y="1387126"/>
                  </a:cubicBezTo>
                  <a:cubicBezTo>
                    <a:pt x="617030" y="1471327"/>
                    <a:pt x="626269" y="1553528"/>
                    <a:pt x="641223" y="1636585"/>
                  </a:cubicBezTo>
                  <a:cubicBezTo>
                    <a:pt x="663512" y="1760410"/>
                    <a:pt x="651796" y="1882521"/>
                    <a:pt x="595598" y="1998155"/>
                  </a:cubicBezTo>
                  <a:cubicBezTo>
                    <a:pt x="584454" y="2021015"/>
                    <a:pt x="571690" y="2030063"/>
                    <a:pt x="545497" y="2031301"/>
                  </a:cubicBezTo>
                  <a:cubicBezTo>
                    <a:pt x="406337" y="2037588"/>
                    <a:pt x="268033" y="2043303"/>
                    <a:pt x="130492" y="2008632"/>
                  </a:cubicBezTo>
                  <a:cubicBezTo>
                    <a:pt x="99917" y="2001012"/>
                    <a:pt x="55816" y="2014919"/>
                    <a:pt x="0" y="2009775"/>
                  </a:cubicBezTo>
                  <a:close/>
                </a:path>
              </a:pathLst>
            </a:custGeom>
            <a:solidFill>
              <a:srgbClr val="F9E5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BD5672DF-05D1-426D-9E09-451BE845E7B3}"/>
                </a:ext>
              </a:extLst>
            </p:cNvPr>
            <p:cNvSpPr/>
            <p:nvPr/>
          </p:nvSpPr>
          <p:spPr>
            <a:xfrm>
              <a:off x="5289232" y="788846"/>
              <a:ext cx="1172152" cy="669222"/>
            </a:xfrm>
            <a:custGeom>
              <a:avLst/>
              <a:gdLst>
                <a:gd name="connsiteX0" fmla="*/ 0 w 1172152"/>
                <a:gd name="connsiteY0" fmla="*/ 30779 h 669222"/>
                <a:gd name="connsiteX1" fmla="*/ 134588 w 1172152"/>
                <a:gd name="connsiteY1" fmla="*/ 53544 h 669222"/>
                <a:gd name="connsiteX2" fmla="*/ 143256 w 1172152"/>
                <a:gd name="connsiteY2" fmla="*/ 585 h 669222"/>
                <a:gd name="connsiteX3" fmla="*/ 344043 w 1172152"/>
                <a:gd name="connsiteY3" fmla="*/ 1157 h 669222"/>
                <a:gd name="connsiteX4" fmla="*/ 401574 w 1172152"/>
                <a:gd name="connsiteY4" fmla="*/ 58497 h 669222"/>
                <a:gd name="connsiteX5" fmla="*/ 547592 w 1172152"/>
                <a:gd name="connsiteY5" fmla="*/ 116219 h 669222"/>
                <a:gd name="connsiteX6" fmla="*/ 591884 w 1172152"/>
                <a:gd name="connsiteY6" fmla="*/ 123458 h 669222"/>
                <a:gd name="connsiteX7" fmla="*/ 857821 w 1172152"/>
                <a:gd name="connsiteY7" fmla="*/ 152128 h 669222"/>
                <a:gd name="connsiteX8" fmla="*/ 1172146 w 1172152"/>
                <a:gd name="connsiteY8" fmla="*/ 590278 h 669222"/>
                <a:gd name="connsiteX9" fmla="*/ 848296 w 1172152"/>
                <a:gd name="connsiteY9" fmla="*/ 666478 h 669222"/>
                <a:gd name="connsiteX10" fmla="*/ 664655 w 1172152"/>
                <a:gd name="connsiteY10" fmla="*/ 457785 h 669222"/>
                <a:gd name="connsiteX11" fmla="*/ 574548 w 1172152"/>
                <a:gd name="connsiteY11" fmla="*/ 457785 h 669222"/>
                <a:gd name="connsiteX12" fmla="*/ 543020 w 1172152"/>
                <a:gd name="connsiteY12" fmla="*/ 471501 h 669222"/>
                <a:gd name="connsiteX13" fmla="*/ 441769 w 1172152"/>
                <a:gd name="connsiteY13" fmla="*/ 524936 h 669222"/>
                <a:gd name="connsiteX14" fmla="*/ 52768 w 1172152"/>
                <a:gd name="connsiteY14" fmla="*/ 523412 h 669222"/>
                <a:gd name="connsiteX15" fmla="*/ 286 w 1172152"/>
                <a:gd name="connsiteY15" fmla="*/ 551035 h 669222"/>
                <a:gd name="connsiteX16" fmla="*/ 0 w 1172152"/>
                <a:gd name="connsiteY16" fmla="*/ 30779 h 66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72152" h="669222">
                  <a:moveTo>
                    <a:pt x="0" y="30779"/>
                  </a:moveTo>
                  <a:cubicBezTo>
                    <a:pt x="16573" y="52592"/>
                    <a:pt x="115252" y="70499"/>
                    <a:pt x="134588" y="53544"/>
                  </a:cubicBezTo>
                  <a:cubicBezTo>
                    <a:pt x="150781" y="39352"/>
                    <a:pt x="143351" y="28208"/>
                    <a:pt x="143256" y="585"/>
                  </a:cubicBezTo>
                  <a:cubicBezTo>
                    <a:pt x="219551" y="-272"/>
                    <a:pt x="276701" y="-272"/>
                    <a:pt x="344043" y="1157"/>
                  </a:cubicBezTo>
                  <a:cubicBezTo>
                    <a:pt x="337756" y="45924"/>
                    <a:pt x="354806" y="62307"/>
                    <a:pt x="401574" y="58497"/>
                  </a:cubicBezTo>
                  <a:cubicBezTo>
                    <a:pt x="457676" y="53925"/>
                    <a:pt x="517208" y="47829"/>
                    <a:pt x="547592" y="116219"/>
                  </a:cubicBezTo>
                  <a:cubicBezTo>
                    <a:pt x="554546" y="131840"/>
                    <a:pt x="576739" y="123553"/>
                    <a:pt x="591884" y="123458"/>
                  </a:cubicBezTo>
                  <a:cubicBezTo>
                    <a:pt x="680752" y="122696"/>
                    <a:pt x="774001" y="115076"/>
                    <a:pt x="857821" y="152128"/>
                  </a:cubicBezTo>
                  <a:cubicBezTo>
                    <a:pt x="1031558" y="229090"/>
                    <a:pt x="1134046" y="342628"/>
                    <a:pt x="1172146" y="590278"/>
                  </a:cubicBezTo>
                  <a:cubicBezTo>
                    <a:pt x="1173575" y="599517"/>
                    <a:pt x="934021" y="685528"/>
                    <a:pt x="848296" y="666478"/>
                  </a:cubicBezTo>
                  <a:cubicBezTo>
                    <a:pt x="819721" y="485503"/>
                    <a:pt x="762762" y="458261"/>
                    <a:pt x="664655" y="457785"/>
                  </a:cubicBezTo>
                  <a:cubicBezTo>
                    <a:pt x="634651" y="457595"/>
                    <a:pt x="604552" y="457404"/>
                    <a:pt x="574548" y="457785"/>
                  </a:cubicBezTo>
                  <a:cubicBezTo>
                    <a:pt x="562451" y="457880"/>
                    <a:pt x="551212" y="456261"/>
                    <a:pt x="543020" y="471501"/>
                  </a:cubicBezTo>
                  <a:cubicBezTo>
                    <a:pt x="521684" y="510935"/>
                    <a:pt x="487394" y="525603"/>
                    <a:pt x="441769" y="524936"/>
                  </a:cubicBezTo>
                  <a:cubicBezTo>
                    <a:pt x="312134" y="522936"/>
                    <a:pt x="182404" y="525127"/>
                    <a:pt x="52768" y="523412"/>
                  </a:cubicBezTo>
                  <a:cubicBezTo>
                    <a:pt x="27527" y="523031"/>
                    <a:pt x="12192" y="531128"/>
                    <a:pt x="286" y="551035"/>
                  </a:cubicBezTo>
                  <a:cubicBezTo>
                    <a:pt x="476" y="485408"/>
                    <a:pt x="476" y="209183"/>
                    <a:pt x="0" y="30779"/>
                  </a:cubicBezTo>
                  <a:close/>
                </a:path>
              </a:pathLst>
            </a:custGeom>
            <a:solidFill>
              <a:srgbClr val="C5C5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5B75534A-EC0D-44EB-A411-C3B6E187A525}"/>
                </a:ext>
              </a:extLst>
            </p:cNvPr>
            <p:cNvSpPr/>
            <p:nvPr/>
          </p:nvSpPr>
          <p:spPr>
            <a:xfrm>
              <a:off x="5299882" y="142874"/>
              <a:ext cx="2060091" cy="647033"/>
            </a:xfrm>
            <a:custGeom>
              <a:avLst/>
              <a:gdLst>
                <a:gd name="connsiteX0" fmla="*/ 333297 w 2060091"/>
                <a:gd name="connsiteY0" fmla="*/ 647034 h 647033"/>
                <a:gd name="connsiteX1" fmla="*/ 132510 w 2060091"/>
                <a:gd name="connsiteY1" fmla="*/ 646463 h 647033"/>
                <a:gd name="connsiteX2" fmla="*/ 38879 w 2060091"/>
                <a:gd name="connsiteY2" fmla="*/ 616840 h 647033"/>
                <a:gd name="connsiteX3" fmla="*/ 17 w 2060091"/>
                <a:gd name="connsiteY3" fmla="*/ 559404 h 647033"/>
                <a:gd name="connsiteX4" fmla="*/ 1351 w 2060091"/>
                <a:gd name="connsiteY4" fmla="*/ 304610 h 647033"/>
                <a:gd name="connsiteX5" fmla="*/ 465313 w 2060091"/>
                <a:gd name="connsiteY5" fmla="*/ 304039 h 647033"/>
                <a:gd name="connsiteX6" fmla="*/ 482554 w 2060091"/>
                <a:gd name="connsiteY6" fmla="*/ 316802 h 647033"/>
                <a:gd name="connsiteX7" fmla="*/ 771923 w 2060091"/>
                <a:gd name="connsiteY7" fmla="*/ 27433 h 647033"/>
                <a:gd name="connsiteX8" fmla="*/ 833931 w 2060091"/>
                <a:gd name="connsiteY8" fmla="*/ 1 h 647033"/>
                <a:gd name="connsiteX9" fmla="*/ 1990266 w 2060091"/>
                <a:gd name="connsiteY9" fmla="*/ 477 h 647033"/>
                <a:gd name="connsiteX10" fmla="*/ 2060084 w 2060091"/>
                <a:gd name="connsiteY10" fmla="*/ 52007 h 647033"/>
                <a:gd name="connsiteX11" fmla="*/ 1989028 w 2060091"/>
                <a:gd name="connsiteY11" fmla="*/ 102109 h 647033"/>
                <a:gd name="connsiteX12" fmla="*/ 884985 w 2060091"/>
                <a:gd name="connsiteY12" fmla="*/ 101156 h 647033"/>
                <a:gd name="connsiteX13" fmla="*/ 802022 w 2060091"/>
                <a:gd name="connsiteY13" fmla="*/ 135637 h 647033"/>
                <a:gd name="connsiteX14" fmla="*/ 502366 w 2060091"/>
                <a:gd name="connsiteY14" fmla="*/ 434912 h 647033"/>
                <a:gd name="connsiteX15" fmla="*/ 465313 w 2060091"/>
                <a:gd name="connsiteY15" fmla="*/ 526257 h 647033"/>
                <a:gd name="connsiteX16" fmla="*/ 383017 w 2060091"/>
                <a:gd name="connsiteY16" fmla="*/ 633509 h 647033"/>
                <a:gd name="connsiteX17" fmla="*/ 333297 w 2060091"/>
                <a:gd name="connsiteY17" fmla="*/ 647034 h 647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60091" h="647033">
                  <a:moveTo>
                    <a:pt x="333297" y="647034"/>
                  </a:moveTo>
                  <a:cubicBezTo>
                    <a:pt x="266336" y="646844"/>
                    <a:pt x="199471" y="646653"/>
                    <a:pt x="132510" y="646463"/>
                  </a:cubicBezTo>
                  <a:cubicBezTo>
                    <a:pt x="101268" y="636652"/>
                    <a:pt x="69550" y="628079"/>
                    <a:pt x="38879" y="616840"/>
                  </a:cubicBezTo>
                  <a:cubicBezTo>
                    <a:pt x="13162" y="607410"/>
                    <a:pt x="-554" y="589598"/>
                    <a:pt x="17" y="559404"/>
                  </a:cubicBezTo>
                  <a:cubicBezTo>
                    <a:pt x="1732" y="474536"/>
                    <a:pt x="1065" y="389573"/>
                    <a:pt x="1351" y="304610"/>
                  </a:cubicBezTo>
                  <a:cubicBezTo>
                    <a:pt x="199280" y="397955"/>
                    <a:pt x="437405" y="331280"/>
                    <a:pt x="465313" y="304039"/>
                  </a:cubicBezTo>
                  <a:cubicBezTo>
                    <a:pt x="465980" y="312230"/>
                    <a:pt x="457027" y="340900"/>
                    <a:pt x="482554" y="316802"/>
                  </a:cubicBezTo>
                  <a:cubicBezTo>
                    <a:pt x="509033" y="291751"/>
                    <a:pt x="701914" y="98680"/>
                    <a:pt x="771923" y="27433"/>
                  </a:cubicBezTo>
                  <a:cubicBezTo>
                    <a:pt x="789640" y="9430"/>
                    <a:pt x="807451" y="-95"/>
                    <a:pt x="833931" y="1"/>
                  </a:cubicBezTo>
                  <a:cubicBezTo>
                    <a:pt x="1219408" y="858"/>
                    <a:pt x="1604789" y="667"/>
                    <a:pt x="1990266" y="477"/>
                  </a:cubicBezTo>
                  <a:cubicBezTo>
                    <a:pt x="2026747" y="477"/>
                    <a:pt x="2060656" y="7144"/>
                    <a:pt x="2060084" y="52007"/>
                  </a:cubicBezTo>
                  <a:cubicBezTo>
                    <a:pt x="2059418" y="96489"/>
                    <a:pt x="2025604" y="102109"/>
                    <a:pt x="1989028" y="102109"/>
                  </a:cubicBezTo>
                  <a:cubicBezTo>
                    <a:pt x="1620982" y="101823"/>
                    <a:pt x="1253031" y="102394"/>
                    <a:pt x="884985" y="101156"/>
                  </a:cubicBezTo>
                  <a:cubicBezTo>
                    <a:pt x="850314" y="101061"/>
                    <a:pt x="826120" y="110872"/>
                    <a:pt x="802022" y="135637"/>
                  </a:cubicBezTo>
                  <a:cubicBezTo>
                    <a:pt x="703534" y="236697"/>
                    <a:pt x="603902" y="336805"/>
                    <a:pt x="502366" y="434912"/>
                  </a:cubicBezTo>
                  <a:cubicBezTo>
                    <a:pt x="474743" y="461582"/>
                    <a:pt x="463980" y="488443"/>
                    <a:pt x="465313" y="526257"/>
                  </a:cubicBezTo>
                  <a:cubicBezTo>
                    <a:pt x="468076" y="602647"/>
                    <a:pt x="457027" y="613982"/>
                    <a:pt x="383017" y="633509"/>
                  </a:cubicBezTo>
                  <a:cubicBezTo>
                    <a:pt x="366539" y="637890"/>
                    <a:pt x="347680" y="634556"/>
                    <a:pt x="333297" y="64703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6B4EC08F-E31F-44BE-9DEE-E9234976A25A}"/>
                </a:ext>
              </a:extLst>
            </p:cNvPr>
            <p:cNvSpPr/>
            <p:nvPr/>
          </p:nvSpPr>
          <p:spPr>
            <a:xfrm>
              <a:off x="4642019" y="874395"/>
              <a:ext cx="495265" cy="410241"/>
            </a:xfrm>
            <a:custGeom>
              <a:avLst/>
              <a:gdLst>
                <a:gd name="connsiteX0" fmla="*/ 495194 w 495265"/>
                <a:gd name="connsiteY0" fmla="*/ 410242 h 410241"/>
                <a:gd name="connsiteX1" fmla="*/ 275 w 495265"/>
                <a:gd name="connsiteY1" fmla="*/ 410146 h 410241"/>
                <a:gd name="connsiteX2" fmla="*/ 370 w 495265"/>
                <a:gd name="connsiteY2" fmla="*/ 95 h 410241"/>
                <a:gd name="connsiteX3" fmla="*/ 495194 w 495265"/>
                <a:gd name="connsiteY3" fmla="*/ 0 h 410241"/>
                <a:gd name="connsiteX4" fmla="*/ 495194 w 495265"/>
                <a:gd name="connsiteY4" fmla="*/ 410242 h 410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65" h="410241">
                  <a:moveTo>
                    <a:pt x="495194" y="410242"/>
                  </a:moveTo>
                  <a:cubicBezTo>
                    <a:pt x="330221" y="410242"/>
                    <a:pt x="165248" y="410146"/>
                    <a:pt x="275" y="410146"/>
                  </a:cubicBezTo>
                  <a:cubicBezTo>
                    <a:pt x="-106" y="333184"/>
                    <a:pt x="-106" y="123634"/>
                    <a:pt x="370" y="95"/>
                  </a:cubicBezTo>
                  <a:cubicBezTo>
                    <a:pt x="165343" y="95"/>
                    <a:pt x="330221" y="95"/>
                    <a:pt x="495194" y="0"/>
                  </a:cubicBezTo>
                  <a:cubicBezTo>
                    <a:pt x="495289" y="56959"/>
                    <a:pt x="495289" y="323659"/>
                    <a:pt x="495194" y="410242"/>
                  </a:cubicBezTo>
                  <a:close/>
                </a:path>
              </a:pathLst>
            </a:custGeom>
            <a:solidFill>
              <a:srgbClr val="C5C5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CD97D2D1-F5CE-4DBD-9FB4-1150FCD27B92}"/>
                </a:ext>
              </a:extLst>
            </p:cNvPr>
            <p:cNvSpPr/>
            <p:nvPr/>
          </p:nvSpPr>
          <p:spPr>
            <a:xfrm>
              <a:off x="4432602" y="684735"/>
              <a:ext cx="106722" cy="789353"/>
            </a:xfrm>
            <a:custGeom>
              <a:avLst/>
              <a:gdLst>
                <a:gd name="connsiteX0" fmla="*/ 46 w 106722"/>
                <a:gd name="connsiteY0" fmla="*/ 66311 h 789353"/>
                <a:gd name="connsiteX1" fmla="*/ 51767 w 106722"/>
                <a:gd name="connsiteY1" fmla="*/ 17 h 789353"/>
                <a:gd name="connsiteX2" fmla="*/ 106059 w 106722"/>
                <a:gd name="connsiteY2" fmla="*/ 52119 h 789353"/>
                <a:gd name="connsiteX3" fmla="*/ 106154 w 106722"/>
                <a:gd name="connsiteY3" fmla="*/ 732585 h 789353"/>
                <a:gd name="connsiteX4" fmla="*/ 56243 w 106722"/>
                <a:gd name="connsiteY4" fmla="*/ 789354 h 789353"/>
                <a:gd name="connsiteX5" fmla="*/ 1665 w 106722"/>
                <a:gd name="connsiteY5" fmla="*/ 737062 h 789353"/>
                <a:gd name="connsiteX6" fmla="*/ 46 w 106722"/>
                <a:gd name="connsiteY6" fmla="*/ 66311 h 789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722" h="789353">
                  <a:moveTo>
                    <a:pt x="46" y="66311"/>
                  </a:moveTo>
                  <a:cubicBezTo>
                    <a:pt x="-526" y="30402"/>
                    <a:pt x="3570" y="-840"/>
                    <a:pt x="51767" y="17"/>
                  </a:cubicBezTo>
                  <a:cubicBezTo>
                    <a:pt x="87295" y="684"/>
                    <a:pt x="109583" y="10495"/>
                    <a:pt x="106059" y="52119"/>
                  </a:cubicBezTo>
                  <a:cubicBezTo>
                    <a:pt x="103773" y="78789"/>
                    <a:pt x="104630" y="684674"/>
                    <a:pt x="106154" y="732585"/>
                  </a:cubicBezTo>
                  <a:cubicBezTo>
                    <a:pt x="110060" y="771257"/>
                    <a:pt x="93867" y="789354"/>
                    <a:pt x="56243" y="789354"/>
                  </a:cubicBezTo>
                  <a:cubicBezTo>
                    <a:pt x="21858" y="789354"/>
                    <a:pt x="3284" y="778972"/>
                    <a:pt x="1665" y="737062"/>
                  </a:cubicBezTo>
                  <a:cubicBezTo>
                    <a:pt x="-145" y="694295"/>
                    <a:pt x="46" y="285291"/>
                    <a:pt x="46" y="6631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3B3A3AE9-D3F2-4079-9299-0F6BCED69FFA}"/>
                </a:ext>
              </a:extLst>
            </p:cNvPr>
            <p:cNvSpPr/>
            <p:nvPr/>
          </p:nvSpPr>
          <p:spPr>
            <a:xfrm>
              <a:off x="5137212" y="817334"/>
              <a:ext cx="152114" cy="524547"/>
            </a:xfrm>
            <a:custGeom>
              <a:avLst/>
              <a:gdLst>
                <a:gd name="connsiteX0" fmla="*/ 0 w 152114"/>
                <a:gd name="connsiteY0" fmla="*/ 467303 h 524547"/>
                <a:gd name="connsiteX1" fmla="*/ 0 w 152114"/>
                <a:gd name="connsiteY1" fmla="*/ 57061 h 524547"/>
                <a:gd name="connsiteX2" fmla="*/ 54388 w 152114"/>
                <a:gd name="connsiteY2" fmla="*/ 6 h 524547"/>
                <a:gd name="connsiteX3" fmla="*/ 152019 w 152114"/>
                <a:gd name="connsiteY3" fmla="*/ 2292 h 524547"/>
                <a:gd name="connsiteX4" fmla="*/ 152114 w 152114"/>
                <a:gd name="connsiteY4" fmla="*/ 522452 h 524547"/>
                <a:gd name="connsiteX5" fmla="*/ 54388 w 152114"/>
                <a:gd name="connsiteY5" fmla="*/ 524453 h 524547"/>
                <a:gd name="connsiteX6" fmla="*/ 0 w 152114"/>
                <a:gd name="connsiteY6" fmla="*/ 467303 h 524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114" h="524547">
                  <a:moveTo>
                    <a:pt x="0" y="467303"/>
                  </a:moveTo>
                  <a:cubicBezTo>
                    <a:pt x="0" y="330619"/>
                    <a:pt x="0" y="193840"/>
                    <a:pt x="0" y="57061"/>
                  </a:cubicBezTo>
                  <a:cubicBezTo>
                    <a:pt x="95" y="9245"/>
                    <a:pt x="95" y="-280"/>
                    <a:pt x="54388" y="6"/>
                  </a:cubicBezTo>
                  <a:cubicBezTo>
                    <a:pt x="86773" y="197"/>
                    <a:pt x="119444" y="1721"/>
                    <a:pt x="152019" y="2292"/>
                  </a:cubicBezTo>
                  <a:cubicBezTo>
                    <a:pt x="152019" y="175647"/>
                    <a:pt x="152019" y="349097"/>
                    <a:pt x="152114" y="522452"/>
                  </a:cubicBezTo>
                  <a:cubicBezTo>
                    <a:pt x="119539" y="522833"/>
                    <a:pt x="86773" y="525024"/>
                    <a:pt x="54388" y="524453"/>
                  </a:cubicBezTo>
                  <a:cubicBezTo>
                    <a:pt x="9620" y="523595"/>
                    <a:pt x="95" y="523595"/>
                    <a:pt x="0" y="467303"/>
                  </a:cubicBezTo>
                  <a:close/>
                </a:path>
              </a:pathLst>
            </a:custGeom>
            <a:solidFill>
              <a:srgbClr val="B4B4B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F9B1D4E2-A69C-4278-ADAF-FD3FE7AC433F}"/>
                </a:ext>
              </a:extLst>
            </p:cNvPr>
            <p:cNvSpPr/>
            <p:nvPr/>
          </p:nvSpPr>
          <p:spPr>
            <a:xfrm>
              <a:off x="6126643" y="1369584"/>
              <a:ext cx="381977" cy="263542"/>
            </a:xfrm>
            <a:custGeom>
              <a:avLst/>
              <a:gdLst>
                <a:gd name="connsiteX0" fmla="*/ 27 w 381977"/>
                <a:gd name="connsiteY0" fmla="*/ 116316 h 263542"/>
                <a:gd name="connsiteX1" fmla="*/ 40222 w 381977"/>
                <a:gd name="connsiteY1" fmla="*/ 82883 h 263542"/>
                <a:gd name="connsiteX2" fmla="*/ 302255 w 381977"/>
                <a:gd name="connsiteY2" fmla="*/ 18018 h 263542"/>
                <a:gd name="connsiteX3" fmla="*/ 334545 w 381977"/>
                <a:gd name="connsiteY3" fmla="*/ 15 h 263542"/>
                <a:gd name="connsiteX4" fmla="*/ 381312 w 381977"/>
                <a:gd name="connsiteY4" fmla="*/ 148224 h 263542"/>
                <a:gd name="connsiteX5" fmla="*/ 359500 w 381977"/>
                <a:gd name="connsiteY5" fmla="*/ 186801 h 263542"/>
                <a:gd name="connsiteX6" fmla="*/ 229770 w 381977"/>
                <a:gd name="connsiteY6" fmla="*/ 247761 h 263542"/>
                <a:gd name="connsiteX7" fmla="*/ 77370 w 381977"/>
                <a:gd name="connsiteY7" fmla="*/ 257286 h 263542"/>
                <a:gd name="connsiteX8" fmla="*/ 27 w 381977"/>
                <a:gd name="connsiteY8" fmla="*/ 116316 h 263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977" h="263542">
                  <a:moveTo>
                    <a:pt x="27" y="116316"/>
                  </a:moveTo>
                  <a:cubicBezTo>
                    <a:pt x="-354" y="88407"/>
                    <a:pt x="2884" y="77263"/>
                    <a:pt x="40222" y="82883"/>
                  </a:cubicBezTo>
                  <a:cubicBezTo>
                    <a:pt x="134520" y="96885"/>
                    <a:pt x="224626" y="78311"/>
                    <a:pt x="302255" y="18018"/>
                  </a:cubicBezTo>
                  <a:cubicBezTo>
                    <a:pt x="312161" y="10302"/>
                    <a:pt x="320448" y="-461"/>
                    <a:pt x="334545" y="15"/>
                  </a:cubicBezTo>
                  <a:cubicBezTo>
                    <a:pt x="363120" y="15"/>
                    <a:pt x="371692" y="97075"/>
                    <a:pt x="381312" y="148224"/>
                  </a:cubicBezTo>
                  <a:cubicBezTo>
                    <a:pt x="384837" y="166893"/>
                    <a:pt x="373883" y="178419"/>
                    <a:pt x="359500" y="186801"/>
                  </a:cubicBezTo>
                  <a:cubicBezTo>
                    <a:pt x="328163" y="204993"/>
                    <a:pt x="277395" y="238236"/>
                    <a:pt x="229770" y="247761"/>
                  </a:cubicBezTo>
                  <a:cubicBezTo>
                    <a:pt x="153570" y="266811"/>
                    <a:pt x="115470" y="266811"/>
                    <a:pt x="77370" y="257286"/>
                  </a:cubicBezTo>
                  <a:cubicBezTo>
                    <a:pt x="1265" y="238045"/>
                    <a:pt x="8123" y="231187"/>
                    <a:pt x="27" y="116316"/>
                  </a:cubicBezTo>
                  <a:close/>
                </a:path>
              </a:pathLst>
            </a:custGeom>
            <a:solidFill>
              <a:srgbClr val="B2B2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E625B53C-3FAC-4C5B-B2E7-1DA0D51F0590}"/>
                </a:ext>
              </a:extLst>
            </p:cNvPr>
            <p:cNvSpPr/>
            <p:nvPr/>
          </p:nvSpPr>
          <p:spPr>
            <a:xfrm>
              <a:off x="4539328" y="817625"/>
              <a:ext cx="103155" cy="524065"/>
            </a:xfrm>
            <a:custGeom>
              <a:avLst/>
              <a:gdLst>
                <a:gd name="connsiteX0" fmla="*/ 0 w 103155"/>
                <a:gd name="connsiteY0" fmla="*/ 524066 h 524065"/>
                <a:gd name="connsiteX1" fmla="*/ 0 w 103155"/>
                <a:gd name="connsiteY1" fmla="*/ 0 h 524065"/>
                <a:gd name="connsiteX2" fmla="*/ 47244 w 103155"/>
                <a:gd name="connsiteY2" fmla="*/ 95 h 524065"/>
                <a:gd name="connsiteX3" fmla="*/ 103156 w 103155"/>
                <a:gd name="connsiteY3" fmla="*/ 56960 h 524065"/>
                <a:gd name="connsiteX4" fmla="*/ 103061 w 103155"/>
                <a:gd name="connsiteY4" fmla="*/ 467011 h 524065"/>
                <a:gd name="connsiteX5" fmla="*/ 47339 w 103155"/>
                <a:gd name="connsiteY5" fmla="*/ 523970 h 524065"/>
                <a:gd name="connsiteX6" fmla="*/ 0 w 103155"/>
                <a:gd name="connsiteY6" fmla="*/ 524066 h 524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155" h="524065">
                  <a:moveTo>
                    <a:pt x="0" y="524066"/>
                  </a:moveTo>
                  <a:cubicBezTo>
                    <a:pt x="0" y="349377"/>
                    <a:pt x="0" y="174689"/>
                    <a:pt x="0" y="0"/>
                  </a:cubicBezTo>
                  <a:cubicBezTo>
                    <a:pt x="15812" y="191"/>
                    <a:pt x="31718" y="286"/>
                    <a:pt x="47244" y="95"/>
                  </a:cubicBezTo>
                  <a:cubicBezTo>
                    <a:pt x="102679" y="-476"/>
                    <a:pt x="102679" y="18574"/>
                    <a:pt x="103156" y="56960"/>
                  </a:cubicBezTo>
                  <a:cubicBezTo>
                    <a:pt x="103156" y="193643"/>
                    <a:pt x="103061" y="330327"/>
                    <a:pt x="103061" y="467011"/>
                  </a:cubicBezTo>
                  <a:cubicBezTo>
                    <a:pt x="102775" y="513874"/>
                    <a:pt x="93250" y="523399"/>
                    <a:pt x="47339" y="523970"/>
                  </a:cubicBezTo>
                  <a:cubicBezTo>
                    <a:pt x="31718" y="524066"/>
                    <a:pt x="15716" y="523875"/>
                    <a:pt x="0" y="524066"/>
                  </a:cubicBezTo>
                  <a:close/>
                </a:path>
              </a:pathLst>
            </a:custGeom>
            <a:solidFill>
              <a:srgbClr val="B4B4B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D5B8323F-19DC-4FA4-BD87-6697EDDAC3A0}"/>
                </a:ext>
              </a:extLst>
            </p:cNvPr>
            <p:cNvSpPr/>
            <p:nvPr/>
          </p:nvSpPr>
          <p:spPr>
            <a:xfrm>
              <a:off x="5300192" y="360810"/>
              <a:ext cx="465840" cy="135634"/>
            </a:xfrm>
            <a:custGeom>
              <a:avLst/>
              <a:gdLst>
                <a:gd name="connsiteX0" fmla="*/ 465099 w 465840"/>
                <a:gd name="connsiteY0" fmla="*/ 86102 h 135634"/>
                <a:gd name="connsiteX1" fmla="*/ 355181 w 465840"/>
                <a:gd name="connsiteY1" fmla="*/ 125155 h 135634"/>
                <a:gd name="connsiteX2" fmla="*/ 1136 w 465840"/>
                <a:gd name="connsiteY2" fmla="*/ 86769 h 135634"/>
                <a:gd name="connsiteX3" fmla="*/ 35903 w 465840"/>
                <a:gd name="connsiteY3" fmla="*/ 33715 h 135634"/>
                <a:gd name="connsiteX4" fmla="*/ 424999 w 465840"/>
                <a:gd name="connsiteY4" fmla="*/ 30857 h 135634"/>
                <a:gd name="connsiteX5" fmla="*/ 465099 w 465840"/>
                <a:gd name="connsiteY5" fmla="*/ 86102 h 135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5840" h="135634">
                  <a:moveTo>
                    <a:pt x="465099" y="86102"/>
                  </a:moveTo>
                  <a:cubicBezTo>
                    <a:pt x="431476" y="107724"/>
                    <a:pt x="394900" y="120487"/>
                    <a:pt x="355181" y="125155"/>
                  </a:cubicBezTo>
                  <a:cubicBezTo>
                    <a:pt x="234213" y="139347"/>
                    <a:pt x="113817" y="148777"/>
                    <a:pt x="1136" y="86769"/>
                  </a:cubicBezTo>
                  <a:cubicBezTo>
                    <a:pt x="-4864" y="57527"/>
                    <a:pt x="13804" y="44002"/>
                    <a:pt x="35903" y="33715"/>
                  </a:cubicBezTo>
                  <a:cubicBezTo>
                    <a:pt x="151441" y="-19911"/>
                    <a:pt x="380041" y="-861"/>
                    <a:pt x="424999" y="30857"/>
                  </a:cubicBezTo>
                  <a:cubicBezTo>
                    <a:pt x="445954" y="45621"/>
                    <a:pt x="470433" y="54098"/>
                    <a:pt x="465099" y="86102"/>
                  </a:cubicBezTo>
                  <a:close/>
                </a:path>
              </a:pathLst>
            </a:custGeom>
            <a:solidFill>
              <a:srgbClr val="B2B2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8B4923DE-946D-42B1-9ADE-06132359FF22}"/>
                </a:ext>
              </a:extLst>
            </p:cNvPr>
            <p:cNvSpPr/>
            <p:nvPr/>
          </p:nvSpPr>
          <p:spPr>
            <a:xfrm>
              <a:off x="5461158" y="350763"/>
              <a:ext cx="141636" cy="33384"/>
            </a:xfrm>
            <a:custGeom>
              <a:avLst/>
              <a:gdLst>
                <a:gd name="connsiteX0" fmla="*/ 141637 w 141636"/>
                <a:gd name="connsiteY0" fmla="*/ 12806 h 33384"/>
                <a:gd name="connsiteX1" fmla="*/ 0 w 141636"/>
                <a:gd name="connsiteY1" fmla="*/ 18616 h 33384"/>
                <a:gd name="connsiteX2" fmla="*/ 141637 w 141636"/>
                <a:gd name="connsiteY2" fmla="*/ 12806 h 3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636" h="33384">
                  <a:moveTo>
                    <a:pt x="141637" y="12806"/>
                  </a:moveTo>
                  <a:cubicBezTo>
                    <a:pt x="95821" y="44048"/>
                    <a:pt x="47530" y="34428"/>
                    <a:pt x="0" y="18616"/>
                  </a:cubicBezTo>
                  <a:cubicBezTo>
                    <a:pt x="47625" y="-9959"/>
                    <a:pt x="95250" y="-434"/>
                    <a:pt x="141637" y="1280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6F1799F5-B1EF-43C2-BA2D-E12A70CB16BF}"/>
                </a:ext>
              </a:extLst>
            </p:cNvPr>
            <p:cNvSpPr/>
            <p:nvPr/>
          </p:nvSpPr>
          <p:spPr>
            <a:xfrm>
              <a:off x="4793056" y="5890259"/>
              <a:ext cx="421450" cy="97741"/>
            </a:xfrm>
            <a:custGeom>
              <a:avLst/>
              <a:gdLst>
                <a:gd name="connsiteX0" fmla="*/ 212711 w 421450"/>
                <a:gd name="connsiteY0" fmla="*/ 97727 h 97741"/>
                <a:gd name="connsiteX1" fmla="*/ 33356 w 421450"/>
                <a:gd name="connsiteY1" fmla="*/ 81439 h 97741"/>
                <a:gd name="connsiteX2" fmla="*/ 18 w 421450"/>
                <a:gd name="connsiteY2" fmla="*/ 49149 h 97741"/>
                <a:gd name="connsiteX3" fmla="*/ 36023 w 421450"/>
                <a:gd name="connsiteY3" fmla="*/ 13811 h 97741"/>
                <a:gd name="connsiteX4" fmla="*/ 386162 w 421450"/>
                <a:gd name="connsiteY4" fmla="*/ 13907 h 97741"/>
                <a:gd name="connsiteX5" fmla="*/ 421404 w 421450"/>
                <a:gd name="connsiteY5" fmla="*/ 49911 h 97741"/>
                <a:gd name="connsiteX6" fmla="*/ 387305 w 421450"/>
                <a:gd name="connsiteY6" fmla="*/ 81248 h 97741"/>
                <a:gd name="connsiteX7" fmla="*/ 212711 w 421450"/>
                <a:gd name="connsiteY7" fmla="*/ 97727 h 97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450" h="97741">
                  <a:moveTo>
                    <a:pt x="212711" y="97727"/>
                  </a:moveTo>
                  <a:cubicBezTo>
                    <a:pt x="152418" y="98013"/>
                    <a:pt x="92506" y="94393"/>
                    <a:pt x="33356" y="81439"/>
                  </a:cubicBezTo>
                  <a:cubicBezTo>
                    <a:pt x="15258" y="77439"/>
                    <a:pt x="590" y="72771"/>
                    <a:pt x="18" y="49149"/>
                  </a:cubicBezTo>
                  <a:cubicBezTo>
                    <a:pt x="-648" y="22670"/>
                    <a:pt x="16973" y="16859"/>
                    <a:pt x="36023" y="13811"/>
                  </a:cubicBezTo>
                  <a:cubicBezTo>
                    <a:pt x="152704" y="-4667"/>
                    <a:pt x="269576" y="-4572"/>
                    <a:pt x="386162" y="13907"/>
                  </a:cubicBezTo>
                  <a:cubicBezTo>
                    <a:pt x="405498" y="16955"/>
                    <a:pt x="422452" y="23622"/>
                    <a:pt x="421404" y="49911"/>
                  </a:cubicBezTo>
                  <a:cubicBezTo>
                    <a:pt x="420452" y="73724"/>
                    <a:pt x="405212" y="77343"/>
                    <a:pt x="387305" y="81248"/>
                  </a:cubicBezTo>
                  <a:cubicBezTo>
                    <a:pt x="329774" y="94012"/>
                    <a:pt x="271481" y="98013"/>
                    <a:pt x="212711" y="97727"/>
                  </a:cubicBezTo>
                  <a:close/>
                </a:path>
              </a:pathLst>
            </a:custGeom>
            <a:solidFill>
              <a:srgbClr val="F5A20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B5D595AC-CC37-4D46-9152-38A3CA5E6407}"/>
                </a:ext>
              </a:extLst>
            </p:cNvPr>
            <p:cNvSpPr/>
            <p:nvPr/>
          </p:nvSpPr>
          <p:spPr>
            <a:xfrm>
              <a:off x="5720333" y="6243806"/>
              <a:ext cx="73723" cy="22214"/>
            </a:xfrm>
            <a:custGeom>
              <a:avLst/>
              <a:gdLst>
                <a:gd name="connsiteX0" fmla="*/ 38767 w 73723"/>
                <a:gd name="connsiteY0" fmla="*/ 22215 h 22214"/>
                <a:gd name="connsiteX1" fmla="*/ 0 w 73723"/>
                <a:gd name="connsiteY1" fmla="*/ 19929 h 22214"/>
                <a:gd name="connsiteX2" fmla="*/ 73724 w 73723"/>
                <a:gd name="connsiteY2" fmla="*/ 19739 h 22214"/>
                <a:gd name="connsiteX3" fmla="*/ 38767 w 73723"/>
                <a:gd name="connsiteY3" fmla="*/ 22215 h 22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723" h="22214">
                  <a:moveTo>
                    <a:pt x="38767" y="22215"/>
                  </a:moveTo>
                  <a:cubicBezTo>
                    <a:pt x="22003" y="21262"/>
                    <a:pt x="5334" y="20215"/>
                    <a:pt x="0" y="19929"/>
                  </a:cubicBezTo>
                  <a:cubicBezTo>
                    <a:pt x="16764" y="31073"/>
                    <a:pt x="46673" y="-29887"/>
                    <a:pt x="73724" y="19739"/>
                  </a:cubicBezTo>
                  <a:cubicBezTo>
                    <a:pt x="62103" y="20595"/>
                    <a:pt x="50387" y="21358"/>
                    <a:pt x="38767" y="22215"/>
                  </a:cubicBezTo>
                  <a:close/>
                </a:path>
              </a:pathLst>
            </a:custGeom>
            <a:solidFill>
              <a:srgbClr val="FEE42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B09B1EB8-ADB5-4E5A-B397-AD1117255B00}"/>
                </a:ext>
              </a:extLst>
            </p:cNvPr>
            <p:cNvSpPr/>
            <p:nvPr/>
          </p:nvSpPr>
          <p:spPr>
            <a:xfrm>
              <a:off x="6242772" y="4721748"/>
              <a:ext cx="538615" cy="988408"/>
            </a:xfrm>
            <a:custGeom>
              <a:avLst/>
              <a:gdLst>
                <a:gd name="connsiteX0" fmla="*/ 247657 w 538615"/>
                <a:gd name="connsiteY0" fmla="*/ 555959 h 988408"/>
                <a:gd name="connsiteX1" fmla="*/ 199746 w 538615"/>
                <a:gd name="connsiteY1" fmla="*/ 486236 h 988408"/>
                <a:gd name="connsiteX2" fmla="*/ 55443 w 538615"/>
                <a:gd name="connsiteY2" fmla="*/ 270971 h 988408"/>
                <a:gd name="connsiteX3" fmla="*/ 231179 w 538615"/>
                <a:gd name="connsiteY3" fmla="*/ 78947 h 988408"/>
                <a:gd name="connsiteX4" fmla="*/ 276042 w 538615"/>
                <a:gd name="connsiteY4" fmla="*/ 31512 h 988408"/>
                <a:gd name="connsiteX5" fmla="*/ 319666 w 538615"/>
                <a:gd name="connsiteY5" fmla="*/ 556 h 988408"/>
                <a:gd name="connsiteX6" fmla="*/ 347003 w 538615"/>
                <a:gd name="connsiteY6" fmla="*/ 37513 h 988408"/>
                <a:gd name="connsiteX7" fmla="*/ 381960 w 538615"/>
                <a:gd name="connsiteY7" fmla="*/ 91996 h 988408"/>
                <a:gd name="connsiteX8" fmla="*/ 536169 w 538615"/>
                <a:gd name="connsiteY8" fmla="*/ 261732 h 988408"/>
                <a:gd name="connsiteX9" fmla="*/ 515690 w 538615"/>
                <a:gd name="connsiteY9" fmla="*/ 296593 h 988408"/>
                <a:gd name="connsiteX10" fmla="*/ 431585 w 538615"/>
                <a:gd name="connsiteY10" fmla="*/ 245158 h 988408"/>
                <a:gd name="connsiteX11" fmla="*/ 405105 w 538615"/>
                <a:gd name="connsiteY11" fmla="*/ 201438 h 988408"/>
                <a:gd name="connsiteX12" fmla="*/ 345003 w 538615"/>
                <a:gd name="connsiteY12" fmla="*/ 179912 h 988408"/>
                <a:gd name="connsiteX13" fmla="*/ 333477 w 538615"/>
                <a:gd name="connsiteY13" fmla="*/ 231442 h 988408"/>
                <a:gd name="connsiteX14" fmla="*/ 323762 w 538615"/>
                <a:gd name="connsiteY14" fmla="*/ 387557 h 988408"/>
                <a:gd name="connsiteX15" fmla="*/ 359004 w 538615"/>
                <a:gd name="connsiteY15" fmla="*/ 444040 h 988408"/>
                <a:gd name="connsiteX16" fmla="*/ 503403 w 538615"/>
                <a:gd name="connsiteY16" fmla="*/ 546434 h 988408"/>
                <a:gd name="connsiteX17" fmla="*/ 355575 w 538615"/>
                <a:gd name="connsiteY17" fmla="*/ 885238 h 988408"/>
                <a:gd name="connsiteX18" fmla="*/ 293663 w 538615"/>
                <a:gd name="connsiteY18" fmla="*/ 955438 h 988408"/>
                <a:gd name="connsiteX19" fmla="*/ 264897 w 538615"/>
                <a:gd name="connsiteY19" fmla="*/ 987251 h 988408"/>
                <a:gd name="connsiteX20" fmla="*/ 219844 w 538615"/>
                <a:gd name="connsiteY20" fmla="*/ 953628 h 988408"/>
                <a:gd name="connsiteX21" fmla="*/ 151359 w 538615"/>
                <a:gd name="connsiteY21" fmla="*/ 867521 h 988408"/>
                <a:gd name="connsiteX22" fmla="*/ 960 w 538615"/>
                <a:gd name="connsiteY22" fmla="*/ 676355 h 988408"/>
                <a:gd name="connsiteX23" fmla="*/ 31725 w 538615"/>
                <a:gd name="connsiteY23" fmla="*/ 646923 h 988408"/>
                <a:gd name="connsiteX24" fmla="*/ 93638 w 538615"/>
                <a:gd name="connsiteY24" fmla="*/ 662448 h 988408"/>
                <a:gd name="connsiteX25" fmla="*/ 135357 w 538615"/>
                <a:gd name="connsiteY25" fmla="*/ 751031 h 988408"/>
                <a:gd name="connsiteX26" fmla="*/ 178601 w 538615"/>
                <a:gd name="connsiteY26" fmla="*/ 779606 h 988408"/>
                <a:gd name="connsiteX27" fmla="*/ 236037 w 538615"/>
                <a:gd name="connsiteY27" fmla="*/ 744459 h 988408"/>
                <a:gd name="connsiteX28" fmla="*/ 247657 w 538615"/>
                <a:gd name="connsiteY28" fmla="*/ 555959 h 98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8615" h="988408">
                  <a:moveTo>
                    <a:pt x="247657" y="555959"/>
                  </a:moveTo>
                  <a:cubicBezTo>
                    <a:pt x="258420" y="513668"/>
                    <a:pt x="231560" y="498809"/>
                    <a:pt x="199746" y="486236"/>
                  </a:cubicBezTo>
                  <a:cubicBezTo>
                    <a:pt x="102401" y="447755"/>
                    <a:pt x="51252" y="379937"/>
                    <a:pt x="55443" y="270971"/>
                  </a:cubicBezTo>
                  <a:cubicBezTo>
                    <a:pt x="59634" y="161148"/>
                    <a:pt x="112116" y="97616"/>
                    <a:pt x="231179" y="78947"/>
                  </a:cubicBezTo>
                  <a:cubicBezTo>
                    <a:pt x="263945" y="73803"/>
                    <a:pt x="280995" y="67802"/>
                    <a:pt x="276042" y="31512"/>
                  </a:cubicBezTo>
                  <a:cubicBezTo>
                    <a:pt x="271184" y="-4206"/>
                    <a:pt x="297473" y="-301"/>
                    <a:pt x="319666" y="556"/>
                  </a:cubicBezTo>
                  <a:cubicBezTo>
                    <a:pt x="343764" y="1413"/>
                    <a:pt x="356147" y="13129"/>
                    <a:pt x="347003" y="37513"/>
                  </a:cubicBezTo>
                  <a:cubicBezTo>
                    <a:pt x="333763" y="72660"/>
                    <a:pt x="350241" y="83424"/>
                    <a:pt x="381960" y="91996"/>
                  </a:cubicBezTo>
                  <a:cubicBezTo>
                    <a:pt x="468447" y="115427"/>
                    <a:pt x="515595" y="176387"/>
                    <a:pt x="536169" y="261732"/>
                  </a:cubicBezTo>
                  <a:cubicBezTo>
                    <a:pt x="541408" y="283544"/>
                    <a:pt x="539789" y="289735"/>
                    <a:pt x="515690" y="296593"/>
                  </a:cubicBezTo>
                  <a:cubicBezTo>
                    <a:pt x="465398" y="311071"/>
                    <a:pt x="439110" y="296784"/>
                    <a:pt x="431585" y="245158"/>
                  </a:cubicBezTo>
                  <a:cubicBezTo>
                    <a:pt x="429013" y="227442"/>
                    <a:pt x="419297" y="212773"/>
                    <a:pt x="405105" y="201438"/>
                  </a:cubicBezTo>
                  <a:cubicBezTo>
                    <a:pt x="387294" y="187341"/>
                    <a:pt x="365767" y="172578"/>
                    <a:pt x="345003" y="179912"/>
                  </a:cubicBezTo>
                  <a:cubicBezTo>
                    <a:pt x="323667" y="187436"/>
                    <a:pt x="333763" y="213535"/>
                    <a:pt x="333477" y="231442"/>
                  </a:cubicBezTo>
                  <a:cubicBezTo>
                    <a:pt x="332620" y="283639"/>
                    <a:pt x="332620" y="335741"/>
                    <a:pt x="323762" y="387557"/>
                  </a:cubicBezTo>
                  <a:cubicBezTo>
                    <a:pt x="318904" y="416037"/>
                    <a:pt x="328905" y="431943"/>
                    <a:pt x="359004" y="444040"/>
                  </a:cubicBezTo>
                  <a:cubicBezTo>
                    <a:pt x="414345" y="466328"/>
                    <a:pt x="470256" y="490427"/>
                    <a:pt x="503403" y="546434"/>
                  </a:cubicBezTo>
                  <a:cubicBezTo>
                    <a:pt x="564459" y="649304"/>
                    <a:pt x="544647" y="857234"/>
                    <a:pt x="355575" y="885238"/>
                  </a:cubicBezTo>
                  <a:cubicBezTo>
                    <a:pt x="311474" y="891810"/>
                    <a:pt x="284900" y="904574"/>
                    <a:pt x="293663" y="955438"/>
                  </a:cubicBezTo>
                  <a:cubicBezTo>
                    <a:pt x="296901" y="974297"/>
                    <a:pt x="288614" y="993347"/>
                    <a:pt x="264897" y="987251"/>
                  </a:cubicBezTo>
                  <a:cubicBezTo>
                    <a:pt x="246609" y="982488"/>
                    <a:pt x="210033" y="987441"/>
                    <a:pt x="219844" y="953628"/>
                  </a:cubicBezTo>
                  <a:cubicBezTo>
                    <a:pt x="238989" y="887905"/>
                    <a:pt x="193936" y="881904"/>
                    <a:pt x="151359" y="867521"/>
                  </a:cubicBezTo>
                  <a:cubicBezTo>
                    <a:pt x="60300" y="836851"/>
                    <a:pt x="18867" y="765509"/>
                    <a:pt x="960" y="676355"/>
                  </a:cubicBezTo>
                  <a:cubicBezTo>
                    <a:pt x="-4279" y="650161"/>
                    <a:pt x="12771" y="648542"/>
                    <a:pt x="31725" y="646923"/>
                  </a:cubicBezTo>
                  <a:cubicBezTo>
                    <a:pt x="54585" y="644922"/>
                    <a:pt x="82970" y="621777"/>
                    <a:pt x="93638" y="662448"/>
                  </a:cubicBezTo>
                  <a:cubicBezTo>
                    <a:pt x="102115" y="694833"/>
                    <a:pt x="109449" y="726742"/>
                    <a:pt x="135357" y="751031"/>
                  </a:cubicBezTo>
                  <a:cubicBezTo>
                    <a:pt x="148406" y="763223"/>
                    <a:pt x="162122" y="773224"/>
                    <a:pt x="178601" y="779606"/>
                  </a:cubicBezTo>
                  <a:cubicBezTo>
                    <a:pt x="221273" y="796084"/>
                    <a:pt x="232607" y="790559"/>
                    <a:pt x="236037" y="744459"/>
                  </a:cubicBezTo>
                  <a:cubicBezTo>
                    <a:pt x="240799" y="681594"/>
                    <a:pt x="232512" y="617776"/>
                    <a:pt x="247657" y="555959"/>
                  </a:cubicBezTo>
                  <a:close/>
                </a:path>
              </a:pathLst>
            </a:custGeom>
            <a:solidFill>
              <a:srgbClr val="F2A9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45E4240E-5B6D-4847-830D-7A0E0942C9AB}"/>
                </a:ext>
              </a:extLst>
            </p:cNvPr>
            <p:cNvSpPr/>
            <p:nvPr/>
          </p:nvSpPr>
          <p:spPr>
            <a:xfrm>
              <a:off x="6479851" y="4036314"/>
              <a:ext cx="48106" cy="503491"/>
            </a:xfrm>
            <a:custGeom>
              <a:avLst/>
              <a:gdLst>
                <a:gd name="connsiteX0" fmla="*/ 19532 w 48106"/>
                <a:gd name="connsiteY0" fmla="*/ 190 h 503491"/>
                <a:gd name="connsiteX1" fmla="*/ 48107 w 48106"/>
                <a:gd name="connsiteY1" fmla="*/ 0 h 503491"/>
                <a:gd name="connsiteX2" fmla="*/ 5244 w 48106"/>
                <a:gd name="connsiteY2" fmla="*/ 503491 h 503491"/>
                <a:gd name="connsiteX3" fmla="*/ 19532 w 48106"/>
                <a:gd name="connsiteY3" fmla="*/ 190 h 50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06" h="503491">
                  <a:moveTo>
                    <a:pt x="19532" y="190"/>
                  </a:moveTo>
                  <a:cubicBezTo>
                    <a:pt x="29057" y="95"/>
                    <a:pt x="38582" y="95"/>
                    <a:pt x="48107" y="0"/>
                  </a:cubicBezTo>
                  <a:cubicBezTo>
                    <a:pt x="21341" y="166783"/>
                    <a:pt x="18293" y="335471"/>
                    <a:pt x="5244" y="503491"/>
                  </a:cubicBezTo>
                  <a:cubicBezTo>
                    <a:pt x="-8472" y="335185"/>
                    <a:pt x="7720" y="167735"/>
                    <a:pt x="19532" y="190"/>
                  </a:cubicBezTo>
                  <a:close/>
                </a:path>
              </a:pathLst>
            </a:custGeom>
            <a:solidFill>
              <a:srgbClr val="F2BE0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22E31B7D-5198-4212-A084-100A8F04D864}"/>
                </a:ext>
              </a:extLst>
            </p:cNvPr>
            <p:cNvSpPr/>
            <p:nvPr/>
          </p:nvSpPr>
          <p:spPr>
            <a:xfrm>
              <a:off x="4860225" y="5902980"/>
              <a:ext cx="296132" cy="48084"/>
            </a:xfrm>
            <a:custGeom>
              <a:avLst/>
              <a:gdLst>
                <a:gd name="connsiteX0" fmla="*/ 158782 w 296132"/>
                <a:gd name="connsiteY0" fmla="*/ 1853 h 48084"/>
                <a:gd name="connsiteX1" fmla="*/ 296132 w 296132"/>
                <a:gd name="connsiteY1" fmla="*/ 19474 h 48084"/>
                <a:gd name="connsiteX2" fmla="*/ 0 w 296132"/>
                <a:gd name="connsiteY2" fmla="*/ 18902 h 48084"/>
                <a:gd name="connsiteX3" fmla="*/ 116110 w 296132"/>
                <a:gd name="connsiteY3" fmla="*/ 234 h 48084"/>
                <a:gd name="connsiteX4" fmla="*/ 123920 w 296132"/>
                <a:gd name="connsiteY4" fmla="*/ 2805 h 48084"/>
                <a:gd name="connsiteX5" fmla="*/ 159449 w 296132"/>
                <a:gd name="connsiteY5" fmla="*/ 28142 h 48084"/>
                <a:gd name="connsiteX6" fmla="*/ 158782 w 296132"/>
                <a:gd name="connsiteY6" fmla="*/ 1853 h 48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6132" h="48084">
                  <a:moveTo>
                    <a:pt x="158782" y="1853"/>
                  </a:moveTo>
                  <a:cubicBezTo>
                    <a:pt x="204407" y="-4148"/>
                    <a:pt x="258032" y="9949"/>
                    <a:pt x="296132" y="19474"/>
                  </a:cubicBezTo>
                  <a:cubicBezTo>
                    <a:pt x="229457" y="57574"/>
                    <a:pt x="69723" y="57860"/>
                    <a:pt x="0" y="18902"/>
                  </a:cubicBezTo>
                  <a:cubicBezTo>
                    <a:pt x="40577" y="4615"/>
                    <a:pt x="77629" y="-1291"/>
                    <a:pt x="116110" y="234"/>
                  </a:cubicBezTo>
                  <a:cubicBezTo>
                    <a:pt x="118777" y="329"/>
                    <a:pt x="122682" y="996"/>
                    <a:pt x="123920" y="2805"/>
                  </a:cubicBezTo>
                  <a:cubicBezTo>
                    <a:pt x="141542" y="28237"/>
                    <a:pt x="144304" y="29761"/>
                    <a:pt x="159449" y="28142"/>
                  </a:cubicBezTo>
                  <a:cubicBezTo>
                    <a:pt x="191548" y="24808"/>
                    <a:pt x="175736" y="12902"/>
                    <a:pt x="158782" y="1853"/>
                  </a:cubicBezTo>
                  <a:close/>
                </a:path>
              </a:pathLst>
            </a:custGeom>
            <a:solidFill>
              <a:srgbClr val="FDD8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B2CDE478-0DF6-4B4D-86DE-1C63103DBC7B}"/>
                </a:ext>
              </a:extLst>
            </p:cNvPr>
            <p:cNvSpPr/>
            <p:nvPr/>
          </p:nvSpPr>
          <p:spPr>
            <a:xfrm>
              <a:off x="6547086" y="5260172"/>
              <a:ext cx="134572" cy="254639"/>
            </a:xfrm>
            <a:custGeom>
              <a:avLst/>
              <a:gdLst>
                <a:gd name="connsiteX0" fmla="*/ 16 w 134572"/>
                <a:gd name="connsiteY0" fmla="*/ 179078 h 254639"/>
                <a:gd name="connsiteX1" fmla="*/ 9637 w 134572"/>
                <a:gd name="connsiteY1" fmla="*/ 22678 h 254639"/>
                <a:gd name="connsiteX2" fmla="*/ 33640 w 134572"/>
                <a:gd name="connsiteY2" fmla="*/ 1438 h 254639"/>
                <a:gd name="connsiteX3" fmla="*/ 132795 w 134572"/>
                <a:gd name="connsiteY3" fmla="*/ 97354 h 254639"/>
                <a:gd name="connsiteX4" fmla="*/ 61643 w 134572"/>
                <a:gd name="connsiteY4" fmla="*/ 244706 h 254639"/>
                <a:gd name="connsiteX5" fmla="*/ 16 w 134572"/>
                <a:gd name="connsiteY5" fmla="*/ 179078 h 254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572" h="254639">
                  <a:moveTo>
                    <a:pt x="16" y="179078"/>
                  </a:moveTo>
                  <a:cubicBezTo>
                    <a:pt x="6113" y="136407"/>
                    <a:pt x="11732" y="79733"/>
                    <a:pt x="9637" y="22678"/>
                  </a:cubicBezTo>
                  <a:cubicBezTo>
                    <a:pt x="9065" y="6581"/>
                    <a:pt x="10399" y="-3992"/>
                    <a:pt x="33640" y="1438"/>
                  </a:cubicBezTo>
                  <a:cubicBezTo>
                    <a:pt x="88028" y="14105"/>
                    <a:pt x="126032" y="48681"/>
                    <a:pt x="132795" y="97354"/>
                  </a:cubicBezTo>
                  <a:cubicBezTo>
                    <a:pt x="142034" y="163648"/>
                    <a:pt x="114793" y="220036"/>
                    <a:pt x="61643" y="244706"/>
                  </a:cubicBezTo>
                  <a:cubicBezTo>
                    <a:pt x="13637" y="266804"/>
                    <a:pt x="-555" y="254993"/>
                    <a:pt x="16" y="179078"/>
                  </a:cubicBezTo>
                  <a:close/>
                </a:path>
              </a:pathLst>
            </a:custGeom>
            <a:solidFill>
              <a:srgbClr val="FEE42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A5410538-3F71-4A85-AC59-74F5D51E2872}"/>
                </a:ext>
              </a:extLst>
            </p:cNvPr>
            <p:cNvSpPr/>
            <p:nvPr/>
          </p:nvSpPr>
          <p:spPr>
            <a:xfrm>
              <a:off x="6393902" y="4894989"/>
              <a:ext cx="116910" cy="225106"/>
            </a:xfrm>
            <a:custGeom>
              <a:avLst/>
              <a:gdLst>
                <a:gd name="connsiteX0" fmla="*/ 116911 w 116910"/>
                <a:gd name="connsiteY0" fmla="*/ 53534 h 225106"/>
                <a:gd name="connsiteX1" fmla="*/ 105005 w 116910"/>
                <a:gd name="connsiteY1" fmla="*/ 204791 h 225106"/>
                <a:gd name="connsiteX2" fmla="*/ 81383 w 116910"/>
                <a:gd name="connsiteY2" fmla="*/ 224603 h 225106"/>
                <a:gd name="connsiteX3" fmla="*/ 134 w 116910"/>
                <a:gd name="connsiteY3" fmla="*/ 99254 h 225106"/>
                <a:gd name="connsiteX4" fmla="*/ 90527 w 116910"/>
                <a:gd name="connsiteY4" fmla="*/ 3 h 225106"/>
                <a:gd name="connsiteX5" fmla="*/ 116911 w 116910"/>
                <a:gd name="connsiteY5" fmla="*/ 53534 h 225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910" h="225106">
                  <a:moveTo>
                    <a:pt x="116911" y="53534"/>
                  </a:moveTo>
                  <a:cubicBezTo>
                    <a:pt x="108815" y="103921"/>
                    <a:pt x="102909" y="154023"/>
                    <a:pt x="105005" y="204791"/>
                  </a:cubicBezTo>
                  <a:cubicBezTo>
                    <a:pt x="105671" y="220412"/>
                    <a:pt x="98909" y="227079"/>
                    <a:pt x="81383" y="224603"/>
                  </a:cubicBezTo>
                  <a:cubicBezTo>
                    <a:pt x="32138" y="217459"/>
                    <a:pt x="-2437" y="165072"/>
                    <a:pt x="134" y="99254"/>
                  </a:cubicBezTo>
                  <a:cubicBezTo>
                    <a:pt x="2135" y="48962"/>
                    <a:pt x="45569" y="-473"/>
                    <a:pt x="90527" y="3"/>
                  </a:cubicBezTo>
                  <a:cubicBezTo>
                    <a:pt x="133294" y="384"/>
                    <a:pt x="106052" y="35913"/>
                    <a:pt x="116911" y="53534"/>
                  </a:cubicBezTo>
                  <a:close/>
                </a:path>
              </a:pathLst>
            </a:custGeom>
            <a:solidFill>
              <a:srgbClr val="FEE42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DEF0D47C-E8E6-44FA-BE4E-48954D1FF2B8}"/>
                </a:ext>
              </a:extLst>
            </p:cNvPr>
            <p:cNvSpPr/>
            <p:nvPr/>
          </p:nvSpPr>
          <p:spPr>
            <a:xfrm>
              <a:off x="6137433" y="940879"/>
              <a:ext cx="323850" cy="521220"/>
            </a:xfrm>
            <a:custGeom>
              <a:avLst/>
              <a:gdLst>
                <a:gd name="connsiteX0" fmla="*/ 9525 w 323850"/>
                <a:gd name="connsiteY0" fmla="*/ 0 h 521220"/>
                <a:gd name="connsiteX1" fmla="*/ 323850 w 323850"/>
                <a:gd name="connsiteY1" fmla="*/ 438150 h 521220"/>
                <a:gd name="connsiteX2" fmla="*/ 0 w 323850"/>
                <a:gd name="connsiteY2" fmla="*/ 514350 h 521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850" h="521220">
                  <a:moveTo>
                    <a:pt x="9525" y="0"/>
                  </a:moveTo>
                  <a:cubicBezTo>
                    <a:pt x="183261" y="76962"/>
                    <a:pt x="285750" y="190500"/>
                    <a:pt x="323850" y="438150"/>
                  </a:cubicBezTo>
                  <a:cubicBezTo>
                    <a:pt x="209550" y="514350"/>
                    <a:pt x="85725" y="533400"/>
                    <a:pt x="0" y="514350"/>
                  </a:cubicBezTo>
                </a:path>
              </a:pathLst>
            </a:custGeom>
            <a:solidFill>
              <a:srgbClr val="C5C5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619951E5-B60F-4043-8697-A941CFE791D5}"/>
                </a:ext>
              </a:extLst>
            </p:cNvPr>
            <p:cNvSpPr/>
            <p:nvPr/>
          </p:nvSpPr>
          <p:spPr>
            <a:xfrm>
              <a:off x="5822281" y="3512629"/>
              <a:ext cx="1517964" cy="523793"/>
            </a:xfrm>
            <a:custGeom>
              <a:avLst/>
              <a:gdLst>
                <a:gd name="connsiteX0" fmla="*/ 1506730 w 1517964"/>
                <a:gd name="connsiteY0" fmla="*/ 69342 h 523793"/>
                <a:gd name="connsiteX1" fmla="*/ 1451294 w 1517964"/>
                <a:gd name="connsiteY1" fmla="*/ 16669 h 523793"/>
                <a:gd name="connsiteX2" fmla="*/ 729585 w 1517964"/>
                <a:gd name="connsiteY2" fmla="*/ 0 h 523793"/>
                <a:gd name="connsiteX3" fmla="*/ 83980 w 1517964"/>
                <a:gd name="connsiteY3" fmla="*/ 48959 h 523793"/>
                <a:gd name="connsiteX4" fmla="*/ 36451 w 1517964"/>
                <a:gd name="connsiteY4" fmla="*/ 89726 h 523793"/>
                <a:gd name="connsiteX5" fmla="*/ 4256 w 1517964"/>
                <a:gd name="connsiteY5" fmla="*/ 428815 h 523793"/>
                <a:gd name="connsiteX6" fmla="*/ 677197 w 1517964"/>
                <a:gd name="connsiteY6" fmla="*/ 523780 h 523793"/>
                <a:gd name="connsiteX7" fmla="*/ 1089916 w 1517964"/>
                <a:gd name="connsiteY7" fmla="*/ 486823 h 523793"/>
                <a:gd name="connsiteX8" fmla="*/ 1483584 w 1517964"/>
                <a:gd name="connsiteY8" fmla="*/ 419100 h 523793"/>
                <a:gd name="connsiteX9" fmla="*/ 1506730 w 1517964"/>
                <a:gd name="connsiteY9" fmla="*/ 69342 h 523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7964" h="523793">
                  <a:moveTo>
                    <a:pt x="1506730" y="69342"/>
                  </a:moveTo>
                  <a:cubicBezTo>
                    <a:pt x="1500729" y="34957"/>
                    <a:pt x="1489109" y="14002"/>
                    <a:pt x="1451294" y="16669"/>
                  </a:cubicBezTo>
                  <a:cubicBezTo>
                    <a:pt x="1448818" y="16573"/>
                    <a:pt x="1036385" y="0"/>
                    <a:pt x="729585" y="0"/>
                  </a:cubicBezTo>
                  <a:cubicBezTo>
                    <a:pt x="401068" y="0"/>
                    <a:pt x="172372" y="38100"/>
                    <a:pt x="83980" y="48959"/>
                  </a:cubicBezTo>
                  <a:cubicBezTo>
                    <a:pt x="58453" y="50578"/>
                    <a:pt x="46547" y="66675"/>
                    <a:pt x="36451" y="89726"/>
                  </a:cubicBezTo>
                  <a:cubicBezTo>
                    <a:pt x="-11936" y="199454"/>
                    <a:pt x="446" y="314420"/>
                    <a:pt x="4256" y="428815"/>
                  </a:cubicBezTo>
                  <a:cubicBezTo>
                    <a:pt x="222855" y="501110"/>
                    <a:pt x="448312" y="524447"/>
                    <a:pt x="677197" y="523780"/>
                  </a:cubicBezTo>
                  <a:cubicBezTo>
                    <a:pt x="743872" y="523875"/>
                    <a:pt x="962471" y="508254"/>
                    <a:pt x="1089916" y="486823"/>
                  </a:cubicBezTo>
                  <a:cubicBezTo>
                    <a:pt x="1221266" y="464820"/>
                    <a:pt x="1352996" y="445675"/>
                    <a:pt x="1483584" y="419100"/>
                  </a:cubicBezTo>
                  <a:cubicBezTo>
                    <a:pt x="1519303" y="304419"/>
                    <a:pt x="1527494" y="188214"/>
                    <a:pt x="1506730" y="69342"/>
                  </a:cubicBezTo>
                  <a:close/>
                </a:path>
              </a:pathLst>
            </a:custGeom>
            <a:solidFill>
              <a:srgbClr val="E8D3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DF31F7B9-80E3-420F-8802-0565DF58F7EF}"/>
                </a:ext>
              </a:extLst>
            </p:cNvPr>
            <p:cNvSpPr/>
            <p:nvPr/>
          </p:nvSpPr>
          <p:spPr>
            <a:xfrm>
              <a:off x="5999035" y="4006405"/>
              <a:ext cx="103632" cy="464820"/>
            </a:xfrm>
            <a:custGeom>
              <a:avLst/>
              <a:gdLst>
                <a:gd name="connsiteX0" fmla="*/ 78296 w 103632"/>
                <a:gd name="connsiteY0" fmla="*/ 0 h 464820"/>
                <a:gd name="connsiteX1" fmla="*/ 103632 w 103632"/>
                <a:gd name="connsiteY1" fmla="*/ 3429 h 464820"/>
                <a:gd name="connsiteX2" fmla="*/ 0 w 103632"/>
                <a:gd name="connsiteY2" fmla="*/ 464820 h 464820"/>
                <a:gd name="connsiteX3" fmla="*/ 78296 w 103632"/>
                <a:gd name="connsiteY3" fmla="*/ 0 h 46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632" h="464820">
                  <a:moveTo>
                    <a:pt x="78296" y="0"/>
                  </a:moveTo>
                  <a:cubicBezTo>
                    <a:pt x="86773" y="1143"/>
                    <a:pt x="95155" y="2286"/>
                    <a:pt x="103632" y="3429"/>
                  </a:cubicBezTo>
                  <a:cubicBezTo>
                    <a:pt x="58198" y="154686"/>
                    <a:pt x="33433" y="310705"/>
                    <a:pt x="0" y="464820"/>
                  </a:cubicBezTo>
                  <a:cubicBezTo>
                    <a:pt x="9715" y="307086"/>
                    <a:pt x="46006" y="153924"/>
                    <a:pt x="78296" y="0"/>
                  </a:cubicBezTo>
                  <a:close/>
                </a:path>
              </a:pathLst>
            </a:custGeom>
            <a:solidFill>
              <a:srgbClr val="F2BE0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C3592834-088B-4733-BE06-90E9920FE8ED}"/>
                </a:ext>
              </a:extLst>
            </p:cNvPr>
            <p:cNvSpPr/>
            <p:nvPr/>
          </p:nvSpPr>
          <p:spPr>
            <a:xfrm>
              <a:off x="6907148" y="3995451"/>
              <a:ext cx="98964" cy="431291"/>
            </a:xfrm>
            <a:custGeom>
              <a:avLst/>
              <a:gdLst>
                <a:gd name="connsiteX0" fmla="*/ 25337 w 98964"/>
                <a:gd name="connsiteY0" fmla="*/ 0 h 431291"/>
                <a:gd name="connsiteX1" fmla="*/ 0 w 98964"/>
                <a:gd name="connsiteY1" fmla="*/ 3429 h 431291"/>
                <a:gd name="connsiteX2" fmla="*/ 98965 w 98964"/>
                <a:gd name="connsiteY2" fmla="*/ 431292 h 431291"/>
                <a:gd name="connsiteX3" fmla="*/ 25337 w 98964"/>
                <a:gd name="connsiteY3" fmla="*/ 0 h 43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964" h="431291">
                  <a:moveTo>
                    <a:pt x="25337" y="0"/>
                  </a:moveTo>
                  <a:cubicBezTo>
                    <a:pt x="16859" y="1143"/>
                    <a:pt x="8477" y="2286"/>
                    <a:pt x="0" y="3429"/>
                  </a:cubicBezTo>
                  <a:cubicBezTo>
                    <a:pt x="43910" y="143542"/>
                    <a:pt x="67056" y="288417"/>
                    <a:pt x="98965" y="431292"/>
                  </a:cubicBezTo>
                  <a:cubicBezTo>
                    <a:pt x="90678" y="284797"/>
                    <a:pt x="56007" y="142780"/>
                    <a:pt x="25337" y="0"/>
                  </a:cubicBezTo>
                  <a:close/>
                </a:path>
              </a:pathLst>
            </a:custGeom>
            <a:solidFill>
              <a:srgbClr val="F2BE0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8E372378-7535-4EFA-B3EF-721A800B5E42}"/>
                </a:ext>
              </a:extLst>
            </p:cNvPr>
            <p:cNvSpPr/>
            <p:nvPr/>
          </p:nvSpPr>
          <p:spPr>
            <a:xfrm>
              <a:off x="6815422" y="5721286"/>
              <a:ext cx="73723" cy="73723"/>
            </a:xfrm>
            <a:custGeom>
              <a:avLst/>
              <a:gdLst>
                <a:gd name="connsiteX0" fmla="*/ 58674 w 73723"/>
                <a:gd name="connsiteY0" fmla="*/ 71152 h 73723"/>
                <a:gd name="connsiteX1" fmla="*/ 2572 w 73723"/>
                <a:gd name="connsiteY1" fmla="*/ 15049 h 73723"/>
                <a:gd name="connsiteX2" fmla="*/ 2572 w 73723"/>
                <a:gd name="connsiteY2" fmla="*/ 2572 h 73723"/>
                <a:gd name="connsiteX3" fmla="*/ 2572 w 73723"/>
                <a:gd name="connsiteY3" fmla="*/ 2572 h 73723"/>
                <a:gd name="connsiteX4" fmla="*/ 15049 w 73723"/>
                <a:gd name="connsiteY4" fmla="*/ 2572 h 73723"/>
                <a:gd name="connsiteX5" fmla="*/ 71152 w 73723"/>
                <a:gd name="connsiteY5" fmla="*/ 58674 h 73723"/>
                <a:gd name="connsiteX6" fmla="*/ 71152 w 73723"/>
                <a:gd name="connsiteY6" fmla="*/ 71152 h 73723"/>
                <a:gd name="connsiteX7" fmla="*/ 71152 w 73723"/>
                <a:gd name="connsiteY7" fmla="*/ 71152 h 73723"/>
                <a:gd name="connsiteX8" fmla="*/ 58674 w 73723"/>
                <a:gd name="connsiteY8" fmla="*/ 71152 h 7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723" h="73723">
                  <a:moveTo>
                    <a:pt x="58674" y="71152"/>
                  </a:moveTo>
                  <a:lnTo>
                    <a:pt x="2572" y="15049"/>
                  </a:lnTo>
                  <a:cubicBezTo>
                    <a:pt x="-857" y="11621"/>
                    <a:pt x="-857" y="6001"/>
                    <a:pt x="2572" y="2572"/>
                  </a:cubicBezTo>
                  <a:lnTo>
                    <a:pt x="2572" y="2572"/>
                  </a:lnTo>
                  <a:cubicBezTo>
                    <a:pt x="6001" y="-857"/>
                    <a:pt x="11621" y="-857"/>
                    <a:pt x="15049" y="2572"/>
                  </a:cubicBezTo>
                  <a:lnTo>
                    <a:pt x="71152" y="58674"/>
                  </a:lnTo>
                  <a:cubicBezTo>
                    <a:pt x="74581" y="62103"/>
                    <a:pt x="74581" y="67723"/>
                    <a:pt x="71152" y="71152"/>
                  </a:cubicBezTo>
                  <a:lnTo>
                    <a:pt x="71152" y="71152"/>
                  </a:lnTo>
                  <a:cubicBezTo>
                    <a:pt x="67723" y="74581"/>
                    <a:pt x="62103" y="74581"/>
                    <a:pt x="58674" y="71152"/>
                  </a:cubicBezTo>
                  <a:close/>
                </a:path>
              </a:pathLst>
            </a:custGeom>
            <a:solidFill>
              <a:srgbClr val="C5C55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95259C26-0502-4DC1-97CD-C01178A43176}"/>
                </a:ext>
              </a:extLst>
            </p:cNvPr>
            <p:cNvSpPr/>
            <p:nvPr/>
          </p:nvSpPr>
          <p:spPr>
            <a:xfrm>
              <a:off x="6845902" y="5688139"/>
              <a:ext cx="73723" cy="73723"/>
            </a:xfrm>
            <a:custGeom>
              <a:avLst/>
              <a:gdLst>
                <a:gd name="connsiteX0" fmla="*/ 58674 w 73723"/>
                <a:gd name="connsiteY0" fmla="*/ 71152 h 73723"/>
                <a:gd name="connsiteX1" fmla="*/ 2572 w 73723"/>
                <a:gd name="connsiteY1" fmla="*/ 15049 h 73723"/>
                <a:gd name="connsiteX2" fmla="*/ 2572 w 73723"/>
                <a:gd name="connsiteY2" fmla="*/ 2572 h 73723"/>
                <a:gd name="connsiteX3" fmla="*/ 2572 w 73723"/>
                <a:gd name="connsiteY3" fmla="*/ 2572 h 73723"/>
                <a:gd name="connsiteX4" fmla="*/ 15049 w 73723"/>
                <a:gd name="connsiteY4" fmla="*/ 2572 h 73723"/>
                <a:gd name="connsiteX5" fmla="*/ 71152 w 73723"/>
                <a:gd name="connsiteY5" fmla="*/ 58674 h 73723"/>
                <a:gd name="connsiteX6" fmla="*/ 71152 w 73723"/>
                <a:gd name="connsiteY6" fmla="*/ 71152 h 73723"/>
                <a:gd name="connsiteX7" fmla="*/ 71152 w 73723"/>
                <a:gd name="connsiteY7" fmla="*/ 71152 h 73723"/>
                <a:gd name="connsiteX8" fmla="*/ 58674 w 73723"/>
                <a:gd name="connsiteY8" fmla="*/ 71152 h 7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723" h="73723">
                  <a:moveTo>
                    <a:pt x="58674" y="71152"/>
                  </a:moveTo>
                  <a:lnTo>
                    <a:pt x="2572" y="15049"/>
                  </a:lnTo>
                  <a:cubicBezTo>
                    <a:pt x="-857" y="11621"/>
                    <a:pt x="-857" y="6001"/>
                    <a:pt x="2572" y="2572"/>
                  </a:cubicBezTo>
                  <a:lnTo>
                    <a:pt x="2572" y="2572"/>
                  </a:lnTo>
                  <a:cubicBezTo>
                    <a:pt x="6001" y="-857"/>
                    <a:pt x="11621" y="-857"/>
                    <a:pt x="15049" y="2572"/>
                  </a:cubicBezTo>
                  <a:lnTo>
                    <a:pt x="71152" y="58674"/>
                  </a:lnTo>
                  <a:cubicBezTo>
                    <a:pt x="74581" y="62103"/>
                    <a:pt x="74581" y="67722"/>
                    <a:pt x="71152" y="71152"/>
                  </a:cubicBezTo>
                  <a:lnTo>
                    <a:pt x="71152" y="71152"/>
                  </a:lnTo>
                  <a:cubicBezTo>
                    <a:pt x="67723" y="74581"/>
                    <a:pt x="62103" y="74581"/>
                    <a:pt x="58674" y="71152"/>
                  </a:cubicBezTo>
                  <a:close/>
                </a:path>
              </a:pathLst>
            </a:custGeom>
            <a:solidFill>
              <a:srgbClr val="C5C55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3BD1397E-B18F-4340-BE61-A12B0463AF99}"/>
                </a:ext>
              </a:extLst>
            </p:cNvPr>
            <p:cNvSpPr/>
            <p:nvPr/>
          </p:nvSpPr>
          <p:spPr>
            <a:xfrm>
              <a:off x="6884002" y="5650039"/>
              <a:ext cx="73723" cy="73723"/>
            </a:xfrm>
            <a:custGeom>
              <a:avLst/>
              <a:gdLst>
                <a:gd name="connsiteX0" fmla="*/ 58674 w 73723"/>
                <a:gd name="connsiteY0" fmla="*/ 71152 h 73723"/>
                <a:gd name="connsiteX1" fmla="*/ 2572 w 73723"/>
                <a:gd name="connsiteY1" fmla="*/ 15049 h 73723"/>
                <a:gd name="connsiteX2" fmla="*/ 2572 w 73723"/>
                <a:gd name="connsiteY2" fmla="*/ 2572 h 73723"/>
                <a:gd name="connsiteX3" fmla="*/ 2572 w 73723"/>
                <a:gd name="connsiteY3" fmla="*/ 2572 h 73723"/>
                <a:gd name="connsiteX4" fmla="*/ 15049 w 73723"/>
                <a:gd name="connsiteY4" fmla="*/ 2572 h 73723"/>
                <a:gd name="connsiteX5" fmla="*/ 71152 w 73723"/>
                <a:gd name="connsiteY5" fmla="*/ 58674 h 73723"/>
                <a:gd name="connsiteX6" fmla="*/ 71152 w 73723"/>
                <a:gd name="connsiteY6" fmla="*/ 71152 h 73723"/>
                <a:gd name="connsiteX7" fmla="*/ 71152 w 73723"/>
                <a:gd name="connsiteY7" fmla="*/ 71152 h 73723"/>
                <a:gd name="connsiteX8" fmla="*/ 58674 w 73723"/>
                <a:gd name="connsiteY8" fmla="*/ 71152 h 7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723" h="73723">
                  <a:moveTo>
                    <a:pt x="58674" y="71152"/>
                  </a:moveTo>
                  <a:lnTo>
                    <a:pt x="2572" y="15049"/>
                  </a:lnTo>
                  <a:cubicBezTo>
                    <a:pt x="-857" y="11621"/>
                    <a:pt x="-857" y="6001"/>
                    <a:pt x="2572" y="2572"/>
                  </a:cubicBezTo>
                  <a:lnTo>
                    <a:pt x="2572" y="2572"/>
                  </a:lnTo>
                  <a:cubicBezTo>
                    <a:pt x="6001" y="-857"/>
                    <a:pt x="11621" y="-857"/>
                    <a:pt x="15049" y="2572"/>
                  </a:cubicBezTo>
                  <a:lnTo>
                    <a:pt x="71152" y="58674"/>
                  </a:lnTo>
                  <a:cubicBezTo>
                    <a:pt x="74581" y="62103"/>
                    <a:pt x="74581" y="67722"/>
                    <a:pt x="71152" y="71152"/>
                  </a:cubicBezTo>
                  <a:lnTo>
                    <a:pt x="71152" y="71152"/>
                  </a:lnTo>
                  <a:cubicBezTo>
                    <a:pt x="67723" y="74581"/>
                    <a:pt x="62103" y="74581"/>
                    <a:pt x="58674" y="71152"/>
                  </a:cubicBezTo>
                  <a:close/>
                </a:path>
              </a:pathLst>
            </a:custGeom>
            <a:solidFill>
              <a:srgbClr val="C5C55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7640C2EA-EAA1-4616-971C-F1151CACB225}"/>
                </a:ext>
              </a:extLst>
            </p:cNvPr>
            <p:cNvSpPr/>
            <p:nvPr/>
          </p:nvSpPr>
          <p:spPr>
            <a:xfrm>
              <a:off x="6922102" y="5611939"/>
              <a:ext cx="73723" cy="73723"/>
            </a:xfrm>
            <a:custGeom>
              <a:avLst/>
              <a:gdLst>
                <a:gd name="connsiteX0" fmla="*/ 58674 w 73723"/>
                <a:gd name="connsiteY0" fmla="*/ 71152 h 73723"/>
                <a:gd name="connsiteX1" fmla="*/ 2572 w 73723"/>
                <a:gd name="connsiteY1" fmla="*/ 15049 h 73723"/>
                <a:gd name="connsiteX2" fmla="*/ 2572 w 73723"/>
                <a:gd name="connsiteY2" fmla="*/ 2572 h 73723"/>
                <a:gd name="connsiteX3" fmla="*/ 2572 w 73723"/>
                <a:gd name="connsiteY3" fmla="*/ 2572 h 73723"/>
                <a:gd name="connsiteX4" fmla="*/ 15049 w 73723"/>
                <a:gd name="connsiteY4" fmla="*/ 2572 h 73723"/>
                <a:gd name="connsiteX5" fmla="*/ 71152 w 73723"/>
                <a:gd name="connsiteY5" fmla="*/ 58674 h 73723"/>
                <a:gd name="connsiteX6" fmla="*/ 71152 w 73723"/>
                <a:gd name="connsiteY6" fmla="*/ 71152 h 73723"/>
                <a:gd name="connsiteX7" fmla="*/ 71152 w 73723"/>
                <a:gd name="connsiteY7" fmla="*/ 71152 h 73723"/>
                <a:gd name="connsiteX8" fmla="*/ 58674 w 73723"/>
                <a:gd name="connsiteY8" fmla="*/ 71152 h 7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723" h="73723">
                  <a:moveTo>
                    <a:pt x="58674" y="71152"/>
                  </a:moveTo>
                  <a:lnTo>
                    <a:pt x="2572" y="15049"/>
                  </a:lnTo>
                  <a:cubicBezTo>
                    <a:pt x="-857" y="11621"/>
                    <a:pt x="-857" y="6001"/>
                    <a:pt x="2572" y="2572"/>
                  </a:cubicBezTo>
                  <a:lnTo>
                    <a:pt x="2572" y="2572"/>
                  </a:lnTo>
                  <a:cubicBezTo>
                    <a:pt x="6001" y="-857"/>
                    <a:pt x="11621" y="-857"/>
                    <a:pt x="15049" y="2572"/>
                  </a:cubicBezTo>
                  <a:lnTo>
                    <a:pt x="71152" y="58674"/>
                  </a:lnTo>
                  <a:cubicBezTo>
                    <a:pt x="74581" y="62103"/>
                    <a:pt x="74581" y="67722"/>
                    <a:pt x="71152" y="71152"/>
                  </a:cubicBezTo>
                  <a:lnTo>
                    <a:pt x="71152" y="71152"/>
                  </a:lnTo>
                  <a:cubicBezTo>
                    <a:pt x="67723" y="74581"/>
                    <a:pt x="62103" y="74581"/>
                    <a:pt x="58674" y="71152"/>
                  </a:cubicBezTo>
                  <a:close/>
                </a:path>
              </a:pathLst>
            </a:custGeom>
            <a:solidFill>
              <a:srgbClr val="C5C55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F3DF4E03-EFC8-49D0-829C-972DE340E7A7}"/>
                </a:ext>
              </a:extLst>
            </p:cNvPr>
            <p:cNvSpPr/>
            <p:nvPr/>
          </p:nvSpPr>
          <p:spPr>
            <a:xfrm>
              <a:off x="6992587" y="5895213"/>
              <a:ext cx="73723" cy="73723"/>
            </a:xfrm>
            <a:custGeom>
              <a:avLst/>
              <a:gdLst>
                <a:gd name="connsiteX0" fmla="*/ 58674 w 73723"/>
                <a:gd name="connsiteY0" fmla="*/ 71152 h 73723"/>
                <a:gd name="connsiteX1" fmla="*/ 2572 w 73723"/>
                <a:gd name="connsiteY1" fmla="*/ 15049 h 73723"/>
                <a:gd name="connsiteX2" fmla="*/ 2572 w 73723"/>
                <a:gd name="connsiteY2" fmla="*/ 2572 h 73723"/>
                <a:gd name="connsiteX3" fmla="*/ 2572 w 73723"/>
                <a:gd name="connsiteY3" fmla="*/ 2572 h 73723"/>
                <a:gd name="connsiteX4" fmla="*/ 15049 w 73723"/>
                <a:gd name="connsiteY4" fmla="*/ 2572 h 73723"/>
                <a:gd name="connsiteX5" fmla="*/ 71152 w 73723"/>
                <a:gd name="connsiteY5" fmla="*/ 58674 h 73723"/>
                <a:gd name="connsiteX6" fmla="*/ 71152 w 73723"/>
                <a:gd name="connsiteY6" fmla="*/ 71152 h 73723"/>
                <a:gd name="connsiteX7" fmla="*/ 71152 w 73723"/>
                <a:gd name="connsiteY7" fmla="*/ 71152 h 73723"/>
                <a:gd name="connsiteX8" fmla="*/ 58674 w 73723"/>
                <a:gd name="connsiteY8" fmla="*/ 71152 h 7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723" h="73723">
                  <a:moveTo>
                    <a:pt x="58674" y="71152"/>
                  </a:moveTo>
                  <a:lnTo>
                    <a:pt x="2572" y="15049"/>
                  </a:lnTo>
                  <a:cubicBezTo>
                    <a:pt x="-857" y="11621"/>
                    <a:pt x="-857" y="6001"/>
                    <a:pt x="2572" y="2572"/>
                  </a:cubicBezTo>
                  <a:lnTo>
                    <a:pt x="2572" y="2572"/>
                  </a:lnTo>
                  <a:cubicBezTo>
                    <a:pt x="6001" y="-857"/>
                    <a:pt x="11621" y="-857"/>
                    <a:pt x="15049" y="2572"/>
                  </a:cubicBezTo>
                  <a:lnTo>
                    <a:pt x="71152" y="58674"/>
                  </a:lnTo>
                  <a:cubicBezTo>
                    <a:pt x="74581" y="62103"/>
                    <a:pt x="74581" y="67723"/>
                    <a:pt x="71152" y="71152"/>
                  </a:cubicBezTo>
                  <a:lnTo>
                    <a:pt x="71152" y="71152"/>
                  </a:lnTo>
                  <a:cubicBezTo>
                    <a:pt x="67723" y="74581"/>
                    <a:pt x="62103" y="74581"/>
                    <a:pt x="58674" y="71152"/>
                  </a:cubicBezTo>
                  <a:close/>
                </a:path>
              </a:pathLst>
            </a:custGeom>
            <a:solidFill>
              <a:srgbClr val="C5C55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BF773172-6D40-4B8C-9CB8-5F6141658B0A}"/>
                </a:ext>
              </a:extLst>
            </p:cNvPr>
            <p:cNvSpPr/>
            <p:nvPr/>
          </p:nvSpPr>
          <p:spPr>
            <a:xfrm>
              <a:off x="7022972" y="5862065"/>
              <a:ext cx="73723" cy="73723"/>
            </a:xfrm>
            <a:custGeom>
              <a:avLst/>
              <a:gdLst>
                <a:gd name="connsiteX0" fmla="*/ 58674 w 73723"/>
                <a:gd name="connsiteY0" fmla="*/ 71152 h 73723"/>
                <a:gd name="connsiteX1" fmla="*/ 2572 w 73723"/>
                <a:gd name="connsiteY1" fmla="*/ 15050 h 73723"/>
                <a:gd name="connsiteX2" fmla="*/ 2572 w 73723"/>
                <a:gd name="connsiteY2" fmla="*/ 2572 h 73723"/>
                <a:gd name="connsiteX3" fmla="*/ 2572 w 73723"/>
                <a:gd name="connsiteY3" fmla="*/ 2572 h 73723"/>
                <a:gd name="connsiteX4" fmla="*/ 15049 w 73723"/>
                <a:gd name="connsiteY4" fmla="*/ 2572 h 73723"/>
                <a:gd name="connsiteX5" fmla="*/ 71152 w 73723"/>
                <a:gd name="connsiteY5" fmla="*/ 58674 h 73723"/>
                <a:gd name="connsiteX6" fmla="*/ 71152 w 73723"/>
                <a:gd name="connsiteY6" fmla="*/ 71152 h 73723"/>
                <a:gd name="connsiteX7" fmla="*/ 71152 w 73723"/>
                <a:gd name="connsiteY7" fmla="*/ 71152 h 73723"/>
                <a:gd name="connsiteX8" fmla="*/ 58674 w 73723"/>
                <a:gd name="connsiteY8" fmla="*/ 71152 h 7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723" h="73723">
                  <a:moveTo>
                    <a:pt x="58674" y="71152"/>
                  </a:moveTo>
                  <a:lnTo>
                    <a:pt x="2572" y="15050"/>
                  </a:lnTo>
                  <a:cubicBezTo>
                    <a:pt x="-857" y="11620"/>
                    <a:pt x="-857" y="6001"/>
                    <a:pt x="2572" y="2572"/>
                  </a:cubicBezTo>
                  <a:lnTo>
                    <a:pt x="2572" y="2572"/>
                  </a:lnTo>
                  <a:cubicBezTo>
                    <a:pt x="6001" y="-857"/>
                    <a:pt x="11621" y="-857"/>
                    <a:pt x="15049" y="2572"/>
                  </a:cubicBezTo>
                  <a:lnTo>
                    <a:pt x="71152" y="58674"/>
                  </a:lnTo>
                  <a:cubicBezTo>
                    <a:pt x="74581" y="62103"/>
                    <a:pt x="74581" y="67723"/>
                    <a:pt x="71152" y="71152"/>
                  </a:cubicBezTo>
                  <a:lnTo>
                    <a:pt x="71152" y="71152"/>
                  </a:lnTo>
                  <a:cubicBezTo>
                    <a:pt x="67723" y="74581"/>
                    <a:pt x="62198" y="74581"/>
                    <a:pt x="58674" y="71152"/>
                  </a:cubicBezTo>
                  <a:close/>
                </a:path>
              </a:pathLst>
            </a:custGeom>
            <a:solidFill>
              <a:srgbClr val="C5C55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07D5EF78-17A5-448C-8A56-6B82DB7C2346}"/>
                </a:ext>
              </a:extLst>
            </p:cNvPr>
            <p:cNvSpPr/>
            <p:nvPr/>
          </p:nvSpPr>
          <p:spPr>
            <a:xfrm>
              <a:off x="7061072" y="5823965"/>
              <a:ext cx="73723" cy="73723"/>
            </a:xfrm>
            <a:custGeom>
              <a:avLst/>
              <a:gdLst>
                <a:gd name="connsiteX0" fmla="*/ 58674 w 73723"/>
                <a:gd name="connsiteY0" fmla="*/ 71152 h 73723"/>
                <a:gd name="connsiteX1" fmla="*/ 2572 w 73723"/>
                <a:gd name="connsiteY1" fmla="*/ 15050 h 73723"/>
                <a:gd name="connsiteX2" fmla="*/ 2572 w 73723"/>
                <a:gd name="connsiteY2" fmla="*/ 2572 h 73723"/>
                <a:gd name="connsiteX3" fmla="*/ 2572 w 73723"/>
                <a:gd name="connsiteY3" fmla="*/ 2572 h 73723"/>
                <a:gd name="connsiteX4" fmla="*/ 15049 w 73723"/>
                <a:gd name="connsiteY4" fmla="*/ 2572 h 73723"/>
                <a:gd name="connsiteX5" fmla="*/ 71152 w 73723"/>
                <a:gd name="connsiteY5" fmla="*/ 58674 h 73723"/>
                <a:gd name="connsiteX6" fmla="*/ 71152 w 73723"/>
                <a:gd name="connsiteY6" fmla="*/ 71152 h 73723"/>
                <a:gd name="connsiteX7" fmla="*/ 71152 w 73723"/>
                <a:gd name="connsiteY7" fmla="*/ 71152 h 73723"/>
                <a:gd name="connsiteX8" fmla="*/ 58674 w 73723"/>
                <a:gd name="connsiteY8" fmla="*/ 71152 h 7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723" h="73723">
                  <a:moveTo>
                    <a:pt x="58674" y="71152"/>
                  </a:moveTo>
                  <a:lnTo>
                    <a:pt x="2572" y="15050"/>
                  </a:lnTo>
                  <a:cubicBezTo>
                    <a:pt x="-857" y="11620"/>
                    <a:pt x="-857" y="6001"/>
                    <a:pt x="2572" y="2572"/>
                  </a:cubicBezTo>
                  <a:lnTo>
                    <a:pt x="2572" y="2572"/>
                  </a:lnTo>
                  <a:cubicBezTo>
                    <a:pt x="6001" y="-857"/>
                    <a:pt x="11621" y="-857"/>
                    <a:pt x="15049" y="2572"/>
                  </a:cubicBezTo>
                  <a:lnTo>
                    <a:pt x="71152" y="58674"/>
                  </a:lnTo>
                  <a:cubicBezTo>
                    <a:pt x="74581" y="62103"/>
                    <a:pt x="74581" y="67723"/>
                    <a:pt x="71152" y="71152"/>
                  </a:cubicBezTo>
                  <a:lnTo>
                    <a:pt x="71152" y="71152"/>
                  </a:lnTo>
                  <a:cubicBezTo>
                    <a:pt x="67723" y="74581"/>
                    <a:pt x="62198" y="74581"/>
                    <a:pt x="58674" y="71152"/>
                  </a:cubicBezTo>
                  <a:close/>
                </a:path>
              </a:pathLst>
            </a:custGeom>
            <a:solidFill>
              <a:srgbClr val="C5C55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AB5276A8-9766-4116-BD93-4727597DD174}"/>
                </a:ext>
              </a:extLst>
            </p:cNvPr>
            <p:cNvSpPr/>
            <p:nvPr/>
          </p:nvSpPr>
          <p:spPr>
            <a:xfrm>
              <a:off x="7099172" y="5785865"/>
              <a:ext cx="73723" cy="73723"/>
            </a:xfrm>
            <a:custGeom>
              <a:avLst/>
              <a:gdLst>
                <a:gd name="connsiteX0" fmla="*/ 58674 w 73723"/>
                <a:gd name="connsiteY0" fmla="*/ 71152 h 73723"/>
                <a:gd name="connsiteX1" fmla="*/ 2572 w 73723"/>
                <a:gd name="connsiteY1" fmla="*/ 15050 h 73723"/>
                <a:gd name="connsiteX2" fmla="*/ 2572 w 73723"/>
                <a:gd name="connsiteY2" fmla="*/ 2572 h 73723"/>
                <a:gd name="connsiteX3" fmla="*/ 2572 w 73723"/>
                <a:gd name="connsiteY3" fmla="*/ 2572 h 73723"/>
                <a:gd name="connsiteX4" fmla="*/ 15049 w 73723"/>
                <a:gd name="connsiteY4" fmla="*/ 2572 h 73723"/>
                <a:gd name="connsiteX5" fmla="*/ 71152 w 73723"/>
                <a:gd name="connsiteY5" fmla="*/ 58674 h 73723"/>
                <a:gd name="connsiteX6" fmla="*/ 71152 w 73723"/>
                <a:gd name="connsiteY6" fmla="*/ 71152 h 73723"/>
                <a:gd name="connsiteX7" fmla="*/ 71152 w 73723"/>
                <a:gd name="connsiteY7" fmla="*/ 71152 h 73723"/>
                <a:gd name="connsiteX8" fmla="*/ 58674 w 73723"/>
                <a:gd name="connsiteY8" fmla="*/ 71152 h 7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723" h="73723">
                  <a:moveTo>
                    <a:pt x="58674" y="71152"/>
                  </a:moveTo>
                  <a:lnTo>
                    <a:pt x="2572" y="15050"/>
                  </a:lnTo>
                  <a:cubicBezTo>
                    <a:pt x="-857" y="11620"/>
                    <a:pt x="-857" y="6001"/>
                    <a:pt x="2572" y="2572"/>
                  </a:cubicBezTo>
                  <a:lnTo>
                    <a:pt x="2572" y="2572"/>
                  </a:lnTo>
                  <a:cubicBezTo>
                    <a:pt x="6001" y="-857"/>
                    <a:pt x="11621" y="-857"/>
                    <a:pt x="15049" y="2572"/>
                  </a:cubicBezTo>
                  <a:lnTo>
                    <a:pt x="71152" y="58674"/>
                  </a:lnTo>
                  <a:cubicBezTo>
                    <a:pt x="74581" y="62103"/>
                    <a:pt x="74581" y="67723"/>
                    <a:pt x="71152" y="71152"/>
                  </a:cubicBezTo>
                  <a:lnTo>
                    <a:pt x="71152" y="71152"/>
                  </a:lnTo>
                  <a:cubicBezTo>
                    <a:pt x="67723" y="74581"/>
                    <a:pt x="62198" y="74581"/>
                    <a:pt x="58674" y="71152"/>
                  </a:cubicBezTo>
                  <a:close/>
                </a:path>
              </a:pathLst>
            </a:custGeom>
            <a:solidFill>
              <a:srgbClr val="C5C55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AC8C42AE-4D7B-44C2-8AE8-1257DBBFEF4F}"/>
                </a:ext>
              </a:extLst>
            </p:cNvPr>
            <p:cNvSpPr/>
            <p:nvPr/>
          </p:nvSpPr>
          <p:spPr>
            <a:xfrm>
              <a:off x="4538167" y="6317551"/>
              <a:ext cx="421450" cy="97742"/>
            </a:xfrm>
            <a:custGeom>
              <a:avLst/>
              <a:gdLst>
                <a:gd name="connsiteX0" fmla="*/ 212712 w 421450"/>
                <a:gd name="connsiteY0" fmla="*/ 97727 h 97742"/>
                <a:gd name="connsiteX1" fmla="*/ 33356 w 421450"/>
                <a:gd name="connsiteY1" fmla="*/ 81439 h 97742"/>
                <a:gd name="connsiteX2" fmla="*/ 18 w 421450"/>
                <a:gd name="connsiteY2" fmla="*/ 49149 h 97742"/>
                <a:gd name="connsiteX3" fmla="*/ 36023 w 421450"/>
                <a:gd name="connsiteY3" fmla="*/ 13811 h 97742"/>
                <a:gd name="connsiteX4" fmla="*/ 386162 w 421450"/>
                <a:gd name="connsiteY4" fmla="*/ 13906 h 97742"/>
                <a:gd name="connsiteX5" fmla="*/ 421404 w 421450"/>
                <a:gd name="connsiteY5" fmla="*/ 49911 h 97742"/>
                <a:gd name="connsiteX6" fmla="*/ 387305 w 421450"/>
                <a:gd name="connsiteY6" fmla="*/ 81248 h 97742"/>
                <a:gd name="connsiteX7" fmla="*/ 212712 w 421450"/>
                <a:gd name="connsiteY7" fmla="*/ 97727 h 97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450" h="97742">
                  <a:moveTo>
                    <a:pt x="212712" y="97727"/>
                  </a:moveTo>
                  <a:cubicBezTo>
                    <a:pt x="152418" y="98012"/>
                    <a:pt x="92506" y="94393"/>
                    <a:pt x="33356" y="81439"/>
                  </a:cubicBezTo>
                  <a:cubicBezTo>
                    <a:pt x="15258" y="77438"/>
                    <a:pt x="590" y="72771"/>
                    <a:pt x="18" y="49149"/>
                  </a:cubicBezTo>
                  <a:cubicBezTo>
                    <a:pt x="-648" y="22670"/>
                    <a:pt x="16973" y="16859"/>
                    <a:pt x="36023" y="13811"/>
                  </a:cubicBezTo>
                  <a:cubicBezTo>
                    <a:pt x="152704" y="-4667"/>
                    <a:pt x="269576" y="-4572"/>
                    <a:pt x="386162" y="13906"/>
                  </a:cubicBezTo>
                  <a:cubicBezTo>
                    <a:pt x="405498" y="16954"/>
                    <a:pt x="422452" y="23622"/>
                    <a:pt x="421404" y="49911"/>
                  </a:cubicBezTo>
                  <a:cubicBezTo>
                    <a:pt x="420452" y="73723"/>
                    <a:pt x="405212" y="77343"/>
                    <a:pt x="387305" y="81248"/>
                  </a:cubicBezTo>
                  <a:cubicBezTo>
                    <a:pt x="329774" y="93916"/>
                    <a:pt x="271481" y="97917"/>
                    <a:pt x="212712" y="97727"/>
                  </a:cubicBezTo>
                  <a:close/>
                </a:path>
              </a:pathLst>
            </a:custGeom>
            <a:solidFill>
              <a:srgbClr val="F5A20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A4584DB5-E460-4F62-8470-EDDF8D90D35E}"/>
                </a:ext>
              </a:extLst>
            </p:cNvPr>
            <p:cNvSpPr/>
            <p:nvPr/>
          </p:nvSpPr>
          <p:spPr>
            <a:xfrm>
              <a:off x="4605337" y="6330272"/>
              <a:ext cx="296132" cy="48084"/>
            </a:xfrm>
            <a:custGeom>
              <a:avLst/>
              <a:gdLst>
                <a:gd name="connsiteX0" fmla="*/ 158782 w 296132"/>
                <a:gd name="connsiteY0" fmla="*/ 1852 h 48084"/>
                <a:gd name="connsiteX1" fmla="*/ 296132 w 296132"/>
                <a:gd name="connsiteY1" fmla="*/ 19474 h 48084"/>
                <a:gd name="connsiteX2" fmla="*/ 0 w 296132"/>
                <a:gd name="connsiteY2" fmla="*/ 18903 h 48084"/>
                <a:gd name="connsiteX3" fmla="*/ 116110 w 296132"/>
                <a:gd name="connsiteY3" fmla="*/ 233 h 48084"/>
                <a:gd name="connsiteX4" fmla="*/ 123920 w 296132"/>
                <a:gd name="connsiteY4" fmla="*/ 2805 h 48084"/>
                <a:gd name="connsiteX5" fmla="*/ 159448 w 296132"/>
                <a:gd name="connsiteY5" fmla="*/ 28142 h 48084"/>
                <a:gd name="connsiteX6" fmla="*/ 158782 w 296132"/>
                <a:gd name="connsiteY6" fmla="*/ 1852 h 48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6132" h="48084">
                  <a:moveTo>
                    <a:pt x="158782" y="1852"/>
                  </a:moveTo>
                  <a:cubicBezTo>
                    <a:pt x="204407" y="-4148"/>
                    <a:pt x="258032" y="9949"/>
                    <a:pt x="296132" y="19474"/>
                  </a:cubicBezTo>
                  <a:cubicBezTo>
                    <a:pt x="229457" y="57574"/>
                    <a:pt x="69723" y="57860"/>
                    <a:pt x="0" y="18903"/>
                  </a:cubicBezTo>
                  <a:cubicBezTo>
                    <a:pt x="40577" y="4615"/>
                    <a:pt x="77629" y="-1290"/>
                    <a:pt x="116110" y="233"/>
                  </a:cubicBezTo>
                  <a:cubicBezTo>
                    <a:pt x="118777" y="329"/>
                    <a:pt x="122682" y="996"/>
                    <a:pt x="123920" y="2805"/>
                  </a:cubicBezTo>
                  <a:cubicBezTo>
                    <a:pt x="141542" y="28237"/>
                    <a:pt x="144304" y="29761"/>
                    <a:pt x="159448" y="28142"/>
                  </a:cubicBezTo>
                  <a:cubicBezTo>
                    <a:pt x="191643" y="24808"/>
                    <a:pt x="175831" y="12902"/>
                    <a:pt x="158782" y="1852"/>
                  </a:cubicBezTo>
                  <a:close/>
                </a:path>
              </a:pathLst>
            </a:custGeom>
            <a:solidFill>
              <a:srgbClr val="FDD8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5DC12ACE-3F94-4F49-A3F3-626989BBE495}"/>
                </a:ext>
              </a:extLst>
            </p:cNvPr>
            <p:cNvSpPr/>
            <p:nvPr/>
          </p:nvSpPr>
          <p:spPr>
            <a:xfrm>
              <a:off x="5728792" y="6620541"/>
              <a:ext cx="421450" cy="97741"/>
            </a:xfrm>
            <a:custGeom>
              <a:avLst/>
              <a:gdLst>
                <a:gd name="connsiteX0" fmla="*/ 212712 w 421450"/>
                <a:gd name="connsiteY0" fmla="*/ 97727 h 97741"/>
                <a:gd name="connsiteX1" fmla="*/ 33356 w 421450"/>
                <a:gd name="connsiteY1" fmla="*/ 81439 h 97741"/>
                <a:gd name="connsiteX2" fmla="*/ 18 w 421450"/>
                <a:gd name="connsiteY2" fmla="*/ 49149 h 97741"/>
                <a:gd name="connsiteX3" fmla="*/ 36023 w 421450"/>
                <a:gd name="connsiteY3" fmla="*/ 13811 h 97741"/>
                <a:gd name="connsiteX4" fmla="*/ 386162 w 421450"/>
                <a:gd name="connsiteY4" fmla="*/ 13907 h 97741"/>
                <a:gd name="connsiteX5" fmla="*/ 421404 w 421450"/>
                <a:gd name="connsiteY5" fmla="*/ 49911 h 97741"/>
                <a:gd name="connsiteX6" fmla="*/ 387305 w 421450"/>
                <a:gd name="connsiteY6" fmla="*/ 81248 h 97741"/>
                <a:gd name="connsiteX7" fmla="*/ 212712 w 421450"/>
                <a:gd name="connsiteY7" fmla="*/ 97727 h 97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450" h="97741">
                  <a:moveTo>
                    <a:pt x="212712" y="97727"/>
                  </a:moveTo>
                  <a:cubicBezTo>
                    <a:pt x="152418" y="98012"/>
                    <a:pt x="92506" y="94392"/>
                    <a:pt x="33356" y="81439"/>
                  </a:cubicBezTo>
                  <a:cubicBezTo>
                    <a:pt x="15258" y="77438"/>
                    <a:pt x="590" y="72771"/>
                    <a:pt x="18" y="49149"/>
                  </a:cubicBezTo>
                  <a:cubicBezTo>
                    <a:pt x="-648" y="22669"/>
                    <a:pt x="16973" y="16859"/>
                    <a:pt x="36023" y="13811"/>
                  </a:cubicBezTo>
                  <a:cubicBezTo>
                    <a:pt x="152704" y="-4667"/>
                    <a:pt x="269576" y="-4572"/>
                    <a:pt x="386162" y="13907"/>
                  </a:cubicBezTo>
                  <a:cubicBezTo>
                    <a:pt x="405498" y="16954"/>
                    <a:pt x="422452" y="23622"/>
                    <a:pt x="421404" y="49911"/>
                  </a:cubicBezTo>
                  <a:cubicBezTo>
                    <a:pt x="420452" y="73723"/>
                    <a:pt x="405212" y="77343"/>
                    <a:pt x="387305" y="81248"/>
                  </a:cubicBezTo>
                  <a:cubicBezTo>
                    <a:pt x="329774" y="94012"/>
                    <a:pt x="271481" y="98012"/>
                    <a:pt x="212712" y="97727"/>
                  </a:cubicBezTo>
                  <a:close/>
                </a:path>
              </a:pathLst>
            </a:custGeom>
            <a:solidFill>
              <a:srgbClr val="F5A20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6E330C44-19D5-4C0B-9461-321C3D7085AD}"/>
                </a:ext>
              </a:extLst>
            </p:cNvPr>
            <p:cNvSpPr/>
            <p:nvPr/>
          </p:nvSpPr>
          <p:spPr>
            <a:xfrm>
              <a:off x="5795962" y="6633262"/>
              <a:ext cx="296132" cy="48084"/>
            </a:xfrm>
            <a:custGeom>
              <a:avLst/>
              <a:gdLst>
                <a:gd name="connsiteX0" fmla="*/ 158782 w 296132"/>
                <a:gd name="connsiteY0" fmla="*/ 1852 h 48084"/>
                <a:gd name="connsiteX1" fmla="*/ 296132 w 296132"/>
                <a:gd name="connsiteY1" fmla="*/ 19474 h 48084"/>
                <a:gd name="connsiteX2" fmla="*/ 0 w 296132"/>
                <a:gd name="connsiteY2" fmla="*/ 18903 h 48084"/>
                <a:gd name="connsiteX3" fmla="*/ 116110 w 296132"/>
                <a:gd name="connsiteY3" fmla="*/ 233 h 48084"/>
                <a:gd name="connsiteX4" fmla="*/ 123920 w 296132"/>
                <a:gd name="connsiteY4" fmla="*/ 2805 h 48084"/>
                <a:gd name="connsiteX5" fmla="*/ 159449 w 296132"/>
                <a:gd name="connsiteY5" fmla="*/ 28142 h 48084"/>
                <a:gd name="connsiteX6" fmla="*/ 158782 w 296132"/>
                <a:gd name="connsiteY6" fmla="*/ 1852 h 48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6132" h="48084">
                  <a:moveTo>
                    <a:pt x="158782" y="1852"/>
                  </a:moveTo>
                  <a:cubicBezTo>
                    <a:pt x="204407" y="-4148"/>
                    <a:pt x="258032" y="9949"/>
                    <a:pt x="296132" y="19474"/>
                  </a:cubicBezTo>
                  <a:cubicBezTo>
                    <a:pt x="229457" y="57574"/>
                    <a:pt x="69723" y="57860"/>
                    <a:pt x="0" y="18903"/>
                  </a:cubicBezTo>
                  <a:cubicBezTo>
                    <a:pt x="40576" y="4615"/>
                    <a:pt x="77629" y="-1290"/>
                    <a:pt x="116110" y="233"/>
                  </a:cubicBezTo>
                  <a:cubicBezTo>
                    <a:pt x="118777" y="329"/>
                    <a:pt x="122682" y="996"/>
                    <a:pt x="123920" y="2805"/>
                  </a:cubicBezTo>
                  <a:cubicBezTo>
                    <a:pt x="141542" y="28237"/>
                    <a:pt x="144304" y="29761"/>
                    <a:pt x="159449" y="28142"/>
                  </a:cubicBezTo>
                  <a:cubicBezTo>
                    <a:pt x="191643" y="24808"/>
                    <a:pt x="175832" y="12902"/>
                    <a:pt x="158782" y="1852"/>
                  </a:cubicBezTo>
                  <a:close/>
                </a:path>
              </a:pathLst>
            </a:custGeom>
            <a:solidFill>
              <a:srgbClr val="FDD8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99BC7DA9-2F3A-4D1A-BF12-3F2053FC5C72}"/>
                </a:ext>
              </a:extLst>
            </p:cNvPr>
            <p:cNvSpPr/>
            <p:nvPr/>
          </p:nvSpPr>
          <p:spPr>
            <a:xfrm>
              <a:off x="7071817" y="6544341"/>
              <a:ext cx="421450" cy="97741"/>
            </a:xfrm>
            <a:custGeom>
              <a:avLst/>
              <a:gdLst>
                <a:gd name="connsiteX0" fmla="*/ 212711 w 421450"/>
                <a:gd name="connsiteY0" fmla="*/ 97727 h 97741"/>
                <a:gd name="connsiteX1" fmla="*/ 33356 w 421450"/>
                <a:gd name="connsiteY1" fmla="*/ 81439 h 97741"/>
                <a:gd name="connsiteX2" fmla="*/ 18 w 421450"/>
                <a:gd name="connsiteY2" fmla="*/ 49149 h 97741"/>
                <a:gd name="connsiteX3" fmla="*/ 36023 w 421450"/>
                <a:gd name="connsiteY3" fmla="*/ 13811 h 97741"/>
                <a:gd name="connsiteX4" fmla="*/ 386162 w 421450"/>
                <a:gd name="connsiteY4" fmla="*/ 13907 h 97741"/>
                <a:gd name="connsiteX5" fmla="*/ 421404 w 421450"/>
                <a:gd name="connsiteY5" fmla="*/ 49911 h 97741"/>
                <a:gd name="connsiteX6" fmla="*/ 387305 w 421450"/>
                <a:gd name="connsiteY6" fmla="*/ 81248 h 97741"/>
                <a:gd name="connsiteX7" fmla="*/ 212711 w 421450"/>
                <a:gd name="connsiteY7" fmla="*/ 97727 h 97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450" h="97741">
                  <a:moveTo>
                    <a:pt x="212711" y="97727"/>
                  </a:moveTo>
                  <a:cubicBezTo>
                    <a:pt x="152418" y="98012"/>
                    <a:pt x="92506" y="94392"/>
                    <a:pt x="33356" y="81439"/>
                  </a:cubicBezTo>
                  <a:cubicBezTo>
                    <a:pt x="15258" y="77438"/>
                    <a:pt x="590" y="72771"/>
                    <a:pt x="18" y="49149"/>
                  </a:cubicBezTo>
                  <a:cubicBezTo>
                    <a:pt x="-648" y="22669"/>
                    <a:pt x="16973" y="16859"/>
                    <a:pt x="36023" y="13811"/>
                  </a:cubicBezTo>
                  <a:cubicBezTo>
                    <a:pt x="152704" y="-4667"/>
                    <a:pt x="269576" y="-4572"/>
                    <a:pt x="386162" y="13907"/>
                  </a:cubicBezTo>
                  <a:cubicBezTo>
                    <a:pt x="405497" y="16954"/>
                    <a:pt x="422452" y="23622"/>
                    <a:pt x="421404" y="49911"/>
                  </a:cubicBezTo>
                  <a:cubicBezTo>
                    <a:pt x="420452" y="73723"/>
                    <a:pt x="405212" y="77343"/>
                    <a:pt x="387305" y="81248"/>
                  </a:cubicBezTo>
                  <a:cubicBezTo>
                    <a:pt x="329774" y="94012"/>
                    <a:pt x="271481" y="98012"/>
                    <a:pt x="212711" y="97727"/>
                  </a:cubicBezTo>
                  <a:close/>
                </a:path>
              </a:pathLst>
            </a:custGeom>
            <a:solidFill>
              <a:srgbClr val="F5A20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131ABB12-E947-4373-87ED-F98DD3216237}"/>
                </a:ext>
              </a:extLst>
            </p:cNvPr>
            <p:cNvSpPr/>
            <p:nvPr/>
          </p:nvSpPr>
          <p:spPr>
            <a:xfrm>
              <a:off x="7138987" y="6557062"/>
              <a:ext cx="296132" cy="48084"/>
            </a:xfrm>
            <a:custGeom>
              <a:avLst/>
              <a:gdLst>
                <a:gd name="connsiteX0" fmla="*/ 158782 w 296132"/>
                <a:gd name="connsiteY0" fmla="*/ 1852 h 48084"/>
                <a:gd name="connsiteX1" fmla="*/ 296132 w 296132"/>
                <a:gd name="connsiteY1" fmla="*/ 19474 h 48084"/>
                <a:gd name="connsiteX2" fmla="*/ 0 w 296132"/>
                <a:gd name="connsiteY2" fmla="*/ 18903 h 48084"/>
                <a:gd name="connsiteX3" fmla="*/ 116110 w 296132"/>
                <a:gd name="connsiteY3" fmla="*/ 233 h 48084"/>
                <a:gd name="connsiteX4" fmla="*/ 123920 w 296132"/>
                <a:gd name="connsiteY4" fmla="*/ 2805 h 48084"/>
                <a:gd name="connsiteX5" fmla="*/ 159448 w 296132"/>
                <a:gd name="connsiteY5" fmla="*/ 28142 h 48084"/>
                <a:gd name="connsiteX6" fmla="*/ 158782 w 296132"/>
                <a:gd name="connsiteY6" fmla="*/ 1852 h 48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6132" h="48084">
                  <a:moveTo>
                    <a:pt x="158782" y="1852"/>
                  </a:moveTo>
                  <a:cubicBezTo>
                    <a:pt x="204406" y="-4148"/>
                    <a:pt x="258032" y="9949"/>
                    <a:pt x="296132" y="19474"/>
                  </a:cubicBezTo>
                  <a:cubicBezTo>
                    <a:pt x="229457" y="57574"/>
                    <a:pt x="69723" y="57860"/>
                    <a:pt x="0" y="18903"/>
                  </a:cubicBezTo>
                  <a:cubicBezTo>
                    <a:pt x="40577" y="4615"/>
                    <a:pt x="77629" y="-1290"/>
                    <a:pt x="116110" y="233"/>
                  </a:cubicBezTo>
                  <a:cubicBezTo>
                    <a:pt x="118777" y="329"/>
                    <a:pt x="122682" y="996"/>
                    <a:pt x="123920" y="2805"/>
                  </a:cubicBezTo>
                  <a:cubicBezTo>
                    <a:pt x="141541" y="28237"/>
                    <a:pt x="144304" y="29761"/>
                    <a:pt x="159448" y="28142"/>
                  </a:cubicBezTo>
                  <a:cubicBezTo>
                    <a:pt x="191643" y="24808"/>
                    <a:pt x="175831" y="12902"/>
                    <a:pt x="158782" y="1852"/>
                  </a:cubicBezTo>
                  <a:close/>
                </a:path>
              </a:pathLst>
            </a:custGeom>
            <a:solidFill>
              <a:srgbClr val="FDD8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4F010A63-BA46-4B60-BF79-0C4010967A25}"/>
                </a:ext>
              </a:extLst>
            </p:cNvPr>
            <p:cNvSpPr/>
            <p:nvPr/>
          </p:nvSpPr>
          <p:spPr>
            <a:xfrm>
              <a:off x="8205292" y="5934741"/>
              <a:ext cx="421450" cy="97741"/>
            </a:xfrm>
            <a:custGeom>
              <a:avLst/>
              <a:gdLst>
                <a:gd name="connsiteX0" fmla="*/ 212711 w 421450"/>
                <a:gd name="connsiteY0" fmla="*/ 97727 h 97741"/>
                <a:gd name="connsiteX1" fmla="*/ 33356 w 421450"/>
                <a:gd name="connsiteY1" fmla="*/ 81439 h 97741"/>
                <a:gd name="connsiteX2" fmla="*/ 18 w 421450"/>
                <a:gd name="connsiteY2" fmla="*/ 49149 h 97741"/>
                <a:gd name="connsiteX3" fmla="*/ 36023 w 421450"/>
                <a:gd name="connsiteY3" fmla="*/ 13811 h 97741"/>
                <a:gd name="connsiteX4" fmla="*/ 386162 w 421450"/>
                <a:gd name="connsiteY4" fmla="*/ 13907 h 97741"/>
                <a:gd name="connsiteX5" fmla="*/ 421404 w 421450"/>
                <a:gd name="connsiteY5" fmla="*/ 49911 h 97741"/>
                <a:gd name="connsiteX6" fmla="*/ 387305 w 421450"/>
                <a:gd name="connsiteY6" fmla="*/ 81248 h 97741"/>
                <a:gd name="connsiteX7" fmla="*/ 212711 w 421450"/>
                <a:gd name="connsiteY7" fmla="*/ 97727 h 97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450" h="97741">
                  <a:moveTo>
                    <a:pt x="212711" y="97727"/>
                  </a:moveTo>
                  <a:cubicBezTo>
                    <a:pt x="152418" y="98012"/>
                    <a:pt x="92506" y="94392"/>
                    <a:pt x="33356" y="81439"/>
                  </a:cubicBezTo>
                  <a:cubicBezTo>
                    <a:pt x="15258" y="77438"/>
                    <a:pt x="590" y="72771"/>
                    <a:pt x="18" y="49149"/>
                  </a:cubicBezTo>
                  <a:cubicBezTo>
                    <a:pt x="-648" y="22669"/>
                    <a:pt x="16973" y="16859"/>
                    <a:pt x="36023" y="13811"/>
                  </a:cubicBezTo>
                  <a:cubicBezTo>
                    <a:pt x="152704" y="-4667"/>
                    <a:pt x="269576" y="-4572"/>
                    <a:pt x="386162" y="13907"/>
                  </a:cubicBezTo>
                  <a:cubicBezTo>
                    <a:pt x="405498" y="16954"/>
                    <a:pt x="422452" y="23622"/>
                    <a:pt x="421404" y="49911"/>
                  </a:cubicBezTo>
                  <a:cubicBezTo>
                    <a:pt x="420452" y="73723"/>
                    <a:pt x="405212" y="77343"/>
                    <a:pt x="387305" y="81248"/>
                  </a:cubicBezTo>
                  <a:cubicBezTo>
                    <a:pt x="329774" y="94012"/>
                    <a:pt x="271481" y="98012"/>
                    <a:pt x="212711" y="97727"/>
                  </a:cubicBezTo>
                  <a:close/>
                </a:path>
              </a:pathLst>
            </a:custGeom>
            <a:solidFill>
              <a:srgbClr val="F5A20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DB1E22EF-8022-431C-B6E9-0FF26E9CAA20}"/>
                </a:ext>
              </a:extLst>
            </p:cNvPr>
            <p:cNvSpPr/>
            <p:nvPr/>
          </p:nvSpPr>
          <p:spPr>
            <a:xfrm>
              <a:off x="8272462" y="5947462"/>
              <a:ext cx="296132" cy="48084"/>
            </a:xfrm>
            <a:custGeom>
              <a:avLst/>
              <a:gdLst>
                <a:gd name="connsiteX0" fmla="*/ 158782 w 296132"/>
                <a:gd name="connsiteY0" fmla="*/ 1852 h 48084"/>
                <a:gd name="connsiteX1" fmla="*/ 296133 w 296132"/>
                <a:gd name="connsiteY1" fmla="*/ 19474 h 48084"/>
                <a:gd name="connsiteX2" fmla="*/ 0 w 296132"/>
                <a:gd name="connsiteY2" fmla="*/ 18903 h 48084"/>
                <a:gd name="connsiteX3" fmla="*/ 116110 w 296132"/>
                <a:gd name="connsiteY3" fmla="*/ 233 h 48084"/>
                <a:gd name="connsiteX4" fmla="*/ 123920 w 296132"/>
                <a:gd name="connsiteY4" fmla="*/ 2805 h 48084"/>
                <a:gd name="connsiteX5" fmla="*/ 159448 w 296132"/>
                <a:gd name="connsiteY5" fmla="*/ 28142 h 48084"/>
                <a:gd name="connsiteX6" fmla="*/ 158782 w 296132"/>
                <a:gd name="connsiteY6" fmla="*/ 1852 h 48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6132" h="48084">
                  <a:moveTo>
                    <a:pt x="158782" y="1852"/>
                  </a:moveTo>
                  <a:cubicBezTo>
                    <a:pt x="204407" y="-4148"/>
                    <a:pt x="258033" y="9949"/>
                    <a:pt x="296133" y="19474"/>
                  </a:cubicBezTo>
                  <a:cubicBezTo>
                    <a:pt x="229458" y="57574"/>
                    <a:pt x="69723" y="57860"/>
                    <a:pt x="0" y="18903"/>
                  </a:cubicBezTo>
                  <a:cubicBezTo>
                    <a:pt x="40577" y="4615"/>
                    <a:pt x="77629" y="-1290"/>
                    <a:pt x="116110" y="233"/>
                  </a:cubicBezTo>
                  <a:cubicBezTo>
                    <a:pt x="118777" y="329"/>
                    <a:pt x="122682" y="996"/>
                    <a:pt x="123920" y="2805"/>
                  </a:cubicBezTo>
                  <a:cubicBezTo>
                    <a:pt x="141541" y="28237"/>
                    <a:pt x="144304" y="29761"/>
                    <a:pt x="159448" y="28142"/>
                  </a:cubicBezTo>
                  <a:cubicBezTo>
                    <a:pt x="191643" y="24808"/>
                    <a:pt x="175832" y="12902"/>
                    <a:pt x="158782" y="1852"/>
                  </a:cubicBezTo>
                  <a:close/>
                </a:path>
              </a:pathLst>
            </a:custGeom>
            <a:solidFill>
              <a:srgbClr val="FDD8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9771F2F8-5D17-43B5-9424-599680DC9CA2}"/>
                </a:ext>
              </a:extLst>
            </p:cNvPr>
            <p:cNvSpPr/>
            <p:nvPr/>
          </p:nvSpPr>
          <p:spPr>
            <a:xfrm>
              <a:off x="6095999" y="3510910"/>
              <a:ext cx="153542" cy="26674"/>
            </a:xfrm>
            <a:custGeom>
              <a:avLst/>
              <a:gdLst>
                <a:gd name="connsiteX0" fmla="*/ 10573 w 153542"/>
                <a:gd name="connsiteY0" fmla="*/ 22674 h 26674"/>
                <a:gd name="connsiteX1" fmla="*/ 0 w 153542"/>
                <a:gd name="connsiteY1" fmla="*/ 26674 h 26674"/>
                <a:gd name="connsiteX2" fmla="*/ 153543 w 153542"/>
                <a:gd name="connsiteY2" fmla="*/ 12672 h 26674"/>
                <a:gd name="connsiteX3" fmla="*/ 10573 w 153542"/>
                <a:gd name="connsiteY3" fmla="*/ 22674 h 26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542" h="26674">
                  <a:moveTo>
                    <a:pt x="10573" y="22674"/>
                  </a:moveTo>
                  <a:cubicBezTo>
                    <a:pt x="7048" y="24102"/>
                    <a:pt x="3524" y="25341"/>
                    <a:pt x="0" y="26674"/>
                  </a:cubicBezTo>
                  <a:cubicBezTo>
                    <a:pt x="45148" y="21721"/>
                    <a:pt x="96488" y="16768"/>
                    <a:pt x="153543" y="12672"/>
                  </a:cubicBezTo>
                  <a:cubicBezTo>
                    <a:pt x="104204" y="-12093"/>
                    <a:pt x="58198" y="3909"/>
                    <a:pt x="10573" y="22674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4C4AC180-74EA-4DBB-97B5-73EBBD996CC5}"/>
                </a:ext>
              </a:extLst>
            </p:cNvPr>
            <p:cNvSpPr/>
            <p:nvPr/>
          </p:nvSpPr>
          <p:spPr>
            <a:xfrm>
              <a:off x="6479095" y="3496817"/>
              <a:ext cx="50958" cy="2952"/>
            </a:xfrm>
            <a:custGeom>
              <a:avLst/>
              <a:gdLst>
                <a:gd name="connsiteX0" fmla="*/ 50959 w 50958"/>
                <a:gd name="connsiteY0" fmla="*/ 0 h 2952"/>
                <a:gd name="connsiteX1" fmla="*/ 0 w 50958"/>
                <a:gd name="connsiteY1" fmla="*/ 2953 h 2952"/>
                <a:gd name="connsiteX2" fmla="*/ 50959 w 50958"/>
                <a:gd name="connsiteY2" fmla="*/ 0 h 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958" h="2952">
                  <a:moveTo>
                    <a:pt x="50959" y="0"/>
                  </a:moveTo>
                  <a:cubicBezTo>
                    <a:pt x="34004" y="762"/>
                    <a:pt x="16954" y="2191"/>
                    <a:pt x="0" y="2953"/>
                  </a:cubicBezTo>
                  <a:cubicBezTo>
                    <a:pt x="17050" y="2381"/>
                    <a:pt x="34195" y="2572"/>
                    <a:pt x="50959" y="0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71A58FC8-97A9-4BAE-B372-D2A5E5B57051}"/>
                </a:ext>
              </a:extLst>
            </p:cNvPr>
            <p:cNvSpPr/>
            <p:nvPr/>
          </p:nvSpPr>
          <p:spPr>
            <a:xfrm>
              <a:off x="5914738" y="3455940"/>
              <a:ext cx="486060" cy="104504"/>
            </a:xfrm>
            <a:custGeom>
              <a:avLst/>
              <a:gdLst>
                <a:gd name="connsiteX0" fmla="*/ 191833 w 486060"/>
                <a:gd name="connsiteY0" fmla="*/ 77644 h 104504"/>
                <a:gd name="connsiteX1" fmla="*/ 334708 w 486060"/>
                <a:gd name="connsiteY1" fmla="*/ 67643 h 104504"/>
                <a:gd name="connsiteX2" fmla="*/ 486061 w 486060"/>
                <a:gd name="connsiteY2" fmla="*/ 59451 h 104504"/>
                <a:gd name="connsiteX3" fmla="*/ 362236 w 486060"/>
                <a:gd name="connsiteY3" fmla="*/ 39258 h 104504"/>
                <a:gd name="connsiteX4" fmla="*/ 248126 w 486060"/>
                <a:gd name="connsiteY4" fmla="*/ 15 h 104504"/>
                <a:gd name="connsiteX5" fmla="*/ 70485 w 486060"/>
                <a:gd name="connsiteY5" fmla="*/ 40211 h 104504"/>
                <a:gd name="connsiteX6" fmla="*/ 51816 w 486060"/>
                <a:gd name="connsiteY6" fmla="*/ 52022 h 104504"/>
                <a:gd name="connsiteX7" fmla="*/ 0 w 486060"/>
                <a:gd name="connsiteY7" fmla="*/ 104314 h 104504"/>
                <a:gd name="connsiteX8" fmla="*/ 191 w 486060"/>
                <a:gd name="connsiteY8" fmla="*/ 104504 h 104504"/>
                <a:gd name="connsiteX9" fmla="*/ 181261 w 486060"/>
                <a:gd name="connsiteY9" fmla="*/ 81549 h 104504"/>
                <a:gd name="connsiteX10" fmla="*/ 191833 w 486060"/>
                <a:gd name="connsiteY10" fmla="*/ 77644 h 104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6060" h="104504">
                  <a:moveTo>
                    <a:pt x="191833" y="77644"/>
                  </a:moveTo>
                  <a:cubicBezTo>
                    <a:pt x="239458" y="58880"/>
                    <a:pt x="285464" y="42878"/>
                    <a:pt x="334708" y="67643"/>
                  </a:cubicBezTo>
                  <a:cubicBezTo>
                    <a:pt x="381381" y="64214"/>
                    <a:pt x="431959" y="61356"/>
                    <a:pt x="486061" y="59451"/>
                  </a:cubicBezTo>
                  <a:cubicBezTo>
                    <a:pt x="445580" y="49259"/>
                    <a:pt x="403193" y="50307"/>
                    <a:pt x="362236" y="39258"/>
                  </a:cubicBezTo>
                  <a:cubicBezTo>
                    <a:pt x="322897" y="28685"/>
                    <a:pt x="283369" y="21732"/>
                    <a:pt x="248126" y="15"/>
                  </a:cubicBezTo>
                  <a:cubicBezTo>
                    <a:pt x="185738" y="-842"/>
                    <a:pt x="131636" y="35162"/>
                    <a:pt x="70485" y="40211"/>
                  </a:cubicBezTo>
                  <a:cubicBezTo>
                    <a:pt x="63722" y="40782"/>
                    <a:pt x="51816" y="47926"/>
                    <a:pt x="51816" y="52022"/>
                  </a:cubicBezTo>
                  <a:cubicBezTo>
                    <a:pt x="51625" y="87359"/>
                    <a:pt x="19526" y="89360"/>
                    <a:pt x="0" y="104314"/>
                  </a:cubicBezTo>
                  <a:cubicBezTo>
                    <a:pt x="95" y="104409"/>
                    <a:pt x="95" y="104409"/>
                    <a:pt x="191" y="104504"/>
                  </a:cubicBezTo>
                  <a:cubicBezTo>
                    <a:pt x="39148" y="99551"/>
                    <a:pt x="100394" y="90503"/>
                    <a:pt x="181261" y="81549"/>
                  </a:cubicBezTo>
                  <a:cubicBezTo>
                    <a:pt x="184785" y="80311"/>
                    <a:pt x="188309" y="79073"/>
                    <a:pt x="191833" y="77644"/>
                  </a:cubicBezTo>
                  <a:close/>
                </a:path>
              </a:pathLst>
            </a:custGeom>
            <a:solidFill>
              <a:srgbClr val="FCC9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D183C1A6-A1A4-4D17-A5BD-C9B8EC0FD4B7}"/>
                </a:ext>
              </a:extLst>
            </p:cNvPr>
            <p:cNvSpPr/>
            <p:nvPr/>
          </p:nvSpPr>
          <p:spPr>
            <a:xfrm>
              <a:off x="6200012" y="3361409"/>
              <a:ext cx="522445" cy="153601"/>
            </a:xfrm>
            <a:custGeom>
              <a:avLst/>
              <a:gdLst>
                <a:gd name="connsiteX0" fmla="*/ 393001 w 522445"/>
                <a:gd name="connsiteY0" fmla="*/ 151315 h 153601"/>
                <a:gd name="connsiteX1" fmla="*/ 465391 w 522445"/>
                <a:gd name="connsiteY1" fmla="*/ 94641 h 153601"/>
                <a:gd name="connsiteX2" fmla="*/ 181451 w 522445"/>
                <a:gd name="connsiteY2" fmla="*/ 78354 h 153601"/>
                <a:gd name="connsiteX3" fmla="*/ 522446 w 522445"/>
                <a:gd name="connsiteY3" fmla="*/ 12631 h 153601"/>
                <a:gd name="connsiteX4" fmla="*/ 443579 w 522445"/>
                <a:gd name="connsiteY4" fmla="*/ 9012 h 153601"/>
                <a:gd name="connsiteX5" fmla="*/ 294513 w 522445"/>
                <a:gd name="connsiteY5" fmla="*/ 31014 h 153601"/>
                <a:gd name="connsiteX6" fmla="*/ 83344 w 522445"/>
                <a:gd name="connsiteY6" fmla="*/ 75210 h 153601"/>
                <a:gd name="connsiteX7" fmla="*/ 16288 w 522445"/>
                <a:gd name="connsiteY7" fmla="*/ 56637 h 153601"/>
                <a:gd name="connsiteX8" fmla="*/ 17335 w 522445"/>
                <a:gd name="connsiteY8" fmla="*/ 72639 h 153601"/>
                <a:gd name="connsiteX9" fmla="*/ 12382 w 522445"/>
                <a:gd name="connsiteY9" fmla="*/ 104738 h 153601"/>
                <a:gd name="connsiteX10" fmla="*/ 52768 w 522445"/>
                <a:gd name="connsiteY10" fmla="*/ 117025 h 153601"/>
                <a:gd name="connsiteX11" fmla="*/ 192786 w 522445"/>
                <a:gd name="connsiteY11" fmla="*/ 128550 h 153601"/>
                <a:gd name="connsiteX12" fmla="*/ 277558 w 522445"/>
                <a:gd name="connsiteY12" fmla="*/ 138361 h 153601"/>
                <a:gd name="connsiteX13" fmla="*/ 214503 w 522445"/>
                <a:gd name="connsiteY13" fmla="*/ 151315 h 153601"/>
                <a:gd name="connsiteX14" fmla="*/ 209550 w 522445"/>
                <a:gd name="connsiteY14" fmla="*/ 153601 h 153601"/>
                <a:gd name="connsiteX15" fmla="*/ 351472 w 522445"/>
                <a:gd name="connsiteY15" fmla="*/ 151220 h 153601"/>
                <a:gd name="connsiteX16" fmla="*/ 393001 w 522445"/>
                <a:gd name="connsiteY16" fmla="*/ 151315 h 153601"/>
                <a:gd name="connsiteX17" fmla="*/ 279082 w 522445"/>
                <a:gd name="connsiteY17" fmla="*/ 138361 h 153601"/>
                <a:gd name="connsiteX18" fmla="*/ 330041 w 522445"/>
                <a:gd name="connsiteY18" fmla="*/ 135408 h 153601"/>
                <a:gd name="connsiteX19" fmla="*/ 279082 w 522445"/>
                <a:gd name="connsiteY19" fmla="*/ 138361 h 15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22445" h="153601">
                  <a:moveTo>
                    <a:pt x="393001" y="151315"/>
                  </a:moveTo>
                  <a:cubicBezTo>
                    <a:pt x="418528" y="137599"/>
                    <a:pt x="442817" y="119311"/>
                    <a:pt x="465391" y="94641"/>
                  </a:cubicBezTo>
                  <a:cubicBezTo>
                    <a:pt x="364998" y="115120"/>
                    <a:pt x="274320" y="84640"/>
                    <a:pt x="181451" y="78354"/>
                  </a:cubicBezTo>
                  <a:cubicBezTo>
                    <a:pt x="293084" y="65495"/>
                    <a:pt x="398621" y="26347"/>
                    <a:pt x="522446" y="12631"/>
                  </a:cubicBezTo>
                  <a:cubicBezTo>
                    <a:pt x="486727" y="-11372"/>
                    <a:pt x="463772" y="5582"/>
                    <a:pt x="443579" y="9012"/>
                  </a:cubicBezTo>
                  <a:cubicBezTo>
                    <a:pt x="394144" y="17298"/>
                    <a:pt x="343852" y="14822"/>
                    <a:pt x="294513" y="31014"/>
                  </a:cubicBezTo>
                  <a:cubicBezTo>
                    <a:pt x="226409" y="53398"/>
                    <a:pt x="156400" y="71591"/>
                    <a:pt x="83344" y="75210"/>
                  </a:cubicBezTo>
                  <a:cubicBezTo>
                    <a:pt x="57055" y="76544"/>
                    <a:pt x="40957" y="53684"/>
                    <a:pt x="16288" y="56637"/>
                  </a:cubicBezTo>
                  <a:cubicBezTo>
                    <a:pt x="16669" y="61971"/>
                    <a:pt x="16954" y="67305"/>
                    <a:pt x="17335" y="72639"/>
                  </a:cubicBezTo>
                  <a:cubicBezTo>
                    <a:pt x="3810" y="81497"/>
                    <a:pt x="-11240" y="90069"/>
                    <a:pt x="12382" y="104738"/>
                  </a:cubicBezTo>
                  <a:cubicBezTo>
                    <a:pt x="24765" y="112453"/>
                    <a:pt x="38957" y="113977"/>
                    <a:pt x="52768" y="117025"/>
                  </a:cubicBezTo>
                  <a:cubicBezTo>
                    <a:pt x="98964" y="126931"/>
                    <a:pt x="146971" y="112263"/>
                    <a:pt x="192786" y="128550"/>
                  </a:cubicBezTo>
                  <a:cubicBezTo>
                    <a:pt x="220599" y="138456"/>
                    <a:pt x="248983" y="139504"/>
                    <a:pt x="277558" y="138361"/>
                  </a:cubicBezTo>
                  <a:cubicBezTo>
                    <a:pt x="256032" y="139123"/>
                    <a:pt x="234696" y="141123"/>
                    <a:pt x="214503" y="151315"/>
                  </a:cubicBezTo>
                  <a:cubicBezTo>
                    <a:pt x="212883" y="152172"/>
                    <a:pt x="211264" y="152839"/>
                    <a:pt x="209550" y="153601"/>
                  </a:cubicBezTo>
                  <a:cubicBezTo>
                    <a:pt x="254508" y="152077"/>
                    <a:pt x="301847" y="151220"/>
                    <a:pt x="351472" y="151220"/>
                  </a:cubicBezTo>
                  <a:cubicBezTo>
                    <a:pt x="365283" y="151220"/>
                    <a:pt x="379095" y="151315"/>
                    <a:pt x="393001" y="151315"/>
                  </a:cubicBezTo>
                  <a:close/>
                  <a:moveTo>
                    <a:pt x="279082" y="138361"/>
                  </a:moveTo>
                  <a:cubicBezTo>
                    <a:pt x="296037" y="137694"/>
                    <a:pt x="313087" y="136170"/>
                    <a:pt x="330041" y="135408"/>
                  </a:cubicBezTo>
                  <a:cubicBezTo>
                    <a:pt x="313277" y="137980"/>
                    <a:pt x="296132" y="137789"/>
                    <a:pt x="279082" y="138361"/>
                  </a:cubicBezTo>
                  <a:close/>
                </a:path>
              </a:pathLst>
            </a:custGeom>
            <a:solidFill>
              <a:srgbClr val="FCC9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336F326E-F6FB-467C-90CC-1B207622272F}"/>
                </a:ext>
              </a:extLst>
            </p:cNvPr>
            <p:cNvSpPr/>
            <p:nvPr/>
          </p:nvSpPr>
          <p:spPr>
            <a:xfrm>
              <a:off x="6493477" y="3301863"/>
              <a:ext cx="242887" cy="49072"/>
            </a:xfrm>
            <a:custGeom>
              <a:avLst/>
              <a:gdLst>
                <a:gd name="connsiteX0" fmla="*/ 39910 w 242887"/>
                <a:gd name="connsiteY0" fmla="*/ 49031 h 49072"/>
                <a:gd name="connsiteX1" fmla="*/ 242888 w 242887"/>
                <a:gd name="connsiteY1" fmla="*/ 8074 h 49072"/>
                <a:gd name="connsiteX2" fmla="*/ 0 w 242887"/>
                <a:gd name="connsiteY2" fmla="*/ 27029 h 49072"/>
                <a:gd name="connsiteX3" fmla="*/ 39910 w 242887"/>
                <a:gd name="connsiteY3" fmla="*/ 49031 h 4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7" h="49072">
                  <a:moveTo>
                    <a:pt x="39910" y="49031"/>
                  </a:moveTo>
                  <a:cubicBezTo>
                    <a:pt x="110109" y="47031"/>
                    <a:pt x="181261" y="51794"/>
                    <a:pt x="242888" y="8074"/>
                  </a:cubicBezTo>
                  <a:cubicBezTo>
                    <a:pt x="160020" y="-9452"/>
                    <a:pt x="79629" y="3693"/>
                    <a:pt x="0" y="27029"/>
                  </a:cubicBezTo>
                  <a:cubicBezTo>
                    <a:pt x="7810" y="44269"/>
                    <a:pt x="20098" y="49603"/>
                    <a:pt x="39910" y="49031"/>
                  </a:cubicBezTo>
                  <a:close/>
                </a:path>
              </a:pathLst>
            </a:custGeom>
            <a:solidFill>
              <a:srgbClr val="FCC9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5220A53A-B4F1-43E3-B775-B2434BFC2A53}"/>
                </a:ext>
              </a:extLst>
            </p:cNvPr>
            <p:cNvSpPr/>
            <p:nvPr/>
          </p:nvSpPr>
          <p:spPr>
            <a:xfrm>
              <a:off x="6256587" y="3348608"/>
              <a:ext cx="200561" cy="49439"/>
            </a:xfrm>
            <a:custGeom>
              <a:avLst/>
              <a:gdLst>
                <a:gd name="connsiteX0" fmla="*/ 164023 w 200561"/>
                <a:gd name="connsiteY0" fmla="*/ 39148 h 49439"/>
                <a:gd name="connsiteX1" fmla="*/ 200028 w 200561"/>
                <a:gd name="connsiteY1" fmla="*/ 0 h 49439"/>
                <a:gd name="connsiteX2" fmla="*/ 27626 w 200561"/>
                <a:gd name="connsiteY2" fmla="*/ 18479 h 49439"/>
                <a:gd name="connsiteX3" fmla="*/ 30483 w 200561"/>
                <a:gd name="connsiteY3" fmla="*/ 22193 h 49439"/>
                <a:gd name="connsiteX4" fmla="*/ 30102 w 200561"/>
                <a:gd name="connsiteY4" fmla="*/ 26575 h 49439"/>
                <a:gd name="connsiteX5" fmla="*/ 3 w 200561"/>
                <a:gd name="connsiteY5" fmla="*/ 47720 h 49439"/>
                <a:gd name="connsiteX6" fmla="*/ 164023 w 200561"/>
                <a:gd name="connsiteY6" fmla="*/ 39148 h 49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561" h="49439">
                  <a:moveTo>
                    <a:pt x="164023" y="39148"/>
                  </a:moveTo>
                  <a:cubicBezTo>
                    <a:pt x="185836" y="34290"/>
                    <a:pt x="203933" y="27718"/>
                    <a:pt x="200028" y="0"/>
                  </a:cubicBezTo>
                  <a:cubicBezTo>
                    <a:pt x="142021" y="1429"/>
                    <a:pt x="83823" y="953"/>
                    <a:pt x="27626" y="18479"/>
                  </a:cubicBezTo>
                  <a:cubicBezTo>
                    <a:pt x="28578" y="19717"/>
                    <a:pt x="30007" y="20860"/>
                    <a:pt x="30483" y="22193"/>
                  </a:cubicBezTo>
                  <a:cubicBezTo>
                    <a:pt x="30864" y="23527"/>
                    <a:pt x="30959" y="26003"/>
                    <a:pt x="30102" y="26575"/>
                  </a:cubicBezTo>
                  <a:cubicBezTo>
                    <a:pt x="20672" y="33719"/>
                    <a:pt x="-283" y="23527"/>
                    <a:pt x="3" y="47720"/>
                  </a:cubicBezTo>
                  <a:cubicBezTo>
                    <a:pt x="55343" y="50578"/>
                    <a:pt x="109921" y="51149"/>
                    <a:pt x="164023" y="39148"/>
                  </a:cubicBezTo>
                  <a:close/>
                </a:path>
              </a:pathLst>
            </a:custGeom>
            <a:solidFill>
              <a:srgbClr val="FCC9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474A9457-B330-4994-B0FA-DCD92A3833F3}"/>
                </a:ext>
              </a:extLst>
            </p:cNvPr>
            <p:cNvSpPr/>
            <p:nvPr/>
          </p:nvSpPr>
          <p:spPr>
            <a:xfrm>
              <a:off x="6943724" y="3438334"/>
              <a:ext cx="312229" cy="89344"/>
            </a:xfrm>
            <a:custGeom>
              <a:avLst/>
              <a:gdLst>
                <a:gd name="connsiteX0" fmla="*/ 312230 w 312229"/>
                <a:gd name="connsiteY0" fmla="*/ 87249 h 89344"/>
                <a:gd name="connsiteX1" fmla="*/ 0 w 312229"/>
                <a:gd name="connsiteY1" fmla="*/ 0 h 89344"/>
                <a:gd name="connsiteX2" fmla="*/ 128969 w 312229"/>
                <a:gd name="connsiteY2" fmla="*/ 61817 h 89344"/>
                <a:gd name="connsiteX3" fmla="*/ 90488 w 312229"/>
                <a:gd name="connsiteY3" fmla="*/ 82867 h 89344"/>
                <a:gd name="connsiteX4" fmla="*/ 287084 w 312229"/>
                <a:gd name="connsiteY4" fmla="*/ 89344 h 89344"/>
                <a:gd name="connsiteX5" fmla="*/ 312230 w 312229"/>
                <a:gd name="connsiteY5" fmla="*/ 87249 h 8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2229" h="89344">
                  <a:moveTo>
                    <a:pt x="312230" y="87249"/>
                  </a:moveTo>
                  <a:cubicBezTo>
                    <a:pt x="204978" y="66770"/>
                    <a:pt x="101060" y="38862"/>
                    <a:pt x="0" y="0"/>
                  </a:cubicBezTo>
                  <a:cubicBezTo>
                    <a:pt x="36862" y="34385"/>
                    <a:pt x="87821" y="38100"/>
                    <a:pt x="128969" y="61817"/>
                  </a:cubicBezTo>
                  <a:cubicBezTo>
                    <a:pt x="120110" y="79915"/>
                    <a:pt x="97250" y="65056"/>
                    <a:pt x="90488" y="82867"/>
                  </a:cubicBezTo>
                  <a:cubicBezTo>
                    <a:pt x="174784" y="85344"/>
                    <a:pt x="244983" y="87821"/>
                    <a:pt x="287084" y="89344"/>
                  </a:cubicBezTo>
                  <a:cubicBezTo>
                    <a:pt x="295561" y="88392"/>
                    <a:pt x="303847" y="87630"/>
                    <a:pt x="312230" y="87249"/>
                  </a:cubicBezTo>
                  <a:close/>
                </a:path>
              </a:pathLst>
            </a:custGeom>
            <a:solidFill>
              <a:srgbClr val="FCC9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FB669073-E86B-40A8-BC09-F196943E038F}"/>
                </a:ext>
              </a:extLst>
            </p:cNvPr>
            <p:cNvSpPr/>
            <p:nvPr/>
          </p:nvSpPr>
          <p:spPr>
            <a:xfrm>
              <a:off x="6748557" y="3340596"/>
              <a:ext cx="198137" cy="36091"/>
            </a:xfrm>
            <a:custGeom>
              <a:avLst/>
              <a:gdLst>
                <a:gd name="connsiteX0" fmla="*/ 182975 w 198137"/>
                <a:gd name="connsiteY0" fmla="*/ 35349 h 36091"/>
                <a:gd name="connsiteX1" fmla="*/ 185642 w 198137"/>
                <a:gd name="connsiteY1" fmla="*/ 8679 h 36091"/>
                <a:gd name="connsiteX2" fmla="*/ 0 w 198137"/>
                <a:gd name="connsiteY2" fmla="*/ 4107 h 36091"/>
                <a:gd name="connsiteX3" fmla="*/ 182975 w 198137"/>
                <a:gd name="connsiteY3" fmla="*/ 35349 h 36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137" h="36091">
                  <a:moveTo>
                    <a:pt x="182975" y="35349"/>
                  </a:moveTo>
                  <a:cubicBezTo>
                    <a:pt x="211646" y="33825"/>
                    <a:pt x="192024" y="18585"/>
                    <a:pt x="185642" y="8679"/>
                  </a:cubicBezTo>
                  <a:cubicBezTo>
                    <a:pt x="127730" y="19252"/>
                    <a:pt x="71247" y="-10466"/>
                    <a:pt x="0" y="4107"/>
                  </a:cubicBezTo>
                  <a:cubicBezTo>
                    <a:pt x="66294" y="32301"/>
                    <a:pt x="124396" y="38493"/>
                    <a:pt x="182975" y="35349"/>
                  </a:cubicBezTo>
                  <a:close/>
                </a:path>
              </a:pathLst>
            </a:custGeom>
            <a:solidFill>
              <a:srgbClr val="FCC9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3BC9F216-0936-45E6-93ED-C22DD9C412F6}"/>
                </a:ext>
              </a:extLst>
            </p:cNvPr>
            <p:cNvSpPr/>
            <p:nvPr/>
          </p:nvSpPr>
          <p:spPr>
            <a:xfrm>
              <a:off x="6933818" y="3348704"/>
              <a:ext cx="857" cy="571"/>
            </a:xfrm>
            <a:custGeom>
              <a:avLst/>
              <a:gdLst>
                <a:gd name="connsiteX0" fmla="*/ 0 w 857"/>
                <a:gd name="connsiteY0" fmla="*/ 0 h 571"/>
                <a:gd name="connsiteX1" fmla="*/ 381 w 857"/>
                <a:gd name="connsiteY1" fmla="*/ 571 h 571"/>
                <a:gd name="connsiteX2" fmla="*/ 857 w 857"/>
                <a:gd name="connsiteY2" fmla="*/ 476 h 571"/>
                <a:gd name="connsiteX3" fmla="*/ 0 w 857"/>
                <a:gd name="connsiteY3" fmla="*/ 0 h 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" h="571">
                  <a:moveTo>
                    <a:pt x="0" y="0"/>
                  </a:moveTo>
                  <a:cubicBezTo>
                    <a:pt x="95" y="190"/>
                    <a:pt x="286" y="381"/>
                    <a:pt x="381" y="571"/>
                  </a:cubicBezTo>
                  <a:cubicBezTo>
                    <a:pt x="571" y="571"/>
                    <a:pt x="667" y="571"/>
                    <a:pt x="857" y="476"/>
                  </a:cubicBezTo>
                  <a:cubicBezTo>
                    <a:pt x="857" y="47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CC9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BD576480-B8E2-4E24-A9C0-162A6E95A10E}"/>
                </a:ext>
              </a:extLst>
            </p:cNvPr>
            <p:cNvSpPr/>
            <p:nvPr/>
          </p:nvSpPr>
          <p:spPr>
            <a:xfrm>
              <a:off x="6400799" y="3515010"/>
              <a:ext cx="9048" cy="1619"/>
            </a:xfrm>
            <a:custGeom>
              <a:avLst/>
              <a:gdLst>
                <a:gd name="connsiteX0" fmla="*/ 9049 w 9048"/>
                <a:gd name="connsiteY0" fmla="*/ 0 h 1619"/>
                <a:gd name="connsiteX1" fmla="*/ 0 w 9048"/>
                <a:gd name="connsiteY1" fmla="*/ 286 h 1619"/>
                <a:gd name="connsiteX2" fmla="*/ 5524 w 9048"/>
                <a:gd name="connsiteY2" fmla="*/ 1619 h 1619"/>
                <a:gd name="connsiteX3" fmla="*/ 9049 w 9048"/>
                <a:gd name="connsiteY3" fmla="*/ 0 h 1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8" h="1619">
                  <a:moveTo>
                    <a:pt x="9049" y="0"/>
                  </a:moveTo>
                  <a:cubicBezTo>
                    <a:pt x="6001" y="95"/>
                    <a:pt x="2953" y="190"/>
                    <a:pt x="0" y="286"/>
                  </a:cubicBezTo>
                  <a:cubicBezTo>
                    <a:pt x="1810" y="762"/>
                    <a:pt x="3715" y="1143"/>
                    <a:pt x="5524" y="1619"/>
                  </a:cubicBezTo>
                  <a:cubicBezTo>
                    <a:pt x="6668" y="1143"/>
                    <a:pt x="7811" y="571"/>
                    <a:pt x="9049" y="0"/>
                  </a:cubicBezTo>
                  <a:close/>
                </a:path>
              </a:pathLst>
            </a:custGeom>
            <a:solidFill>
              <a:srgbClr val="E8D3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05CF11-CBEA-4B9C-9EEE-8591A3758C05}"/>
              </a:ext>
            </a:extLst>
          </p:cNvPr>
          <p:cNvSpPr txBox="1"/>
          <p:nvPr/>
        </p:nvSpPr>
        <p:spPr>
          <a:xfrm>
            <a:off x="7234847" y="380550"/>
            <a:ext cx="409098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296283-CE05-4122-AFAF-3CA83E727E8F}"/>
              </a:ext>
            </a:extLst>
          </p:cNvPr>
          <p:cNvSpPr txBox="1"/>
          <p:nvPr/>
        </p:nvSpPr>
        <p:spPr>
          <a:xfrm>
            <a:off x="7234847" y="2092933"/>
            <a:ext cx="45979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CB897B-3881-4F7C-A7EC-10A6F0A454D1}"/>
              </a:ext>
            </a:extLst>
          </p:cNvPr>
          <p:cNvGrpSpPr/>
          <p:nvPr/>
        </p:nvGrpSpPr>
        <p:grpSpPr>
          <a:xfrm>
            <a:off x="725786" y="3355224"/>
            <a:ext cx="4217679" cy="1179262"/>
            <a:chOff x="3866265" y="1442486"/>
            <a:chExt cx="4217679" cy="117926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D7E9AD5-BB6A-42F0-894F-72CE7FAEAB58}"/>
                </a:ext>
              </a:extLst>
            </p:cNvPr>
            <p:cNvSpPr txBox="1"/>
            <p:nvPr/>
          </p:nvSpPr>
          <p:spPr>
            <a:xfrm>
              <a:off x="3866266" y="1790751"/>
              <a:ext cx="42176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FA460CE-0A5B-49EB-977F-8B5EF96F4701}"/>
                </a:ext>
              </a:extLst>
            </p:cNvPr>
            <p:cNvSpPr txBox="1"/>
            <p:nvPr/>
          </p:nvSpPr>
          <p:spPr>
            <a:xfrm>
              <a:off x="3866265" y="1442486"/>
              <a:ext cx="4217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4"/>
                  </a:solidFill>
                  <a:cs typeface="Arial" pitchFamily="34" charset="0"/>
                </a:rPr>
                <a:t>Simple PowerPoint Presentation</a:t>
              </a:r>
              <a:endParaRPr lang="ko-KR" altLang="en-US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65FB9F6C-E9FB-481B-8831-8E55CBADB718}"/>
              </a:ext>
            </a:extLst>
          </p:cNvPr>
          <p:cNvGrpSpPr/>
          <p:nvPr/>
        </p:nvGrpSpPr>
        <p:grpSpPr>
          <a:xfrm>
            <a:off x="725786" y="1853095"/>
            <a:ext cx="4217679" cy="1179262"/>
            <a:chOff x="3866265" y="1442486"/>
            <a:chExt cx="4217679" cy="11792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3A53DE-A984-4D65-B742-8345406D60AE}"/>
                </a:ext>
              </a:extLst>
            </p:cNvPr>
            <p:cNvSpPr txBox="1"/>
            <p:nvPr/>
          </p:nvSpPr>
          <p:spPr>
            <a:xfrm>
              <a:off x="3866266" y="1790751"/>
              <a:ext cx="42176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6827D23-D892-4DAE-A971-4AD97CA229E7}"/>
                </a:ext>
              </a:extLst>
            </p:cNvPr>
            <p:cNvSpPr txBox="1"/>
            <p:nvPr/>
          </p:nvSpPr>
          <p:spPr>
            <a:xfrm>
              <a:off x="3866265" y="1442486"/>
              <a:ext cx="4217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Simple PowerPoint Presentation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6D2281C7-8D1A-4964-892E-7A0174E04C1C}"/>
              </a:ext>
            </a:extLst>
          </p:cNvPr>
          <p:cNvGrpSpPr/>
          <p:nvPr/>
        </p:nvGrpSpPr>
        <p:grpSpPr>
          <a:xfrm>
            <a:off x="725786" y="4857352"/>
            <a:ext cx="4217679" cy="1179262"/>
            <a:chOff x="3866265" y="1442486"/>
            <a:chExt cx="4217679" cy="117926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817829-B1D1-4E7E-B1F0-3837BA3C1E42}"/>
                </a:ext>
              </a:extLst>
            </p:cNvPr>
            <p:cNvSpPr txBox="1"/>
            <p:nvPr/>
          </p:nvSpPr>
          <p:spPr>
            <a:xfrm>
              <a:off x="3866266" y="1790751"/>
              <a:ext cx="42176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630B6E3-870B-4F13-A024-CAE6D11AC125}"/>
                </a:ext>
              </a:extLst>
            </p:cNvPr>
            <p:cNvSpPr txBox="1"/>
            <p:nvPr/>
          </p:nvSpPr>
          <p:spPr>
            <a:xfrm>
              <a:off x="3866265" y="1442486"/>
              <a:ext cx="4217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Simple PowerPoint Presentation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그룹 64">
            <a:extLst>
              <a:ext uri="{FF2B5EF4-FFF2-40B4-BE49-F238E27FC236}">
                <a16:creationId xmlns:a16="http://schemas.microsoft.com/office/drawing/2014/main" id="{8BDF26B7-DB3F-4841-B51E-DD20A175C01A}"/>
              </a:ext>
            </a:extLst>
          </p:cNvPr>
          <p:cNvGrpSpPr/>
          <p:nvPr/>
        </p:nvGrpSpPr>
        <p:grpSpPr>
          <a:xfrm>
            <a:off x="5343662" y="4832921"/>
            <a:ext cx="3415740" cy="725786"/>
            <a:chOff x="1832146" y="1840455"/>
            <a:chExt cx="3892427" cy="827075"/>
          </a:xfrm>
          <a:solidFill>
            <a:schemeClr val="bg1">
              <a:lumMod val="75000"/>
            </a:schemeClr>
          </a:solidFill>
        </p:grpSpPr>
        <p:sp>
          <p:nvSpPr>
            <p:cNvPr id="13" name="Round Same Side Corner Rectangle 8">
              <a:extLst>
                <a:ext uri="{FF2B5EF4-FFF2-40B4-BE49-F238E27FC236}">
                  <a16:creationId xmlns:a16="http://schemas.microsoft.com/office/drawing/2014/main" id="{A47AA9F0-7E9D-4EB1-8920-DA76E980CEC3}"/>
                </a:ext>
              </a:extLst>
            </p:cNvPr>
            <p:cNvSpPr/>
            <p:nvPr/>
          </p:nvSpPr>
          <p:spPr>
            <a:xfrm>
              <a:off x="18321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4" name="Round Same Side Corner Rectangle 8">
              <a:extLst>
                <a:ext uri="{FF2B5EF4-FFF2-40B4-BE49-F238E27FC236}">
                  <a16:creationId xmlns:a16="http://schemas.microsoft.com/office/drawing/2014/main" id="{A6244888-D235-4D4B-B447-2CCE4332CDC6}"/>
                </a:ext>
              </a:extLst>
            </p:cNvPr>
            <p:cNvSpPr/>
            <p:nvPr/>
          </p:nvSpPr>
          <p:spPr>
            <a:xfrm>
              <a:off x="22297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5" name="Round Same Side Corner Rectangle 8">
              <a:extLst>
                <a:ext uri="{FF2B5EF4-FFF2-40B4-BE49-F238E27FC236}">
                  <a16:creationId xmlns:a16="http://schemas.microsoft.com/office/drawing/2014/main" id="{390D085E-CA7A-488E-9DAC-DAED746ECE05}"/>
                </a:ext>
              </a:extLst>
            </p:cNvPr>
            <p:cNvSpPr/>
            <p:nvPr/>
          </p:nvSpPr>
          <p:spPr>
            <a:xfrm>
              <a:off x="26273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6" name="Round Same Side Corner Rectangle 8">
              <a:extLst>
                <a:ext uri="{FF2B5EF4-FFF2-40B4-BE49-F238E27FC236}">
                  <a16:creationId xmlns:a16="http://schemas.microsoft.com/office/drawing/2014/main" id="{67D568A6-E577-484B-9662-735850C9EC81}"/>
                </a:ext>
              </a:extLst>
            </p:cNvPr>
            <p:cNvSpPr/>
            <p:nvPr/>
          </p:nvSpPr>
          <p:spPr>
            <a:xfrm>
              <a:off x="30249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7" name="Round Same Side Corner Rectangle 8">
              <a:extLst>
                <a:ext uri="{FF2B5EF4-FFF2-40B4-BE49-F238E27FC236}">
                  <a16:creationId xmlns:a16="http://schemas.microsoft.com/office/drawing/2014/main" id="{FD73CB66-DC51-4324-B3F4-07B1F0191E03}"/>
                </a:ext>
              </a:extLst>
            </p:cNvPr>
            <p:cNvSpPr/>
            <p:nvPr/>
          </p:nvSpPr>
          <p:spPr>
            <a:xfrm>
              <a:off x="34225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8" name="Round Same Side Corner Rectangle 8">
              <a:extLst>
                <a:ext uri="{FF2B5EF4-FFF2-40B4-BE49-F238E27FC236}">
                  <a16:creationId xmlns:a16="http://schemas.microsoft.com/office/drawing/2014/main" id="{88F9B962-49CC-4962-8A66-E2550C87E640}"/>
                </a:ext>
              </a:extLst>
            </p:cNvPr>
            <p:cNvSpPr/>
            <p:nvPr/>
          </p:nvSpPr>
          <p:spPr>
            <a:xfrm>
              <a:off x="38201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Round Same Side Corner Rectangle 8">
              <a:extLst>
                <a:ext uri="{FF2B5EF4-FFF2-40B4-BE49-F238E27FC236}">
                  <a16:creationId xmlns:a16="http://schemas.microsoft.com/office/drawing/2014/main" id="{7DC6289A-015C-4477-8A90-46250E4E0EA9}"/>
                </a:ext>
              </a:extLst>
            </p:cNvPr>
            <p:cNvSpPr/>
            <p:nvPr/>
          </p:nvSpPr>
          <p:spPr>
            <a:xfrm>
              <a:off x="42177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0" name="Round Same Side Corner Rectangle 8">
              <a:extLst>
                <a:ext uri="{FF2B5EF4-FFF2-40B4-BE49-F238E27FC236}">
                  <a16:creationId xmlns:a16="http://schemas.microsoft.com/office/drawing/2014/main" id="{6C755A9F-ADD7-44EE-803E-1A0FFCDB9434}"/>
                </a:ext>
              </a:extLst>
            </p:cNvPr>
            <p:cNvSpPr/>
            <p:nvPr/>
          </p:nvSpPr>
          <p:spPr>
            <a:xfrm>
              <a:off x="46153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1" name="Round Same Side Corner Rectangle 8">
              <a:extLst>
                <a:ext uri="{FF2B5EF4-FFF2-40B4-BE49-F238E27FC236}">
                  <a16:creationId xmlns:a16="http://schemas.microsoft.com/office/drawing/2014/main" id="{4A9CA569-FAD7-43AD-BF9A-7349CD6B0091}"/>
                </a:ext>
              </a:extLst>
            </p:cNvPr>
            <p:cNvSpPr/>
            <p:nvPr/>
          </p:nvSpPr>
          <p:spPr>
            <a:xfrm>
              <a:off x="50129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2" name="Round Same Side Corner Rectangle 8">
              <a:extLst>
                <a:ext uri="{FF2B5EF4-FFF2-40B4-BE49-F238E27FC236}">
                  <a16:creationId xmlns:a16="http://schemas.microsoft.com/office/drawing/2014/main" id="{454C5A56-CFCB-47DF-BF17-759F87995B4D}"/>
                </a:ext>
              </a:extLst>
            </p:cNvPr>
            <p:cNvSpPr/>
            <p:nvPr/>
          </p:nvSpPr>
          <p:spPr>
            <a:xfrm>
              <a:off x="5410543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F5EAC90-27CD-4C60-A23F-084A5F3F2763}"/>
              </a:ext>
            </a:extLst>
          </p:cNvPr>
          <p:cNvSpPr txBox="1"/>
          <p:nvPr/>
        </p:nvSpPr>
        <p:spPr>
          <a:xfrm>
            <a:off x="6614984" y="5722492"/>
            <a:ext cx="873097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70%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4" name="그룹 112">
            <a:extLst>
              <a:ext uri="{FF2B5EF4-FFF2-40B4-BE49-F238E27FC236}">
                <a16:creationId xmlns:a16="http://schemas.microsoft.com/office/drawing/2014/main" id="{A8F073FF-15C3-4B77-B4FC-F6F92DAC7B3E}"/>
              </a:ext>
            </a:extLst>
          </p:cNvPr>
          <p:cNvGrpSpPr/>
          <p:nvPr/>
        </p:nvGrpSpPr>
        <p:grpSpPr>
          <a:xfrm>
            <a:off x="5343662" y="3315277"/>
            <a:ext cx="3415731" cy="725786"/>
            <a:chOff x="1832149" y="1840455"/>
            <a:chExt cx="3892424" cy="827075"/>
          </a:xfrm>
          <a:solidFill>
            <a:schemeClr val="bg1">
              <a:lumMod val="75000"/>
            </a:schemeClr>
          </a:solidFill>
        </p:grpSpPr>
        <p:sp>
          <p:nvSpPr>
            <p:cNvPr id="25" name="Round Same Side Corner Rectangle 8">
              <a:extLst>
                <a:ext uri="{FF2B5EF4-FFF2-40B4-BE49-F238E27FC236}">
                  <a16:creationId xmlns:a16="http://schemas.microsoft.com/office/drawing/2014/main" id="{BAEDF672-00F4-4ED4-803C-FC15ED6C0D82}"/>
                </a:ext>
              </a:extLst>
            </p:cNvPr>
            <p:cNvSpPr/>
            <p:nvPr/>
          </p:nvSpPr>
          <p:spPr>
            <a:xfrm>
              <a:off x="1832149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6" name="Round Same Side Corner Rectangle 8">
              <a:extLst>
                <a:ext uri="{FF2B5EF4-FFF2-40B4-BE49-F238E27FC236}">
                  <a16:creationId xmlns:a16="http://schemas.microsoft.com/office/drawing/2014/main" id="{AEA6D2B0-7AE0-4DA4-B973-9D3CFC70B7E6}"/>
                </a:ext>
              </a:extLst>
            </p:cNvPr>
            <p:cNvSpPr/>
            <p:nvPr/>
          </p:nvSpPr>
          <p:spPr>
            <a:xfrm>
              <a:off x="2229750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Round Same Side Corner Rectangle 8">
              <a:extLst>
                <a:ext uri="{FF2B5EF4-FFF2-40B4-BE49-F238E27FC236}">
                  <a16:creationId xmlns:a16="http://schemas.microsoft.com/office/drawing/2014/main" id="{4840F6D7-E221-4D4F-B645-71CA1997123C}"/>
                </a:ext>
              </a:extLst>
            </p:cNvPr>
            <p:cNvSpPr/>
            <p:nvPr/>
          </p:nvSpPr>
          <p:spPr>
            <a:xfrm>
              <a:off x="2627350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8" name="Round Same Side Corner Rectangle 8">
              <a:extLst>
                <a:ext uri="{FF2B5EF4-FFF2-40B4-BE49-F238E27FC236}">
                  <a16:creationId xmlns:a16="http://schemas.microsoft.com/office/drawing/2014/main" id="{377224DA-85AF-4383-B142-817E3778A8EF}"/>
                </a:ext>
              </a:extLst>
            </p:cNvPr>
            <p:cNvSpPr/>
            <p:nvPr/>
          </p:nvSpPr>
          <p:spPr>
            <a:xfrm>
              <a:off x="3024949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9" name="Round Same Side Corner Rectangle 8">
              <a:extLst>
                <a:ext uri="{FF2B5EF4-FFF2-40B4-BE49-F238E27FC236}">
                  <a16:creationId xmlns:a16="http://schemas.microsoft.com/office/drawing/2014/main" id="{0F4C3960-C3B2-48E4-9871-BEE9B29B431E}"/>
                </a:ext>
              </a:extLst>
            </p:cNvPr>
            <p:cNvSpPr/>
            <p:nvPr/>
          </p:nvSpPr>
          <p:spPr>
            <a:xfrm>
              <a:off x="3422549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0" name="Round Same Side Corner Rectangle 8">
              <a:extLst>
                <a:ext uri="{FF2B5EF4-FFF2-40B4-BE49-F238E27FC236}">
                  <a16:creationId xmlns:a16="http://schemas.microsoft.com/office/drawing/2014/main" id="{CC4D904D-7AFB-4BDB-ACAC-94B82948DE8F}"/>
                </a:ext>
              </a:extLst>
            </p:cNvPr>
            <p:cNvSpPr/>
            <p:nvPr/>
          </p:nvSpPr>
          <p:spPr>
            <a:xfrm>
              <a:off x="3820149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1" name="Round Same Side Corner Rectangle 8">
              <a:extLst>
                <a:ext uri="{FF2B5EF4-FFF2-40B4-BE49-F238E27FC236}">
                  <a16:creationId xmlns:a16="http://schemas.microsoft.com/office/drawing/2014/main" id="{0CF2EEFD-D226-4C1F-BAAD-A7D692FF94FD}"/>
                </a:ext>
              </a:extLst>
            </p:cNvPr>
            <p:cNvSpPr/>
            <p:nvPr/>
          </p:nvSpPr>
          <p:spPr>
            <a:xfrm>
              <a:off x="4217750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" name="Round Same Side Corner Rectangle 8">
              <a:extLst>
                <a:ext uri="{FF2B5EF4-FFF2-40B4-BE49-F238E27FC236}">
                  <a16:creationId xmlns:a16="http://schemas.microsoft.com/office/drawing/2014/main" id="{6B4AEEF0-EFE2-431E-BD57-C1213A4B62F2}"/>
                </a:ext>
              </a:extLst>
            </p:cNvPr>
            <p:cNvSpPr/>
            <p:nvPr/>
          </p:nvSpPr>
          <p:spPr>
            <a:xfrm>
              <a:off x="4615353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" name="Round Same Side Corner Rectangle 8">
              <a:extLst>
                <a:ext uri="{FF2B5EF4-FFF2-40B4-BE49-F238E27FC236}">
                  <a16:creationId xmlns:a16="http://schemas.microsoft.com/office/drawing/2014/main" id="{CBFB693F-7975-4FB4-911B-D5749C305891}"/>
                </a:ext>
              </a:extLst>
            </p:cNvPr>
            <p:cNvSpPr/>
            <p:nvPr/>
          </p:nvSpPr>
          <p:spPr>
            <a:xfrm>
              <a:off x="5012950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4" name="Round Same Side Corner Rectangle 8">
              <a:extLst>
                <a:ext uri="{FF2B5EF4-FFF2-40B4-BE49-F238E27FC236}">
                  <a16:creationId xmlns:a16="http://schemas.microsoft.com/office/drawing/2014/main" id="{546C2926-C437-4B41-B951-38902F990CEE}"/>
                </a:ext>
              </a:extLst>
            </p:cNvPr>
            <p:cNvSpPr/>
            <p:nvPr/>
          </p:nvSpPr>
          <p:spPr>
            <a:xfrm>
              <a:off x="5410543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DED9CD2-9D64-4F45-94E7-0D807023B802}"/>
              </a:ext>
            </a:extLst>
          </p:cNvPr>
          <p:cNvSpPr txBox="1"/>
          <p:nvPr/>
        </p:nvSpPr>
        <p:spPr>
          <a:xfrm>
            <a:off x="6614984" y="4233680"/>
            <a:ext cx="873097" cy="33855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6" name="그룹 90">
            <a:extLst>
              <a:ext uri="{FF2B5EF4-FFF2-40B4-BE49-F238E27FC236}">
                <a16:creationId xmlns:a16="http://schemas.microsoft.com/office/drawing/2014/main" id="{755D1C9C-9A96-4738-8BD2-D372E274AB8D}"/>
              </a:ext>
            </a:extLst>
          </p:cNvPr>
          <p:cNvGrpSpPr/>
          <p:nvPr/>
        </p:nvGrpSpPr>
        <p:grpSpPr>
          <a:xfrm>
            <a:off x="5343662" y="1830863"/>
            <a:ext cx="3415740" cy="725786"/>
            <a:chOff x="1832146" y="1840455"/>
            <a:chExt cx="3892427" cy="827075"/>
          </a:xfrm>
          <a:solidFill>
            <a:schemeClr val="bg1">
              <a:lumMod val="75000"/>
            </a:schemeClr>
          </a:solidFill>
        </p:grpSpPr>
        <p:sp>
          <p:nvSpPr>
            <p:cNvPr id="37" name="Round Same Side Corner Rectangle 8">
              <a:extLst>
                <a:ext uri="{FF2B5EF4-FFF2-40B4-BE49-F238E27FC236}">
                  <a16:creationId xmlns:a16="http://schemas.microsoft.com/office/drawing/2014/main" id="{5109280F-E015-47B8-9E18-85890DC40815}"/>
                </a:ext>
              </a:extLst>
            </p:cNvPr>
            <p:cNvSpPr/>
            <p:nvPr/>
          </p:nvSpPr>
          <p:spPr>
            <a:xfrm>
              <a:off x="18321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8" name="Round Same Side Corner Rectangle 8">
              <a:extLst>
                <a:ext uri="{FF2B5EF4-FFF2-40B4-BE49-F238E27FC236}">
                  <a16:creationId xmlns:a16="http://schemas.microsoft.com/office/drawing/2014/main" id="{C98C4009-CAC9-4CF1-B6D6-74E9A378FCDB}"/>
                </a:ext>
              </a:extLst>
            </p:cNvPr>
            <p:cNvSpPr/>
            <p:nvPr/>
          </p:nvSpPr>
          <p:spPr>
            <a:xfrm>
              <a:off x="22297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9" name="Round Same Side Corner Rectangle 8">
              <a:extLst>
                <a:ext uri="{FF2B5EF4-FFF2-40B4-BE49-F238E27FC236}">
                  <a16:creationId xmlns:a16="http://schemas.microsoft.com/office/drawing/2014/main" id="{09392BE1-EF2F-4EC8-BE2C-ABB97CBEF373}"/>
                </a:ext>
              </a:extLst>
            </p:cNvPr>
            <p:cNvSpPr/>
            <p:nvPr/>
          </p:nvSpPr>
          <p:spPr>
            <a:xfrm>
              <a:off x="26273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0" name="Round Same Side Corner Rectangle 8">
              <a:extLst>
                <a:ext uri="{FF2B5EF4-FFF2-40B4-BE49-F238E27FC236}">
                  <a16:creationId xmlns:a16="http://schemas.microsoft.com/office/drawing/2014/main" id="{BADBD9B3-F9D8-4020-9244-BDD457D227AA}"/>
                </a:ext>
              </a:extLst>
            </p:cNvPr>
            <p:cNvSpPr/>
            <p:nvPr/>
          </p:nvSpPr>
          <p:spPr>
            <a:xfrm>
              <a:off x="30249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1" name="Round Same Side Corner Rectangle 8">
              <a:extLst>
                <a:ext uri="{FF2B5EF4-FFF2-40B4-BE49-F238E27FC236}">
                  <a16:creationId xmlns:a16="http://schemas.microsoft.com/office/drawing/2014/main" id="{343CA5DB-7572-404C-934D-B49360A6A47D}"/>
                </a:ext>
              </a:extLst>
            </p:cNvPr>
            <p:cNvSpPr/>
            <p:nvPr/>
          </p:nvSpPr>
          <p:spPr>
            <a:xfrm>
              <a:off x="34225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2" name="Round Same Side Corner Rectangle 8">
              <a:extLst>
                <a:ext uri="{FF2B5EF4-FFF2-40B4-BE49-F238E27FC236}">
                  <a16:creationId xmlns:a16="http://schemas.microsoft.com/office/drawing/2014/main" id="{0B5C51F2-3AF3-458A-ABF2-77105B9AB479}"/>
                </a:ext>
              </a:extLst>
            </p:cNvPr>
            <p:cNvSpPr/>
            <p:nvPr/>
          </p:nvSpPr>
          <p:spPr>
            <a:xfrm>
              <a:off x="38201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3" name="Round Same Side Corner Rectangle 8">
              <a:extLst>
                <a:ext uri="{FF2B5EF4-FFF2-40B4-BE49-F238E27FC236}">
                  <a16:creationId xmlns:a16="http://schemas.microsoft.com/office/drawing/2014/main" id="{ACCF5D37-665B-422A-B4DD-B1B51F4CA726}"/>
                </a:ext>
              </a:extLst>
            </p:cNvPr>
            <p:cNvSpPr/>
            <p:nvPr/>
          </p:nvSpPr>
          <p:spPr>
            <a:xfrm>
              <a:off x="42177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4" name="Round Same Side Corner Rectangle 8">
              <a:extLst>
                <a:ext uri="{FF2B5EF4-FFF2-40B4-BE49-F238E27FC236}">
                  <a16:creationId xmlns:a16="http://schemas.microsoft.com/office/drawing/2014/main" id="{5E5B5C6A-D1E7-4CBB-BB24-4142F6C06E23}"/>
                </a:ext>
              </a:extLst>
            </p:cNvPr>
            <p:cNvSpPr/>
            <p:nvPr/>
          </p:nvSpPr>
          <p:spPr>
            <a:xfrm>
              <a:off x="46153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5" name="Round Same Side Corner Rectangle 8">
              <a:extLst>
                <a:ext uri="{FF2B5EF4-FFF2-40B4-BE49-F238E27FC236}">
                  <a16:creationId xmlns:a16="http://schemas.microsoft.com/office/drawing/2014/main" id="{CFD08412-4188-4995-9C51-F057F6EA705F}"/>
                </a:ext>
              </a:extLst>
            </p:cNvPr>
            <p:cNvSpPr/>
            <p:nvPr/>
          </p:nvSpPr>
          <p:spPr>
            <a:xfrm>
              <a:off x="50129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6" name="Round Same Side Corner Rectangle 8">
              <a:extLst>
                <a:ext uri="{FF2B5EF4-FFF2-40B4-BE49-F238E27FC236}">
                  <a16:creationId xmlns:a16="http://schemas.microsoft.com/office/drawing/2014/main" id="{7F4A515D-C710-497E-B770-B7F54C3D8245}"/>
                </a:ext>
              </a:extLst>
            </p:cNvPr>
            <p:cNvSpPr/>
            <p:nvPr/>
          </p:nvSpPr>
          <p:spPr>
            <a:xfrm>
              <a:off x="5410543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50FF70BB-A090-4769-95AC-90A6D8290E78}"/>
              </a:ext>
            </a:extLst>
          </p:cNvPr>
          <p:cNvSpPr txBox="1"/>
          <p:nvPr/>
        </p:nvSpPr>
        <p:spPr>
          <a:xfrm>
            <a:off x="6614984" y="2716035"/>
            <a:ext cx="873097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Graphic 7">
            <a:extLst>
              <a:ext uri="{FF2B5EF4-FFF2-40B4-BE49-F238E27FC236}">
                <a16:creationId xmlns:a16="http://schemas.microsoft.com/office/drawing/2014/main" id="{B604BC13-BC4F-4FCE-9722-716D16DED71C}"/>
              </a:ext>
            </a:extLst>
          </p:cNvPr>
          <p:cNvSpPr/>
          <p:nvPr/>
        </p:nvSpPr>
        <p:spPr>
          <a:xfrm>
            <a:off x="9023209" y="1383863"/>
            <a:ext cx="2946430" cy="4783561"/>
          </a:xfrm>
          <a:custGeom>
            <a:avLst/>
            <a:gdLst>
              <a:gd name="connsiteX0" fmla="*/ 4221956 w 4225170"/>
              <a:gd name="connsiteY0" fmla="*/ 1685032 h 6859607"/>
              <a:gd name="connsiteX1" fmla="*/ 4000143 w 4225170"/>
              <a:gd name="connsiteY1" fmla="*/ 1616988 h 6859607"/>
              <a:gd name="connsiteX2" fmla="*/ 3626167 w 4225170"/>
              <a:gd name="connsiteY2" fmla="*/ 1630918 h 6859607"/>
              <a:gd name="connsiteX3" fmla="*/ 3536156 w 4225170"/>
              <a:gd name="connsiteY3" fmla="*/ 1655564 h 6859607"/>
              <a:gd name="connsiteX4" fmla="*/ 3499723 w 4225170"/>
              <a:gd name="connsiteY4" fmla="*/ 1698427 h 6859607"/>
              <a:gd name="connsiteX5" fmla="*/ 3491686 w 4225170"/>
              <a:gd name="connsiteY5" fmla="*/ 1709678 h 6859607"/>
              <a:gd name="connsiteX6" fmla="*/ 3483114 w 4225170"/>
              <a:gd name="connsiteY6" fmla="*/ 1700570 h 6859607"/>
              <a:gd name="connsiteX7" fmla="*/ 3440251 w 4225170"/>
              <a:gd name="connsiteY7" fmla="*/ 1655564 h 6859607"/>
              <a:gd name="connsiteX8" fmla="*/ 3148250 w 4225170"/>
              <a:gd name="connsiteY8" fmla="*/ 1538228 h 6859607"/>
              <a:gd name="connsiteX9" fmla="*/ 2682657 w 4225170"/>
              <a:gd name="connsiteY9" fmla="*/ 1414998 h 6859607"/>
              <a:gd name="connsiteX10" fmla="*/ 2643009 w 4225170"/>
              <a:gd name="connsiteY10" fmla="*/ 1437501 h 6859607"/>
              <a:gd name="connsiteX11" fmla="*/ 2431911 w 4225170"/>
              <a:gd name="connsiteY11" fmla="*/ 2060615 h 6859607"/>
              <a:gd name="connsiteX12" fmla="*/ 2352080 w 4225170"/>
              <a:gd name="connsiteY12" fmla="*/ 2326898 h 6859607"/>
              <a:gd name="connsiteX13" fmla="*/ 2366546 w 4225170"/>
              <a:gd name="connsiteY13" fmla="*/ 2386906 h 6859607"/>
              <a:gd name="connsiteX14" fmla="*/ 2409944 w 4225170"/>
              <a:gd name="connsiteY14" fmla="*/ 2437269 h 6859607"/>
              <a:gd name="connsiteX15" fmla="*/ 2415838 w 4225170"/>
              <a:gd name="connsiteY15" fmla="*/ 2492990 h 6859607"/>
              <a:gd name="connsiteX16" fmla="*/ 2362259 w 4225170"/>
              <a:gd name="connsiteY16" fmla="*/ 2734092 h 6859607"/>
              <a:gd name="connsiteX17" fmla="*/ 2370296 w 4225170"/>
              <a:gd name="connsiteY17" fmla="*/ 3070562 h 6859607"/>
              <a:gd name="connsiteX18" fmla="*/ 2371368 w 4225170"/>
              <a:gd name="connsiteY18" fmla="*/ 3242012 h 6859607"/>
              <a:gd name="connsiteX19" fmla="*/ 2250817 w 4225170"/>
              <a:gd name="connsiteY19" fmla="*/ 3536156 h 6859607"/>
              <a:gd name="connsiteX20" fmla="*/ 2093297 w 4225170"/>
              <a:gd name="connsiteY20" fmla="*/ 3579019 h 6859607"/>
              <a:gd name="connsiteX21" fmla="*/ 2077224 w 4225170"/>
              <a:gd name="connsiteY21" fmla="*/ 3574733 h 6859607"/>
              <a:gd name="connsiteX22" fmla="*/ 2102941 w 4225170"/>
              <a:gd name="connsiteY22" fmla="*/ 3713500 h 6859607"/>
              <a:gd name="connsiteX23" fmla="*/ 2117943 w 4225170"/>
              <a:gd name="connsiteY23" fmla="*/ 3830300 h 6859607"/>
              <a:gd name="connsiteX24" fmla="*/ 2110978 w 4225170"/>
              <a:gd name="connsiteY24" fmla="*/ 4164092 h 6859607"/>
              <a:gd name="connsiteX25" fmla="*/ 2100263 w 4225170"/>
              <a:gd name="connsiteY25" fmla="*/ 4407337 h 6859607"/>
              <a:gd name="connsiteX26" fmla="*/ 2070259 w 4225170"/>
              <a:gd name="connsiteY26" fmla="*/ 4613612 h 6859607"/>
              <a:gd name="connsiteX27" fmla="*/ 1960424 w 4225170"/>
              <a:gd name="connsiteY27" fmla="*/ 5514261 h 6859607"/>
              <a:gd name="connsiteX28" fmla="*/ 1947029 w 4225170"/>
              <a:gd name="connsiteY28" fmla="*/ 5601593 h 6859607"/>
              <a:gd name="connsiteX29" fmla="*/ 1977033 w 4225170"/>
              <a:gd name="connsiteY29" fmla="*/ 5673388 h 6859607"/>
              <a:gd name="connsiteX30" fmla="*/ 2103477 w 4225170"/>
              <a:gd name="connsiteY30" fmla="*/ 5738217 h 6859607"/>
              <a:gd name="connsiteX31" fmla="*/ 2179558 w 4225170"/>
              <a:gd name="connsiteY31" fmla="*/ 5775722 h 6859607"/>
              <a:gd name="connsiteX32" fmla="*/ 2247602 w 4225170"/>
              <a:gd name="connsiteY32" fmla="*/ 5793403 h 6859607"/>
              <a:gd name="connsiteX33" fmla="*/ 2366010 w 4225170"/>
              <a:gd name="connsiteY33" fmla="*/ 5810012 h 6859607"/>
              <a:gd name="connsiteX34" fmla="*/ 2416909 w 4225170"/>
              <a:gd name="connsiteY34" fmla="*/ 5880199 h 6859607"/>
              <a:gd name="connsiteX35" fmla="*/ 2397621 w 4225170"/>
              <a:gd name="connsiteY35" fmla="*/ 5998607 h 6859607"/>
              <a:gd name="connsiteX36" fmla="*/ 2367617 w 4225170"/>
              <a:gd name="connsiteY36" fmla="*/ 6098798 h 6859607"/>
              <a:gd name="connsiteX37" fmla="*/ 2339221 w 4225170"/>
              <a:gd name="connsiteY37" fmla="*/ 6118086 h 6859607"/>
              <a:gd name="connsiteX38" fmla="*/ 2289393 w 4225170"/>
              <a:gd name="connsiteY38" fmla="*/ 6165771 h 6859607"/>
              <a:gd name="connsiteX39" fmla="*/ 2294751 w 4225170"/>
              <a:gd name="connsiteY39" fmla="*/ 6254175 h 6859607"/>
              <a:gd name="connsiteX40" fmla="*/ 2245995 w 4225170"/>
              <a:gd name="connsiteY40" fmla="*/ 6542425 h 6859607"/>
              <a:gd name="connsiteX41" fmla="*/ 2155448 w 4225170"/>
              <a:gd name="connsiteY41" fmla="*/ 6690300 h 6859607"/>
              <a:gd name="connsiteX42" fmla="*/ 2098655 w 4225170"/>
              <a:gd name="connsiteY42" fmla="*/ 6723519 h 6859607"/>
              <a:gd name="connsiteX43" fmla="*/ 2032754 w 4225170"/>
              <a:gd name="connsiteY43" fmla="*/ 6666190 h 6859607"/>
              <a:gd name="connsiteX44" fmla="*/ 2026325 w 4225170"/>
              <a:gd name="connsiteY44" fmla="*/ 6541354 h 6859607"/>
              <a:gd name="connsiteX45" fmla="*/ 2053114 w 4225170"/>
              <a:gd name="connsiteY45" fmla="*/ 6396693 h 6859607"/>
              <a:gd name="connsiteX46" fmla="*/ 2035969 w 4225170"/>
              <a:gd name="connsiteY46" fmla="*/ 6297573 h 6859607"/>
              <a:gd name="connsiteX47" fmla="*/ 2004893 w 4225170"/>
              <a:gd name="connsiteY47" fmla="*/ 6289536 h 6859607"/>
              <a:gd name="connsiteX48" fmla="*/ 1960959 w 4225170"/>
              <a:gd name="connsiteY48" fmla="*/ 6291143 h 6859607"/>
              <a:gd name="connsiteX49" fmla="*/ 1892915 w 4225170"/>
              <a:gd name="connsiteY49" fmla="*/ 6239173 h 6859607"/>
              <a:gd name="connsiteX50" fmla="*/ 1807190 w 4225170"/>
              <a:gd name="connsiteY50" fmla="*/ 6170593 h 6859607"/>
              <a:gd name="connsiteX51" fmla="*/ 1771293 w 4225170"/>
              <a:gd name="connsiteY51" fmla="*/ 6180237 h 6859607"/>
              <a:gd name="connsiteX52" fmla="*/ 1621810 w 4225170"/>
              <a:gd name="connsiteY52" fmla="*/ 6529030 h 6859607"/>
              <a:gd name="connsiteX53" fmla="*/ 1623417 w 4225170"/>
              <a:gd name="connsiteY53" fmla="*/ 6653868 h 6859607"/>
              <a:gd name="connsiteX54" fmla="*/ 1652349 w 4225170"/>
              <a:gd name="connsiteY54" fmla="*/ 6774954 h 6859607"/>
              <a:gd name="connsiteX55" fmla="*/ 1589127 w 4225170"/>
              <a:gd name="connsiteY55" fmla="*/ 6853178 h 6859607"/>
              <a:gd name="connsiteX56" fmla="*/ 1569839 w 4225170"/>
              <a:gd name="connsiteY56" fmla="*/ 6859608 h 6859607"/>
              <a:gd name="connsiteX57" fmla="*/ 1371600 w 4225170"/>
              <a:gd name="connsiteY57" fmla="*/ 6859608 h 6859607"/>
              <a:gd name="connsiteX58" fmla="*/ 1356598 w 4225170"/>
              <a:gd name="connsiteY58" fmla="*/ 6856393 h 6859607"/>
              <a:gd name="connsiteX59" fmla="*/ 1288554 w 4225170"/>
              <a:gd name="connsiteY59" fmla="*/ 6742807 h 6859607"/>
              <a:gd name="connsiteX60" fmla="*/ 1281053 w 4225170"/>
              <a:gd name="connsiteY60" fmla="*/ 6674763 h 6859607"/>
              <a:gd name="connsiteX61" fmla="*/ 1268194 w 4225170"/>
              <a:gd name="connsiteY61" fmla="*/ 6639938 h 6859607"/>
              <a:gd name="connsiteX62" fmla="*/ 1240334 w 4225170"/>
              <a:gd name="connsiteY62" fmla="*/ 6455093 h 6859607"/>
              <a:gd name="connsiteX63" fmla="*/ 1316950 w 4225170"/>
              <a:gd name="connsiteY63" fmla="*/ 6052721 h 6859607"/>
              <a:gd name="connsiteX64" fmla="*/ 1329809 w 4225170"/>
              <a:gd name="connsiteY64" fmla="*/ 6032361 h 6859607"/>
              <a:gd name="connsiteX65" fmla="*/ 1354991 w 4225170"/>
              <a:gd name="connsiteY65" fmla="*/ 5917704 h 6859607"/>
              <a:gd name="connsiteX66" fmla="*/ 1346954 w 4225170"/>
              <a:gd name="connsiteY66" fmla="*/ 5832515 h 6859607"/>
              <a:gd name="connsiteX67" fmla="*/ 1326059 w 4225170"/>
              <a:gd name="connsiteY67" fmla="*/ 5781616 h 6859607"/>
              <a:gd name="connsiteX68" fmla="*/ 1208187 w 4225170"/>
              <a:gd name="connsiteY68" fmla="*/ 5673924 h 6859607"/>
              <a:gd name="connsiteX69" fmla="*/ 1067812 w 4225170"/>
              <a:gd name="connsiteY69" fmla="*/ 5487472 h 6859607"/>
              <a:gd name="connsiteX70" fmla="*/ 1002447 w 4225170"/>
              <a:gd name="connsiteY70" fmla="*/ 5222796 h 6859607"/>
              <a:gd name="connsiteX71" fmla="*/ 971371 w 4225170"/>
              <a:gd name="connsiteY71" fmla="*/ 5101173 h 6859607"/>
              <a:gd name="connsiteX72" fmla="*/ 928509 w 4225170"/>
              <a:gd name="connsiteY72" fmla="*/ 4837033 h 6859607"/>
              <a:gd name="connsiteX73" fmla="*/ 901720 w 4225170"/>
              <a:gd name="connsiteY73" fmla="*/ 4579858 h 6859607"/>
              <a:gd name="connsiteX74" fmla="*/ 886718 w 4225170"/>
              <a:gd name="connsiteY74" fmla="*/ 4428232 h 6859607"/>
              <a:gd name="connsiteX75" fmla="*/ 855643 w 4225170"/>
              <a:gd name="connsiteY75" fmla="*/ 4380548 h 6859607"/>
              <a:gd name="connsiteX76" fmla="*/ 803672 w 4225170"/>
              <a:gd name="connsiteY76" fmla="*/ 4262140 h 6859607"/>
              <a:gd name="connsiteX77" fmla="*/ 877074 w 4225170"/>
              <a:gd name="connsiteY77" fmla="*/ 3859232 h 6859607"/>
              <a:gd name="connsiteX78" fmla="*/ 893683 w 4225170"/>
              <a:gd name="connsiteY78" fmla="*/ 3753683 h 6859607"/>
              <a:gd name="connsiteX79" fmla="*/ 894755 w 4225170"/>
              <a:gd name="connsiteY79" fmla="*/ 3737610 h 6859607"/>
              <a:gd name="connsiteX80" fmla="*/ 910292 w 4225170"/>
              <a:gd name="connsiteY80" fmla="*/ 3572054 h 6859607"/>
              <a:gd name="connsiteX81" fmla="*/ 963870 w 4225170"/>
              <a:gd name="connsiteY81" fmla="*/ 3307378 h 6859607"/>
              <a:gd name="connsiteX82" fmla="*/ 964942 w 4225170"/>
              <a:gd name="connsiteY82" fmla="*/ 3259157 h 6859607"/>
              <a:gd name="connsiteX83" fmla="*/ 954226 w 4225170"/>
              <a:gd name="connsiteY83" fmla="*/ 3239333 h 6859607"/>
              <a:gd name="connsiteX84" fmla="*/ 936010 w 4225170"/>
              <a:gd name="connsiteY84" fmla="*/ 3248978 h 6859607"/>
              <a:gd name="connsiteX85" fmla="*/ 833676 w 4225170"/>
              <a:gd name="connsiteY85" fmla="*/ 3329881 h 6859607"/>
              <a:gd name="connsiteX86" fmla="*/ 800457 w 4225170"/>
              <a:gd name="connsiteY86" fmla="*/ 3347561 h 6859607"/>
              <a:gd name="connsiteX87" fmla="*/ 657404 w 4225170"/>
              <a:gd name="connsiteY87" fmla="*/ 3333095 h 6859607"/>
              <a:gd name="connsiteX88" fmla="*/ 551319 w 4225170"/>
              <a:gd name="connsiteY88" fmla="*/ 3220581 h 6859607"/>
              <a:gd name="connsiteX89" fmla="*/ 395407 w 4225170"/>
              <a:gd name="connsiteY89" fmla="*/ 3006805 h 6859607"/>
              <a:gd name="connsiteX90" fmla="*/ 360581 w 4225170"/>
              <a:gd name="connsiteY90" fmla="*/ 2880360 h 6859607"/>
              <a:gd name="connsiteX91" fmla="*/ 365939 w 4225170"/>
              <a:gd name="connsiteY91" fmla="*/ 2722841 h 6859607"/>
              <a:gd name="connsiteX92" fmla="*/ 331113 w 4225170"/>
              <a:gd name="connsiteY92" fmla="*/ 2658011 h 6859607"/>
              <a:gd name="connsiteX93" fmla="*/ 145733 w 4225170"/>
              <a:gd name="connsiteY93" fmla="*/ 2518708 h 6859607"/>
              <a:gd name="connsiteX94" fmla="*/ 39648 w 4225170"/>
              <a:gd name="connsiteY94" fmla="*/ 2432983 h 6859607"/>
              <a:gd name="connsiteX95" fmla="*/ 0 w 4225170"/>
              <a:gd name="connsiteY95" fmla="*/ 2365474 h 6859607"/>
              <a:gd name="connsiteX96" fmla="*/ 0 w 4225170"/>
              <a:gd name="connsiteY96" fmla="*/ 2338685 h 6859607"/>
              <a:gd name="connsiteX97" fmla="*/ 135017 w 4225170"/>
              <a:gd name="connsiteY97" fmla="*/ 2282428 h 6859607"/>
              <a:gd name="connsiteX98" fmla="*/ 316111 w 4225170"/>
              <a:gd name="connsiteY98" fmla="*/ 2388513 h 6859607"/>
              <a:gd name="connsiteX99" fmla="*/ 431840 w 4225170"/>
              <a:gd name="connsiteY99" fmla="*/ 2468344 h 6859607"/>
              <a:gd name="connsiteX100" fmla="*/ 473095 w 4225170"/>
              <a:gd name="connsiteY100" fmla="*/ 2505313 h 6859607"/>
              <a:gd name="connsiteX101" fmla="*/ 534174 w 4225170"/>
              <a:gd name="connsiteY101" fmla="*/ 2602825 h 6859607"/>
              <a:gd name="connsiteX102" fmla="*/ 645081 w 4225170"/>
              <a:gd name="connsiteY102" fmla="*/ 2749630 h 6859607"/>
              <a:gd name="connsiteX103" fmla="*/ 680978 w 4225170"/>
              <a:gd name="connsiteY103" fmla="*/ 2743736 h 6859607"/>
              <a:gd name="connsiteX104" fmla="*/ 795635 w 4225170"/>
              <a:gd name="connsiteY104" fmla="*/ 2409408 h 6859607"/>
              <a:gd name="connsiteX105" fmla="*/ 827782 w 4225170"/>
              <a:gd name="connsiteY105" fmla="*/ 2254568 h 6859607"/>
              <a:gd name="connsiteX106" fmla="*/ 841712 w 4225170"/>
              <a:gd name="connsiteY106" fmla="*/ 2208491 h 6859607"/>
              <a:gd name="connsiteX107" fmla="*/ 907078 w 4225170"/>
              <a:gd name="connsiteY107" fmla="*/ 2145804 h 6859607"/>
              <a:gd name="connsiteX108" fmla="*/ 1169075 w 4225170"/>
              <a:gd name="connsiteY108" fmla="*/ 2094905 h 6859607"/>
              <a:gd name="connsiteX109" fmla="*/ 1323380 w 4225170"/>
              <a:gd name="connsiteY109" fmla="*/ 2079903 h 6859607"/>
              <a:gd name="connsiteX110" fmla="*/ 1420356 w 4225170"/>
              <a:gd name="connsiteY110" fmla="*/ 2043470 h 6859607"/>
              <a:gd name="connsiteX111" fmla="*/ 1486793 w 4225170"/>
              <a:gd name="connsiteY111" fmla="*/ 2003286 h 6859607"/>
              <a:gd name="connsiteX112" fmla="*/ 1535549 w 4225170"/>
              <a:gd name="connsiteY112" fmla="*/ 1886486 h 6859607"/>
              <a:gd name="connsiteX113" fmla="*/ 1523762 w 4225170"/>
              <a:gd name="connsiteY113" fmla="*/ 1662529 h 6859607"/>
              <a:gd name="connsiteX114" fmla="*/ 1524833 w 4225170"/>
              <a:gd name="connsiteY114" fmla="*/ 1571446 h 6859607"/>
              <a:gd name="connsiteX115" fmla="*/ 1540371 w 4225170"/>
              <a:gd name="connsiteY115" fmla="*/ 1493222 h 6859607"/>
              <a:gd name="connsiteX116" fmla="*/ 1596092 w 4225170"/>
              <a:gd name="connsiteY116" fmla="*/ 1380173 h 6859607"/>
              <a:gd name="connsiteX117" fmla="*/ 1653421 w 4225170"/>
              <a:gd name="connsiteY117" fmla="*/ 1324451 h 6859607"/>
              <a:gd name="connsiteX118" fmla="*/ 1781473 w 4225170"/>
              <a:gd name="connsiteY118" fmla="*/ 1255871 h 6859607"/>
              <a:gd name="connsiteX119" fmla="*/ 1816298 w 4225170"/>
              <a:gd name="connsiteY119" fmla="*/ 1254800 h 6859607"/>
              <a:gd name="connsiteX120" fmla="*/ 1924526 w 4225170"/>
              <a:gd name="connsiteY120" fmla="*/ 1270337 h 6859607"/>
              <a:gd name="connsiteX121" fmla="*/ 1977569 w 4225170"/>
              <a:gd name="connsiteY121" fmla="*/ 1299270 h 6859607"/>
              <a:gd name="connsiteX122" fmla="*/ 2098655 w 4225170"/>
              <a:gd name="connsiteY122" fmla="*/ 1450360 h 6859607"/>
              <a:gd name="connsiteX123" fmla="*/ 2132409 w 4225170"/>
              <a:gd name="connsiteY123" fmla="*/ 1648599 h 6859607"/>
              <a:gd name="connsiteX124" fmla="*/ 2051506 w 4225170"/>
              <a:gd name="connsiteY124" fmla="*/ 1851660 h 6859607"/>
              <a:gd name="connsiteX125" fmla="*/ 2042398 w 4225170"/>
              <a:gd name="connsiteY125" fmla="*/ 1899880 h 6859607"/>
              <a:gd name="connsiteX126" fmla="*/ 2016681 w 4225170"/>
              <a:gd name="connsiteY126" fmla="*/ 1941135 h 6859607"/>
              <a:gd name="connsiteX127" fmla="*/ 1912739 w 4225170"/>
              <a:gd name="connsiteY127" fmla="*/ 2099727 h 6859607"/>
              <a:gd name="connsiteX128" fmla="*/ 1927741 w 4225170"/>
              <a:gd name="connsiteY128" fmla="*/ 2150090 h 6859607"/>
              <a:gd name="connsiteX129" fmla="*/ 2085261 w 4225170"/>
              <a:gd name="connsiteY129" fmla="*/ 2294216 h 6859607"/>
              <a:gd name="connsiteX130" fmla="*/ 2162949 w 4225170"/>
              <a:gd name="connsiteY130" fmla="*/ 2336006 h 6859607"/>
              <a:gd name="connsiteX131" fmla="*/ 2218670 w 4225170"/>
              <a:gd name="connsiteY131" fmla="*/ 2311896 h 6859607"/>
              <a:gd name="connsiteX132" fmla="*/ 2234744 w 4225170"/>
              <a:gd name="connsiteY132" fmla="*/ 2269034 h 6859607"/>
              <a:gd name="connsiteX133" fmla="*/ 2282428 w 4225170"/>
              <a:gd name="connsiteY133" fmla="*/ 2220278 h 6859607"/>
              <a:gd name="connsiteX134" fmla="*/ 2311360 w 4225170"/>
              <a:gd name="connsiteY134" fmla="*/ 2191345 h 6859607"/>
              <a:gd name="connsiteX135" fmla="*/ 2399228 w 4225170"/>
              <a:gd name="connsiteY135" fmla="*/ 1975961 h 6859607"/>
              <a:gd name="connsiteX136" fmla="*/ 2578179 w 4225170"/>
              <a:gd name="connsiteY136" fmla="*/ 1462683 h 6859607"/>
              <a:gd name="connsiteX137" fmla="*/ 2539603 w 4225170"/>
              <a:gd name="connsiteY137" fmla="*/ 1407497 h 6859607"/>
              <a:gd name="connsiteX138" fmla="*/ 2443698 w 4225170"/>
              <a:gd name="connsiteY138" fmla="*/ 1421428 h 6859607"/>
              <a:gd name="connsiteX139" fmla="*/ 2418517 w 4225170"/>
              <a:gd name="connsiteY139" fmla="*/ 1410712 h 6859607"/>
              <a:gd name="connsiteX140" fmla="*/ 2364938 w 4225170"/>
              <a:gd name="connsiteY140" fmla="*/ 1343739 h 6859607"/>
              <a:gd name="connsiteX141" fmla="*/ 2087940 w 4225170"/>
              <a:gd name="connsiteY141" fmla="*/ 1165860 h 6859607"/>
              <a:gd name="connsiteX142" fmla="*/ 1666280 w 4225170"/>
              <a:gd name="connsiteY142" fmla="*/ 956905 h 6859607"/>
              <a:gd name="connsiteX143" fmla="*/ 1589663 w 4225170"/>
              <a:gd name="connsiteY143" fmla="*/ 933331 h 6859607"/>
              <a:gd name="connsiteX144" fmla="*/ 1526441 w 4225170"/>
              <a:gd name="connsiteY144" fmla="*/ 933867 h 6859607"/>
              <a:gd name="connsiteX145" fmla="*/ 1499652 w 4225170"/>
              <a:gd name="connsiteY145" fmla="*/ 928509 h 6859607"/>
              <a:gd name="connsiteX146" fmla="*/ 1503402 w 4225170"/>
              <a:gd name="connsiteY146" fmla="*/ 899577 h 6859607"/>
              <a:gd name="connsiteX147" fmla="*/ 1515725 w 4225170"/>
              <a:gd name="connsiteY147" fmla="*/ 829389 h 6859607"/>
              <a:gd name="connsiteX148" fmla="*/ 1405354 w 4225170"/>
              <a:gd name="connsiteY148" fmla="*/ 625793 h 6859607"/>
              <a:gd name="connsiteX149" fmla="*/ 1319093 w 4225170"/>
              <a:gd name="connsiteY149" fmla="*/ 538996 h 6859607"/>
              <a:gd name="connsiteX150" fmla="*/ 1248370 w 4225170"/>
              <a:gd name="connsiteY150" fmla="*/ 519708 h 6859607"/>
              <a:gd name="connsiteX151" fmla="*/ 1215688 w 4225170"/>
              <a:gd name="connsiteY151" fmla="*/ 508456 h 6859607"/>
              <a:gd name="connsiteX152" fmla="*/ 1234440 w 4225170"/>
              <a:gd name="connsiteY152" fmla="*/ 477381 h 6859607"/>
              <a:gd name="connsiteX153" fmla="*/ 1400532 w 4225170"/>
              <a:gd name="connsiteY153" fmla="*/ 397550 h 6859607"/>
              <a:gd name="connsiteX154" fmla="*/ 1692533 w 4225170"/>
              <a:gd name="connsiteY154" fmla="*/ 271105 h 6859607"/>
              <a:gd name="connsiteX155" fmla="*/ 1995249 w 4225170"/>
              <a:gd name="connsiteY155" fmla="*/ 181630 h 6859607"/>
              <a:gd name="connsiteX156" fmla="*/ 2249745 w 4225170"/>
              <a:gd name="connsiteY156" fmla="*/ 119479 h 6859607"/>
              <a:gd name="connsiteX157" fmla="*/ 2446913 w 4225170"/>
              <a:gd name="connsiteY157" fmla="*/ 81439 h 6859607"/>
              <a:gd name="connsiteX158" fmla="*/ 2655332 w 4225170"/>
              <a:gd name="connsiteY158" fmla="*/ 85725 h 6859607"/>
              <a:gd name="connsiteX159" fmla="*/ 2995017 w 4225170"/>
              <a:gd name="connsiteY159" fmla="*/ 168771 h 6859607"/>
              <a:gd name="connsiteX160" fmla="*/ 3038951 w 4225170"/>
              <a:gd name="connsiteY160" fmla="*/ 150019 h 6859607"/>
              <a:gd name="connsiteX161" fmla="*/ 3078063 w 4225170"/>
              <a:gd name="connsiteY161" fmla="*/ 41791 h 6859607"/>
              <a:gd name="connsiteX162" fmla="*/ 3115032 w 4225170"/>
              <a:gd name="connsiteY162" fmla="*/ 0 h 6859607"/>
              <a:gd name="connsiteX163" fmla="*/ 3131106 w 4225170"/>
              <a:gd name="connsiteY163" fmla="*/ 0 h 6859607"/>
              <a:gd name="connsiteX164" fmla="*/ 3143964 w 4225170"/>
              <a:gd name="connsiteY164" fmla="*/ 36433 h 6859607"/>
              <a:gd name="connsiteX165" fmla="*/ 3100566 w 4225170"/>
              <a:gd name="connsiteY165" fmla="*/ 180022 h 6859607"/>
              <a:gd name="connsiteX166" fmla="*/ 3119854 w 4225170"/>
              <a:gd name="connsiteY166" fmla="*/ 222349 h 6859607"/>
              <a:gd name="connsiteX167" fmla="*/ 3534013 w 4225170"/>
              <a:gd name="connsiteY167" fmla="*/ 451664 h 6859607"/>
              <a:gd name="connsiteX168" fmla="*/ 3673316 w 4225170"/>
              <a:gd name="connsiteY168" fmla="*/ 536317 h 6859607"/>
              <a:gd name="connsiteX169" fmla="*/ 3917632 w 4225170"/>
              <a:gd name="connsiteY169" fmla="*/ 818138 h 6859607"/>
              <a:gd name="connsiteX170" fmla="*/ 4136767 w 4225170"/>
              <a:gd name="connsiteY170" fmla="*/ 1225868 h 6859607"/>
              <a:gd name="connsiteX171" fmla="*/ 4140517 w 4225170"/>
              <a:gd name="connsiteY171" fmla="*/ 1301949 h 6859607"/>
              <a:gd name="connsiteX172" fmla="*/ 4139446 w 4225170"/>
              <a:gd name="connsiteY172" fmla="*/ 1328202 h 6859607"/>
              <a:gd name="connsiteX173" fmla="*/ 4189274 w 4225170"/>
              <a:gd name="connsiteY173" fmla="*/ 1533406 h 6859607"/>
              <a:gd name="connsiteX174" fmla="*/ 4225171 w 4225170"/>
              <a:gd name="connsiteY174" fmla="*/ 1666816 h 6859607"/>
              <a:gd name="connsiteX175" fmla="*/ 4221956 w 4225170"/>
              <a:gd name="connsiteY175" fmla="*/ 1685032 h 6859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4225170" h="6859607">
                <a:moveTo>
                  <a:pt x="4221956" y="1685032"/>
                </a:moveTo>
                <a:cubicBezTo>
                  <a:pt x="4161949" y="1616452"/>
                  <a:pt x="4078367" y="1620738"/>
                  <a:pt x="4000143" y="1616988"/>
                </a:cubicBezTo>
                <a:cubicBezTo>
                  <a:pt x="3875306" y="1611094"/>
                  <a:pt x="3750469" y="1614309"/>
                  <a:pt x="3626167" y="1630918"/>
                </a:cubicBezTo>
                <a:cubicBezTo>
                  <a:pt x="3595092" y="1635205"/>
                  <a:pt x="3565088" y="1643777"/>
                  <a:pt x="3536156" y="1655564"/>
                </a:cubicBezTo>
                <a:cubicBezTo>
                  <a:pt x="3516332" y="1663601"/>
                  <a:pt x="3498116" y="1672173"/>
                  <a:pt x="3499723" y="1698427"/>
                </a:cubicBezTo>
                <a:cubicBezTo>
                  <a:pt x="3500259" y="1703249"/>
                  <a:pt x="3498651" y="1709678"/>
                  <a:pt x="3491686" y="1709678"/>
                </a:cubicBezTo>
                <a:cubicBezTo>
                  <a:pt x="3486864" y="1709678"/>
                  <a:pt x="3484185" y="1704856"/>
                  <a:pt x="3483114" y="1700570"/>
                </a:cubicBezTo>
                <a:cubicBezTo>
                  <a:pt x="3478292" y="1676995"/>
                  <a:pt x="3459004" y="1666816"/>
                  <a:pt x="3440251" y="1655564"/>
                </a:cubicBezTo>
                <a:cubicBezTo>
                  <a:pt x="3348633" y="1601450"/>
                  <a:pt x="3248978" y="1568767"/>
                  <a:pt x="3148250" y="1538228"/>
                </a:cubicBezTo>
                <a:cubicBezTo>
                  <a:pt x="2994481" y="1491079"/>
                  <a:pt x="2840712" y="1445538"/>
                  <a:pt x="2682657" y="1414998"/>
                </a:cubicBezTo>
                <a:cubicBezTo>
                  <a:pt x="2660154" y="1410712"/>
                  <a:pt x="2650510" y="1417141"/>
                  <a:pt x="2643009" y="1437501"/>
                </a:cubicBezTo>
                <a:cubicBezTo>
                  <a:pt x="2568535" y="1643777"/>
                  <a:pt x="2494598" y="1850588"/>
                  <a:pt x="2431911" y="2060615"/>
                </a:cubicBezTo>
                <a:cubicBezTo>
                  <a:pt x="2405122" y="2149555"/>
                  <a:pt x="2379940" y="2238494"/>
                  <a:pt x="2352080" y="2326898"/>
                </a:cubicBezTo>
                <a:cubicBezTo>
                  <a:pt x="2344579" y="2351544"/>
                  <a:pt x="2348865" y="2369225"/>
                  <a:pt x="2366546" y="2386906"/>
                </a:cubicBezTo>
                <a:cubicBezTo>
                  <a:pt x="2382619" y="2402443"/>
                  <a:pt x="2398693" y="2417981"/>
                  <a:pt x="2409944" y="2437269"/>
                </a:cubicBezTo>
                <a:cubicBezTo>
                  <a:pt x="2420660" y="2454950"/>
                  <a:pt x="2426553" y="2474238"/>
                  <a:pt x="2415838" y="2492990"/>
                </a:cubicBezTo>
                <a:cubicBezTo>
                  <a:pt x="2374047" y="2568000"/>
                  <a:pt x="2372975" y="2652117"/>
                  <a:pt x="2362259" y="2734092"/>
                </a:cubicBezTo>
                <a:cubicBezTo>
                  <a:pt x="2347258" y="2846606"/>
                  <a:pt x="2364938" y="2958584"/>
                  <a:pt x="2370296" y="3070562"/>
                </a:cubicBezTo>
                <a:cubicBezTo>
                  <a:pt x="2372975" y="3127355"/>
                  <a:pt x="2373511" y="3184684"/>
                  <a:pt x="2371368" y="3242012"/>
                </a:cubicBezTo>
                <a:cubicBezTo>
                  <a:pt x="2367081" y="3354526"/>
                  <a:pt x="2321540" y="3451503"/>
                  <a:pt x="2250817" y="3536156"/>
                </a:cubicBezTo>
                <a:cubicBezTo>
                  <a:pt x="2210633" y="3584377"/>
                  <a:pt x="2154912" y="3599378"/>
                  <a:pt x="2093297" y="3579019"/>
                </a:cubicBezTo>
                <a:cubicBezTo>
                  <a:pt x="2089547" y="3577947"/>
                  <a:pt x="2085261" y="3576876"/>
                  <a:pt x="2077224" y="3574733"/>
                </a:cubicBezTo>
                <a:cubicBezTo>
                  <a:pt x="2085796" y="3622953"/>
                  <a:pt x="2094369" y="3667958"/>
                  <a:pt x="2102941" y="3713500"/>
                </a:cubicBezTo>
                <a:cubicBezTo>
                  <a:pt x="2109906" y="3752076"/>
                  <a:pt x="2118479" y="3790652"/>
                  <a:pt x="2117943" y="3830300"/>
                </a:cubicBezTo>
                <a:cubicBezTo>
                  <a:pt x="2116872" y="3941743"/>
                  <a:pt x="2114193" y="4052650"/>
                  <a:pt x="2110978" y="4164092"/>
                </a:cubicBezTo>
                <a:cubicBezTo>
                  <a:pt x="2108835" y="4245531"/>
                  <a:pt x="2107228" y="4326434"/>
                  <a:pt x="2100263" y="4407337"/>
                </a:cubicBezTo>
                <a:cubicBezTo>
                  <a:pt x="2094369" y="4476453"/>
                  <a:pt x="2076688" y="4543961"/>
                  <a:pt x="2070259" y="4613612"/>
                </a:cubicBezTo>
                <a:cubicBezTo>
                  <a:pt x="2040791" y="4914722"/>
                  <a:pt x="1995249" y="5213687"/>
                  <a:pt x="1960424" y="5514261"/>
                </a:cubicBezTo>
                <a:cubicBezTo>
                  <a:pt x="1957209" y="5543729"/>
                  <a:pt x="1951851" y="5572661"/>
                  <a:pt x="1947029" y="5601593"/>
                </a:cubicBezTo>
                <a:cubicBezTo>
                  <a:pt x="1942207" y="5632132"/>
                  <a:pt x="1950780" y="5656779"/>
                  <a:pt x="1977033" y="5673388"/>
                </a:cubicBezTo>
                <a:cubicBezTo>
                  <a:pt x="2017216" y="5699105"/>
                  <a:pt x="2051506" y="5733931"/>
                  <a:pt x="2103477" y="5738217"/>
                </a:cubicBezTo>
                <a:cubicBezTo>
                  <a:pt x="2131338" y="5740361"/>
                  <a:pt x="2155448" y="5760720"/>
                  <a:pt x="2179558" y="5775722"/>
                </a:cubicBezTo>
                <a:cubicBezTo>
                  <a:pt x="2200454" y="5789117"/>
                  <a:pt x="2221885" y="5795546"/>
                  <a:pt x="2247602" y="5793403"/>
                </a:cubicBezTo>
                <a:cubicBezTo>
                  <a:pt x="2287786" y="5789652"/>
                  <a:pt x="2327970" y="5797153"/>
                  <a:pt x="2366010" y="5810012"/>
                </a:cubicBezTo>
                <a:cubicBezTo>
                  <a:pt x="2401372" y="5822335"/>
                  <a:pt x="2415838" y="5842695"/>
                  <a:pt x="2416909" y="5880199"/>
                </a:cubicBezTo>
                <a:cubicBezTo>
                  <a:pt x="2418517" y="5920919"/>
                  <a:pt x="2408337" y="5960031"/>
                  <a:pt x="2397621" y="5998607"/>
                </a:cubicBezTo>
                <a:cubicBezTo>
                  <a:pt x="2388513" y="6032361"/>
                  <a:pt x="2376726" y="6065044"/>
                  <a:pt x="2367617" y="6098798"/>
                </a:cubicBezTo>
                <a:cubicBezTo>
                  <a:pt x="2363331" y="6114872"/>
                  <a:pt x="2356366" y="6119693"/>
                  <a:pt x="2339221" y="6118086"/>
                </a:cubicBezTo>
                <a:cubicBezTo>
                  <a:pt x="2292072" y="6114872"/>
                  <a:pt x="2288322" y="6118622"/>
                  <a:pt x="2289393" y="6165771"/>
                </a:cubicBezTo>
                <a:cubicBezTo>
                  <a:pt x="2289929" y="6195239"/>
                  <a:pt x="2290465" y="6224707"/>
                  <a:pt x="2294751" y="6254175"/>
                </a:cubicBezTo>
                <a:cubicBezTo>
                  <a:pt x="2309753" y="6355973"/>
                  <a:pt x="2289393" y="6451342"/>
                  <a:pt x="2245995" y="6542425"/>
                </a:cubicBezTo>
                <a:cubicBezTo>
                  <a:pt x="2220813" y="6594932"/>
                  <a:pt x="2191345" y="6644759"/>
                  <a:pt x="2155448" y="6690300"/>
                </a:cubicBezTo>
                <a:cubicBezTo>
                  <a:pt x="2140982" y="6708517"/>
                  <a:pt x="2124908" y="6729948"/>
                  <a:pt x="2098655" y="6723519"/>
                </a:cubicBezTo>
                <a:cubicBezTo>
                  <a:pt x="2068116" y="6716018"/>
                  <a:pt x="2047220" y="6695123"/>
                  <a:pt x="2032754" y="6666190"/>
                </a:cubicBezTo>
                <a:cubicBezTo>
                  <a:pt x="2012394" y="6624400"/>
                  <a:pt x="2016681" y="6584216"/>
                  <a:pt x="2026325" y="6541354"/>
                </a:cubicBezTo>
                <a:cubicBezTo>
                  <a:pt x="2037576" y="6493669"/>
                  <a:pt x="2049363" y="6445984"/>
                  <a:pt x="2053114" y="6396693"/>
                </a:cubicBezTo>
                <a:cubicBezTo>
                  <a:pt x="2055793" y="6361867"/>
                  <a:pt x="2048827" y="6329184"/>
                  <a:pt x="2035969" y="6297573"/>
                </a:cubicBezTo>
                <a:cubicBezTo>
                  <a:pt x="2029539" y="6281500"/>
                  <a:pt x="2020431" y="6272927"/>
                  <a:pt x="2004893" y="6289536"/>
                </a:cubicBezTo>
                <a:cubicBezTo>
                  <a:pt x="1990963" y="6304002"/>
                  <a:pt x="1975425" y="6299716"/>
                  <a:pt x="1960959" y="6291143"/>
                </a:cubicBezTo>
                <a:cubicBezTo>
                  <a:pt x="1935778" y="6277213"/>
                  <a:pt x="1914882" y="6257390"/>
                  <a:pt x="1892915" y="6239173"/>
                </a:cubicBezTo>
                <a:cubicBezTo>
                  <a:pt x="1865055" y="6215598"/>
                  <a:pt x="1837730" y="6191488"/>
                  <a:pt x="1807190" y="6170593"/>
                </a:cubicBezTo>
                <a:cubicBezTo>
                  <a:pt x="1791117" y="6159877"/>
                  <a:pt x="1779330" y="6157198"/>
                  <a:pt x="1771293" y="6180237"/>
                </a:cubicBezTo>
                <a:cubicBezTo>
                  <a:pt x="1730038" y="6300252"/>
                  <a:pt x="1667887" y="6411159"/>
                  <a:pt x="1621810" y="6529030"/>
                </a:cubicBezTo>
                <a:cubicBezTo>
                  <a:pt x="1604129" y="6574572"/>
                  <a:pt x="1602522" y="6611005"/>
                  <a:pt x="1623417" y="6653868"/>
                </a:cubicBezTo>
                <a:cubicBezTo>
                  <a:pt x="1641098" y="6691372"/>
                  <a:pt x="1652885" y="6732092"/>
                  <a:pt x="1652349" y="6774954"/>
                </a:cubicBezTo>
                <a:cubicBezTo>
                  <a:pt x="1651813" y="6823710"/>
                  <a:pt x="1636812" y="6842462"/>
                  <a:pt x="1589127" y="6853178"/>
                </a:cubicBezTo>
                <a:cubicBezTo>
                  <a:pt x="1582698" y="6854786"/>
                  <a:pt x="1574661" y="6852107"/>
                  <a:pt x="1569839" y="6859608"/>
                </a:cubicBezTo>
                <a:cubicBezTo>
                  <a:pt x="1503938" y="6859608"/>
                  <a:pt x="1437501" y="6859608"/>
                  <a:pt x="1371600" y="6859608"/>
                </a:cubicBezTo>
                <a:cubicBezTo>
                  <a:pt x="1367314" y="6855321"/>
                  <a:pt x="1361420" y="6856929"/>
                  <a:pt x="1356598" y="6856393"/>
                </a:cubicBezTo>
                <a:cubicBezTo>
                  <a:pt x="1298198" y="6846749"/>
                  <a:pt x="1268730" y="6799064"/>
                  <a:pt x="1288554" y="6742807"/>
                </a:cubicBezTo>
                <a:cubicBezTo>
                  <a:pt x="1297662" y="6717090"/>
                  <a:pt x="1295519" y="6696195"/>
                  <a:pt x="1281053" y="6674763"/>
                </a:cubicBezTo>
                <a:cubicBezTo>
                  <a:pt x="1274088" y="6664583"/>
                  <a:pt x="1268194" y="6652796"/>
                  <a:pt x="1268194" y="6639938"/>
                </a:cubicBezTo>
                <a:cubicBezTo>
                  <a:pt x="1268194" y="6576715"/>
                  <a:pt x="1255871" y="6515636"/>
                  <a:pt x="1240334" y="6455093"/>
                </a:cubicBezTo>
                <a:cubicBezTo>
                  <a:pt x="1202829" y="6308824"/>
                  <a:pt x="1236047" y="6175950"/>
                  <a:pt x="1316950" y="6052721"/>
                </a:cubicBezTo>
                <a:cubicBezTo>
                  <a:pt x="1321237" y="6045756"/>
                  <a:pt x="1324987" y="6038791"/>
                  <a:pt x="1329809" y="6032361"/>
                </a:cubicBezTo>
                <a:cubicBezTo>
                  <a:pt x="1356062" y="5998071"/>
                  <a:pt x="1367314" y="5962174"/>
                  <a:pt x="1354991" y="5917704"/>
                </a:cubicBezTo>
                <a:cubicBezTo>
                  <a:pt x="1348026" y="5890915"/>
                  <a:pt x="1348561" y="5861447"/>
                  <a:pt x="1346954" y="5832515"/>
                </a:cubicBezTo>
                <a:cubicBezTo>
                  <a:pt x="1345882" y="5812691"/>
                  <a:pt x="1338382" y="5796618"/>
                  <a:pt x="1326059" y="5781616"/>
                </a:cubicBezTo>
                <a:cubicBezTo>
                  <a:pt x="1292304" y="5739289"/>
                  <a:pt x="1253192" y="5702856"/>
                  <a:pt x="1208187" y="5673924"/>
                </a:cubicBezTo>
                <a:cubicBezTo>
                  <a:pt x="1138535" y="5628382"/>
                  <a:pt x="1094065" y="5565160"/>
                  <a:pt x="1067812" y="5487472"/>
                </a:cubicBezTo>
                <a:cubicBezTo>
                  <a:pt x="1038880" y="5401211"/>
                  <a:pt x="1012091" y="5314415"/>
                  <a:pt x="1002447" y="5222796"/>
                </a:cubicBezTo>
                <a:cubicBezTo>
                  <a:pt x="998160" y="5181005"/>
                  <a:pt x="978872" y="5142429"/>
                  <a:pt x="971371" y="5101173"/>
                </a:cubicBezTo>
                <a:cubicBezTo>
                  <a:pt x="956370" y="5013305"/>
                  <a:pt x="951548" y="4923830"/>
                  <a:pt x="928509" y="4837033"/>
                </a:cubicBezTo>
                <a:cubicBezTo>
                  <a:pt x="906006" y="4752380"/>
                  <a:pt x="907613" y="4665583"/>
                  <a:pt x="901720" y="4579858"/>
                </a:cubicBezTo>
                <a:cubicBezTo>
                  <a:pt x="898505" y="4528959"/>
                  <a:pt x="895826" y="4478596"/>
                  <a:pt x="886718" y="4428232"/>
                </a:cubicBezTo>
                <a:cubicBezTo>
                  <a:pt x="882967" y="4407873"/>
                  <a:pt x="872788" y="4392871"/>
                  <a:pt x="855643" y="4380548"/>
                </a:cubicBezTo>
                <a:cubicBezTo>
                  <a:pt x="815459" y="4351616"/>
                  <a:pt x="794028" y="4317325"/>
                  <a:pt x="803672" y="4262140"/>
                </a:cubicBezTo>
                <a:cubicBezTo>
                  <a:pt x="826710" y="4127659"/>
                  <a:pt x="851356" y="3993178"/>
                  <a:pt x="877074" y="3859232"/>
                </a:cubicBezTo>
                <a:cubicBezTo>
                  <a:pt x="884039" y="3824407"/>
                  <a:pt x="889397" y="3789045"/>
                  <a:pt x="893683" y="3753683"/>
                </a:cubicBezTo>
                <a:cubicBezTo>
                  <a:pt x="894219" y="3748326"/>
                  <a:pt x="896362" y="3742432"/>
                  <a:pt x="894755" y="3737610"/>
                </a:cubicBezTo>
                <a:cubicBezTo>
                  <a:pt x="876002" y="3680282"/>
                  <a:pt x="899041" y="3626704"/>
                  <a:pt x="910292" y="3572054"/>
                </a:cubicBezTo>
                <a:cubicBezTo>
                  <a:pt x="929045" y="3484186"/>
                  <a:pt x="954226" y="3397389"/>
                  <a:pt x="963870" y="3307378"/>
                </a:cubicBezTo>
                <a:cubicBezTo>
                  <a:pt x="965478" y="3291304"/>
                  <a:pt x="966549" y="3275231"/>
                  <a:pt x="964942" y="3259157"/>
                </a:cubicBezTo>
                <a:cubicBezTo>
                  <a:pt x="963870" y="3251121"/>
                  <a:pt x="963870" y="3242012"/>
                  <a:pt x="954226" y="3239333"/>
                </a:cubicBezTo>
                <a:cubicBezTo>
                  <a:pt x="946190" y="3237191"/>
                  <a:pt x="940832" y="3243620"/>
                  <a:pt x="936010" y="3248978"/>
                </a:cubicBezTo>
                <a:cubicBezTo>
                  <a:pt x="906006" y="3281125"/>
                  <a:pt x="872788" y="3308985"/>
                  <a:pt x="833676" y="3329881"/>
                </a:cubicBezTo>
                <a:cubicBezTo>
                  <a:pt x="822424" y="3335774"/>
                  <a:pt x="811709" y="3341668"/>
                  <a:pt x="800457" y="3347561"/>
                </a:cubicBezTo>
                <a:cubicBezTo>
                  <a:pt x="749558" y="3374886"/>
                  <a:pt x="702409" y="3365242"/>
                  <a:pt x="657404" y="3333095"/>
                </a:cubicBezTo>
                <a:cubicBezTo>
                  <a:pt x="614541" y="3302556"/>
                  <a:pt x="582394" y="3262372"/>
                  <a:pt x="551319" y="3220581"/>
                </a:cubicBezTo>
                <a:cubicBezTo>
                  <a:pt x="498812" y="3149858"/>
                  <a:pt x="453807" y="3073241"/>
                  <a:pt x="395407" y="3006805"/>
                </a:cubicBezTo>
                <a:cubicBezTo>
                  <a:pt x="363795" y="2970372"/>
                  <a:pt x="362724" y="2924830"/>
                  <a:pt x="360581" y="2880360"/>
                </a:cubicBezTo>
                <a:cubicBezTo>
                  <a:pt x="357902" y="2827853"/>
                  <a:pt x="367546" y="2775347"/>
                  <a:pt x="365939" y="2722841"/>
                </a:cubicBezTo>
                <a:cubicBezTo>
                  <a:pt x="365403" y="2693908"/>
                  <a:pt x="355759" y="2670334"/>
                  <a:pt x="331113" y="2658011"/>
                </a:cubicBezTo>
                <a:cubicBezTo>
                  <a:pt x="260390" y="2622649"/>
                  <a:pt x="205204" y="2568000"/>
                  <a:pt x="145733" y="2518708"/>
                </a:cubicBezTo>
                <a:cubicBezTo>
                  <a:pt x="110907" y="2489776"/>
                  <a:pt x="72330" y="2464594"/>
                  <a:pt x="39648" y="2432983"/>
                </a:cubicBezTo>
                <a:cubicBezTo>
                  <a:pt x="20895" y="2414230"/>
                  <a:pt x="5358" y="2393335"/>
                  <a:pt x="0" y="2365474"/>
                </a:cubicBezTo>
                <a:cubicBezTo>
                  <a:pt x="0" y="2356366"/>
                  <a:pt x="0" y="2347794"/>
                  <a:pt x="0" y="2338685"/>
                </a:cubicBezTo>
                <a:cubicBezTo>
                  <a:pt x="16609" y="2291537"/>
                  <a:pt x="80367" y="2262069"/>
                  <a:pt x="135017" y="2282428"/>
                </a:cubicBezTo>
                <a:cubicBezTo>
                  <a:pt x="200918" y="2307074"/>
                  <a:pt x="264676" y="2339221"/>
                  <a:pt x="316111" y="2388513"/>
                </a:cubicBezTo>
                <a:cubicBezTo>
                  <a:pt x="350937" y="2421731"/>
                  <a:pt x="385762" y="2452271"/>
                  <a:pt x="431840" y="2468344"/>
                </a:cubicBezTo>
                <a:cubicBezTo>
                  <a:pt x="450056" y="2474774"/>
                  <a:pt x="462379" y="2489776"/>
                  <a:pt x="473095" y="2505313"/>
                </a:cubicBezTo>
                <a:cubicBezTo>
                  <a:pt x="495598" y="2536389"/>
                  <a:pt x="516493" y="2569071"/>
                  <a:pt x="534174" y="2602825"/>
                </a:cubicBezTo>
                <a:cubicBezTo>
                  <a:pt x="563106" y="2658547"/>
                  <a:pt x="603290" y="2704624"/>
                  <a:pt x="645081" y="2749630"/>
                </a:cubicBezTo>
                <a:cubicBezTo>
                  <a:pt x="663297" y="2768918"/>
                  <a:pt x="674549" y="2767846"/>
                  <a:pt x="680978" y="2743736"/>
                </a:cubicBezTo>
                <a:cubicBezTo>
                  <a:pt x="710982" y="2629614"/>
                  <a:pt x="762952" y="2522994"/>
                  <a:pt x="795635" y="2409408"/>
                </a:cubicBezTo>
                <a:cubicBezTo>
                  <a:pt x="810101" y="2358509"/>
                  <a:pt x="816531" y="2306003"/>
                  <a:pt x="827782" y="2254568"/>
                </a:cubicBezTo>
                <a:cubicBezTo>
                  <a:pt x="830997" y="2239030"/>
                  <a:pt x="835819" y="2223492"/>
                  <a:pt x="841712" y="2208491"/>
                </a:cubicBezTo>
                <a:cubicBezTo>
                  <a:pt x="853500" y="2177415"/>
                  <a:pt x="874931" y="2157055"/>
                  <a:pt x="907078" y="2145804"/>
                </a:cubicBezTo>
                <a:cubicBezTo>
                  <a:pt x="992267" y="2116872"/>
                  <a:pt x="1080135" y="2104013"/>
                  <a:pt x="1169075" y="2094905"/>
                </a:cubicBezTo>
                <a:cubicBezTo>
                  <a:pt x="1220510" y="2089547"/>
                  <a:pt x="1271945" y="2086332"/>
                  <a:pt x="1323380" y="2079903"/>
                </a:cubicBezTo>
                <a:cubicBezTo>
                  <a:pt x="1358741" y="2075617"/>
                  <a:pt x="1390352" y="2062758"/>
                  <a:pt x="1420356" y="2043470"/>
                </a:cubicBezTo>
                <a:cubicBezTo>
                  <a:pt x="1442323" y="2029539"/>
                  <a:pt x="1463754" y="2015609"/>
                  <a:pt x="1486793" y="2003286"/>
                </a:cubicBezTo>
                <a:cubicBezTo>
                  <a:pt x="1525905" y="1982391"/>
                  <a:pt x="1551087" y="1927205"/>
                  <a:pt x="1535549" y="1886486"/>
                </a:cubicBezTo>
                <a:cubicBezTo>
                  <a:pt x="1507153" y="1812548"/>
                  <a:pt x="1511439" y="1738074"/>
                  <a:pt x="1523762" y="1662529"/>
                </a:cubicBezTo>
                <a:cubicBezTo>
                  <a:pt x="1528584" y="1632526"/>
                  <a:pt x="1524833" y="1601986"/>
                  <a:pt x="1524833" y="1571446"/>
                </a:cubicBezTo>
                <a:cubicBezTo>
                  <a:pt x="1524833" y="1544122"/>
                  <a:pt x="1529655" y="1518404"/>
                  <a:pt x="1540371" y="1493222"/>
                </a:cubicBezTo>
                <a:cubicBezTo>
                  <a:pt x="1556980" y="1454646"/>
                  <a:pt x="1576268" y="1417141"/>
                  <a:pt x="1596092" y="1380173"/>
                </a:cubicBezTo>
                <a:cubicBezTo>
                  <a:pt x="1608951" y="1356062"/>
                  <a:pt x="1631454" y="1339989"/>
                  <a:pt x="1653421" y="1324451"/>
                </a:cubicBezTo>
                <a:cubicBezTo>
                  <a:pt x="1693605" y="1296591"/>
                  <a:pt x="1730573" y="1262836"/>
                  <a:pt x="1781473" y="1255871"/>
                </a:cubicBezTo>
                <a:cubicBezTo>
                  <a:pt x="1793260" y="1254264"/>
                  <a:pt x="1804511" y="1253728"/>
                  <a:pt x="1816298" y="1254800"/>
                </a:cubicBezTo>
                <a:cubicBezTo>
                  <a:pt x="1852731" y="1258550"/>
                  <a:pt x="1888093" y="1269266"/>
                  <a:pt x="1924526" y="1270337"/>
                </a:cubicBezTo>
                <a:cubicBezTo>
                  <a:pt x="1945422" y="1271409"/>
                  <a:pt x="1961495" y="1286411"/>
                  <a:pt x="1977569" y="1299270"/>
                </a:cubicBezTo>
                <a:cubicBezTo>
                  <a:pt x="2029004" y="1340525"/>
                  <a:pt x="2064901" y="1396246"/>
                  <a:pt x="2098655" y="1450360"/>
                </a:cubicBezTo>
                <a:cubicBezTo>
                  <a:pt x="2135088" y="1509832"/>
                  <a:pt x="2155448" y="1573054"/>
                  <a:pt x="2132409" y="1648599"/>
                </a:cubicBezTo>
                <a:cubicBezTo>
                  <a:pt x="2110978" y="1718786"/>
                  <a:pt x="2084189" y="1786295"/>
                  <a:pt x="2051506" y="1851660"/>
                </a:cubicBezTo>
                <a:cubicBezTo>
                  <a:pt x="2044005" y="1867198"/>
                  <a:pt x="2038112" y="1881664"/>
                  <a:pt x="2042398" y="1899880"/>
                </a:cubicBezTo>
                <a:cubicBezTo>
                  <a:pt x="2047220" y="1920240"/>
                  <a:pt x="2035433" y="1933635"/>
                  <a:pt x="2016681" y="1941135"/>
                </a:cubicBezTo>
                <a:cubicBezTo>
                  <a:pt x="1943814" y="1968996"/>
                  <a:pt x="1920776" y="2030075"/>
                  <a:pt x="1912739" y="2099727"/>
                </a:cubicBezTo>
                <a:cubicBezTo>
                  <a:pt x="1910596" y="2117943"/>
                  <a:pt x="1920240" y="2134017"/>
                  <a:pt x="1927741" y="2150090"/>
                </a:cubicBezTo>
                <a:cubicBezTo>
                  <a:pt x="1960959" y="2219742"/>
                  <a:pt x="2023110" y="2256711"/>
                  <a:pt x="2085261" y="2294216"/>
                </a:cubicBezTo>
                <a:cubicBezTo>
                  <a:pt x="2110442" y="2309217"/>
                  <a:pt x="2135624" y="2324755"/>
                  <a:pt x="2162949" y="2336006"/>
                </a:cubicBezTo>
                <a:cubicBezTo>
                  <a:pt x="2194024" y="2348865"/>
                  <a:pt x="2206347" y="2342971"/>
                  <a:pt x="2218670" y="2311896"/>
                </a:cubicBezTo>
                <a:cubicBezTo>
                  <a:pt x="2224564" y="2297966"/>
                  <a:pt x="2230457" y="2284036"/>
                  <a:pt x="2234744" y="2269034"/>
                </a:cubicBezTo>
                <a:cubicBezTo>
                  <a:pt x="2242245" y="2244388"/>
                  <a:pt x="2255103" y="2226171"/>
                  <a:pt x="2282428" y="2220278"/>
                </a:cubicBezTo>
                <a:cubicBezTo>
                  <a:pt x="2297966" y="2217063"/>
                  <a:pt x="2307610" y="2205276"/>
                  <a:pt x="2311360" y="2191345"/>
                </a:cubicBezTo>
                <a:cubicBezTo>
                  <a:pt x="2332256" y="2115800"/>
                  <a:pt x="2373511" y="2049363"/>
                  <a:pt x="2399228" y="1975961"/>
                </a:cubicBezTo>
                <a:cubicBezTo>
                  <a:pt x="2459772" y="1805047"/>
                  <a:pt x="2520315" y="1634133"/>
                  <a:pt x="2578179" y="1462683"/>
                </a:cubicBezTo>
                <a:cubicBezTo>
                  <a:pt x="2593181" y="1418213"/>
                  <a:pt x="2587288" y="1408569"/>
                  <a:pt x="2539603" y="1407497"/>
                </a:cubicBezTo>
                <a:cubicBezTo>
                  <a:pt x="2507456" y="1406962"/>
                  <a:pt x="2473702" y="1398925"/>
                  <a:pt x="2443698" y="1421428"/>
                </a:cubicBezTo>
                <a:cubicBezTo>
                  <a:pt x="2433518" y="1428929"/>
                  <a:pt x="2420660" y="1423571"/>
                  <a:pt x="2418517" y="1410712"/>
                </a:cubicBezTo>
                <a:cubicBezTo>
                  <a:pt x="2413159" y="1378030"/>
                  <a:pt x="2388513" y="1360884"/>
                  <a:pt x="2364938" y="1343739"/>
                </a:cubicBezTo>
                <a:cubicBezTo>
                  <a:pt x="2275999" y="1278910"/>
                  <a:pt x="2182773" y="1221581"/>
                  <a:pt x="2087940" y="1165860"/>
                </a:cubicBezTo>
                <a:cubicBezTo>
                  <a:pt x="1952387" y="1086564"/>
                  <a:pt x="1815227" y="1009412"/>
                  <a:pt x="1666280" y="956905"/>
                </a:cubicBezTo>
                <a:cubicBezTo>
                  <a:pt x="1641098" y="947797"/>
                  <a:pt x="1615916" y="939225"/>
                  <a:pt x="1589663" y="933331"/>
                </a:cubicBezTo>
                <a:cubicBezTo>
                  <a:pt x="1568232" y="928509"/>
                  <a:pt x="1547336" y="925830"/>
                  <a:pt x="1526441" y="933867"/>
                </a:cubicBezTo>
                <a:cubicBezTo>
                  <a:pt x="1516261" y="937617"/>
                  <a:pt x="1506617" y="937617"/>
                  <a:pt x="1499652" y="928509"/>
                </a:cubicBezTo>
                <a:cubicBezTo>
                  <a:pt x="1491615" y="918329"/>
                  <a:pt x="1495365" y="908149"/>
                  <a:pt x="1503402" y="899577"/>
                </a:cubicBezTo>
                <a:cubicBezTo>
                  <a:pt x="1522155" y="878681"/>
                  <a:pt x="1522690" y="855107"/>
                  <a:pt x="1515725" y="829389"/>
                </a:cubicBezTo>
                <a:cubicBezTo>
                  <a:pt x="1495365" y="752237"/>
                  <a:pt x="1450896" y="689015"/>
                  <a:pt x="1405354" y="625793"/>
                </a:cubicBezTo>
                <a:cubicBezTo>
                  <a:pt x="1381244" y="592574"/>
                  <a:pt x="1353383" y="562035"/>
                  <a:pt x="1319093" y="538996"/>
                </a:cubicBezTo>
                <a:cubicBezTo>
                  <a:pt x="1297662" y="524530"/>
                  <a:pt x="1275159" y="515957"/>
                  <a:pt x="1248370" y="519708"/>
                </a:cubicBezTo>
                <a:cubicBezTo>
                  <a:pt x="1236047" y="521315"/>
                  <a:pt x="1221581" y="523458"/>
                  <a:pt x="1215688" y="508456"/>
                </a:cubicBezTo>
                <a:cubicBezTo>
                  <a:pt x="1209258" y="491847"/>
                  <a:pt x="1223189" y="484882"/>
                  <a:pt x="1234440" y="477381"/>
                </a:cubicBezTo>
                <a:cubicBezTo>
                  <a:pt x="1286947" y="444698"/>
                  <a:pt x="1344811" y="423267"/>
                  <a:pt x="1400532" y="397550"/>
                </a:cubicBezTo>
                <a:cubicBezTo>
                  <a:pt x="1496973" y="352544"/>
                  <a:pt x="1592878" y="307003"/>
                  <a:pt x="1692533" y="271105"/>
                </a:cubicBezTo>
                <a:cubicBezTo>
                  <a:pt x="1791652" y="235208"/>
                  <a:pt x="1891844" y="204133"/>
                  <a:pt x="1995249" y="181630"/>
                </a:cubicBezTo>
                <a:cubicBezTo>
                  <a:pt x="2080438" y="163413"/>
                  <a:pt x="2163485" y="133410"/>
                  <a:pt x="2249745" y="119479"/>
                </a:cubicBezTo>
                <a:cubicBezTo>
                  <a:pt x="2315647" y="108764"/>
                  <a:pt x="2379405" y="87868"/>
                  <a:pt x="2446913" y="81439"/>
                </a:cubicBezTo>
                <a:cubicBezTo>
                  <a:pt x="2516565" y="75009"/>
                  <a:pt x="2585680" y="79831"/>
                  <a:pt x="2655332" y="85725"/>
                </a:cubicBezTo>
                <a:cubicBezTo>
                  <a:pt x="2772668" y="95369"/>
                  <a:pt x="2885182" y="127516"/>
                  <a:pt x="2995017" y="168771"/>
                </a:cubicBezTo>
                <a:cubicBezTo>
                  <a:pt x="3020199" y="178415"/>
                  <a:pt x="3028236" y="174665"/>
                  <a:pt x="3038951" y="150019"/>
                </a:cubicBezTo>
                <a:cubicBezTo>
                  <a:pt x="3053953" y="114657"/>
                  <a:pt x="3065204" y="77688"/>
                  <a:pt x="3078063" y="41791"/>
                </a:cubicBezTo>
                <a:cubicBezTo>
                  <a:pt x="3085028" y="21967"/>
                  <a:pt x="3093601" y="6429"/>
                  <a:pt x="3115032" y="0"/>
                </a:cubicBezTo>
                <a:cubicBezTo>
                  <a:pt x="3120390" y="0"/>
                  <a:pt x="3125748" y="0"/>
                  <a:pt x="3131106" y="0"/>
                </a:cubicBezTo>
                <a:cubicBezTo>
                  <a:pt x="3146108" y="8573"/>
                  <a:pt x="3147715" y="20895"/>
                  <a:pt x="3143964" y="36433"/>
                </a:cubicBezTo>
                <a:cubicBezTo>
                  <a:pt x="3131641" y="84653"/>
                  <a:pt x="3117175" y="132874"/>
                  <a:pt x="3100566" y="180022"/>
                </a:cubicBezTo>
                <a:cubicBezTo>
                  <a:pt x="3093065" y="201454"/>
                  <a:pt x="3100030" y="213241"/>
                  <a:pt x="3119854" y="222349"/>
                </a:cubicBezTo>
                <a:cubicBezTo>
                  <a:pt x="3262908" y="289322"/>
                  <a:pt x="3400604" y="366474"/>
                  <a:pt x="3534013" y="451664"/>
                </a:cubicBezTo>
                <a:cubicBezTo>
                  <a:pt x="3579554" y="481132"/>
                  <a:pt x="3630990" y="500955"/>
                  <a:pt x="3673316" y="536317"/>
                </a:cubicBezTo>
                <a:cubicBezTo>
                  <a:pt x="3769221" y="617756"/>
                  <a:pt x="3850660" y="711518"/>
                  <a:pt x="3917632" y="818138"/>
                </a:cubicBezTo>
                <a:cubicBezTo>
                  <a:pt x="4000143" y="948869"/>
                  <a:pt x="4064972" y="1089243"/>
                  <a:pt x="4136767" y="1225868"/>
                </a:cubicBezTo>
                <a:cubicBezTo>
                  <a:pt x="4149626" y="1249978"/>
                  <a:pt x="4165163" y="1275159"/>
                  <a:pt x="4140517" y="1301949"/>
                </a:cubicBezTo>
                <a:cubicBezTo>
                  <a:pt x="4134624" y="1308914"/>
                  <a:pt x="4137838" y="1319093"/>
                  <a:pt x="4139446" y="1328202"/>
                </a:cubicBezTo>
                <a:cubicBezTo>
                  <a:pt x="4149626" y="1397853"/>
                  <a:pt x="4168378" y="1465898"/>
                  <a:pt x="4189274" y="1533406"/>
                </a:cubicBezTo>
                <a:cubicBezTo>
                  <a:pt x="4202668" y="1577340"/>
                  <a:pt x="4217670" y="1621274"/>
                  <a:pt x="4225171" y="1666816"/>
                </a:cubicBezTo>
                <a:cubicBezTo>
                  <a:pt x="4221956" y="1674316"/>
                  <a:pt x="4221956" y="1679674"/>
                  <a:pt x="4221956" y="1685032"/>
                </a:cubicBezTo>
                <a:close/>
              </a:path>
            </a:pathLst>
          </a:custGeom>
          <a:solidFill>
            <a:schemeClr val="accent3"/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1" name="그룹 10">
            <a:extLst>
              <a:ext uri="{FF2B5EF4-FFF2-40B4-BE49-F238E27FC236}">
                <a16:creationId xmlns:a16="http://schemas.microsoft.com/office/drawing/2014/main" id="{5B6D8365-627D-4FDF-8381-8C1A83216DE3}"/>
              </a:ext>
            </a:extLst>
          </p:cNvPr>
          <p:cNvGrpSpPr/>
          <p:nvPr/>
        </p:nvGrpSpPr>
        <p:grpSpPr>
          <a:xfrm>
            <a:off x="640930" y="1821301"/>
            <a:ext cx="5410749" cy="3183366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2D746F0F-24C9-46CC-9A4B-7B218D8654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BB0E0F5A-316F-41FA-9EEB-D9F5436DCC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BEA3BA19-D4D5-408A-97DC-B31D6DE4B1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609595D4-4DA6-48B7-904D-BB9993897B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aphicFrame>
        <p:nvGraphicFramePr>
          <p:cNvPr id="56" name="Chart 7">
            <a:extLst>
              <a:ext uri="{FF2B5EF4-FFF2-40B4-BE49-F238E27FC236}">
                <a16:creationId xmlns:a16="http://schemas.microsoft.com/office/drawing/2014/main" id="{09A9940C-30FC-40FE-B849-7E5C47EE13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7673762"/>
              </p:ext>
            </p:extLst>
          </p:nvPr>
        </p:nvGraphicFramePr>
        <p:xfrm>
          <a:off x="6178256" y="1908219"/>
          <a:ext cx="816640" cy="81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7" name="Chart 8">
            <a:extLst>
              <a:ext uri="{FF2B5EF4-FFF2-40B4-BE49-F238E27FC236}">
                <a16:creationId xmlns:a16="http://schemas.microsoft.com/office/drawing/2014/main" id="{5D025600-2591-47D9-B513-466BEB13E0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5190816"/>
              </p:ext>
            </p:extLst>
          </p:nvPr>
        </p:nvGraphicFramePr>
        <p:xfrm>
          <a:off x="6178256" y="3364146"/>
          <a:ext cx="816640" cy="81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8" name="Oval 9">
            <a:extLst>
              <a:ext uri="{FF2B5EF4-FFF2-40B4-BE49-F238E27FC236}">
                <a16:creationId xmlns:a16="http://schemas.microsoft.com/office/drawing/2014/main" id="{58A5FE29-4007-4A44-9032-D67243582E19}"/>
              </a:ext>
            </a:extLst>
          </p:cNvPr>
          <p:cNvSpPr/>
          <p:nvPr/>
        </p:nvSpPr>
        <p:spPr>
          <a:xfrm flipH="1">
            <a:off x="1255300" y="2467303"/>
            <a:ext cx="840367" cy="840367"/>
          </a:xfrm>
          <a:prstGeom prst="ellipse">
            <a:avLst/>
          </a:pr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9" name="Oval 10">
            <a:extLst>
              <a:ext uri="{FF2B5EF4-FFF2-40B4-BE49-F238E27FC236}">
                <a16:creationId xmlns:a16="http://schemas.microsoft.com/office/drawing/2014/main" id="{94E2C85E-215F-4C1D-B1B1-D8CC331FBE48}"/>
              </a:ext>
            </a:extLst>
          </p:cNvPr>
          <p:cNvSpPr/>
          <p:nvPr/>
        </p:nvSpPr>
        <p:spPr>
          <a:xfrm flipH="1">
            <a:off x="2416307" y="2021874"/>
            <a:ext cx="467131" cy="467131"/>
          </a:xfrm>
          <a:prstGeom prst="ellipse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0" name="Oval 11">
            <a:extLst>
              <a:ext uri="{FF2B5EF4-FFF2-40B4-BE49-F238E27FC236}">
                <a16:creationId xmlns:a16="http://schemas.microsoft.com/office/drawing/2014/main" id="{E34DC984-5452-46B6-875C-6E4C37A105F0}"/>
              </a:ext>
            </a:extLst>
          </p:cNvPr>
          <p:cNvSpPr/>
          <p:nvPr/>
        </p:nvSpPr>
        <p:spPr>
          <a:xfrm flipH="1">
            <a:off x="4828562" y="4069269"/>
            <a:ext cx="381866" cy="381866"/>
          </a:xfrm>
          <a:prstGeom prst="ellipse">
            <a:avLst/>
          </a:prstGeom>
          <a:solidFill>
            <a:schemeClr val="accent4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1" name="Oval 12">
            <a:extLst>
              <a:ext uri="{FF2B5EF4-FFF2-40B4-BE49-F238E27FC236}">
                <a16:creationId xmlns:a16="http://schemas.microsoft.com/office/drawing/2014/main" id="{F5463D4E-FE39-429A-A7C4-EAD2453BA4AE}"/>
              </a:ext>
            </a:extLst>
          </p:cNvPr>
          <p:cNvSpPr/>
          <p:nvPr/>
        </p:nvSpPr>
        <p:spPr>
          <a:xfrm flipH="1">
            <a:off x="4329026" y="2272296"/>
            <a:ext cx="687358" cy="687358"/>
          </a:xfrm>
          <a:prstGeom prst="ellipse">
            <a:avLst/>
          </a:prstGeom>
          <a:solidFill>
            <a:schemeClr val="accent3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2" name="Rectangle 13">
            <a:extLst>
              <a:ext uri="{FF2B5EF4-FFF2-40B4-BE49-F238E27FC236}">
                <a16:creationId xmlns:a16="http://schemas.microsoft.com/office/drawing/2014/main" id="{5FED8688-2B13-47C7-A9D6-AB3287BD390C}"/>
              </a:ext>
            </a:extLst>
          </p:cNvPr>
          <p:cNvSpPr/>
          <p:nvPr/>
        </p:nvSpPr>
        <p:spPr>
          <a:xfrm>
            <a:off x="729673" y="4806964"/>
            <a:ext cx="2520000" cy="1296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Rectangle 14">
            <a:extLst>
              <a:ext uri="{FF2B5EF4-FFF2-40B4-BE49-F238E27FC236}">
                <a16:creationId xmlns:a16="http://schemas.microsoft.com/office/drawing/2014/main" id="{4ADB556E-AB67-4D7F-996F-C387C6866706}"/>
              </a:ext>
            </a:extLst>
          </p:cNvPr>
          <p:cNvSpPr/>
          <p:nvPr/>
        </p:nvSpPr>
        <p:spPr>
          <a:xfrm>
            <a:off x="3464922" y="4806964"/>
            <a:ext cx="2520000" cy="1296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Rectangle 15">
            <a:extLst>
              <a:ext uri="{FF2B5EF4-FFF2-40B4-BE49-F238E27FC236}">
                <a16:creationId xmlns:a16="http://schemas.microsoft.com/office/drawing/2014/main" id="{9DD61DB1-1628-4892-8A37-AC06E83BBB4C}"/>
              </a:ext>
            </a:extLst>
          </p:cNvPr>
          <p:cNvSpPr/>
          <p:nvPr/>
        </p:nvSpPr>
        <p:spPr>
          <a:xfrm>
            <a:off x="6200171" y="4806964"/>
            <a:ext cx="2520000" cy="1296000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Rectangle 16">
            <a:extLst>
              <a:ext uri="{FF2B5EF4-FFF2-40B4-BE49-F238E27FC236}">
                <a16:creationId xmlns:a16="http://schemas.microsoft.com/office/drawing/2014/main" id="{3AECB81A-6AD1-4B6C-B1D4-9FBDBC3E3AEA}"/>
              </a:ext>
            </a:extLst>
          </p:cNvPr>
          <p:cNvSpPr/>
          <p:nvPr/>
        </p:nvSpPr>
        <p:spPr>
          <a:xfrm>
            <a:off x="8935421" y="4806964"/>
            <a:ext cx="2520000" cy="129600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6" name="Chart 28">
            <a:extLst>
              <a:ext uri="{FF2B5EF4-FFF2-40B4-BE49-F238E27FC236}">
                <a16:creationId xmlns:a16="http://schemas.microsoft.com/office/drawing/2014/main" id="{74ED7C4D-CBB7-4678-9218-DF96552B09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4873197"/>
              </p:ext>
            </p:extLst>
          </p:nvPr>
        </p:nvGraphicFramePr>
        <p:xfrm>
          <a:off x="8950434" y="1908219"/>
          <a:ext cx="816640" cy="81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7" name="Chart 31">
            <a:extLst>
              <a:ext uri="{FF2B5EF4-FFF2-40B4-BE49-F238E27FC236}">
                <a16:creationId xmlns:a16="http://schemas.microsoft.com/office/drawing/2014/main" id="{A032866B-3D18-4A8F-9948-BC67F7FCA2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4323515"/>
              </p:ext>
            </p:extLst>
          </p:nvPr>
        </p:nvGraphicFramePr>
        <p:xfrm>
          <a:off x="8950434" y="3364146"/>
          <a:ext cx="816640" cy="81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68" name="그룹 11">
            <a:extLst>
              <a:ext uri="{FF2B5EF4-FFF2-40B4-BE49-F238E27FC236}">
                <a16:creationId xmlns:a16="http://schemas.microsoft.com/office/drawing/2014/main" id="{AB7A2204-2AD2-43F2-89C2-232924E4D725}"/>
              </a:ext>
            </a:extLst>
          </p:cNvPr>
          <p:cNvGrpSpPr/>
          <p:nvPr/>
        </p:nvGrpSpPr>
        <p:grpSpPr>
          <a:xfrm>
            <a:off x="7162836" y="1772753"/>
            <a:ext cx="1548000" cy="1093331"/>
            <a:chOff x="7162836" y="1772753"/>
            <a:chExt cx="1548000" cy="1093331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1073899-F18A-4ACB-8C74-474A7EC05F5B}"/>
                </a:ext>
              </a:extLst>
            </p:cNvPr>
            <p:cNvSpPr txBox="1"/>
            <p:nvPr/>
          </p:nvSpPr>
          <p:spPr>
            <a:xfrm>
              <a:off x="7162836" y="1772753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2546AF8-21CC-484A-9C65-18C7314F74C5}"/>
                </a:ext>
              </a:extLst>
            </p:cNvPr>
            <p:cNvSpPr txBox="1"/>
            <p:nvPr/>
          </p:nvSpPr>
          <p:spPr>
            <a:xfrm>
              <a:off x="7162836" y="2035087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71" name="그룹 5">
            <a:extLst>
              <a:ext uri="{FF2B5EF4-FFF2-40B4-BE49-F238E27FC236}">
                <a16:creationId xmlns:a16="http://schemas.microsoft.com/office/drawing/2014/main" id="{5ABC55B7-C2B0-44CD-86E5-54E5734A9FBA}"/>
              </a:ext>
            </a:extLst>
          </p:cNvPr>
          <p:cNvGrpSpPr/>
          <p:nvPr/>
        </p:nvGrpSpPr>
        <p:grpSpPr>
          <a:xfrm>
            <a:off x="9935014" y="1772753"/>
            <a:ext cx="1548000" cy="1093331"/>
            <a:chOff x="9935014" y="1772753"/>
            <a:chExt cx="1548000" cy="1093331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32CDDAA-D434-40DB-9C7C-7E6EF09076FC}"/>
                </a:ext>
              </a:extLst>
            </p:cNvPr>
            <p:cNvSpPr txBox="1"/>
            <p:nvPr/>
          </p:nvSpPr>
          <p:spPr>
            <a:xfrm>
              <a:off x="9935014" y="1772753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78EA3CB-2A08-46A3-B1D6-E72E702615B0}"/>
                </a:ext>
              </a:extLst>
            </p:cNvPr>
            <p:cNvSpPr txBox="1"/>
            <p:nvPr/>
          </p:nvSpPr>
          <p:spPr>
            <a:xfrm>
              <a:off x="9935014" y="2035087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74" name="그룹 19">
            <a:extLst>
              <a:ext uri="{FF2B5EF4-FFF2-40B4-BE49-F238E27FC236}">
                <a16:creationId xmlns:a16="http://schemas.microsoft.com/office/drawing/2014/main" id="{93888A76-BD6C-441D-8B8A-A7B5C52C0D14}"/>
              </a:ext>
            </a:extLst>
          </p:cNvPr>
          <p:cNvGrpSpPr/>
          <p:nvPr/>
        </p:nvGrpSpPr>
        <p:grpSpPr>
          <a:xfrm>
            <a:off x="9935014" y="3228680"/>
            <a:ext cx="1548000" cy="1094938"/>
            <a:chOff x="9935014" y="3228680"/>
            <a:chExt cx="1548000" cy="1094938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48270B5-FAD1-4C00-9B7C-E3D93B81243E}"/>
                </a:ext>
              </a:extLst>
            </p:cNvPr>
            <p:cNvSpPr txBox="1"/>
            <p:nvPr/>
          </p:nvSpPr>
          <p:spPr>
            <a:xfrm>
              <a:off x="9935014" y="3228680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FF93C72-5074-411E-B6F7-BD046206588B}"/>
                </a:ext>
              </a:extLst>
            </p:cNvPr>
            <p:cNvSpPr txBox="1"/>
            <p:nvPr/>
          </p:nvSpPr>
          <p:spPr>
            <a:xfrm>
              <a:off x="9935014" y="3492621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77" name="그룹 15">
            <a:extLst>
              <a:ext uri="{FF2B5EF4-FFF2-40B4-BE49-F238E27FC236}">
                <a16:creationId xmlns:a16="http://schemas.microsoft.com/office/drawing/2014/main" id="{CD8B4AB2-0EE5-4A0F-9C0C-1FB731B830D8}"/>
              </a:ext>
            </a:extLst>
          </p:cNvPr>
          <p:cNvGrpSpPr/>
          <p:nvPr/>
        </p:nvGrpSpPr>
        <p:grpSpPr>
          <a:xfrm>
            <a:off x="7162836" y="3228680"/>
            <a:ext cx="1548000" cy="1094938"/>
            <a:chOff x="7162836" y="3228680"/>
            <a:chExt cx="1548000" cy="109493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BD5122C-029C-40E1-A48F-FA7D985CCD41}"/>
                </a:ext>
              </a:extLst>
            </p:cNvPr>
            <p:cNvSpPr txBox="1"/>
            <p:nvPr/>
          </p:nvSpPr>
          <p:spPr>
            <a:xfrm>
              <a:off x="7162836" y="3228680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DF6CA2B-0BE1-4445-8B40-1CB9F9D9202B}"/>
                </a:ext>
              </a:extLst>
            </p:cNvPr>
            <p:cNvSpPr txBox="1"/>
            <p:nvPr/>
          </p:nvSpPr>
          <p:spPr>
            <a:xfrm>
              <a:off x="7162836" y="3492621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80" name="그룹 332">
            <a:extLst>
              <a:ext uri="{FF2B5EF4-FFF2-40B4-BE49-F238E27FC236}">
                <a16:creationId xmlns:a16="http://schemas.microsoft.com/office/drawing/2014/main" id="{57E025EE-DB83-470A-8131-93313F0B9652}"/>
              </a:ext>
            </a:extLst>
          </p:cNvPr>
          <p:cNvGrpSpPr/>
          <p:nvPr/>
        </p:nvGrpSpPr>
        <p:grpSpPr>
          <a:xfrm>
            <a:off x="873673" y="4908299"/>
            <a:ext cx="2232000" cy="1093331"/>
            <a:chOff x="7162836" y="1772753"/>
            <a:chExt cx="1548000" cy="1093331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B8B4ACB-783A-40CB-A674-E7B7F4D3005F}"/>
                </a:ext>
              </a:extLst>
            </p:cNvPr>
            <p:cNvSpPr txBox="1"/>
            <p:nvPr/>
          </p:nvSpPr>
          <p:spPr>
            <a:xfrm>
              <a:off x="7162836" y="1772753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FD43430-CE51-4FD9-9A6E-F073548E0CB4}"/>
                </a:ext>
              </a:extLst>
            </p:cNvPr>
            <p:cNvSpPr txBox="1"/>
            <p:nvPr/>
          </p:nvSpPr>
          <p:spPr>
            <a:xfrm>
              <a:off x="7162836" y="2035087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  </a:t>
              </a:r>
            </a:p>
          </p:txBody>
        </p:sp>
      </p:grpSp>
      <p:grpSp>
        <p:nvGrpSpPr>
          <p:cNvPr id="83" name="그룹 335">
            <a:extLst>
              <a:ext uri="{FF2B5EF4-FFF2-40B4-BE49-F238E27FC236}">
                <a16:creationId xmlns:a16="http://schemas.microsoft.com/office/drawing/2014/main" id="{AAAF3860-2D42-4FB6-AF5A-16E152065CD7}"/>
              </a:ext>
            </a:extLst>
          </p:cNvPr>
          <p:cNvGrpSpPr/>
          <p:nvPr/>
        </p:nvGrpSpPr>
        <p:grpSpPr>
          <a:xfrm>
            <a:off x="9079421" y="4908299"/>
            <a:ext cx="2232000" cy="1093331"/>
            <a:chOff x="9935014" y="1772753"/>
            <a:chExt cx="1548000" cy="1093331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89A5BCA-8465-464E-B7EE-2FE5B639600F}"/>
                </a:ext>
              </a:extLst>
            </p:cNvPr>
            <p:cNvSpPr txBox="1"/>
            <p:nvPr/>
          </p:nvSpPr>
          <p:spPr>
            <a:xfrm>
              <a:off x="9935014" y="1772753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DE33373-1EF1-49CD-B459-C74A640FD80A}"/>
                </a:ext>
              </a:extLst>
            </p:cNvPr>
            <p:cNvSpPr txBox="1"/>
            <p:nvPr/>
          </p:nvSpPr>
          <p:spPr>
            <a:xfrm>
              <a:off x="9935014" y="2035087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  </a:t>
              </a:r>
            </a:p>
          </p:txBody>
        </p:sp>
      </p:grpSp>
      <p:grpSp>
        <p:nvGrpSpPr>
          <p:cNvPr id="86" name="그룹 338">
            <a:extLst>
              <a:ext uri="{FF2B5EF4-FFF2-40B4-BE49-F238E27FC236}">
                <a16:creationId xmlns:a16="http://schemas.microsoft.com/office/drawing/2014/main" id="{CD3A4961-880F-4AB2-BF84-16BFAE42D58D}"/>
              </a:ext>
            </a:extLst>
          </p:cNvPr>
          <p:cNvGrpSpPr/>
          <p:nvPr/>
        </p:nvGrpSpPr>
        <p:grpSpPr>
          <a:xfrm>
            <a:off x="6344171" y="4907495"/>
            <a:ext cx="2232000" cy="1094938"/>
            <a:chOff x="9935014" y="3228680"/>
            <a:chExt cx="1548000" cy="109493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F4750B9-7531-4256-ADC8-EB555A8B6144}"/>
                </a:ext>
              </a:extLst>
            </p:cNvPr>
            <p:cNvSpPr txBox="1"/>
            <p:nvPr/>
          </p:nvSpPr>
          <p:spPr>
            <a:xfrm>
              <a:off x="9935014" y="3228680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5807D03-1931-4666-87AD-C29F0D3C38C8}"/>
                </a:ext>
              </a:extLst>
            </p:cNvPr>
            <p:cNvSpPr txBox="1"/>
            <p:nvPr/>
          </p:nvSpPr>
          <p:spPr>
            <a:xfrm>
              <a:off x="9935014" y="3492621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89" name="그룹 341">
            <a:extLst>
              <a:ext uri="{FF2B5EF4-FFF2-40B4-BE49-F238E27FC236}">
                <a16:creationId xmlns:a16="http://schemas.microsoft.com/office/drawing/2014/main" id="{BE6E6A84-0E63-4767-95C1-59CD52BBBA37}"/>
              </a:ext>
            </a:extLst>
          </p:cNvPr>
          <p:cNvGrpSpPr/>
          <p:nvPr/>
        </p:nvGrpSpPr>
        <p:grpSpPr>
          <a:xfrm>
            <a:off x="3608922" y="4907495"/>
            <a:ext cx="2232000" cy="1094938"/>
            <a:chOff x="7162836" y="3228680"/>
            <a:chExt cx="1548000" cy="109493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7663538-F902-4A26-9977-5AFB3E84F362}"/>
                </a:ext>
              </a:extLst>
            </p:cNvPr>
            <p:cNvSpPr txBox="1"/>
            <p:nvPr/>
          </p:nvSpPr>
          <p:spPr>
            <a:xfrm>
              <a:off x="7162836" y="3228680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CC909D1-7AB4-49B2-B7B6-49B6B80DCEA0}"/>
                </a:ext>
              </a:extLst>
            </p:cNvPr>
            <p:cNvSpPr txBox="1"/>
            <p:nvPr/>
          </p:nvSpPr>
          <p:spPr>
            <a:xfrm>
              <a:off x="7162836" y="3492621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3">
            <a:extLst>
              <a:ext uri="{FF2B5EF4-FFF2-40B4-BE49-F238E27FC236}">
                <a16:creationId xmlns:a16="http://schemas.microsoft.com/office/drawing/2014/main" id="{DD6FF7C1-DA24-4A55-BB74-0A25BEA28A8D}"/>
              </a:ext>
            </a:extLst>
          </p:cNvPr>
          <p:cNvSpPr/>
          <p:nvPr/>
        </p:nvSpPr>
        <p:spPr>
          <a:xfrm>
            <a:off x="1501077" y="3502029"/>
            <a:ext cx="1623460" cy="627092"/>
          </a:xfrm>
          <a:custGeom>
            <a:avLst/>
            <a:gdLst/>
            <a:ahLst/>
            <a:cxnLst/>
            <a:rect l="l" t="t" r="r" b="b"/>
            <a:pathLst>
              <a:path w="1138287" h="354526">
                <a:moveTo>
                  <a:pt x="686156" y="145457"/>
                </a:moveTo>
                <a:lnTo>
                  <a:pt x="679048" y="148113"/>
                </a:lnTo>
                <a:cubicBezTo>
                  <a:pt x="675190" y="150328"/>
                  <a:pt x="670436" y="153650"/>
                  <a:pt x="664786" y="158080"/>
                </a:cubicBezTo>
                <a:cubicBezTo>
                  <a:pt x="653486" y="166939"/>
                  <a:pt x="642209" y="176926"/>
                  <a:pt x="630954" y="188040"/>
                </a:cubicBezTo>
                <a:cubicBezTo>
                  <a:pt x="633843" y="188040"/>
                  <a:pt x="638610" y="190314"/>
                  <a:pt x="645257" y="194862"/>
                </a:cubicBezTo>
                <a:cubicBezTo>
                  <a:pt x="657400" y="186346"/>
                  <a:pt x="667334" y="176872"/>
                  <a:pt x="675060" y="166441"/>
                </a:cubicBezTo>
                <a:cubicBezTo>
                  <a:pt x="678924" y="161225"/>
                  <a:pt x="681821" y="156740"/>
                  <a:pt x="683753" y="152984"/>
                </a:cubicBezTo>
                <a:close/>
                <a:moveTo>
                  <a:pt x="399339" y="141175"/>
                </a:moveTo>
                <a:cubicBezTo>
                  <a:pt x="391101" y="147895"/>
                  <a:pt x="381020" y="155662"/>
                  <a:pt x="369098" y="164476"/>
                </a:cubicBezTo>
                <a:cubicBezTo>
                  <a:pt x="357175" y="173291"/>
                  <a:pt x="350087" y="182646"/>
                  <a:pt x="347832" y="192542"/>
                </a:cubicBezTo>
                <a:cubicBezTo>
                  <a:pt x="345577" y="202438"/>
                  <a:pt x="344450" y="208593"/>
                  <a:pt x="344450" y="211008"/>
                </a:cubicBezTo>
                <a:cubicBezTo>
                  <a:pt x="344450" y="213538"/>
                  <a:pt x="345442" y="215699"/>
                  <a:pt x="347426" y="217491"/>
                </a:cubicBezTo>
                <a:cubicBezTo>
                  <a:pt x="349409" y="219283"/>
                  <a:pt x="352142" y="220179"/>
                  <a:pt x="355623" y="220179"/>
                </a:cubicBezTo>
                <a:cubicBezTo>
                  <a:pt x="363627" y="220179"/>
                  <a:pt x="372574" y="216281"/>
                  <a:pt x="382463" y="208486"/>
                </a:cubicBezTo>
                <a:cubicBezTo>
                  <a:pt x="380053" y="204425"/>
                  <a:pt x="378848" y="199105"/>
                  <a:pt x="378848" y="192526"/>
                </a:cubicBezTo>
                <a:cubicBezTo>
                  <a:pt x="378848" y="178494"/>
                  <a:pt x="385678" y="161377"/>
                  <a:pt x="399339" y="141175"/>
                </a:cubicBezTo>
                <a:close/>
                <a:moveTo>
                  <a:pt x="1086374" y="98842"/>
                </a:moveTo>
                <a:cubicBezTo>
                  <a:pt x="1097411" y="98842"/>
                  <a:pt x="1102929" y="103151"/>
                  <a:pt x="1102929" y="111769"/>
                </a:cubicBezTo>
                <a:cubicBezTo>
                  <a:pt x="1102929" y="116944"/>
                  <a:pt x="1100189" y="122119"/>
                  <a:pt x="1094709" y="127295"/>
                </a:cubicBezTo>
                <a:cubicBezTo>
                  <a:pt x="1089229" y="132470"/>
                  <a:pt x="1082860" y="136506"/>
                  <a:pt x="1075603" y="139403"/>
                </a:cubicBezTo>
                <a:cubicBezTo>
                  <a:pt x="1057522" y="146630"/>
                  <a:pt x="1041417" y="157051"/>
                  <a:pt x="1027289" y="170665"/>
                </a:cubicBezTo>
                <a:cubicBezTo>
                  <a:pt x="1013161" y="184279"/>
                  <a:pt x="1006097" y="195986"/>
                  <a:pt x="1006097" y="205786"/>
                </a:cubicBezTo>
                <a:cubicBezTo>
                  <a:pt x="1006097" y="210829"/>
                  <a:pt x="1007946" y="213350"/>
                  <a:pt x="1011645" y="213350"/>
                </a:cubicBezTo>
                <a:cubicBezTo>
                  <a:pt x="1017226" y="213350"/>
                  <a:pt x="1026190" y="207755"/>
                  <a:pt x="1038536" y="196564"/>
                </a:cubicBezTo>
                <a:cubicBezTo>
                  <a:pt x="1050884" y="185373"/>
                  <a:pt x="1061432" y="174374"/>
                  <a:pt x="1070183" y="163568"/>
                </a:cubicBezTo>
                <a:cubicBezTo>
                  <a:pt x="1079872" y="151114"/>
                  <a:pt x="1087729" y="142168"/>
                  <a:pt x="1093756" y="136731"/>
                </a:cubicBezTo>
                <a:cubicBezTo>
                  <a:pt x="1099782" y="131293"/>
                  <a:pt x="1105491" y="128575"/>
                  <a:pt x="1110884" y="128575"/>
                </a:cubicBezTo>
                <a:cubicBezTo>
                  <a:pt x="1119242" y="128575"/>
                  <a:pt x="1123421" y="133285"/>
                  <a:pt x="1123421" y="142705"/>
                </a:cubicBezTo>
                <a:cubicBezTo>
                  <a:pt x="1123421" y="147662"/>
                  <a:pt x="1121609" y="155017"/>
                  <a:pt x="1117984" y="164768"/>
                </a:cubicBezTo>
                <a:cubicBezTo>
                  <a:pt x="1114360" y="174518"/>
                  <a:pt x="1105323" y="192852"/>
                  <a:pt x="1090873" y="219769"/>
                </a:cubicBezTo>
                <a:lnTo>
                  <a:pt x="1138287" y="185217"/>
                </a:lnTo>
                <a:lnTo>
                  <a:pt x="1138287" y="204109"/>
                </a:lnTo>
                <a:lnTo>
                  <a:pt x="1072288" y="258295"/>
                </a:lnTo>
                <a:cubicBezTo>
                  <a:pt x="1054467" y="288880"/>
                  <a:pt x="1037650" y="312565"/>
                  <a:pt x="1021837" y="329349"/>
                </a:cubicBezTo>
                <a:cubicBezTo>
                  <a:pt x="1006023" y="346134"/>
                  <a:pt x="993921" y="354526"/>
                  <a:pt x="985529" y="354526"/>
                </a:cubicBezTo>
                <a:cubicBezTo>
                  <a:pt x="978779" y="354526"/>
                  <a:pt x="975404" y="350618"/>
                  <a:pt x="975404" y="342801"/>
                </a:cubicBezTo>
                <a:cubicBezTo>
                  <a:pt x="975404" y="332178"/>
                  <a:pt x="980965" y="318627"/>
                  <a:pt x="992085" y="302148"/>
                </a:cubicBezTo>
                <a:cubicBezTo>
                  <a:pt x="1003205" y="285669"/>
                  <a:pt x="1022384" y="267015"/>
                  <a:pt x="1049621" y="246187"/>
                </a:cubicBezTo>
                <a:cubicBezTo>
                  <a:pt x="1063491" y="217661"/>
                  <a:pt x="1072636" y="199399"/>
                  <a:pt x="1077056" y="191400"/>
                </a:cubicBezTo>
                <a:cubicBezTo>
                  <a:pt x="1045109" y="230241"/>
                  <a:pt x="1020492" y="249662"/>
                  <a:pt x="1003204" y="249662"/>
                </a:cubicBezTo>
                <a:cubicBezTo>
                  <a:pt x="994838" y="249662"/>
                  <a:pt x="987578" y="243798"/>
                  <a:pt x="981423" y="232072"/>
                </a:cubicBezTo>
                <a:lnTo>
                  <a:pt x="974225" y="206250"/>
                </a:lnTo>
                <a:lnTo>
                  <a:pt x="954800" y="225549"/>
                </a:lnTo>
                <a:cubicBezTo>
                  <a:pt x="947856" y="232112"/>
                  <a:pt x="941382" y="237871"/>
                  <a:pt x="935378" y="242827"/>
                </a:cubicBezTo>
                <a:cubicBezTo>
                  <a:pt x="923370" y="252738"/>
                  <a:pt x="913260" y="257693"/>
                  <a:pt x="905047" y="257693"/>
                </a:cubicBezTo>
                <a:cubicBezTo>
                  <a:pt x="898396" y="257693"/>
                  <a:pt x="893506" y="255224"/>
                  <a:pt x="890376" y="250286"/>
                </a:cubicBezTo>
                <a:cubicBezTo>
                  <a:pt x="887247" y="245347"/>
                  <a:pt x="885682" y="239354"/>
                  <a:pt x="885682" y="232306"/>
                </a:cubicBezTo>
                <a:cubicBezTo>
                  <a:pt x="885682" y="225642"/>
                  <a:pt x="888237" y="216995"/>
                  <a:pt x="893346" y="206365"/>
                </a:cubicBezTo>
                <a:cubicBezTo>
                  <a:pt x="898455" y="195735"/>
                  <a:pt x="907285" y="181907"/>
                  <a:pt x="919837" y="164880"/>
                </a:cubicBezTo>
                <a:cubicBezTo>
                  <a:pt x="907242" y="173400"/>
                  <a:pt x="888946" y="193688"/>
                  <a:pt x="864947" y="225746"/>
                </a:cubicBezTo>
                <a:cubicBezTo>
                  <a:pt x="856619" y="236344"/>
                  <a:pt x="851239" y="242778"/>
                  <a:pt x="848808" y="245047"/>
                </a:cubicBezTo>
                <a:cubicBezTo>
                  <a:pt x="846376" y="247317"/>
                  <a:pt x="843426" y="248452"/>
                  <a:pt x="839957" y="248452"/>
                </a:cubicBezTo>
                <a:cubicBezTo>
                  <a:pt x="833186" y="248452"/>
                  <a:pt x="827998" y="243498"/>
                  <a:pt x="824393" y="233589"/>
                </a:cubicBezTo>
                <a:lnTo>
                  <a:pt x="821736" y="217757"/>
                </a:lnTo>
                <a:lnTo>
                  <a:pt x="813384" y="227576"/>
                </a:lnTo>
                <a:cubicBezTo>
                  <a:pt x="794723" y="247121"/>
                  <a:pt x="778260" y="256893"/>
                  <a:pt x="763995" y="256893"/>
                </a:cubicBezTo>
                <a:cubicBezTo>
                  <a:pt x="752301" y="256893"/>
                  <a:pt x="743605" y="250757"/>
                  <a:pt x="737907" y="238485"/>
                </a:cubicBezTo>
                <a:cubicBezTo>
                  <a:pt x="732210" y="226212"/>
                  <a:pt x="729361" y="214107"/>
                  <a:pt x="729361" y="202170"/>
                </a:cubicBezTo>
                <a:cubicBezTo>
                  <a:pt x="729361" y="183223"/>
                  <a:pt x="737258" y="163408"/>
                  <a:pt x="753052" y="142724"/>
                </a:cubicBezTo>
                <a:cubicBezTo>
                  <a:pt x="768846" y="122041"/>
                  <a:pt x="783742" y="111699"/>
                  <a:pt x="797741" y="111699"/>
                </a:cubicBezTo>
                <a:cubicBezTo>
                  <a:pt x="808509" y="111699"/>
                  <a:pt x="813893" y="116008"/>
                  <a:pt x="813893" y="124626"/>
                </a:cubicBezTo>
                <a:cubicBezTo>
                  <a:pt x="813893" y="127327"/>
                  <a:pt x="811753" y="133241"/>
                  <a:pt x="807474" y="142369"/>
                </a:cubicBezTo>
                <a:cubicBezTo>
                  <a:pt x="803195" y="151497"/>
                  <a:pt x="794884" y="162234"/>
                  <a:pt x="782541" y="174581"/>
                </a:cubicBezTo>
                <a:cubicBezTo>
                  <a:pt x="773936" y="183182"/>
                  <a:pt x="768840" y="188731"/>
                  <a:pt x="767253" y="191227"/>
                </a:cubicBezTo>
                <a:cubicBezTo>
                  <a:pt x="765666" y="193723"/>
                  <a:pt x="764872" y="196701"/>
                  <a:pt x="764872" y="200161"/>
                </a:cubicBezTo>
                <a:cubicBezTo>
                  <a:pt x="764872" y="204034"/>
                  <a:pt x="766221" y="207268"/>
                  <a:pt x="768920" y="209862"/>
                </a:cubicBezTo>
                <a:cubicBezTo>
                  <a:pt x="771618" y="212456"/>
                  <a:pt x="775199" y="213753"/>
                  <a:pt x="779662" y="213753"/>
                </a:cubicBezTo>
                <a:cubicBezTo>
                  <a:pt x="784999" y="213753"/>
                  <a:pt x="791265" y="211543"/>
                  <a:pt x="798460" y="207123"/>
                </a:cubicBezTo>
                <a:cubicBezTo>
                  <a:pt x="802058" y="204913"/>
                  <a:pt x="806717" y="201949"/>
                  <a:pt x="812436" y="198231"/>
                </a:cubicBezTo>
                <a:lnTo>
                  <a:pt x="819508" y="193567"/>
                </a:lnTo>
                <a:lnTo>
                  <a:pt x="819685" y="190912"/>
                </a:lnTo>
                <a:cubicBezTo>
                  <a:pt x="820152" y="187750"/>
                  <a:pt x="820852" y="184912"/>
                  <a:pt x="821785" y="182398"/>
                </a:cubicBezTo>
                <a:cubicBezTo>
                  <a:pt x="823652" y="177371"/>
                  <a:pt x="828672" y="168861"/>
                  <a:pt x="836847" y="156870"/>
                </a:cubicBezTo>
                <a:cubicBezTo>
                  <a:pt x="845021" y="144880"/>
                  <a:pt x="852127" y="136161"/>
                  <a:pt x="858164" y="130715"/>
                </a:cubicBezTo>
                <a:cubicBezTo>
                  <a:pt x="864201" y="125269"/>
                  <a:pt x="871123" y="122546"/>
                  <a:pt x="878931" y="122546"/>
                </a:cubicBezTo>
                <a:cubicBezTo>
                  <a:pt x="883598" y="122546"/>
                  <a:pt x="887523" y="123763"/>
                  <a:pt x="890706" y="126197"/>
                </a:cubicBezTo>
                <a:cubicBezTo>
                  <a:pt x="893889" y="128631"/>
                  <a:pt x="895480" y="131589"/>
                  <a:pt x="895480" y="135070"/>
                </a:cubicBezTo>
                <a:cubicBezTo>
                  <a:pt x="895480" y="138500"/>
                  <a:pt x="894046" y="141828"/>
                  <a:pt x="891179" y="145054"/>
                </a:cubicBezTo>
                <a:lnTo>
                  <a:pt x="884351" y="152688"/>
                </a:lnTo>
                <a:cubicBezTo>
                  <a:pt x="864448" y="174916"/>
                  <a:pt x="854497" y="188865"/>
                  <a:pt x="854497" y="194535"/>
                </a:cubicBezTo>
                <a:cubicBezTo>
                  <a:pt x="854497" y="195828"/>
                  <a:pt x="854337" y="196474"/>
                  <a:pt x="854017" y="196474"/>
                </a:cubicBezTo>
                <a:cubicBezTo>
                  <a:pt x="854546" y="196474"/>
                  <a:pt x="856581" y="194371"/>
                  <a:pt x="860122" y="190164"/>
                </a:cubicBezTo>
                <a:cubicBezTo>
                  <a:pt x="885972" y="159741"/>
                  <a:pt x="906992" y="138856"/>
                  <a:pt x="923181" y="127509"/>
                </a:cubicBezTo>
                <a:cubicBezTo>
                  <a:pt x="939370" y="116163"/>
                  <a:pt x="950468" y="110489"/>
                  <a:pt x="956475" y="110489"/>
                </a:cubicBezTo>
                <a:cubicBezTo>
                  <a:pt x="960686" y="110489"/>
                  <a:pt x="963961" y="114239"/>
                  <a:pt x="966301" y="121740"/>
                </a:cubicBezTo>
                <a:cubicBezTo>
                  <a:pt x="968641" y="129240"/>
                  <a:pt x="969811" y="135424"/>
                  <a:pt x="969811" y="140292"/>
                </a:cubicBezTo>
                <a:cubicBezTo>
                  <a:pt x="969811" y="144055"/>
                  <a:pt x="967000" y="148189"/>
                  <a:pt x="961377" y="152695"/>
                </a:cubicBezTo>
                <a:cubicBezTo>
                  <a:pt x="950062" y="166484"/>
                  <a:pt x="941474" y="177965"/>
                  <a:pt x="935612" y="187137"/>
                </a:cubicBezTo>
                <a:cubicBezTo>
                  <a:pt x="929750" y="196310"/>
                  <a:pt x="926819" y="202929"/>
                  <a:pt x="926819" y="206995"/>
                </a:cubicBezTo>
                <a:cubicBezTo>
                  <a:pt x="926819" y="210161"/>
                  <a:pt x="927732" y="211744"/>
                  <a:pt x="929558" y="211744"/>
                </a:cubicBezTo>
                <a:cubicBezTo>
                  <a:pt x="934951" y="211744"/>
                  <a:pt x="950779" y="202501"/>
                  <a:pt x="977043" y="184014"/>
                </a:cubicBezTo>
                <a:lnTo>
                  <a:pt x="977043" y="184327"/>
                </a:lnTo>
                <a:lnTo>
                  <a:pt x="983366" y="165256"/>
                </a:lnTo>
                <a:cubicBezTo>
                  <a:pt x="990816" y="154088"/>
                  <a:pt x="1001990" y="142986"/>
                  <a:pt x="1016890" y="131950"/>
                </a:cubicBezTo>
                <a:cubicBezTo>
                  <a:pt x="1046688" y="109878"/>
                  <a:pt x="1069850" y="98842"/>
                  <a:pt x="1086374" y="98842"/>
                </a:cubicBezTo>
                <a:close/>
                <a:moveTo>
                  <a:pt x="827076" y="54640"/>
                </a:moveTo>
                <a:cubicBezTo>
                  <a:pt x="832281" y="54640"/>
                  <a:pt x="836541" y="56297"/>
                  <a:pt x="839856" y="59612"/>
                </a:cubicBezTo>
                <a:cubicBezTo>
                  <a:pt x="843171" y="62927"/>
                  <a:pt x="844829" y="67053"/>
                  <a:pt x="844829" y="71989"/>
                </a:cubicBezTo>
                <a:cubicBezTo>
                  <a:pt x="844829" y="78820"/>
                  <a:pt x="841869" y="86032"/>
                  <a:pt x="835949" y="93626"/>
                </a:cubicBezTo>
                <a:cubicBezTo>
                  <a:pt x="830030" y="101220"/>
                  <a:pt x="823053" y="105018"/>
                  <a:pt x="815020" y="105018"/>
                </a:cubicBezTo>
                <a:cubicBezTo>
                  <a:pt x="809763" y="105018"/>
                  <a:pt x="805557" y="103350"/>
                  <a:pt x="802399" y="100016"/>
                </a:cubicBezTo>
                <a:cubicBezTo>
                  <a:pt x="799242" y="96682"/>
                  <a:pt x="797664" y="92564"/>
                  <a:pt x="797664" y="87662"/>
                </a:cubicBezTo>
                <a:cubicBezTo>
                  <a:pt x="797664" y="80955"/>
                  <a:pt x="800816" y="73775"/>
                  <a:pt x="807119" y="66121"/>
                </a:cubicBezTo>
                <a:cubicBezTo>
                  <a:pt x="813423" y="58467"/>
                  <a:pt x="820075" y="54640"/>
                  <a:pt x="827076" y="54640"/>
                </a:cubicBezTo>
                <a:close/>
                <a:moveTo>
                  <a:pt x="135083" y="4416"/>
                </a:moveTo>
                <a:cubicBezTo>
                  <a:pt x="148565" y="4416"/>
                  <a:pt x="159181" y="7227"/>
                  <a:pt x="166931" y="12850"/>
                </a:cubicBezTo>
                <a:cubicBezTo>
                  <a:pt x="174681" y="18474"/>
                  <a:pt x="178556" y="30686"/>
                  <a:pt x="178556" y="49488"/>
                </a:cubicBezTo>
                <a:cubicBezTo>
                  <a:pt x="178556" y="59420"/>
                  <a:pt x="177130" y="67808"/>
                  <a:pt x="174278" y="74651"/>
                </a:cubicBezTo>
                <a:cubicBezTo>
                  <a:pt x="171425" y="81495"/>
                  <a:pt x="163430" y="94167"/>
                  <a:pt x="150292" y="112668"/>
                </a:cubicBezTo>
                <a:cubicBezTo>
                  <a:pt x="137153" y="131170"/>
                  <a:pt x="125874" y="145962"/>
                  <a:pt x="116454" y="157046"/>
                </a:cubicBezTo>
                <a:cubicBezTo>
                  <a:pt x="90352" y="187325"/>
                  <a:pt x="77301" y="204241"/>
                  <a:pt x="77301" y="207795"/>
                </a:cubicBezTo>
                <a:cubicBezTo>
                  <a:pt x="77301" y="207509"/>
                  <a:pt x="77464" y="207493"/>
                  <a:pt x="77791" y="207747"/>
                </a:cubicBezTo>
                <a:cubicBezTo>
                  <a:pt x="78117" y="208001"/>
                  <a:pt x="78464" y="208128"/>
                  <a:pt x="78831" y="208128"/>
                </a:cubicBezTo>
                <a:cubicBezTo>
                  <a:pt x="81766" y="208128"/>
                  <a:pt x="87445" y="204481"/>
                  <a:pt x="95869" y="197188"/>
                </a:cubicBezTo>
                <a:cubicBezTo>
                  <a:pt x="104293" y="189895"/>
                  <a:pt x="121154" y="172457"/>
                  <a:pt x="146452" y="144874"/>
                </a:cubicBezTo>
                <a:cubicBezTo>
                  <a:pt x="171750" y="117292"/>
                  <a:pt x="193750" y="92302"/>
                  <a:pt x="212454" y="69903"/>
                </a:cubicBezTo>
                <a:cubicBezTo>
                  <a:pt x="224498" y="52159"/>
                  <a:pt x="234528" y="40425"/>
                  <a:pt x="242542" y="34702"/>
                </a:cubicBezTo>
                <a:cubicBezTo>
                  <a:pt x="250557" y="28978"/>
                  <a:pt x="256121" y="26117"/>
                  <a:pt x="259235" y="26117"/>
                </a:cubicBezTo>
                <a:cubicBezTo>
                  <a:pt x="263067" y="26117"/>
                  <a:pt x="266850" y="29697"/>
                  <a:pt x="270585" y="36859"/>
                </a:cubicBezTo>
                <a:cubicBezTo>
                  <a:pt x="274320" y="44020"/>
                  <a:pt x="276188" y="49569"/>
                  <a:pt x="276188" y="53507"/>
                </a:cubicBezTo>
                <a:cubicBezTo>
                  <a:pt x="276188" y="56464"/>
                  <a:pt x="265127" y="75558"/>
                  <a:pt x="243006" y="110790"/>
                </a:cubicBezTo>
                <a:cubicBezTo>
                  <a:pt x="225714" y="138074"/>
                  <a:pt x="212323" y="160882"/>
                  <a:pt x="202833" y="179215"/>
                </a:cubicBezTo>
                <a:cubicBezTo>
                  <a:pt x="193342" y="197547"/>
                  <a:pt x="188597" y="209485"/>
                  <a:pt x="188597" y="215027"/>
                </a:cubicBezTo>
                <a:cubicBezTo>
                  <a:pt x="188597" y="217928"/>
                  <a:pt x="189241" y="219379"/>
                  <a:pt x="190529" y="219379"/>
                </a:cubicBezTo>
                <a:cubicBezTo>
                  <a:pt x="199408" y="219379"/>
                  <a:pt x="214215" y="207641"/>
                  <a:pt x="234952" y="184165"/>
                </a:cubicBezTo>
                <a:cubicBezTo>
                  <a:pt x="255689" y="160689"/>
                  <a:pt x="276615" y="127495"/>
                  <a:pt x="297729" y="84584"/>
                </a:cubicBezTo>
                <a:cubicBezTo>
                  <a:pt x="295050" y="75846"/>
                  <a:pt x="293710" y="70577"/>
                  <a:pt x="293710" y="68777"/>
                </a:cubicBezTo>
                <a:cubicBezTo>
                  <a:pt x="293710" y="65910"/>
                  <a:pt x="297981" y="58685"/>
                  <a:pt x="306522" y="47104"/>
                </a:cubicBezTo>
                <a:cubicBezTo>
                  <a:pt x="315064" y="35523"/>
                  <a:pt x="321133" y="29733"/>
                  <a:pt x="324729" y="29733"/>
                </a:cubicBezTo>
                <a:cubicBezTo>
                  <a:pt x="328782" y="29733"/>
                  <a:pt x="332085" y="32030"/>
                  <a:pt x="334639" y="36625"/>
                </a:cubicBezTo>
                <a:cubicBezTo>
                  <a:pt x="337192" y="41220"/>
                  <a:pt x="338469" y="45776"/>
                  <a:pt x="338469" y="50295"/>
                </a:cubicBezTo>
                <a:cubicBezTo>
                  <a:pt x="338469" y="61225"/>
                  <a:pt x="332892" y="80699"/>
                  <a:pt x="321737" y="108717"/>
                </a:cubicBezTo>
                <a:cubicBezTo>
                  <a:pt x="310583" y="136734"/>
                  <a:pt x="296677" y="163338"/>
                  <a:pt x="280021" y="188529"/>
                </a:cubicBezTo>
                <a:cubicBezTo>
                  <a:pt x="263365" y="213720"/>
                  <a:pt x="246197" y="233153"/>
                  <a:pt x="228517" y="246827"/>
                </a:cubicBezTo>
                <a:cubicBezTo>
                  <a:pt x="210837" y="260500"/>
                  <a:pt x="198175" y="267337"/>
                  <a:pt x="190529" y="267337"/>
                </a:cubicBezTo>
                <a:cubicBezTo>
                  <a:pt x="183630" y="267337"/>
                  <a:pt x="175598" y="263643"/>
                  <a:pt x="166432" y="256253"/>
                </a:cubicBezTo>
                <a:cubicBezTo>
                  <a:pt x="157265" y="248864"/>
                  <a:pt x="152682" y="237532"/>
                  <a:pt x="152682" y="222258"/>
                </a:cubicBezTo>
                <a:cubicBezTo>
                  <a:pt x="152682" y="209788"/>
                  <a:pt x="156320" y="194973"/>
                  <a:pt x="163597" y="177813"/>
                </a:cubicBezTo>
                <a:cubicBezTo>
                  <a:pt x="170873" y="160654"/>
                  <a:pt x="179556" y="144556"/>
                  <a:pt x="189646" y="129522"/>
                </a:cubicBezTo>
                <a:cubicBezTo>
                  <a:pt x="161565" y="168457"/>
                  <a:pt x="135770" y="200290"/>
                  <a:pt x="112262" y="225020"/>
                </a:cubicBezTo>
                <a:cubicBezTo>
                  <a:pt x="88754" y="249750"/>
                  <a:pt x="71181" y="262115"/>
                  <a:pt x="59542" y="262115"/>
                </a:cubicBezTo>
                <a:cubicBezTo>
                  <a:pt x="51508" y="262115"/>
                  <a:pt x="45001" y="257888"/>
                  <a:pt x="40020" y="249434"/>
                </a:cubicBezTo>
                <a:cubicBezTo>
                  <a:pt x="35039" y="240981"/>
                  <a:pt x="32549" y="230851"/>
                  <a:pt x="32549" y="219046"/>
                </a:cubicBezTo>
                <a:cubicBezTo>
                  <a:pt x="32549" y="199143"/>
                  <a:pt x="48313" y="172469"/>
                  <a:pt x="79842" y="139025"/>
                </a:cubicBezTo>
                <a:cubicBezTo>
                  <a:pt x="104169" y="112846"/>
                  <a:pt x="120515" y="94331"/>
                  <a:pt x="128882" y="83480"/>
                </a:cubicBezTo>
                <a:cubicBezTo>
                  <a:pt x="137248" y="72628"/>
                  <a:pt x="141432" y="65583"/>
                  <a:pt x="141432" y="62345"/>
                </a:cubicBezTo>
                <a:cubicBezTo>
                  <a:pt x="141432" y="58381"/>
                  <a:pt x="137575" y="56400"/>
                  <a:pt x="129861" y="56400"/>
                </a:cubicBezTo>
                <a:cubicBezTo>
                  <a:pt x="122433" y="56400"/>
                  <a:pt x="112191" y="59104"/>
                  <a:pt x="99133" y="64511"/>
                </a:cubicBezTo>
                <a:cubicBezTo>
                  <a:pt x="86076" y="69919"/>
                  <a:pt x="67648" y="79366"/>
                  <a:pt x="43850" y="92852"/>
                </a:cubicBezTo>
                <a:cubicBezTo>
                  <a:pt x="23687" y="104175"/>
                  <a:pt x="12176" y="109836"/>
                  <a:pt x="9318" y="109836"/>
                </a:cubicBezTo>
                <a:cubicBezTo>
                  <a:pt x="3106" y="109836"/>
                  <a:pt x="0" y="106596"/>
                  <a:pt x="0" y="100115"/>
                </a:cubicBezTo>
                <a:cubicBezTo>
                  <a:pt x="0" y="96229"/>
                  <a:pt x="1556" y="88128"/>
                  <a:pt x="4669" y="75813"/>
                </a:cubicBezTo>
                <a:cubicBezTo>
                  <a:pt x="7781" y="63498"/>
                  <a:pt x="10664" y="54761"/>
                  <a:pt x="13318" y="49603"/>
                </a:cubicBezTo>
                <a:cubicBezTo>
                  <a:pt x="15971" y="44445"/>
                  <a:pt x="21113" y="39300"/>
                  <a:pt x="28744" y="34167"/>
                </a:cubicBezTo>
                <a:cubicBezTo>
                  <a:pt x="36374" y="29035"/>
                  <a:pt x="50327" y="21661"/>
                  <a:pt x="70601" y="12044"/>
                </a:cubicBezTo>
                <a:lnTo>
                  <a:pt x="72725" y="19276"/>
                </a:lnTo>
                <a:cubicBezTo>
                  <a:pt x="94949" y="9369"/>
                  <a:pt x="115735" y="4416"/>
                  <a:pt x="135083" y="4416"/>
                </a:cubicBezTo>
                <a:close/>
                <a:moveTo>
                  <a:pt x="718066" y="0"/>
                </a:moveTo>
                <a:cubicBezTo>
                  <a:pt x="726957" y="0"/>
                  <a:pt x="731402" y="4040"/>
                  <a:pt x="731402" y="12121"/>
                </a:cubicBezTo>
                <a:cubicBezTo>
                  <a:pt x="731402" y="23017"/>
                  <a:pt x="686134" y="81904"/>
                  <a:pt x="595596" y="188782"/>
                </a:cubicBezTo>
                <a:lnTo>
                  <a:pt x="595596" y="200084"/>
                </a:lnTo>
                <a:cubicBezTo>
                  <a:pt x="621447" y="168431"/>
                  <a:pt x="643433" y="144917"/>
                  <a:pt x="661557" y="129541"/>
                </a:cubicBezTo>
                <a:cubicBezTo>
                  <a:pt x="679681" y="114165"/>
                  <a:pt x="694231" y="106477"/>
                  <a:pt x="705209" y="106477"/>
                </a:cubicBezTo>
                <a:cubicBezTo>
                  <a:pt x="710636" y="106477"/>
                  <a:pt x="714818" y="109169"/>
                  <a:pt x="717755" y="114553"/>
                </a:cubicBezTo>
                <a:cubicBezTo>
                  <a:pt x="720693" y="119937"/>
                  <a:pt x="722161" y="126375"/>
                  <a:pt x="722161" y="133867"/>
                </a:cubicBezTo>
                <a:cubicBezTo>
                  <a:pt x="722161" y="148420"/>
                  <a:pt x="715984" y="161522"/>
                  <a:pt x="703628" y="173173"/>
                </a:cubicBezTo>
                <a:cubicBezTo>
                  <a:pt x="691273" y="184825"/>
                  <a:pt x="675084" y="196562"/>
                  <a:pt x="655062" y="208384"/>
                </a:cubicBezTo>
                <a:cubicBezTo>
                  <a:pt x="661086" y="216247"/>
                  <a:pt x="666954" y="220179"/>
                  <a:pt x="672667" y="220179"/>
                </a:cubicBezTo>
                <a:cubicBezTo>
                  <a:pt x="677113" y="220179"/>
                  <a:pt x="682134" y="218251"/>
                  <a:pt x="687732" y="214397"/>
                </a:cubicBezTo>
                <a:cubicBezTo>
                  <a:pt x="693329" y="210542"/>
                  <a:pt x="706414" y="200681"/>
                  <a:pt x="726987" y="184814"/>
                </a:cubicBezTo>
                <a:lnTo>
                  <a:pt x="726987" y="203642"/>
                </a:lnTo>
                <a:cubicBezTo>
                  <a:pt x="711461" y="222273"/>
                  <a:pt x="698372" y="236074"/>
                  <a:pt x="687719" y="245044"/>
                </a:cubicBezTo>
                <a:cubicBezTo>
                  <a:pt x="677066" y="254014"/>
                  <a:pt x="667895" y="258499"/>
                  <a:pt x="660207" y="258499"/>
                </a:cubicBezTo>
                <a:cubicBezTo>
                  <a:pt x="649199" y="258499"/>
                  <a:pt x="640228" y="253947"/>
                  <a:pt x="633293" y="244843"/>
                </a:cubicBezTo>
                <a:cubicBezTo>
                  <a:pt x="626358" y="235738"/>
                  <a:pt x="620009" y="223818"/>
                  <a:pt x="614245" y="209082"/>
                </a:cubicBezTo>
                <a:cubicBezTo>
                  <a:pt x="607909" y="219236"/>
                  <a:pt x="601687" y="228605"/>
                  <a:pt x="595577" y="237189"/>
                </a:cubicBezTo>
                <a:cubicBezTo>
                  <a:pt x="589468" y="245773"/>
                  <a:pt x="584359" y="250065"/>
                  <a:pt x="580250" y="250065"/>
                </a:cubicBezTo>
                <a:cubicBezTo>
                  <a:pt x="570826" y="250065"/>
                  <a:pt x="566113" y="239859"/>
                  <a:pt x="566113" y="219449"/>
                </a:cubicBezTo>
                <a:lnTo>
                  <a:pt x="568672" y="208011"/>
                </a:lnTo>
                <a:lnTo>
                  <a:pt x="538059" y="238184"/>
                </a:lnTo>
                <a:cubicBezTo>
                  <a:pt x="525946" y="248779"/>
                  <a:pt x="515476" y="254077"/>
                  <a:pt x="506649" y="254077"/>
                </a:cubicBezTo>
                <a:cubicBezTo>
                  <a:pt x="498876" y="254077"/>
                  <a:pt x="493036" y="250641"/>
                  <a:pt x="489130" y="243768"/>
                </a:cubicBezTo>
                <a:cubicBezTo>
                  <a:pt x="485224" y="236894"/>
                  <a:pt x="483271" y="229189"/>
                  <a:pt x="483271" y="220652"/>
                </a:cubicBezTo>
                <a:cubicBezTo>
                  <a:pt x="483271" y="212081"/>
                  <a:pt x="486448" y="201651"/>
                  <a:pt x="492800" y="189361"/>
                </a:cubicBezTo>
                <a:cubicBezTo>
                  <a:pt x="499153" y="177072"/>
                  <a:pt x="507897" y="166234"/>
                  <a:pt x="519032" y="156848"/>
                </a:cubicBezTo>
                <a:cubicBezTo>
                  <a:pt x="509651" y="159779"/>
                  <a:pt x="499055" y="162087"/>
                  <a:pt x="487246" y="163772"/>
                </a:cubicBezTo>
                <a:cubicBezTo>
                  <a:pt x="479617" y="178782"/>
                  <a:pt x="465568" y="193616"/>
                  <a:pt x="445098" y="208275"/>
                </a:cubicBezTo>
                <a:lnTo>
                  <a:pt x="445098" y="206156"/>
                </a:lnTo>
                <a:lnTo>
                  <a:pt x="436307" y="213791"/>
                </a:lnTo>
                <a:cubicBezTo>
                  <a:pt x="432590" y="216625"/>
                  <a:pt x="429089" y="218877"/>
                  <a:pt x="425805" y="220547"/>
                </a:cubicBezTo>
                <a:cubicBezTo>
                  <a:pt x="419237" y="223885"/>
                  <a:pt x="411460" y="225285"/>
                  <a:pt x="402475" y="224748"/>
                </a:cubicBezTo>
                <a:cubicBezTo>
                  <a:pt x="385665" y="244838"/>
                  <a:pt x="370048" y="254884"/>
                  <a:pt x="355623" y="254884"/>
                </a:cubicBezTo>
                <a:cubicBezTo>
                  <a:pt x="343238" y="254884"/>
                  <a:pt x="332829" y="249142"/>
                  <a:pt x="324397" y="237659"/>
                </a:cubicBezTo>
                <a:cubicBezTo>
                  <a:pt x="315964" y="226176"/>
                  <a:pt x="311748" y="212205"/>
                  <a:pt x="311748" y="195745"/>
                </a:cubicBezTo>
                <a:cubicBezTo>
                  <a:pt x="311748" y="183573"/>
                  <a:pt x="316611" y="170329"/>
                  <a:pt x="326339" y="156013"/>
                </a:cubicBezTo>
                <a:cubicBezTo>
                  <a:pt x="336066" y="141697"/>
                  <a:pt x="348392" y="129728"/>
                  <a:pt x="363316" y="120105"/>
                </a:cubicBezTo>
                <a:cubicBezTo>
                  <a:pt x="378240" y="110482"/>
                  <a:pt x="391613" y="105670"/>
                  <a:pt x="403435" y="105670"/>
                </a:cubicBezTo>
                <a:cubicBezTo>
                  <a:pt x="409225" y="105670"/>
                  <a:pt x="414435" y="106957"/>
                  <a:pt x="419066" y="109529"/>
                </a:cubicBezTo>
                <a:cubicBezTo>
                  <a:pt x="423697" y="112102"/>
                  <a:pt x="426013" y="115660"/>
                  <a:pt x="426013" y="120204"/>
                </a:cubicBezTo>
                <a:cubicBezTo>
                  <a:pt x="426013" y="124236"/>
                  <a:pt x="424541" y="126661"/>
                  <a:pt x="421597" y="127480"/>
                </a:cubicBezTo>
                <a:cubicBezTo>
                  <a:pt x="426030" y="128043"/>
                  <a:pt x="429281" y="129962"/>
                  <a:pt x="431350" y="133237"/>
                </a:cubicBezTo>
                <a:cubicBezTo>
                  <a:pt x="433419" y="136511"/>
                  <a:pt x="434454" y="141141"/>
                  <a:pt x="434454" y="147127"/>
                </a:cubicBezTo>
                <a:cubicBezTo>
                  <a:pt x="434454" y="163412"/>
                  <a:pt x="428963" y="180228"/>
                  <a:pt x="417981" y="197575"/>
                </a:cubicBezTo>
                <a:cubicBezTo>
                  <a:pt x="417909" y="196974"/>
                  <a:pt x="418223" y="197024"/>
                  <a:pt x="418925" y="197726"/>
                </a:cubicBezTo>
                <a:cubicBezTo>
                  <a:pt x="419627" y="198427"/>
                  <a:pt x="420314" y="200026"/>
                  <a:pt x="420986" y="202522"/>
                </a:cubicBezTo>
                <a:cubicBezTo>
                  <a:pt x="421658" y="205018"/>
                  <a:pt x="421861" y="206266"/>
                  <a:pt x="421597" y="206266"/>
                </a:cubicBezTo>
                <a:cubicBezTo>
                  <a:pt x="422992" y="202144"/>
                  <a:pt x="431830" y="194860"/>
                  <a:pt x="448111" y="184411"/>
                </a:cubicBezTo>
                <a:lnTo>
                  <a:pt x="448111" y="186651"/>
                </a:lnTo>
                <a:lnTo>
                  <a:pt x="454841" y="178946"/>
                </a:lnTo>
                <a:cubicBezTo>
                  <a:pt x="457520" y="176030"/>
                  <a:pt x="459631" y="173916"/>
                  <a:pt x="461174" y="172604"/>
                </a:cubicBezTo>
                <a:cubicBezTo>
                  <a:pt x="453136" y="170855"/>
                  <a:pt x="449117" y="165040"/>
                  <a:pt x="449117" y="155159"/>
                </a:cubicBezTo>
                <a:cubicBezTo>
                  <a:pt x="449117" y="145504"/>
                  <a:pt x="454748" y="133904"/>
                  <a:pt x="466012" y="120361"/>
                </a:cubicBezTo>
                <a:cubicBezTo>
                  <a:pt x="477275" y="106817"/>
                  <a:pt x="486535" y="100045"/>
                  <a:pt x="493792" y="100045"/>
                </a:cubicBezTo>
                <a:cubicBezTo>
                  <a:pt x="498682" y="100045"/>
                  <a:pt x="501655" y="102421"/>
                  <a:pt x="502713" y="107174"/>
                </a:cubicBezTo>
                <a:cubicBezTo>
                  <a:pt x="502713" y="110131"/>
                  <a:pt x="500704" y="113378"/>
                  <a:pt x="496685" y="116914"/>
                </a:cubicBezTo>
                <a:cubicBezTo>
                  <a:pt x="519702" y="112900"/>
                  <a:pt x="535347" y="110892"/>
                  <a:pt x="543620" y="110892"/>
                </a:cubicBezTo>
                <a:cubicBezTo>
                  <a:pt x="547775" y="110892"/>
                  <a:pt x="550856" y="111695"/>
                  <a:pt x="552861" y="113299"/>
                </a:cubicBezTo>
                <a:cubicBezTo>
                  <a:pt x="554866" y="114903"/>
                  <a:pt x="556719" y="117717"/>
                  <a:pt x="558419" y="121740"/>
                </a:cubicBezTo>
                <a:cubicBezTo>
                  <a:pt x="560119" y="125763"/>
                  <a:pt x="560969" y="129805"/>
                  <a:pt x="560969" y="133867"/>
                </a:cubicBezTo>
                <a:cubicBezTo>
                  <a:pt x="560969" y="138705"/>
                  <a:pt x="560050" y="142580"/>
                  <a:pt x="558211" y="145492"/>
                </a:cubicBezTo>
                <a:cubicBezTo>
                  <a:pt x="556372" y="148404"/>
                  <a:pt x="551551" y="154039"/>
                  <a:pt x="543748" y="162396"/>
                </a:cubicBezTo>
                <a:cubicBezTo>
                  <a:pt x="537305" y="169355"/>
                  <a:pt x="531802" y="176953"/>
                  <a:pt x="527237" y="185192"/>
                </a:cubicBezTo>
                <a:cubicBezTo>
                  <a:pt x="522672" y="193430"/>
                  <a:pt x="520389" y="199625"/>
                  <a:pt x="520389" y="203776"/>
                </a:cubicBezTo>
                <a:cubicBezTo>
                  <a:pt x="520389" y="207480"/>
                  <a:pt x="522774" y="209331"/>
                  <a:pt x="527544" y="209331"/>
                </a:cubicBezTo>
                <a:cubicBezTo>
                  <a:pt x="534532" y="209331"/>
                  <a:pt x="549827" y="201025"/>
                  <a:pt x="573429" y="184411"/>
                </a:cubicBezTo>
                <a:lnTo>
                  <a:pt x="573429" y="186744"/>
                </a:lnTo>
                <a:lnTo>
                  <a:pt x="579789" y="158310"/>
                </a:lnTo>
                <a:cubicBezTo>
                  <a:pt x="588907" y="138444"/>
                  <a:pt x="605070" y="113803"/>
                  <a:pt x="628279" y="84388"/>
                </a:cubicBezTo>
                <a:cubicBezTo>
                  <a:pt x="651488" y="54974"/>
                  <a:pt x="670080" y="33555"/>
                  <a:pt x="684055" y="20133"/>
                </a:cubicBezTo>
                <a:cubicBezTo>
                  <a:pt x="698029" y="6711"/>
                  <a:pt x="709367" y="0"/>
                  <a:pt x="718066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: Shape 4">
            <a:extLst>
              <a:ext uri="{FF2B5EF4-FFF2-40B4-BE49-F238E27FC236}">
                <a16:creationId xmlns:a16="http://schemas.microsoft.com/office/drawing/2014/main" id="{DF66E796-075D-4932-AE08-72B3C30D30D6}"/>
              </a:ext>
            </a:extLst>
          </p:cNvPr>
          <p:cNvSpPr/>
          <p:nvPr/>
        </p:nvSpPr>
        <p:spPr>
          <a:xfrm>
            <a:off x="2596600" y="4168877"/>
            <a:ext cx="1594737" cy="558220"/>
          </a:xfrm>
          <a:custGeom>
            <a:avLst/>
            <a:gdLst/>
            <a:ahLst/>
            <a:cxnLst/>
            <a:rect l="l" t="t" r="r" b="b"/>
            <a:pathLst>
              <a:path w="789001" h="276181">
                <a:moveTo>
                  <a:pt x="387117" y="154838"/>
                </a:moveTo>
                <a:cubicBezTo>
                  <a:pt x="378879" y="161558"/>
                  <a:pt x="368798" y="169325"/>
                  <a:pt x="356876" y="178139"/>
                </a:cubicBezTo>
                <a:cubicBezTo>
                  <a:pt x="344953" y="186954"/>
                  <a:pt x="337865" y="196309"/>
                  <a:pt x="335610" y="206205"/>
                </a:cubicBezTo>
                <a:cubicBezTo>
                  <a:pt x="333355" y="216101"/>
                  <a:pt x="332228" y="222256"/>
                  <a:pt x="332228" y="224671"/>
                </a:cubicBezTo>
                <a:cubicBezTo>
                  <a:pt x="332228" y="227201"/>
                  <a:pt x="333220" y="229362"/>
                  <a:pt x="335204" y="231154"/>
                </a:cubicBezTo>
                <a:cubicBezTo>
                  <a:pt x="337187" y="232946"/>
                  <a:pt x="339920" y="233842"/>
                  <a:pt x="343401" y="233842"/>
                </a:cubicBezTo>
                <a:cubicBezTo>
                  <a:pt x="351405" y="233842"/>
                  <a:pt x="360352" y="229944"/>
                  <a:pt x="370242" y="222149"/>
                </a:cubicBezTo>
                <a:cubicBezTo>
                  <a:pt x="367831" y="218088"/>
                  <a:pt x="366626" y="212768"/>
                  <a:pt x="366626" y="206189"/>
                </a:cubicBezTo>
                <a:cubicBezTo>
                  <a:pt x="366626" y="192157"/>
                  <a:pt x="373456" y="175040"/>
                  <a:pt x="387117" y="154838"/>
                </a:cubicBezTo>
                <a:close/>
                <a:moveTo>
                  <a:pt x="751153" y="146404"/>
                </a:moveTo>
                <a:cubicBezTo>
                  <a:pt x="746290" y="146404"/>
                  <a:pt x="737991" y="151641"/>
                  <a:pt x="726256" y="162115"/>
                </a:cubicBezTo>
                <a:cubicBezTo>
                  <a:pt x="714521" y="172589"/>
                  <a:pt x="707444" y="182835"/>
                  <a:pt x="705025" y="192852"/>
                </a:cubicBezTo>
                <a:cubicBezTo>
                  <a:pt x="718277" y="186342"/>
                  <a:pt x="729332" y="178087"/>
                  <a:pt x="738191" y="168089"/>
                </a:cubicBezTo>
                <a:cubicBezTo>
                  <a:pt x="747050" y="158090"/>
                  <a:pt x="751480" y="150969"/>
                  <a:pt x="751480" y="146724"/>
                </a:cubicBezTo>
                <a:cubicBezTo>
                  <a:pt x="751480" y="146510"/>
                  <a:pt x="751371" y="146404"/>
                  <a:pt x="751153" y="146404"/>
                </a:cubicBezTo>
                <a:close/>
                <a:moveTo>
                  <a:pt x="762007" y="116921"/>
                </a:moveTo>
                <a:cubicBezTo>
                  <a:pt x="769414" y="116921"/>
                  <a:pt x="775429" y="118739"/>
                  <a:pt x="780054" y="122376"/>
                </a:cubicBezTo>
                <a:cubicBezTo>
                  <a:pt x="784679" y="126013"/>
                  <a:pt x="786991" y="131049"/>
                  <a:pt x="786991" y="137483"/>
                </a:cubicBezTo>
                <a:cubicBezTo>
                  <a:pt x="786991" y="164519"/>
                  <a:pt x="758999" y="189554"/>
                  <a:pt x="703016" y="212588"/>
                </a:cubicBezTo>
                <a:lnTo>
                  <a:pt x="703016" y="214630"/>
                </a:lnTo>
                <a:cubicBezTo>
                  <a:pt x="703016" y="221635"/>
                  <a:pt x="704467" y="226857"/>
                  <a:pt x="707370" y="230296"/>
                </a:cubicBezTo>
                <a:cubicBezTo>
                  <a:pt x="710274" y="233735"/>
                  <a:pt x="714287" y="235454"/>
                  <a:pt x="719411" y="235454"/>
                </a:cubicBezTo>
                <a:cubicBezTo>
                  <a:pt x="728486" y="235454"/>
                  <a:pt x="737825" y="232444"/>
                  <a:pt x="747429" y="226424"/>
                </a:cubicBezTo>
                <a:cubicBezTo>
                  <a:pt x="757033" y="220404"/>
                  <a:pt x="770890" y="211089"/>
                  <a:pt x="789001" y="198477"/>
                </a:cubicBezTo>
                <a:lnTo>
                  <a:pt x="789001" y="216102"/>
                </a:lnTo>
                <a:cubicBezTo>
                  <a:pt x="757011" y="254546"/>
                  <a:pt x="728593" y="273769"/>
                  <a:pt x="703745" y="273769"/>
                </a:cubicBezTo>
                <a:cubicBezTo>
                  <a:pt x="690507" y="273769"/>
                  <a:pt x="680219" y="268560"/>
                  <a:pt x="672883" y="258144"/>
                </a:cubicBezTo>
                <a:cubicBezTo>
                  <a:pt x="669215" y="252936"/>
                  <a:pt x="666464" y="246906"/>
                  <a:pt x="664630" y="240055"/>
                </a:cubicBezTo>
                <a:lnTo>
                  <a:pt x="662352" y="220991"/>
                </a:lnTo>
                <a:lnTo>
                  <a:pt x="649194" y="233011"/>
                </a:lnTo>
                <a:cubicBezTo>
                  <a:pt x="633630" y="246924"/>
                  <a:pt x="622007" y="256320"/>
                  <a:pt x="614324" y="261200"/>
                </a:cubicBezTo>
                <a:cubicBezTo>
                  <a:pt x="604080" y="267706"/>
                  <a:pt x="595857" y="270959"/>
                  <a:pt x="589653" y="270959"/>
                </a:cubicBezTo>
                <a:cubicBezTo>
                  <a:pt x="584047" y="270959"/>
                  <a:pt x="579620" y="268994"/>
                  <a:pt x="576371" y="265062"/>
                </a:cubicBezTo>
                <a:cubicBezTo>
                  <a:pt x="573122" y="261131"/>
                  <a:pt x="571498" y="256106"/>
                  <a:pt x="571498" y="249988"/>
                </a:cubicBezTo>
                <a:cubicBezTo>
                  <a:pt x="571498" y="246263"/>
                  <a:pt x="572078" y="242151"/>
                  <a:pt x="573238" y="237653"/>
                </a:cubicBezTo>
                <a:cubicBezTo>
                  <a:pt x="574399" y="233154"/>
                  <a:pt x="578579" y="224370"/>
                  <a:pt x="585779" y="211302"/>
                </a:cubicBezTo>
                <a:cubicBezTo>
                  <a:pt x="592978" y="198234"/>
                  <a:pt x="600539" y="187182"/>
                  <a:pt x="608462" y="178146"/>
                </a:cubicBezTo>
                <a:cubicBezTo>
                  <a:pt x="584711" y="200681"/>
                  <a:pt x="561246" y="225859"/>
                  <a:pt x="538066" y="253680"/>
                </a:cubicBezTo>
                <a:cubicBezTo>
                  <a:pt x="531675" y="261718"/>
                  <a:pt x="524228" y="265737"/>
                  <a:pt x="515725" y="265737"/>
                </a:cubicBezTo>
                <a:cubicBezTo>
                  <a:pt x="506296" y="265737"/>
                  <a:pt x="501582" y="259549"/>
                  <a:pt x="501582" y="247172"/>
                </a:cubicBezTo>
                <a:cubicBezTo>
                  <a:pt x="501582" y="242914"/>
                  <a:pt x="503689" y="236433"/>
                  <a:pt x="507902" y="227730"/>
                </a:cubicBezTo>
                <a:cubicBezTo>
                  <a:pt x="512115" y="219026"/>
                  <a:pt x="519927" y="204990"/>
                  <a:pt x="531340" y="185620"/>
                </a:cubicBezTo>
                <a:cubicBezTo>
                  <a:pt x="531861" y="184575"/>
                  <a:pt x="532121" y="183664"/>
                  <a:pt x="532121" y="182888"/>
                </a:cubicBezTo>
                <a:cubicBezTo>
                  <a:pt x="532121" y="182670"/>
                  <a:pt x="532012" y="182561"/>
                  <a:pt x="531795" y="182561"/>
                </a:cubicBezTo>
                <a:cubicBezTo>
                  <a:pt x="531163" y="182561"/>
                  <a:pt x="529287" y="183834"/>
                  <a:pt x="526166" y="186379"/>
                </a:cubicBezTo>
                <a:cubicBezTo>
                  <a:pt x="523045" y="188924"/>
                  <a:pt x="515521" y="196761"/>
                  <a:pt x="503595" y="209891"/>
                </a:cubicBezTo>
                <a:cubicBezTo>
                  <a:pt x="491668" y="223021"/>
                  <a:pt x="482910" y="233473"/>
                  <a:pt x="477321" y="241246"/>
                </a:cubicBezTo>
                <a:cubicBezTo>
                  <a:pt x="471625" y="249510"/>
                  <a:pt x="467406" y="255256"/>
                  <a:pt x="464663" y="258483"/>
                </a:cubicBezTo>
                <a:cubicBezTo>
                  <a:pt x="461919" y="261711"/>
                  <a:pt x="458583" y="263325"/>
                  <a:pt x="454654" y="263325"/>
                </a:cubicBezTo>
                <a:cubicBezTo>
                  <a:pt x="448369" y="263325"/>
                  <a:pt x="442968" y="258657"/>
                  <a:pt x="438450" y="249322"/>
                </a:cubicBezTo>
                <a:cubicBezTo>
                  <a:pt x="436191" y="244655"/>
                  <a:pt x="434497" y="239664"/>
                  <a:pt x="433367" y="234350"/>
                </a:cubicBezTo>
                <a:lnTo>
                  <a:pt x="431988" y="220590"/>
                </a:lnTo>
                <a:lnTo>
                  <a:pt x="424085" y="227454"/>
                </a:lnTo>
                <a:cubicBezTo>
                  <a:pt x="420368" y="230288"/>
                  <a:pt x="416867" y="232540"/>
                  <a:pt x="413583" y="234210"/>
                </a:cubicBezTo>
                <a:cubicBezTo>
                  <a:pt x="407015" y="237548"/>
                  <a:pt x="399238" y="238948"/>
                  <a:pt x="390253" y="238411"/>
                </a:cubicBezTo>
                <a:cubicBezTo>
                  <a:pt x="373443" y="258501"/>
                  <a:pt x="357826" y="268547"/>
                  <a:pt x="343401" y="268547"/>
                </a:cubicBezTo>
                <a:cubicBezTo>
                  <a:pt x="331016" y="268547"/>
                  <a:pt x="320607" y="262805"/>
                  <a:pt x="312174" y="251322"/>
                </a:cubicBezTo>
                <a:cubicBezTo>
                  <a:pt x="303742" y="239839"/>
                  <a:pt x="299526" y="225868"/>
                  <a:pt x="299526" y="209408"/>
                </a:cubicBezTo>
                <a:cubicBezTo>
                  <a:pt x="299526" y="197236"/>
                  <a:pt x="304389" y="183992"/>
                  <a:pt x="314117" y="169676"/>
                </a:cubicBezTo>
                <a:cubicBezTo>
                  <a:pt x="323844" y="155360"/>
                  <a:pt x="336170" y="143391"/>
                  <a:pt x="351094" y="133768"/>
                </a:cubicBezTo>
                <a:cubicBezTo>
                  <a:pt x="366018" y="124145"/>
                  <a:pt x="379391" y="119333"/>
                  <a:pt x="391213" y="119333"/>
                </a:cubicBezTo>
                <a:cubicBezTo>
                  <a:pt x="397002" y="119333"/>
                  <a:pt x="402213" y="120620"/>
                  <a:pt x="406844" y="123192"/>
                </a:cubicBezTo>
                <a:cubicBezTo>
                  <a:pt x="411475" y="125765"/>
                  <a:pt x="413791" y="129323"/>
                  <a:pt x="413791" y="133867"/>
                </a:cubicBezTo>
                <a:cubicBezTo>
                  <a:pt x="413791" y="137899"/>
                  <a:pt x="412319" y="140324"/>
                  <a:pt x="409375" y="141143"/>
                </a:cubicBezTo>
                <a:cubicBezTo>
                  <a:pt x="413808" y="141706"/>
                  <a:pt x="417059" y="143625"/>
                  <a:pt x="419128" y="146900"/>
                </a:cubicBezTo>
                <a:cubicBezTo>
                  <a:pt x="421197" y="150174"/>
                  <a:pt x="422232" y="154804"/>
                  <a:pt x="422232" y="160790"/>
                </a:cubicBezTo>
                <a:cubicBezTo>
                  <a:pt x="422232" y="177075"/>
                  <a:pt x="416741" y="193891"/>
                  <a:pt x="405759" y="211238"/>
                </a:cubicBezTo>
                <a:cubicBezTo>
                  <a:pt x="405687" y="210637"/>
                  <a:pt x="406002" y="210687"/>
                  <a:pt x="406703" y="211389"/>
                </a:cubicBezTo>
                <a:cubicBezTo>
                  <a:pt x="407405" y="212090"/>
                  <a:pt x="408092" y="213689"/>
                  <a:pt x="408764" y="216185"/>
                </a:cubicBezTo>
                <a:cubicBezTo>
                  <a:pt x="409436" y="218681"/>
                  <a:pt x="409640" y="219929"/>
                  <a:pt x="409375" y="219929"/>
                </a:cubicBezTo>
                <a:cubicBezTo>
                  <a:pt x="410073" y="217868"/>
                  <a:pt x="412631" y="215017"/>
                  <a:pt x="417050" y="211374"/>
                </a:cubicBezTo>
                <a:lnTo>
                  <a:pt x="435186" y="198570"/>
                </a:lnTo>
                <a:lnTo>
                  <a:pt x="435890" y="194788"/>
                </a:lnTo>
                <a:cubicBezTo>
                  <a:pt x="438701" y="188181"/>
                  <a:pt x="443933" y="179276"/>
                  <a:pt x="451585" y="168073"/>
                </a:cubicBezTo>
                <a:cubicBezTo>
                  <a:pt x="459237" y="156869"/>
                  <a:pt x="466147" y="148623"/>
                  <a:pt x="472317" y="143335"/>
                </a:cubicBezTo>
                <a:cubicBezTo>
                  <a:pt x="478486" y="138047"/>
                  <a:pt x="484384" y="135403"/>
                  <a:pt x="490012" y="135403"/>
                </a:cubicBezTo>
                <a:cubicBezTo>
                  <a:pt x="493693" y="135403"/>
                  <a:pt x="497774" y="136209"/>
                  <a:pt x="502254" y="137822"/>
                </a:cubicBezTo>
                <a:cubicBezTo>
                  <a:pt x="506734" y="139435"/>
                  <a:pt x="508974" y="142536"/>
                  <a:pt x="508974" y="147127"/>
                </a:cubicBezTo>
                <a:cubicBezTo>
                  <a:pt x="508974" y="154721"/>
                  <a:pt x="500087" y="166850"/>
                  <a:pt x="482313" y="183515"/>
                </a:cubicBezTo>
                <a:cubicBezTo>
                  <a:pt x="478993" y="186604"/>
                  <a:pt x="475642" y="190746"/>
                  <a:pt x="472259" y="195940"/>
                </a:cubicBezTo>
                <a:cubicBezTo>
                  <a:pt x="468876" y="201134"/>
                  <a:pt x="467184" y="204954"/>
                  <a:pt x="467184" y="207398"/>
                </a:cubicBezTo>
                <a:cubicBezTo>
                  <a:pt x="467184" y="207885"/>
                  <a:pt x="467159" y="208128"/>
                  <a:pt x="467107" y="208128"/>
                </a:cubicBezTo>
                <a:cubicBezTo>
                  <a:pt x="468016" y="208128"/>
                  <a:pt x="473575" y="203439"/>
                  <a:pt x="483785" y="194062"/>
                </a:cubicBezTo>
                <a:cubicBezTo>
                  <a:pt x="508295" y="168220"/>
                  <a:pt x="526385" y="150577"/>
                  <a:pt x="538053" y="141134"/>
                </a:cubicBezTo>
                <a:cubicBezTo>
                  <a:pt x="549722" y="131690"/>
                  <a:pt x="559556" y="126968"/>
                  <a:pt x="567556" y="126968"/>
                </a:cubicBezTo>
                <a:cubicBezTo>
                  <a:pt x="572543" y="126968"/>
                  <a:pt x="576615" y="128635"/>
                  <a:pt x="579773" y="131969"/>
                </a:cubicBezTo>
                <a:cubicBezTo>
                  <a:pt x="582929" y="135304"/>
                  <a:pt x="584508" y="139552"/>
                  <a:pt x="584508" y="144714"/>
                </a:cubicBezTo>
                <a:cubicBezTo>
                  <a:pt x="584508" y="157121"/>
                  <a:pt x="567231" y="184016"/>
                  <a:pt x="532678" y="225400"/>
                </a:cubicBezTo>
                <a:cubicBezTo>
                  <a:pt x="560392" y="197839"/>
                  <a:pt x="583564" y="175347"/>
                  <a:pt x="602194" y="157923"/>
                </a:cubicBezTo>
                <a:cubicBezTo>
                  <a:pt x="620823" y="140499"/>
                  <a:pt x="632044" y="131787"/>
                  <a:pt x="635859" y="131787"/>
                </a:cubicBezTo>
                <a:cubicBezTo>
                  <a:pt x="639954" y="131787"/>
                  <a:pt x="643805" y="135234"/>
                  <a:pt x="647410" y="142129"/>
                </a:cubicBezTo>
                <a:cubicBezTo>
                  <a:pt x="651015" y="149023"/>
                  <a:pt x="652818" y="154975"/>
                  <a:pt x="652818" y="159984"/>
                </a:cubicBezTo>
                <a:cubicBezTo>
                  <a:pt x="652818" y="164015"/>
                  <a:pt x="648410" y="170573"/>
                  <a:pt x="639596" y="179656"/>
                </a:cubicBezTo>
                <a:cubicBezTo>
                  <a:pt x="627637" y="193292"/>
                  <a:pt x="620623" y="201833"/>
                  <a:pt x="618554" y="205280"/>
                </a:cubicBezTo>
                <a:cubicBezTo>
                  <a:pt x="616485" y="208727"/>
                  <a:pt x="615450" y="212379"/>
                  <a:pt x="615450" y="216236"/>
                </a:cubicBezTo>
                <a:cubicBezTo>
                  <a:pt x="615450" y="219150"/>
                  <a:pt x="616139" y="221340"/>
                  <a:pt x="617517" y="222805"/>
                </a:cubicBezTo>
                <a:cubicBezTo>
                  <a:pt x="618895" y="224271"/>
                  <a:pt x="620858" y="225004"/>
                  <a:pt x="623405" y="225004"/>
                </a:cubicBezTo>
                <a:cubicBezTo>
                  <a:pt x="626199" y="225004"/>
                  <a:pt x="630703" y="222642"/>
                  <a:pt x="636914" y="217919"/>
                </a:cubicBezTo>
                <a:cubicBezTo>
                  <a:pt x="643126" y="213196"/>
                  <a:pt x="652845" y="206449"/>
                  <a:pt x="666071" y="197677"/>
                </a:cubicBezTo>
                <a:lnTo>
                  <a:pt x="666071" y="204960"/>
                </a:lnTo>
                <a:lnTo>
                  <a:pt x="677414" y="172287"/>
                </a:lnTo>
                <a:cubicBezTo>
                  <a:pt x="687771" y="156819"/>
                  <a:pt x="701303" y="143724"/>
                  <a:pt x="718010" y="133003"/>
                </a:cubicBezTo>
                <a:cubicBezTo>
                  <a:pt x="734717" y="122281"/>
                  <a:pt x="749383" y="116921"/>
                  <a:pt x="762007" y="116921"/>
                </a:cubicBezTo>
                <a:close/>
                <a:moveTo>
                  <a:pt x="200570" y="0"/>
                </a:moveTo>
                <a:cubicBezTo>
                  <a:pt x="216040" y="0"/>
                  <a:pt x="226215" y="2677"/>
                  <a:pt x="231096" y="8031"/>
                </a:cubicBezTo>
                <a:cubicBezTo>
                  <a:pt x="235977" y="13386"/>
                  <a:pt x="238417" y="23457"/>
                  <a:pt x="238417" y="38244"/>
                </a:cubicBezTo>
                <a:cubicBezTo>
                  <a:pt x="238417" y="51154"/>
                  <a:pt x="231625" y="66940"/>
                  <a:pt x="218041" y="85601"/>
                </a:cubicBezTo>
                <a:cubicBezTo>
                  <a:pt x="204457" y="104262"/>
                  <a:pt x="186205" y="124075"/>
                  <a:pt x="163286" y="145041"/>
                </a:cubicBezTo>
                <a:cubicBezTo>
                  <a:pt x="174408" y="142681"/>
                  <a:pt x="191109" y="140490"/>
                  <a:pt x="213388" y="138468"/>
                </a:cubicBezTo>
                <a:cubicBezTo>
                  <a:pt x="236354" y="105182"/>
                  <a:pt x="255112" y="78612"/>
                  <a:pt x="269660" y="58758"/>
                </a:cubicBezTo>
                <a:cubicBezTo>
                  <a:pt x="284208" y="38904"/>
                  <a:pt x="292976" y="27563"/>
                  <a:pt x="295963" y="24734"/>
                </a:cubicBezTo>
                <a:cubicBezTo>
                  <a:pt x="298949" y="21906"/>
                  <a:pt x="301839" y="20491"/>
                  <a:pt x="304634" y="20491"/>
                </a:cubicBezTo>
                <a:cubicBezTo>
                  <a:pt x="309511" y="20491"/>
                  <a:pt x="311949" y="24399"/>
                  <a:pt x="311949" y="32215"/>
                </a:cubicBezTo>
                <a:cubicBezTo>
                  <a:pt x="311949" y="37634"/>
                  <a:pt x="311415" y="42170"/>
                  <a:pt x="310349" y="45824"/>
                </a:cubicBezTo>
                <a:cubicBezTo>
                  <a:pt x="309282" y="49478"/>
                  <a:pt x="307672" y="52822"/>
                  <a:pt x="305517" y="55856"/>
                </a:cubicBezTo>
                <a:lnTo>
                  <a:pt x="246858" y="138007"/>
                </a:lnTo>
                <a:cubicBezTo>
                  <a:pt x="259009" y="138195"/>
                  <a:pt x="273472" y="140682"/>
                  <a:pt x="290248" y="145469"/>
                </a:cubicBezTo>
                <a:lnTo>
                  <a:pt x="252656" y="199437"/>
                </a:lnTo>
                <a:cubicBezTo>
                  <a:pt x="240361" y="198098"/>
                  <a:pt x="227704" y="197428"/>
                  <a:pt x="214688" y="197428"/>
                </a:cubicBezTo>
                <a:cubicBezTo>
                  <a:pt x="204525" y="216541"/>
                  <a:pt x="199444" y="229240"/>
                  <a:pt x="199444" y="235525"/>
                </a:cubicBezTo>
                <a:cubicBezTo>
                  <a:pt x="199444" y="237679"/>
                  <a:pt x="199817" y="239876"/>
                  <a:pt x="200564" y="242116"/>
                </a:cubicBezTo>
                <a:cubicBezTo>
                  <a:pt x="201959" y="245952"/>
                  <a:pt x="202656" y="248710"/>
                  <a:pt x="202656" y="250391"/>
                </a:cubicBezTo>
                <a:cubicBezTo>
                  <a:pt x="202656" y="255775"/>
                  <a:pt x="198140" y="260950"/>
                  <a:pt x="189108" y="265916"/>
                </a:cubicBezTo>
                <a:cubicBezTo>
                  <a:pt x="180076" y="270882"/>
                  <a:pt x="172646" y="273366"/>
                  <a:pt x="166818" y="273366"/>
                </a:cubicBezTo>
                <a:cubicBezTo>
                  <a:pt x="159805" y="273366"/>
                  <a:pt x="156298" y="268250"/>
                  <a:pt x="156298" y="258019"/>
                </a:cubicBezTo>
                <a:cubicBezTo>
                  <a:pt x="156298" y="242426"/>
                  <a:pt x="164064" y="222764"/>
                  <a:pt x="179599" y="199034"/>
                </a:cubicBezTo>
                <a:cubicBezTo>
                  <a:pt x="163309" y="200105"/>
                  <a:pt x="141751" y="203066"/>
                  <a:pt x="114924" y="207917"/>
                </a:cubicBezTo>
                <a:cubicBezTo>
                  <a:pt x="90798" y="240341"/>
                  <a:pt x="77247" y="259825"/>
                  <a:pt x="74274" y="266368"/>
                </a:cubicBezTo>
                <a:cubicBezTo>
                  <a:pt x="71300" y="272910"/>
                  <a:pt x="66790" y="276181"/>
                  <a:pt x="60745" y="276181"/>
                </a:cubicBezTo>
                <a:cubicBezTo>
                  <a:pt x="56112" y="276181"/>
                  <a:pt x="52262" y="274136"/>
                  <a:pt x="49197" y="270044"/>
                </a:cubicBezTo>
                <a:cubicBezTo>
                  <a:pt x="46132" y="265953"/>
                  <a:pt x="44599" y="261409"/>
                  <a:pt x="44599" y="256413"/>
                </a:cubicBezTo>
                <a:cubicBezTo>
                  <a:pt x="44599" y="252168"/>
                  <a:pt x="45861" y="248279"/>
                  <a:pt x="48387" y="244747"/>
                </a:cubicBezTo>
                <a:lnTo>
                  <a:pt x="73525" y="213504"/>
                </a:lnTo>
                <a:cubicBezTo>
                  <a:pt x="72864" y="214306"/>
                  <a:pt x="70479" y="214707"/>
                  <a:pt x="66370" y="214707"/>
                </a:cubicBezTo>
                <a:cubicBezTo>
                  <a:pt x="58366" y="214707"/>
                  <a:pt x="51531" y="213169"/>
                  <a:pt x="45866" y="210093"/>
                </a:cubicBezTo>
                <a:cubicBezTo>
                  <a:pt x="40200" y="207017"/>
                  <a:pt x="37367" y="202503"/>
                  <a:pt x="37367" y="196551"/>
                </a:cubicBezTo>
                <a:cubicBezTo>
                  <a:pt x="37367" y="189337"/>
                  <a:pt x="40303" y="181962"/>
                  <a:pt x="46176" y="174428"/>
                </a:cubicBezTo>
                <a:cubicBezTo>
                  <a:pt x="52049" y="166893"/>
                  <a:pt x="58245" y="163126"/>
                  <a:pt x="64764" y="163126"/>
                </a:cubicBezTo>
                <a:cubicBezTo>
                  <a:pt x="67298" y="163126"/>
                  <a:pt x="69997" y="163794"/>
                  <a:pt x="72859" y="165129"/>
                </a:cubicBezTo>
                <a:lnTo>
                  <a:pt x="120735" y="153117"/>
                </a:lnTo>
                <a:cubicBezTo>
                  <a:pt x="175516" y="94407"/>
                  <a:pt x="202906" y="59866"/>
                  <a:pt x="202906" y="49494"/>
                </a:cubicBezTo>
                <a:cubicBezTo>
                  <a:pt x="202906" y="47208"/>
                  <a:pt x="201622" y="45175"/>
                  <a:pt x="199053" y="43396"/>
                </a:cubicBezTo>
                <a:cubicBezTo>
                  <a:pt x="196485" y="41616"/>
                  <a:pt x="192974" y="40727"/>
                  <a:pt x="188520" y="40727"/>
                </a:cubicBezTo>
                <a:cubicBezTo>
                  <a:pt x="176207" y="40727"/>
                  <a:pt x="153177" y="47333"/>
                  <a:pt x="119429" y="60547"/>
                </a:cubicBezTo>
                <a:cubicBezTo>
                  <a:pt x="94119" y="70456"/>
                  <a:pt x="78234" y="76846"/>
                  <a:pt x="71774" y="79714"/>
                </a:cubicBezTo>
                <a:lnTo>
                  <a:pt x="69452" y="80901"/>
                </a:lnTo>
                <a:lnTo>
                  <a:pt x="82120" y="86855"/>
                </a:lnTo>
                <a:cubicBezTo>
                  <a:pt x="82120" y="89573"/>
                  <a:pt x="79843" y="91032"/>
                  <a:pt x="75291" y="91233"/>
                </a:cubicBezTo>
                <a:lnTo>
                  <a:pt x="31108" y="118137"/>
                </a:lnTo>
                <a:cubicBezTo>
                  <a:pt x="23058" y="121712"/>
                  <a:pt x="17938" y="123499"/>
                  <a:pt x="15749" y="123499"/>
                </a:cubicBezTo>
                <a:cubicBezTo>
                  <a:pt x="5250" y="123499"/>
                  <a:pt x="0" y="116910"/>
                  <a:pt x="0" y="103731"/>
                </a:cubicBezTo>
                <a:cubicBezTo>
                  <a:pt x="0" y="98296"/>
                  <a:pt x="1112" y="91610"/>
                  <a:pt x="3337" y="83675"/>
                </a:cubicBezTo>
                <a:cubicBezTo>
                  <a:pt x="5562" y="75739"/>
                  <a:pt x="8515" y="69267"/>
                  <a:pt x="12198" y="64258"/>
                </a:cubicBezTo>
                <a:cubicBezTo>
                  <a:pt x="15879" y="59250"/>
                  <a:pt x="26726" y="52243"/>
                  <a:pt x="44736" y="43239"/>
                </a:cubicBezTo>
                <a:cubicBezTo>
                  <a:pt x="62747" y="34235"/>
                  <a:pt x="81768" y="26349"/>
                  <a:pt x="101798" y="19583"/>
                </a:cubicBezTo>
                <a:cubicBezTo>
                  <a:pt x="121829" y="12816"/>
                  <a:pt x="140046" y="7861"/>
                  <a:pt x="156448" y="4716"/>
                </a:cubicBezTo>
                <a:cubicBezTo>
                  <a:pt x="172850" y="1572"/>
                  <a:pt x="187557" y="0"/>
                  <a:pt x="20057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42102FC3-9239-4F9D-B001-EFA643C8DAEA}"/>
              </a:ext>
            </a:extLst>
          </p:cNvPr>
          <p:cNvSpPr/>
          <p:nvPr/>
        </p:nvSpPr>
        <p:spPr>
          <a:xfrm>
            <a:off x="3364376" y="3643290"/>
            <a:ext cx="939268" cy="411288"/>
          </a:xfrm>
          <a:custGeom>
            <a:avLst/>
            <a:gdLst/>
            <a:ahLst/>
            <a:cxnLst/>
            <a:rect l="l" t="t" r="r" b="b"/>
            <a:pathLst>
              <a:path w="728892" h="319168">
                <a:moveTo>
                  <a:pt x="459463" y="144388"/>
                </a:moveTo>
                <a:cubicBezTo>
                  <a:pt x="451225" y="151108"/>
                  <a:pt x="441144" y="158875"/>
                  <a:pt x="429222" y="167689"/>
                </a:cubicBezTo>
                <a:cubicBezTo>
                  <a:pt x="417299" y="176504"/>
                  <a:pt x="410211" y="185859"/>
                  <a:pt x="407956" y="195755"/>
                </a:cubicBezTo>
                <a:cubicBezTo>
                  <a:pt x="405701" y="205651"/>
                  <a:pt x="404574" y="211806"/>
                  <a:pt x="404574" y="214221"/>
                </a:cubicBezTo>
                <a:cubicBezTo>
                  <a:pt x="404574" y="216751"/>
                  <a:pt x="405566" y="218912"/>
                  <a:pt x="407550" y="220704"/>
                </a:cubicBezTo>
                <a:cubicBezTo>
                  <a:pt x="409534" y="222496"/>
                  <a:pt x="412266" y="223392"/>
                  <a:pt x="415748" y="223392"/>
                </a:cubicBezTo>
                <a:cubicBezTo>
                  <a:pt x="423751" y="223392"/>
                  <a:pt x="432698" y="219494"/>
                  <a:pt x="442587" y="211699"/>
                </a:cubicBezTo>
                <a:cubicBezTo>
                  <a:pt x="440177" y="207638"/>
                  <a:pt x="438972" y="202318"/>
                  <a:pt x="438972" y="195739"/>
                </a:cubicBezTo>
                <a:cubicBezTo>
                  <a:pt x="438972" y="181707"/>
                  <a:pt x="445802" y="164590"/>
                  <a:pt x="459463" y="144388"/>
                </a:cubicBezTo>
                <a:close/>
                <a:moveTo>
                  <a:pt x="463559" y="108883"/>
                </a:moveTo>
                <a:cubicBezTo>
                  <a:pt x="469348" y="108883"/>
                  <a:pt x="474559" y="110170"/>
                  <a:pt x="479190" y="112742"/>
                </a:cubicBezTo>
                <a:cubicBezTo>
                  <a:pt x="483821" y="115315"/>
                  <a:pt x="486137" y="118873"/>
                  <a:pt x="486137" y="123417"/>
                </a:cubicBezTo>
                <a:cubicBezTo>
                  <a:pt x="486137" y="127449"/>
                  <a:pt x="484665" y="129874"/>
                  <a:pt x="481721" y="130693"/>
                </a:cubicBezTo>
                <a:cubicBezTo>
                  <a:pt x="486154" y="131256"/>
                  <a:pt x="489405" y="133175"/>
                  <a:pt x="491474" y="136450"/>
                </a:cubicBezTo>
                <a:cubicBezTo>
                  <a:pt x="493543" y="139724"/>
                  <a:pt x="494578" y="144354"/>
                  <a:pt x="494578" y="150340"/>
                </a:cubicBezTo>
                <a:cubicBezTo>
                  <a:pt x="494578" y="166625"/>
                  <a:pt x="489087" y="183441"/>
                  <a:pt x="478105" y="200788"/>
                </a:cubicBezTo>
                <a:cubicBezTo>
                  <a:pt x="478033" y="200187"/>
                  <a:pt x="478347" y="200237"/>
                  <a:pt x="479049" y="200939"/>
                </a:cubicBezTo>
                <a:cubicBezTo>
                  <a:pt x="479751" y="201640"/>
                  <a:pt x="480438" y="203239"/>
                  <a:pt x="481110" y="205735"/>
                </a:cubicBezTo>
                <a:cubicBezTo>
                  <a:pt x="481782" y="208231"/>
                  <a:pt x="481985" y="209479"/>
                  <a:pt x="481721" y="209479"/>
                </a:cubicBezTo>
                <a:cubicBezTo>
                  <a:pt x="482419" y="207418"/>
                  <a:pt x="484977" y="204567"/>
                  <a:pt x="489396" y="200924"/>
                </a:cubicBezTo>
                <a:lnTo>
                  <a:pt x="496565" y="195863"/>
                </a:lnTo>
                <a:lnTo>
                  <a:pt x="498711" y="184338"/>
                </a:lnTo>
                <a:cubicBezTo>
                  <a:pt x="501522" y="177731"/>
                  <a:pt x="506754" y="168826"/>
                  <a:pt x="514406" y="157623"/>
                </a:cubicBezTo>
                <a:cubicBezTo>
                  <a:pt x="522058" y="146419"/>
                  <a:pt x="528968" y="138173"/>
                  <a:pt x="535138" y="132885"/>
                </a:cubicBezTo>
                <a:cubicBezTo>
                  <a:pt x="541307" y="127597"/>
                  <a:pt x="547205" y="124953"/>
                  <a:pt x="552832" y="124953"/>
                </a:cubicBezTo>
                <a:cubicBezTo>
                  <a:pt x="556514" y="124953"/>
                  <a:pt x="560595" y="125759"/>
                  <a:pt x="565075" y="127372"/>
                </a:cubicBezTo>
                <a:cubicBezTo>
                  <a:pt x="569555" y="128985"/>
                  <a:pt x="571795" y="132086"/>
                  <a:pt x="571795" y="136677"/>
                </a:cubicBezTo>
                <a:cubicBezTo>
                  <a:pt x="571795" y="144271"/>
                  <a:pt x="562907" y="156400"/>
                  <a:pt x="545134" y="173065"/>
                </a:cubicBezTo>
                <a:cubicBezTo>
                  <a:pt x="541814" y="176154"/>
                  <a:pt x="538463" y="180296"/>
                  <a:pt x="535080" y="185490"/>
                </a:cubicBezTo>
                <a:cubicBezTo>
                  <a:pt x="531697" y="190684"/>
                  <a:pt x="530005" y="194504"/>
                  <a:pt x="530005" y="196948"/>
                </a:cubicBezTo>
                <a:cubicBezTo>
                  <a:pt x="530005" y="197435"/>
                  <a:pt x="529980" y="197678"/>
                  <a:pt x="529928" y="197678"/>
                </a:cubicBezTo>
                <a:cubicBezTo>
                  <a:pt x="530837" y="197678"/>
                  <a:pt x="536396" y="192989"/>
                  <a:pt x="546606" y="183612"/>
                </a:cubicBezTo>
                <a:cubicBezTo>
                  <a:pt x="571116" y="157770"/>
                  <a:pt x="589206" y="140127"/>
                  <a:pt x="600874" y="130684"/>
                </a:cubicBezTo>
                <a:cubicBezTo>
                  <a:pt x="612543" y="121240"/>
                  <a:pt x="622377" y="116518"/>
                  <a:pt x="630377" y="116518"/>
                </a:cubicBezTo>
                <a:cubicBezTo>
                  <a:pt x="635364" y="116518"/>
                  <a:pt x="639436" y="118185"/>
                  <a:pt x="642593" y="121519"/>
                </a:cubicBezTo>
                <a:cubicBezTo>
                  <a:pt x="645750" y="124854"/>
                  <a:pt x="647329" y="129102"/>
                  <a:pt x="647329" y="134264"/>
                </a:cubicBezTo>
                <a:cubicBezTo>
                  <a:pt x="647329" y="146671"/>
                  <a:pt x="630052" y="173566"/>
                  <a:pt x="595499" y="214950"/>
                </a:cubicBezTo>
                <a:cubicBezTo>
                  <a:pt x="623213" y="187389"/>
                  <a:pt x="646385" y="164897"/>
                  <a:pt x="665014" y="147473"/>
                </a:cubicBezTo>
                <a:cubicBezTo>
                  <a:pt x="683644" y="130049"/>
                  <a:pt x="694865" y="121337"/>
                  <a:pt x="698680" y="121337"/>
                </a:cubicBezTo>
                <a:cubicBezTo>
                  <a:pt x="702775" y="121337"/>
                  <a:pt x="706626" y="124784"/>
                  <a:pt x="710231" y="131679"/>
                </a:cubicBezTo>
                <a:cubicBezTo>
                  <a:pt x="713836" y="138573"/>
                  <a:pt x="715639" y="144525"/>
                  <a:pt x="715639" y="149534"/>
                </a:cubicBezTo>
                <a:cubicBezTo>
                  <a:pt x="715639" y="153565"/>
                  <a:pt x="711231" y="160123"/>
                  <a:pt x="702417" y="169206"/>
                </a:cubicBezTo>
                <a:cubicBezTo>
                  <a:pt x="690458" y="182842"/>
                  <a:pt x="683444" y="191383"/>
                  <a:pt x="681375" y="194830"/>
                </a:cubicBezTo>
                <a:cubicBezTo>
                  <a:pt x="679306" y="198277"/>
                  <a:pt x="678271" y="201929"/>
                  <a:pt x="678271" y="205786"/>
                </a:cubicBezTo>
                <a:cubicBezTo>
                  <a:pt x="678271" y="208700"/>
                  <a:pt x="678960" y="210890"/>
                  <a:pt x="680338" y="212355"/>
                </a:cubicBezTo>
                <a:cubicBezTo>
                  <a:pt x="681716" y="213821"/>
                  <a:pt x="683679" y="214554"/>
                  <a:pt x="686226" y="214554"/>
                </a:cubicBezTo>
                <a:cubicBezTo>
                  <a:pt x="689020" y="214554"/>
                  <a:pt x="693523" y="212192"/>
                  <a:pt x="699736" y="207469"/>
                </a:cubicBezTo>
                <a:cubicBezTo>
                  <a:pt x="705947" y="202746"/>
                  <a:pt x="715666" y="195999"/>
                  <a:pt x="728892" y="187227"/>
                </a:cubicBezTo>
                <a:lnTo>
                  <a:pt x="728892" y="207143"/>
                </a:lnTo>
                <a:cubicBezTo>
                  <a:pt x="704638" y="229708"/>
                  <a:pt x="687389" y="244244"/>
                  <a:pt x="677145" y="250750"/>
                </a:cubicBezTo>
                <a:cubicBezTo>
                  <a:pt x="666901" y="257256"/>
                  <a:pt x="658678" y="260509"/>
                  <a:pt x="652474" y="260509"/>
                </a:cubicBezTo>
                <a:cubicBezTo>
                  <a:pt x="646868" y="260509"/>
                  <a:pt x="642441" y="258544"/>
                  <a:pt x="639192" y="254612"/>
                </a:cubicBezTo>
                <a:cubicBezTo>
                  <a:pt x="635943" y="250681"/>
                  <a:pt x="634319" y="245656"/>
                  <a:pt x="634319" y="239538"/>
                </a:cubicBezTo>
                <a:cubicBezTo>
                  <a:pt x="634319" y="235813"/>
                  <a:pt x="634899" y="231701"/>
                  <a:pt x="636059" y="227203"/>
                </a:cubicBezTo>
                <a:cubicBezTo>
                  <a:pt x="637220" y="222704"/>
                  <a:pt x="641400" y="213920"/>
                  <a:pt x="648599" y="200852"/>
                </a:cubicBezTo>
                <a:cubicBezTo>
                  <a:pt x="655799" y="187784"/>
                  <a:pt x="663360" y="176732"/>
                  <a:pt x="671283" y="167696"/>
                </a:cubicBezTo>
                <a:cubicBezTo>
                  <a:pt x="647532" y="190231"/>
                  <a:pt x="624066" y="215409"/>
                  <a:pt x="600887" y="243230"/>
                </a:cubicBezTo>
                <a:cubicBezTo>
                  <a:pt x="594496" y="251268"/>
                  <a:pt x="587049" y="255287"/>
                  <a:pt x="578546" y="255287"/>
                </a:cubicBezTo>
                <a:cubicBezTo>
                  <a:pt x="569117" y="255287"/>
                  <a:pt x="564403" y="249099"/>
                  <a:pt x="564403" y="236722"/>
                </a:cubicBezTo>
                <a:cubicBezTo>
                  <a:pt x="564403" y="232464"/>
                  <a:pt x="566509" y="225983"/>
                  <a:pt x="570723" y="217280"/>
                </a:cubicBezTo>
                <a:cubicBezTo>
                  <a:pt x="574935" y="208576"/>
                  <a:pt x="582749" y="194540"/>
                  <a:pt x="594161" y="175170"/>
                </a:cubicBezTo>
                <a:cubicBezTo>
                  <a:pt x="594682" y="174125"/>
                  <a:pt x="594942" y="173214"/>
                  <a:pt x="594942" y="172438"/>
                </a:cubicBezTo>
                <a:cubicBezTo>
                  <a:pt x="594942" y="172220"/>
                  <a:pt x="594833" y="172111"/>
                  <a:pt x="594616" y="172111"/>
                </a:cubicBezTo>
                <a:cubicBezTo>
                  <a:pt x="593984" y="172111"/>
                  <a:pt x="592108" y="173384"/>
                  <a:pt x="588987" y="175929"/>
                </a:cubicBezTo>
                <a:cubicBezTo>
                  <a:pt x="585866" y="178474"/>
                  <a:pt x="578342" y="186311"/>
                  <a:pt x="566416" y="199441"/>
                </a:cubicBezTo>
                <a:cubicBezTo>
                  <a:pt x="554489" y="212571"/>
                  <a:pt x="545731" y="223023"/>
                  <a:pt x="540142" y="230796"/>
                </a:cubicBezTo>
                <a:cubicBezTo>
                  <a:pt x="534446" y="239060"/>
                  <a:pt x="530227" y="244806"/>
                  <a:pt x="527484" y="248033"/>
                </a:cubicBezTo>
                <a:cubicBezTo>
                  <a:pt x="524740" y="251261"/>
                  <a:pt x="521404" y="252875"/>
                  <a:pt x="517475" y="252875"/>
                </a:cubicBezTo>
                <a:cubicBezTo>
                  <a:pt x="511190" y="252875"/>
                  <a:pt x="505789" y="248207"/>
                  <a:pt x="501271" y="238872"/>
                </a:cubicBezTo>
                <a:cubicBezTo>
                  <a:pt x="499012" y="234205"/>
                  <a:pt x="497318" y="229214"/>
                  <a:pt x="496188" y="223900"/>
                </a:cubicBezTo>
                <a:lnTo>
                  <a:pt x="495554" y="217569"/>
                </a:lnTo>
                <a:lnTo>
                  <a:pt x="485929" y="223760"/>
                </a:lnTo>
                <a:cubicBezTo>
                  <a:pt x="479361" y="227098"/>
                  <a:pt x="471584" y="228498"/>
                  <a:pt x="462599" y="227961"/>
                </a:cubicBezTo>
                <a:cubicBezTo>
                  <a:pt x="445789" y="248051"/>
                  <a:pt x="430172" y="258097"/>
                  <a:pt x="415748" y="258097"/>
                </a:cubicBezTo>
                <a:cubicBezTo>
                  <a:pt x="403362" y="258097"/>
                  <a:pt x="392953" y="252355"/>
                  <a:pt x="384521" y="240872"/>
                </a:cubicBezTo>
                <a:cubicBezTo>
                  <a:pt x="376088" y="229389"/>
                  <a:pt x="371872" y="215418"/>
                  <a:pt x="371872" y="198958"/>
                </a:cubicBezTo>
                <a:cubicBezTo>
                  <a:pt x="371872" y="186786"/>
                  <a:pt x="376736" y="173542"/>
                  <a:pt x="386463" y="159226"/>
                </a:cubicBezTo>
                <a:cubicBezTo>
                  <a:pt x="396190" y="144910"/>
                  <a:pt x="408516" y="132941"/>
                  <a:pt x="423440" y="123318"/>
                </a:cubicBezTo>
                <a:cubicBezTo>
                  <a:pt x="438364" y="113695"/>
                  <a:pt x="451737" y="108883"/>
                  <a:pt x="463559" y="108883"/>
                </a:cubicBezTo>
                <a:close/>
                <a:moveTo>
                  <a:pt x="287216" y="103258"/>
                </a:moveTo>
                <a:cubicBezTo>
                  <a:pt x="292106" y="103258"/>
                  <a:pt x="295079" y="105634"/>
                  <a:pt x="296137" y="110387"/>
                </a:cubicBezTo>
                <a:cubicBezTo>
                  <a:pt x="296137" y="113344"/>
                  <a:pt x="294128" y="116591"/>
                  <a:pt x="290109" y="120127"/>
                </a:cubicBezTo>
                <a:cubicBezTo>
                  <a:pt x="313126" y="116113"/>
                  <a:pt x="328771" y="114105"/>
                  <a:pt x="337044" y="114105"/>
                </a:cubicBezTo>
                <a:cubicBezTo>
                  <a:pt x="341199" y="114105"/>
                  <a:pt x="344280" y="114908"/>
                  <a:pt x="346285" y="116512"/>
                </a:cubicBezTo>
                <a:cubicBezTo>
                  <a:pt x="348290" y="118116"/>
                  <a:pt x="350143" y="120930"/>
                  <a:pt x="351843" y="124953"/>
                </a:cubicBezTo>
                <a:cubicBezTo>
                  <a:pt x="353543" y="128976"/>
                  <a:pt x="354393" y="133018"/>
                  <a:pt x="354393" y="137080"/>
                </a:cubicBezTo>
                <a:cubicBezTo>
                  <a:pt x="354393" y="141918"/>
                  <a:pt x="353474" y="145793"/>
                  <a:pt x="351635" y="148705"/>
                </a:cubicBezTo>
                <a:cubicBezTo>
                  <a:pt x="349796" y="151617"/>
                  <a:pt x="344975" y="157252"/>
                  <a:pt x="337172" y="165609"/>
                </a:cubicBezTo>
                <a:cubicBezTo>
                  <a:pt x="330729" y="172568"/>
                  <a:pt x="325226" y="180166"/>
                  <a:pt x="320661" y="188405"/>
                </a:cubicBezTo>
                <a:cubicBezTo>
                  <a:pt x="316096" y="196643"/>
                  <a:pt x="313813" y="202838"/>
                  <a:pt x="313813" y="206989"/>
                </a:cubicBezTo>
                <a:cubicBezTo>
                  <a:pt x="313813" y="210693"/>
                  <a:pt x="316198" y="212544"/>
                  <a:pt x="320968" y="212544"/>
                </a:cubicBezTo>
                <a:cubicBezTo>
                  <a:pt x="327956" y="212544"/>
                  <a:pt x="343251" y="204238"/>
                  <a:pt x="366853" y="187624"/>
                </a:cubicBezTo>
                <a:lnTo>
                  <a:pt x="366853" y="206535"/>
                </a:lnTo>
                <a:cubicBezTo>
                  <a:pt x="355385" y="219181"/>
                  <a:pt x="343595" y="230801"/>
                  <a:pt x="331482" y="241397"/>
                </a:cubicBezTo>
                <a:cubicBezTo>
                  <a:pt x="319370" y="251992"/>
                  <a:pt x="308900" y="257290"/>
                  <a:pt x="300073" y="257290"/>
                </a:cubicBezTo>
                <a:cubicBezTo>
                  <a:pt x="292300" y="257290"/>
                  <a:pt x="286460" y="253854"/>
                  <a:pt x="282554" y="246981"/>
                </a:cubicBezTo>
                <a:cubicBezTo>
                  <a:pt x="278648" y="240107"/>
                  <a:pt x="276695" y="232402"/>
                  <a:pt x="276695" y="223865"/>
                </a:cubicBezTo>
                <a:cubicBezTo>
                  <a:pt x="276695" y="215294"/>
                  <a:pt x="279872" y="204864"/>
                  <a:pt x="286224" y="192574"/>
                </a:cubicBezTo>
                <a:cubicBezTo>
                  <a:pt x="292577" y="180285"/>
                  <a:pt x="301321" y="169447"/>
                  <a:pt x="312456" y="160061"/>
                </a:cubicBezTo>
                <a:cubicBezTo>
                  <a:pt x="303075" y="162992"/>
                  <a:pt x="292479" y="165300"/>
                  <a:pt x="280670" y="166985"/>
                </a:cubicBezTo>
                <a:cubicBezTo>
                  <a:pt x="273041" y="181995"/>
                  <a:pt x="258992" y="196829"/>
                  <a:pt x="238522" y="211488"/>
                </a:cubicBezTo>
                <a:lnTo>
                  <a:pt x="238522" y="193313"/>
                </a:lnTo>
                <a:cubicBezTo>
                  <a:pt x="246154" y="184273"/>
                  <a:pt x="251513" y="178441"/>
                  <a:pt x="254597" y="175817"/>
                </a:cubicBezTo>
                <a:cubicBezTo>
                  <a:pt x="246560" y="174068"/>
                  <a:pt x="242541" y="168253"/>
                  <a:pt x="242541" y="158372"/>
                </a:cubicBezTo>
                <a:cubicBezTo>
                  <a:pt x="242541" y="148717"/>
                  <a:pt x="248172" y="137117"/>
                  <a:pt x="259436" y="123574"/>
                </a:cubicBezTo>
                <a:cubicBezTo>
                  <a:pt x="270699" y="110030"/>
                  <a:pt x="279959" y="103258"/>
                  <a:pt x="287216" y="103258"/>
                </a:cubicBezTo>
                <a:close/>
                <a:moveTo>
                  <a:pt x="213024" y="0"/>
                </a:moveTo>
                <a:cubicBezTo>
                  <a:pt x="228618" y="0"/>
                  <a:pt x="239828" y="2328"/>
                  <a:pt x="246657" y="6982"/>
                </a:cubicBezTo>
                <a:cubicBezTo>
                  <a:pt x="253485" y="11637"/>
                  <a:pt x="256900" y="19376"/>
                  <a:pt x="256900" y="30200"/>
                </a:cubicBezTo>
                <a:cubicBezTo>
                  <a:pt x="256900" y="39945"/>
                  <a:pt x="250088" y="57688"/>
                  <a:pt x="236465" y="83429"/>
                </a:cubicBezTo>
                <a:cubicBezTo>
                  <a:pt x="222843" y="109170"/>
                  <a:pt x="207957" y="132253"/>
                  <a:pt x="191809" y="152676"/>
                </a:cubicBezTo>
                <a:lnTo>
                  <a:pt x="221945" y="152676"/>
                </a:lnTo>
                <a:lnTo>
                  <a:pt x="193908" y="197742"/>
                </a:lnTo>
                <a:lnTo>
                  <a:pt x="163241" y="198958"/>
                </a:lnTo>
                <a:cubicBezTo>
                  <a:pt x="136977" y="232313"/>
                  <a:pt x="109905" y="260686"/>
                  <a:pt x="82024" y="284079"/>
                </a:cubicBezTo>
                <a:cubicBezTo>
                  <a:pt x="54143" y="307472"/>
                  <a:pt x="35398" y="319168"/>
                  <a:pt x="25790" y="319168"/>
                </a:cubicBezTo>
                <a:cubicBezTo>
                  <a:pt x="21528" y="319168"/>
                  <a:pt x="18240" y="317721"/>
                  <a:pt x="15925" y="314826"/>
                </a:cubicBezTo>
                <a:cubicBezTo>
                  <a:pt x="13611" y="311931"/>
                  <a:pt x="12454" y="309067"/>
                  <a:pt x="12454" y="306235"/>
                </a:cubicBezTo>
                <a:cubicBezTo>
                  <a:pt x="12454" y="303124"/>
                  <a:pt x="16171" y="295958"/>
                  <a:pt x="23605" y="284735"/>
                </a:cubicBezTo>
                <a:cubicBezTo>
                  <a:pt x="31039" y="273512"/>
                  <a:pt x="40100" y="264526"/>
                  <a:pt x="50787" y="257777"/>
                </a:cubicBezTo>
                <a:cubicBezTo>
                  <a:pt x="61475" y="251027"/>
                  <a:pt x="72149" y="247262"/>
                  <a:pt x="82811" y="246481"/>
                </a:cubicBezTo>
                <a:cubicBezTo>
                  <a:pt x="95000" y="233558"/>
                  <a:pt x="109851" y="218413"/>
                  <a:pt x="127365" y="201044"/>
                </a:cubicBezTo>
                <a:lnTo>
                  <a:pt x="72559" y="203854"/>
                </a:lnTo>
                <a:cubicBezTo>
                  <a:pt x="65792" y="204122"/>
                  <a:pt x="60579" y="203685"/>
                  <a:pt x="56918" y="202542"/>
                </a:cubicBezTo>
                <a:cubicBezTo>
                  <a:pt x="53257" y="201398"/>
                  <a:pt x="51427" y="197838"/>
                  <a:pt x="51427" y="191861"/>
                </a:cubicBezTo>
                <a:cubicBezTo>
                  <a:pt x="53130" y="187031"/>
                  <a:pt x="55176" y="182300"/>
                  <a:pt x="57568" y="177666"/>
                </a:cubicBezTo>
                <a:cubicBezTo>
                  <a:pt x="59959" y="173033"/>
                  <a:pt x="62006" y="170244"/>
                  <a:pt x="63708" y="169299"/>
                </a:cubicBezTo>
                <a:cubicBezTo>
                  <a:pt x="65410" y="168354"/>
                  <a:pt x="70376" y="166830"/>
                  <a:pt x="78606" y="164726"/>
                </a:cubicBezTo>
                <a:lnTo>
                  <a:pt x="112358" y="156413"/>
                </a:lnTo>
                <a:cubicBezTo>
                  <a:pt x="122307" y="153922"/>
                  <a:pt x="129345" y="152676"/>
                  <a:pt x="133470" y="152676"/>
                </a:cubicBezTo>
                <a:lnTo>
                  <a:pt x="160995" y="152676"/>
                </a:lnTo>
                <a:cubicBezTo>
                  <a:pt x="176576" y="131071"/>
                  <a:pt x="188929" y="111936"/>
                  <a:pt x="198055" y="95271"/>
                </a:cubicBezTo>
                <a:cubicBezTo>
                  <a:pt x="207181" y="78607"/>
                  <a:pt x="211744" y="67631"/>
                  <a:pt x="211744" y="62345"/>
                </a:cubicBezTo>
                <a:cubicBezTo>
                  <a:pt x="211744" y="59986"/>
                  <a:pt x="210893" y="58338"/>
                  <a:pt x="209190" y="57402"/>
                </a:cubicBezTo>
                <a:cubicBezTo>
                  <a:pt x="207488" y="56465"/>
                  <a:pt x="203945" y="55997"/>
                  <a:pt x="198561" y="55997"/>
                </a:cubicBezTo>
                <a:cubicBezTo>
                  <a:pt x="184298" y="55997"/>
                  <a:pt x="156376" y="59650"/>
                  <a:pt x="114796" y="66956"/>
                </a:cubicBezTo>
                <a:cubicBezTo>
                  <a:pt x="73216" y="74263"/>
                  <a:pt x="48262" y="79530"/>
                  <a:pt x="39934" y="82760"/>
                </a:cubicBezTo>
                <a:cubicBezTo>
                  <a:pt x="50309" y="82496"/>
                  <a:pt x="57112" y="82363"/>
                  <a:pt x="60342" y="82363"/>
                </a:cubicBezTo>
                <a:cubicBezTo>
                  <a:pt x="73521" y="82363"/>
                  <a:pt x="80110" y="84797"/>
                  <a:pt x="80110" y="89665"/>
                </a:cubicBezTo>
                <a:cubicBezTo>
                  <a:pt x="80110" y="92942"/>
                  <a:pt x="76311" y="95425"/>
                  <a:pt x="68713" y="97114"/>
                </a:cubicBezTo>
                <a:cubicBezTo>
                  <a:pt x="49326" y="101522"/>
                  <a:pt x="35407" y="105521"/>
                  <a:pt x="26955" y="109114"/>
                </a:cubicBezTo>
                <a:cubicBezTo>
                  <a:pt x="20854" y="111738"/>
                  <a:pt x="16716" y="113049"/>
                  <a:pt x="14540" y="113049"/>
                </a:cubicBezTo>
                <a:cubicBezTo>
                  <a:pt x="11020" y="113049"/>
                  <a:pt x="7717" y="111596"/>
                  <a:pt x="4630" y="108688"/>
                </a:cubicBezTo>
                <a:cubicBezTo>
                  <a:pt x="1543" y="105781"/>
                  <a:pt x="0" y="102388"/>
                  <a:pt x="0" y="98510"/>
                </a:cubicBezTo>
                <a:cubicBezTo>
                  <a:pt x="0" y="91807"/>
                  <a:pt x="4875" y="79120"/>
                  <a:pt x="14626" y="60448"/>
                </a:cubicBezTo>
                <a:cubicBezTo>
                  <a:pt x="24377" y="41776"/>
                  <a:pt x="37279" y="30018"/>
                  <a:pt x="53331" y="25173"/>
                </a:cubicBezTo>
                <a:cubicBezTo>
                  <a:pt x="69383" y="20329"/>
                  <a:pt x="93761" y="14922"/>
                  <a:pt x="126463" y="8953"/>
                </a:cubicBezTo>
                <a:cubicBezTo>
                  <a:pt x="159165" y="2985"/>
                  <a:pt x="188018" y="0"/>
                  <a:pt x="213024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ame 6">
            <a:extLst>
              <a:ext uri="{FF2B5EF4-FFF2-40B4-BE49-F238E27FC236}">
                <a16:creationId xmlns:a16="http://schemas.microsoft.com/office/drawing/2014/main" id="{593030E2-11B7-4A54-AE43-E26C8EC74117}"/>
              </a:ext>
            </a:extLst>
          </p:cNvPr>
          <p:cNvSpPr/>
          <p:nvPr/>
        </p:nvSpPr>
        <p:spPr>
          <a:xfrm>
            <a:off x="646094" y="1828800"/>
            <a:ext cx="3901012" cy="3190461"/>
          </a:xfrm>
          <a:prstGeom prst="frame">
            <a:avLst>
              <a:gd name="adj1" fmla="val 14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AD4DD5-B82E-4C70-9C61-363806EFC828}"/>
              </a:ext>
            </a:extLst>
          </p:cNvPr>
          <p:cNvSpPr/>
          <p:nvPr/>
        </p:nvSpPr>
        <p:spPr>
          <a:xfrm>
            <a:off x="5377716" y="439944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800" b="1" dirty="0">
                <a:solidFill>
                  <a:schemeClr val="accent2"/>
                </a:solidFill>
                <a:latin typeface="+mj-lt"/>
              </a:rPr>
              <a:t>INFOGRAPHIC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7B2567-F456-4FE0-B010-A68D3890E9B6}"/>
              </a:ext>
            </a:extLst>
          </p:cNvPr>
          <p:cNvSpPr/>
          <p:nvPr/>
        </p:nvSpPr>
        <p:spPr>
          <a:xfrm>
            <a:off x="6440558" y="1108162"/>
            <a:ext cx="5005958" cy="720638"/>
          </a:xfrm>
          <a:prstGeom prst="rect">
            <a:avLst/>
          </a:prstGeom>
          <a:noFill/>
        </p:spPr>
        <p:txBody>
          <a:bodyPr lIns="0" anchor="ctr"/>
          <a:lstStyle/>
          <a:p>
            <a:pPr algn="r"/>
            <a:r>
              <a:rPr lang="en-US" altLang="ko-KR" sz="4800" b="1" dirty="0">
                <a:solidFill>
                  <a:schemeClr val="accent2"/>
                </a:solidFill>
                <a:latin typeface="+mj-lt"/>
              </a:rPr>
              <a:t>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2EFFBD-9DF0-468B-8BCD-12D465618940}"/>
              </a:ext>
            </a:extLst>
          </p:cNvPr>
          <p:cNvSpPr txBox="1"/>
          <p:nvPr/>
        </p:nvSpPr>
        <p:spPr>
          <a:xfrm>
            <a:off x="5377716" y="3627923"/>
            <a:ext cx="2300802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accent3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800" dirty="0">
                <a:solidFill>
                  <a:schemeClr val="accent3"/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2800" dirty="0">
                <a:solidFill>
                  <a:schemeClr val="accent3"/>
                </a:solidFill>
                <a:cs typeface="Arial" pitchFamily="34" charset="0"/>
              </a:rPr>
              <a:t>for your Presentation</a:t>
            </a:r>
            <a:endParaRPr lang="ko-KR" altLang="en-US" sz="2800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9" name="Group 19">
            <a:extLst>
              <a:ext uri="{FF2B5EF4-FFF2-40B4-BE49-F238E27FC236}">
                <a16:creationId xmlns:a16="http://schemas.microsoft.com/office/drawing/2014/main" id="{CE9642AF-9A6B-4F5D-A8C6-79409C923F0A}"/>
              </a:ext>
            </a:extLst>
          </p:cNvPr>
          <p:cNvGrpSpPr/>
          <p:nvPr/>
        </p:nvGrpSpPr>
        <p:grpSpPr>
          <a:xfrm>
            <a:off x="8673863" y="3267883"/>
            <a:ext cx="2772653" cy="3037696"/>
            <a:chOff x="4120557" y="1916832"/>
            <a:chExt cx="4123853" cy="3037696"/>
          </a:xfrm>
        </p:grpSpPr>
        <p:sp>
          <p:nvSpPr>
            <p:cNvPr id="10" name="Text Placeholder 10">
              <a:extLst>
                <a:ext uri="{FF2B5EF4-FFF2-40B4-BE49-F238E27FC236}">
                  <a16:creationId xmlns:a16="http://schemas.microsoft.com/office/drawing/2014/main" id="{C954FD0E-0BB0-4E5D-8770-D7C25674DD07}"/>
                </a:ext>
              </a:extLst>
            </p:cNvPr>
            <p:cNvSpPr txBox="1">
              <a:spLocks/>
            </p:cNvSpPr>
            <p:nvPr/>
          </p:nvSpPr>
          <p:spPr>
            <a:xfrm>
              <a:off x="4120558" y="1916832"/>
              <a:ext cx="4123852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A61208-C3F2-4378-9778-537666252D94}"/>
                </a:ext>
              </a:extLst>
            </p:cNvPr>
            <p:cNvSpPr txBox="1"/>
            <p:nvPr/>
          </p:nvSpPr>
          <p:spPr>
            <a:xfrm>
              <a:off x="4120557" y="2276872"/>
              <a:ext cx="41238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You can simply impress your audience and add a unique zing and appeal to your Presentations. Easy to change colors, photos and Text. Get a modern PowerPoint  Presentation that is beautifully designed. Easy to change colors, photos and Text. </a:t>
              </a:r>
            </a:p>
          </p:txBody>
        </p:sp>
      </p:grp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BA72622B-0733-433A-82E3-993F3DECC7C8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727142A1-3993-4581-9B69-CBC9AA07E652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68750CE-2CF4-4614-B5AB-C11199FDBA6B}"/>
              </a:ext>
            </a:extLst>
          </p:cNvPr>
          <p:cNvGrpSpPr/>
          <p:nvPr/>
        </p:nvGrpSpPr>
        <p:grpSpPr>
          <a:xfrm>
            <a:off x="553792" y="1525196"/>
            <a:ext cx="4044219" cy="3290863"/>
            <a:chOff x="5754442" y="1772846"/>
            <a:chExt cx="4044219" cy="3290863"/>
          </a:xfrm>
        </p:grpSpPr>
        <p:sp>
          <p:nvSpPr>
            <p:cNvPr id="4" name="Freeform: Shape 430">
              <a:extLst>
                <a:ext uri="{FF2B5EF4-FFF2-40B4-BE49-F238E27FC236}">
                  <a16:creationId xmlns:a16="http://schemas.microsoft.com/office/drawing/2014/main" id="{1D78CB52-206E-49CA-8A84-BF9AC5D8E7FE}"/>
                </a:ext>
              </a:extLst>
            </p:cNvPr>
            <p:cNvSpPr/>
            <p:nvPr/>
          </p:nvSpPr>
          <p:spPr>
            <a:xfrm rot="1735482">
              <a:off x="8966655" y="4356164"/>
              <a:ext cx="832006" cy="707545"/>
            </a:xfrm>
            <a:custGeom>
              <a:avLst/>
              <a:gdLst>
                <a:gd name="connsiteX0" fmla="*/ 592381 w 725563"/>
                <a:gd name="connsiteY0" fmla="*/ 553704 h 629709"/>
                <a:gd name="connsiteX1" fmla="*/ 630029 w 725563"/>
                <a:gd name="connsiteY1" fmla="*/ 592007 h 629709"/>
                <a:gd name="connsiteX2" fmla="*/ 591671 w 725563"/>
                <a:gd name="connsiteY2" fmla="*/ 629709 h 629709"/>
                <a:gd name="connsiteX3" fmla="*/ 555169 w 725563"/>
                <a:gd name="connsiteY3" fmla="*/ 591298 h 629709"/>
                <a:gd name="connsiteX4" fmla="*/ 592381 w 725563"/>
                <a:gd name="connsiteY4" fmla="*/ 553704 h 629709"/>
                <a:gd name="connsiteX5" fmla="*/ 463669 w 725563"/>
                <a:gd name="connsiteY5" fmla="*/ 458220 h 629709"/>
                <a:gd name="connsiteX6" fmla="*/ 501262 w 725563"/>
                <a:gd name="connsiteY6" fmla="*/ 496140 h 629709"/>
                <a:gd name="connsiteX7" fmla="*/ 463724 w 725563"/>
                <a:gd name="connsiteY7" fmla="*/ 532806 h 629709"/>
                <a:gd name="connsiteX8" fmla="*/ 425367 w 725563"/>
                <a:gd name="connsiteY8" fmla="*/ 496031 h 629709"/>
                <a:gd name="connsiteX9" fmla="*/ 463669 w 725563"/>
                <a:gd name="connsiteY9" fmla="*/ 458220 h 629709"/>
                <a:gd name="connsiteX10" fmla="*/ 327099 w 725563"/>
                <a:gd name="connsiteY10" fmla="*/ 378614 h 629709"/>
                <a:gd name="connsiteX11" fmla="*/ 364911 w 725563"/>
                <a:gd name="connsiteY11" fmla="*/ 415607 h 629709"/>
                <a:gd name="connsiteX12" fmla="*/ 326772 w 725563"/>
                <a:gd name="connsiteY12" fmla="*/ 453419 h 629709"/>
                <a:gd name="connsiteX13" fmla="*/ 288906 w 725563"/>
                <a:gd name="connsiteY13" fmla="*/ 415280 h 629709"/>
                <a:gd name="connsiteX14" fmla="*/ 327099 w 725563"/>
                <a:gd name="connsiteY14" fmla="*/ 378614 h 629709"/>
                <a:gd name="connsiteX15" fmla="*/ 182238 w 725563"/>
                <a:gd name="connsiteY15" fmla="*/ 308502 h 629709"/>
                <a:gd name="connsiteX16" fmla="*/ 221031 w 725563"/>
                <a:gd name="connsiteY16" fmla="*/ 345113 h 629709"/>
                <a:gd name="connsiteX17" fmla="*/ 184038 w 725563"/>
                <a:gd name="connsiteY17" fmla="*/ 384234 h 629709"/>
                <a:gd name="connsiteX18" fmla="*/ 146281 w 725563"/>
                <a:gd name="connsiteY18" fmla="*/ 346641 h 629709"/>
                <a:gd name="connsiteX19" fmla="*/ 182238 w 725563"/>
                <a:gd name="connsiteY19" fmla="*/ 308502 h 629709"/>
                <a:gd name="connsiteX20" fmla="*/ 660911 w 725563"/>
                <a:gd name="connsiteY20" fmla="*/ 291968 h 629709"/>
                <a:gd name="connsiteX21" fmla="*/ 697904 w 725563"/>
                <a:gd name="connsiteY21" fmla="*/ 329289 h 629709"/>
                <a:gd name="connsiteX22" fmla="*/ 660420 w 725563"/>
                <a:gd name="connsiteY22" fmla="*/ 367482 h 629709"/>
                <a:gd name="connsiteX23" fmla="*/ 622390 w 725563"/>
                <a:gd name="connsiteY23" fmla="*/ 329125 h 629709"/>
                <a:gd name="connsiteX24" fmla="*/ 660911 w 725563"/>
                <a:gd name="connsiteY24" fmla="*/ 291968 h 629709"/>
                <a:gd name="connsiteX25" fmla="*/ 40648 w 725563"/>
                <a:gd name="connsiteY25" fmla="*/ 242918 h 629709"/>
                <a:gd name="connsiteX26" fmla="*/ 76059 w 725563"/>
                <a:gd name="connsiteY26" fmla="*/ 282530 h 629709"/>
                <a:gd name="connsiteX27" fmla="*/ 35956 w 725563"/>
                <a:gd name="connsiteY27" fmla="*/ 318486 h 629709"/>
                <a:gd name="connsiteX28" fmla="*/ 53 w 725563"/>
                <a:gd name="connsiteY28" fmla="*/ 277892 h 629709"/>
                <a:gd name="connsiteX29" fmla="*/ 40648 w 725563"/>
                <a:gd name="connsiteY29" fmla="*/ 242918 h 629709"/>
                <a:gd name="connsiteX30" fmla="*/ 514793 w 725563"/>
                <a:gd name="connsiteY30" fmla="*/ 228349 h 629709"/>
                <a:gd name="connsiteX31" fmla="*/ 550804 w 725563"/>
                <a:gd name="connsiteY31" fmla="*/ 267798 h 629709"/>
                <a:gd name="connsiteX32" fmla="*/ 512665 w 725563"/>
                <a:gd name="connsiteY32" fmla="*/ 303536 h 629709"/>
                <a:gd name="connsiteX33" fmla="*/ 475618 w 725563"/>
                <a:gd name="connsiteY33" fmla="*/ 265506 h 629709"/>
                <a:gd name="connsiteX34" fmla="*/ 514793 w 725563"/>
                <a:gd name="connsiteY34" fmla="*/ 228349 h 629709"/>
                <a:gd name="connsiteX35" fmla="*/ 362402 w 725563"/>
                <a:gd name="connsiteY35" fmla="*/ 183172 h 629709"/>
                <a:gd name="connsiteX36" fmla="*/ 398467 w 725563"/>
                <a:gd name="connsiteY36" fmla="*/ 221693 h 629709"/>
                <a:gd name="connsiteX37" fmla="*/ 360710 w 725563"/>
                <a:gd name="connsiteY37" fmla="*/ 259068 h 629709"/>
                <a:gd name="connsiteX38" fmla="*/ 323717 w 725563"/>
                <a:gd name="connsiteY38" fmla="*/ 220056 h 629709"/>
                <a:gd name="connsiteX39" fmla="*/ 362402 w 725563"/>
                <a:gd name="connsiteY39" fmla="*/ 183172 h 629709"/>
                <a:gd name="connsiteX40" fmla="*/ 204171 w 725563"/>
                <a:gd name="connsiteY40" fmla="*/ 150216 h 629709"/>
                <a:gd name="connsiteX41" fmla="*/ 243674 w 725563"/>
                <a:gd name="connsiteY41" fmla="*/ 186172 h 629709"/>
                <a:gd name="connsiteX42" fmla="*/ 206953 w 725563"/>
                <a:gd name="connsiteY42" fmla="*/ 225730 h 629709"/>
                <a:gd name="connsiteX43" fmla="*/ 168433 w 725563"/>
                <a:gd name="connsiteY43" fmla="*/ 188737 h 629709"/>
                <a:gd name="connsiteX44" fmla="*/ 204171 w 725563"/>
                <a:gd name="connsiteY44" fmla="*/ 150216 h 629709"/>
                <a:gd name="connsiteX45" fmla="*/ 49323 w 725563"/>
                <a:gd name="connsiteY45" fmla="*/ 119880 h 629709"/>
                <a:gd name="connsiteX46" fmla="*/ 86915 w 725563"/>
                <a:gd name="connsiteY46" fmla="*/ 158237 h 629709"/>
                <a:gd name="connsiteX47" fmla="*/ 48613 w 725563"/>
                <a:gd name="connsiteY47" fmla="*/ 194684 h 629709"/>
                <a:gd name="connsiteX48" fmla="*/ 10966 w 725563"/>
                <a:gd name="connsiteY48" fmla="*/ 157473 h 629709"/>
                <a:gd name="connsiteX49" fmla="*/ 49323 w 725563"/>
                <a:gd name="connsiteY49" fmla="*/ 119880 h 629709"/>
                <a:gd name="connsiteX50" fmla="*/ 689448 w 725563"/>
                <a:gd name="connsiteY50" fmla="*/ 111204 h 629709"/>
                <a:gd name="connsiteX51" fmla="*/ 725513 w 725563"/>
                <a:gd name="connsiteY51" fmla="*/ 146724 h 629709"/>
                <a:gd name="connsiteX52" fmla="*/ 689120 w 725563"/>
                <a:gd name="connsiteY52" fmla="*/ 184427 h 629709"/>
                <a:gd name="connsiteX53" fmla="*/ 650490 w 725563"/>
                <a:gd name="connsiteY53" fmla="*/ 147597 h 629709"/>
                <a:gd name="connsiteX54" fmla="*/ 689448 w 725563"/>
                <a:gd name="connsiteY54" fmla="*/ 111204 h 629709"/>
                <a:gd name="connsiteX55" fmla="*/ 536346 w 725563"/>
                <a:gd name="connsiteY55" fmla="*/ 63245 h 629709"/>
                <a:gd name="connsiteX56" fmla="*/ 573067 w 725563"/>
                <a:gd name="connsiteY56" fmla="*/ 100892 h 629709"/>
                <a:gd name="connsiteX57" fmla="*/ 535910 w 725563"/>
                <a:gd name="connsiteY57" fmla="*/ 138977 h 629709"/>
                <a:gd name="connsiteX58" fmla="*/ 498262 w 725563"/>
                <a:gd name="connsiteY58" fmla="*/ 100565 h 629709"/>
                <a:gd name="connsiteX59" fmla="*/ 536346 w 725563"/>
                <a:gd name="connsiteY59" fmla="*/ 63245 h 629709"/>
                <a:gd name="connsiteX60" fmla="*/ 379807 w 725563"/>
                <a:gd name="connsiteY60" fmla="*/ 31435 h 629709"/>
                <a:gd name="connsiteX61" fmla="*/ 418546 w 725563"/>
                <a:gd name="connsiteY61" fmla="*/ 69083 h 629709"/>
                <a:gd name="connsiteX62" fmla="*/ 380789 w 725563"/>
                <a:gd name="connsiteY62" fmla="*/ 107004 h 629709"/>
                <a:gd name="connsiteX63" fmla="*/ 343032 w 725563"/>
                <a:gd name="connsiteY63" fmla="*/ 70338 h 629709"/>
                <a:gd name="connsiteX64" fmla="*/ 379807 w 725563"/>
                <a:gd name="connsiteY64" fmla="*/ 31435 h 629709"/>
                <a:gd name="connsiteX65" fmla="*/ 222723 w 725563"/>
                <a:gd name="connsiteY65" fmla="*/ 14357 h 629709"/>
                <a:gd name="connsiteX66" fmla="*/ 259716 w 725563"/>
                <a:gd name="connsiteY66" fmla="*/ 53314 h 629709"/>
                <a:gd name="connsiteX67" fmla="*/ 220322 w 725563"/>
                <a:gd name="connsiteY67" fmla="*/ 90308 h 629709"/>
                <a:gd name="connsiteX68" fmla="*/ 184638 w 725563"/>
                <a:gd name="connsiteY68" fmla="*/ 51023 h 629709"/>
                <a:gd name="connsiteX69" fmla="*/ 222723 w 725563"/>
                <a:gd name="connsiteY69" fmla="*/ 14357 h 629709"/>
                <a:gd name="connsiteX70" fmla="*/ 63291 w 725563"/>
                <a:gd name="connsiteY70" fmla="*/ 7 h 629709"/>
                <a:gd name="connsiteX71" fmla="*/ 99466 w 725563"/>
                <a:gd name="connsiteY71" fmla="*/ 39400 h 629709"/>
                <a:gd name="connsiteX72" fmla="*/ 61054 w 725563"/>
                <a:gd name="connsiteY72" fmla="*/ 74865 h 629709"/>
                <a:gd name="connsiteX73" fmla="*/ 26189 w 725563"/>
                <a:gd name="connsiteY73" fmla="*/ 38309 h 629709"/>
                <a:gd name="connsiteX74" fmla="*/ 63291 w 725563"/>
                <a:gd name="connsiteY74" fmla="*/ 7 h 62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725563" h="629709">
                  <a:moveTo>
                    <a:pt x="592381" y="553704"/>
                  </a:moveTo>
                  <a:cubicBezTo>
                    <a:pt x="613006" y="554086"/>
                    <a:pt x="630247" y="571601"/>
                    <a:pt x="630029" y="592007"/>
                  </a:cubicBezTo>
                  <a:cubicBezTo>
                    <a:pt x="629810" y="612304"/>
                    <a:pt x="612078" y="629764"/>
                    <a:pt x="591671" y="629709"/>
                  </a:cubicBezTo>
                  <a:cubicBezTo>
                    <a:pt x="570610" y="629654"/>
                    <a:pt x="555006" y="613231"/>
                    <a:pt x="555169" y="591298"/>
                  </a:cubicBezTo>
                  <a:cubicBezTo>
                    <a:pt x="555333" y="569363"/>
                    <a:pt x="571156" y="553377"/>
                    <a:pt x="592381" y="553704"/>
                  </a:cubicBezTo>
                  <a:close/>
                  <a:moveTo>
                    <a:pt x="463669" y="458220"/>
                  </a:moveTo>
                  <a:cubicBezTo>
                    <a:pt x="484566" y="458329"/>
                    <a:pt x="501208" y="475134"/>
                    <a:pt x="501262" y="496140"/>
                  </a:cubicBezTo>
                  <a:cubicBezTo>
                    <a:pt x="501317" y="518129"/>
                    <a:pt x="486258" y="532915"/>
                    <a:pt x="463724" y="532806"/>
                  </a:cubicBezTo>
                  <a:cubicBezTo>
                    <a:pt x="441845" y="532697"/>
                    <a:pt x="425257" y="516765"/>
                    <a:pt x="425367" y="496031"/>
                  </a:cubicBezTo>
                  <a:cubicBezTo>
                    <a:pt x="425476" y="475843"/>
                    <a:pt x="443481" y="458110"/>
                    <a:pt x="463669" y="458220"/>
                  </a:cubicBezTo>
                  <a:close/>
                  <a:moveTo>
                    <a:pt x="327099" y="378614"/>
                  </a:moveTo>
                  <a:cubicBezTo>
                    <a:pt x="348979" y="378668"/>
                    <a:pt x="365130" y="394492"/>
                    <a:pt x="364911" y="415607"/>
                  </a:cubicBezTo>
                  <a:cubicBezTo>
                    <a:pt x="364692" y="436014"/>
                    <a:pt x="346960" y="453528"/>
                    <a:pt x="326772" y="453419"/>
                  </a:cubicBezTo>
                  <a:cubicBezTo>
                    <a:pt x="306530" y="453310"/>
                    <a:pt x="288960" y="435577"/>
                    <a:pt x="288906" y="415280"/>
                  </a:cubicBezTo>
                  <a:cubicBezTo>
                    <a:pt x="288906" y="394164"/>
                    <a:pt x="305165" y="378504"/>
                    <a:pt x="327099" y="378614"/>
                  </a:cubicBezTo>
                  <a:close/>
                  <a:moveTo>
                    <a:pt x="182238" y="308502"/>
                  </a:moveTo>
                  <a:cubicBezTo>
                    <a:pt x="203190" y="308228"/>
                    <a:pt x="220540" y="324597"/>
                    <a:pt x="221031" y="345113"/>
                  </a:cubicBezTo>
                  <a:cubicBezTo>
                    <a:pt x="221468" y="365028"/>
                    <a:pt x="203626" y="383906"/>
                    <a:pt x="184038" y="384234"/>
                  </a:cubicBezTo>
                  <a:cubicBezTo>
                    <a:pt x="163250" y="384561"/>
                    <a:pt x="146827" y="368247"/>
                    <a:pt x="146281" y="346641"/>
                  </a:cubicBezTo>
                  <a:cubicBezTo>
                    <a:pt x="145735" y="324270"/>
                    <a:pt x="160358" y="308774"/>
                    <a:pt x="182238" y="308502"/>
                  </a:cubicBezTo>
                  <a:close/>
                  <a:moveTo>
                    <a:pt x="660911" y="291968"/>
                  </a:moveTo>
                  <a:cubicBezTo>
                    <a:pt x="682845" y="291914"/>
                    <a:pt x="698068" y="307355"/>
                    <a:pt x="697904" y="329289"/>
                  </a:cubicBezTo>
                  <a:cubicBezTo>
                    <a:pt x="697740" y="349804"/>
                    <a:pt x="680226" y="367646"/>
                    <a:pt x="660420" y="367482"/>
                  </a:cubicBezTo>
                  <a:cubicBezTo>
                    <a:pt x="640941" y="367318"/>
                    <a:pt x="622390" y="348604"/>
                    <a:pt x="622390" y="329125"/>
                  </a:cubicBezTo>
                  <a:cubicBezTo>
                    <a:pt x="622390" y="309428"/>
                    <a:pt x="640450" y="291968"/>
                    <a:pt x="660911" y="291968"/>
                  </a:cubicBezTo>
                  <a:close/>
                  <a:moveTo>
                    <a:pt x="40648" y="242918"/>
                  </a:moveTo>
                  <a:cubicBezTo>
                    <a:pt x="61982" y="244063"/>
                    <a:pt x="77259" y="261142"/>
                    <a:pt x="76059" y="282530"/>
                  </a:cubicBezTo>
                  <a:cubicBezTo>
                    <a:pt x="74913" y="302336"/>
                    <a:pt x="55325" y="319905"/>
                    <a:pt x="35956" y="318486"/>
                  </a:cubicBezTo>
                  <a:cubicBezTo>
                    <a:pt x="16313" y="317068"/>
                    <a:pt x="-1092" y="297425"/>
                    <a:pt x="53" y="277892"/>
                  </a:cubicBezTo>
                  <a:cubicBezTo>
                    <a:pt x="1200" y="258195"/>
                    <a:pt x="20242" y="241827"/>
                    <a:pt x="40648" y="242918"/>
                  </a:cubicBezTo>
                  <a:close/>
                  <a:moveTo>
                    <a:pt x="514793" y="228349"/>
                  </a:moveTo>
                  <a:cubicBezTo>
                    <a:pt x="534490" y="228731"/>
                    <a:pt x="551132" y="246900"/>
                    <a:pt x="550804" y="267798"/>
                  </a:cubicBezTo>
                  <a:cubicBezTo>
                    <a:pt x="550477" y="290004"/>
                    <a:pt x="535418" y="304136"/>
                    <a:pt x="512665" y="303536"/>
                  </a:cubicBezTo>
                  <a:cubicBezTo>
                    <a:pt x="491877" y="302991"/>
                    <a:pt x="474636" y="285312"/>
                    <a:pt x="475618" y="265506"/>
                  </a:cubicBezTo>
                  <a:cubicBezTo>
                    <a:pt x="476600" y="245373"/>
                    <a:pt x="494987" y="227913"/>
                    <a:pt x="514793" y="228349"/>
                  </a:cubicBezTo>
                  <a:close/>
                  <a:moveTo>
                    <a:pt x="362402" y="183172"/>
                  </a:moveTo>
                  <a:cubicBezTo>
                    <a:pt x="383735" y="183554"/>
                    <a:pt x="398904" y="199758"/>
                    <a:pt x="398467" y="221693"/>
                  </a:cubicBezTo>
                  <a:cubicBezTo>
                    <a:pt x="398031" y="243136"/>
                    <a:pt x="381335" y="259668"/>
                    <a:pt x="360710" y="259068"/>
                  </a:cubicBezTo>
                  <a:cubicBezTo>
                    <a:pt x="340522" y="258467"/>
                    <a:pt x="323281" y="240353"/>
                    <a:pt x="323717" y="220056"/>
                  </a:cubicBezTo>
                  <a:cubicBezTo>
                    <a:pt x="324154" y="199540"/>
                    <a:pt x="341723" y="182789"/>
                    <a:pt x="362402" y="183172"/>
                  </a:cubicBezTo>
                  <a:close/>
                  <a:moveTo>
                    <a:pt x="204171" y="150216"/>
                  </a:moveTo>
                  <a:cubicBezTo>
                    <a:pt x="224850" y="149671"/>
                    <a:pt x="243237" y="166421"/>
                    <a:pt x="243674" y="186172"/>
                  </a:cubicBezTo>
                  <a:cubicBezTo>
                    <a:pt x="244110" y="206197"/>
                    <a:pt x="226705" y="224912"/>
                    <a:pt x="206953" y="225730"/>
                  </a:cubicBezTo>
                  <a:cubicBezTo>
                    <a:pt x="187256" y="226549"/>
                    <a:pt x="168979" y="209034"/>
                    <a:pt x="168433" y="188737"/>
                  </a:cubicBezTo>
                  <a:cubicBezTo>
                    <a:pt x="167723" y="166585"/>
                    <a:pt x="182401" y="150762"/>
                    <a:pt x="204171" y="150216"/>
                  </a:cubicBezTo>
                  <a:close/>
                  <a:moveTo>
                    <a:pt x="49323" y="119880"/>
                  </a:moveTo>
                  <a:cubicBezTo>
                    <a:pt x="69783" y="120098"/>
                    <a:pt x="87025" y="137667"/>
                    <a:pt x="86915" y="158237"/>
                  </a:cubicBezTo>
                  <a:cubicBezTo>
                    <a:pt x="86807" y="179516"/>
                    <a:pt x="70656" y="194848"/>
                    <a:pt x="48613" y="194684"/>
                  </a:cubicBezTo>
                  <a:cubicBezTo>
                    <a:pt x="26734" y="194520"/>
                    <a:pt x="10584" y="178589"/>
                    <a:pt x="10966" y="157473"/>
                  </a:cubicBezTo>
                  <a:cubicBezTo>
                    <a:pt x="11239" y="137066"/>
                    <a:pt x="29025" y="119606"/>
                    <a:pt x="49323" y="119880"/>
                  </a:cubicBezTo>
                  <a:close/>
                  <a:moveTo>
                    <a:pt x="689448" y="111204"/>
                  </a:moveTo>
                  <a:cubicBezTo>
                    <a:pt x="711763" y="112186"/>
                    <a:pt x="724476" y="124135"/>
                    <a:pt x="725513" y="146724"/>
                  </a:cubicBezTo>
                  <a:cubicBezTo>
                    <a:pt x="726550" y="169204"/>
                    <a:pt x="711491" y="184372"/>
                    <a:pt x="689120" y="184427"/>
                  </a:cubicBezTo>
                  <a:cubicBezTo>
                    <a:pt x="668059" y="184481"/>
                    <a:pt x="650436" y="167676"/>
                    <a:pt x="650490" y="147597"/>
                  </a:cubicBezTo>
                  <a:cubicBezTo>
                    <a:pt x="650545" y="127627"/>
                    <a:pt x="668660" y="110276"/>
                    <a:pt x="689448" y="111204"/>
                  </a:cubicBezTo>
                  <a:close/>
                  <a:moveTo>
                    <a:pt x="536346" y="63245"/>
                  </a:moveTo>
                  <a:cubicBezTo>
                    <a:pt x="558553" y="63463"/>
                    <a:pt x="573285" y="78576"/>
                    <a:pt x="573067" y="100892"/>
                  </a:cubicBezTo>
                  <a:cubicBezTo>
                    <a:pt x="572848" y="122553"/>
                    <a:pt x="556589" y="139195"/>
                    <a:pt x="535910" y="138977"/>
                  </a:cubicBezTo>
                  <a:cubicBezTo>
                    <a:pt x="515612" y="138758"/>
                    <a:pt x="498153" y="120971"/>
                    <a:pt x="498262" y="100565"/>
                  </a:cubicBezTo>
                  <a:cubicBezTo>
                    <a:pt x="498425" y="79995"/>
                    <a:pt x="515722" y="63026"/>
                    <a:pt x="536346" y="63245"/>
                  </a:cubicBezTo>
                  <a:close/>
                  <a:moveTo>
                    <a:pt x="379807" y="31435"/>
                  </a:moveTo>
                  <a:cubicBezTo>
                    <a:pt x="399340" y="31107"/>
                    <a:pt x="418219" y="49386"/>
                    <a:pt x="418546" y="69083"/>
                  </a:cubicBezTo>
                  <a:cubicBezTo>
                    <a:pt x="418928" y="88889"/>
                    <a:pt x="401196" y="106676"/>
                    <a:pt x="380789" y="107004"/>
                  </a:cubicBezTo>
                  <a:cubicBezTo>
                    <a:pt x="359074" y="107331"/>
                    <a:pt x="343250" y="91999"/>
                    <a:pt x="343032" y="70338"/>
                  </a:cubicBezTo>
                  <a:cubicBezTo>
                    <a:pt x="342869" y="49713"/>
                    <a:pt x="359837" y="31762"/>
                    <a:pt x="379807" y="31435"/>
                  </a:cubicBezTo>
                  <a:close/>
                  <a:moveTo>
                    <a:pt x="222723" y="14357"/>
                  </a:moveTo>
                  <a:cubicBezTo>
                    <a:pt x="242965" y="15011"/>
                    <a:pt x="260807" y="33835"/>
                    <a:pt x="259716" y="53314"/>
                  </a:cubicBezTo>
                  <a:cubicBezTo>
                    <a:pt x="258625" y="73721"/>
                    <a:pt x="240401" y="90798"/>
                    <a:pt x="220322" y="90308"/>
                  </a:cubicBezTo>
                  <a:cubicBezTo>
                    <a:pt x="199425" y="89816"/>
                    <a:pt x="184092" y="72902"/>
                    <a:pt x="184638" y="51023"/>
                  </a:cubicBezTo>
                  <a:cubicBezTo>
                    <a:pt x="185129" y="29252"/>
                    <a:pt x="201334" y="13647"/>
                    <a:pt x="222723" y="14357"/>
                  </a:cubicBezTo>
                  <a:close/>
                  <a:moveTo>
                    <a:pt x="63291" y="7"/>
                  </a:moveTo>
                  <a:cubicBezTo>
                    <a:pt x="83315" y="443"/>
                    <a:pt x="99848" y="18448"/>
                    <a:pt x="99466" y="39400"/>
                  </a:cubicBezTo>
                  <a:cubicBezTo>
                    <a:pt x="99084" y="61825"/>
                    <a:pt x="83861" y="76229"/>
                    <a:pt x="61054" y="74865"/>
                  </a:cubicBezTo>
                  <a:cubicBezTo>
                    <a:pt x="38356" y="73556"/>
                    <a:pt x="26735" y="60679"/>
                    <a:pt x="26189" y="38309"/>
                  </a:cubicBezTo>
                  <a:cubicBezTo>
                    <a:pt x="25698" y="17357"/>
                    <a:pt x="43322" y="-376"/>
                    <a:pt x="63291" y="7"/>
                  </a:cubicBezTo>
                  <a:close/>
                </a:path>
              </a:pathLst>
            </a:custGeom>
            <a:solidFill>
              <a:srgbClr val="00AE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E744C824-D318-4788-88CC-45243EDF01EE}"/>
                </a:ext>
              </a:extLst>
            </p:cNvPr>
            <p:cNvSpPr/>
            <p:nvPr/>
          </p:nvSpPr>
          <p:spPr>
            <a:xfrm rot="3131440">
              <a:off x="7815506" y="3404497"/>
              <a:ext cx="1367528" cy="953035"/>
            </a:xfrm>
            <a:custGeom>
              <a:avLst/>
              <a:gdLst>
                <a:gd name="connsiteX0" fmla="*/ 427045 w 589331"/>
                <a:gd name="connsiteY0" fmla="*/ 168 h 410707"/>
                <a:gd name="connsiteX1" fmla="*/ 461051 w 589331"/>
                <a:gd name="connsiteY1" fmla="*/ 9601 h 410707"/>
                <a:gd name="connsiteX2" fmla="*/ 541670 w 589331"/>
                <a:gd name="connsiteY2" fmla="*/ 86634 h 410707"/>
                <a:gd name="connsiteX3" fmla="*/ 588666 w 589331"/>
                <a:gd name="connsiteY3" fmla="*/ 225223 h 410707"/>
                <a:gd name="connsiteX4" fmla="*/ 576668 w 589331"/>
                <a:gd name="connsiteY4" fmla="*/ 304116 h 410707"/>
                <a:gd name="connsiteX5" fmla="*/ 479628 w 589331"/>
                <a:gd name="connsiteY5" fmla="*/ 342107 h 410707"/>
                <a:gd name="connsiteX6" fmla="*/ 396825 w 589331"/>
                <a:gd name="connsiteY6" fmla="*/ 267743 h 410707"/>
                <a:gd name="connsiteX7" fmla="*/ 376549 w 589331"/>
                <a:gd name="connsiteY7" fmla="*/ 261731 h 410707"/>
                <a:gd name="connsiteX8" fmla="*/ 363 w 589331"/>
                <a:gd name="connsiteY8" fmla="*/ 410458 h 410707"/>
                <a:gd name="connsiteX9" fmla="*/ 0 w 589331"/>
                <a:gd name="connsiteY9" fmla="*/ 410707 h 410707"/>
                <a:gd name="connsiteX10" fmla="*/ 35468 w 589331"/>
                <a:gd name="connsiteY10" fmla="*/ 253245 h 410707"/>
                <a:gd name="connsiteX11" fmla="*/ 36089 w 589331"/>
                <a:gd name="connsiteY11" fmla="*/ 253184 h 410707"/>
                <a:gd name="connsiteX12" fmla="*/ 160226 w 589331"/>
                <a:gd name="connsiteY12" fmla="*/ 215301 h 410707"/>
                <a:gd name="connsiteX13" fmla="*/ 55461 w 589331"/>
                <a:gd name="connsiteY13" fmla="*/ 164489 h 410707"/>
                <a:gd name="connsiteX14" fmla="*/ 71851 w 589331"/>
                <a:gd name="connsiteY14" fmla="*/ 91724 h 410707"/>
                <a:gd name="connsiteX15" fmla="*/ 80766 w 589331"/>
                <a:gd name="connsiteY15" fmla="*/ 96637 h 410707"/>
                <a:gd name="connsiteX16" fmla="*/ 235021 w 589331"/>
                <a:gd name="connsiteY16" fmla="*/ 184509 h 410707"/>
                <a:gd name="connsiteX17" fmla="*/ 255135 w 589331"/>
                <a:gd name="connsiteY17" fmla="*/ 186504 h 410707"/>
                <a:gd name="connsiteX18" fmla="*/ 337399 w 589331"/>
                <a:gd name="connsiteY18" fmla="*/ 161456 h 410707"/>
                <a:gd name="connsiteX19" fmla="*/ 348535 w 589331"/>
                <a:gd name="connsiteY19" fmla="*/ 144038 h 410707"/>
                <a:gd name="connsiteX20" fmla="*/ 354359 w 589331"/>
                <a:gd name="connsiteY20" fmla="*/ 53820 h 410707"/>
                <a:gd name="connsiteX21" fmla="*/ 427045 w 589331"/>
                <a:gd name="connsiteY21" fmla="*/ 168 h 410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89331" h="410707">
                  <a:moveTo>
                    <a:pt x="427045" y="168"/>
                  </a:moveTo>
                  <a:cubicBezTo>
                    <a:pt x="437891" y="895"/>
                    <a:pt x="449335" y="3993"/>
                    <a:pt x="461051" y="9601"/>
                  </a:cubicBezTo>
                  <a:cubicBezTo>
                    <a:pt x="496237" y="26426"/>
                    <a:pt x="521178" y="54305"/>
                    <a:pt x="541670" y="86634"/>
                  </a:cubicBezTo>
                  <a:cubicBezTo>
                    <a:pt x="568525" y="129019"/>
                    <a:pt x="584703" y="175153"/>
                    <a:pt x="588666" y="225223"/>
                  </a:cubicBezTo>
                  <a:cubicBezTo>
                    <a:pt x="590796" y="252321"/>
                    <a:pt x="588073" y="279068"/>
                    <a:pt x="576668" y="304116"/>
                  </a:cubicBezTo>
                  <a:cubicBezTo>
                    <a:pt x="558117" y="344696"/>
                    <a:pt x="520774" y="359337"/>
                    <a:pt x="479628" y="342107"/>
                  </a:cubicBezTo>
                  <a:cubicBezTo>
                    <a:pt x="443444" y="326981"/>
                    <a:pt x="417587" y="299856"/>
                    <a:pt x="396825" y="267743"/>
                  </a:cubicBezTo>
                  <a:cubicBezTo>
                    <a:pt x="390812" y="258441"/>
                    <a:pt x="386094" y="257929"/>
                    <a:pt x="376549" y="261731"/>
                  </a:cubicBezTo>
                  <a:cubicBezTo>
                    <a:pt x="251253" y="311558"/>
                    <a:pt x="125794" y="360981"/>
                    <a:pt x="363" y="410458"/>
                  </a:cubicBezTo>
                  <a:lnTo>
                    <a:pt x="0" y="410707"/>
                  </a:lnTo>
                  <a:lnTo>
                    <a:pt x="35468" y="253245"/>
                  </a:lnTo>
                  <a:lnTo>
                    <a:pt x="36089" y="253184"/>
                  </a:lnTo>
                  <a:cubicBezTo>
                    <a:pt x="76263" y="240646"/>
                    <a:pt x="116573" y="228540"/>
                    <a:pt x="160226" y="215301"/>
                  </a:cubicBezTo>
                  <a:lnTo>
                    <a:pt x="55461" y="164489"/>
                  </a:lnTo>
                  <a:lnTo>
                    <a:pt x="71851" y="91724"/>
                  </a:lnTo>
                  <a:lnTo>
                    <a:pt x="80766" y="96637"/>
                  </a:lnTo>
                  <a:cubicBezTo>
                    <a:pt x="132157" y="125973"/>
                    <a:pt x="183738" y="154985"/>
                    <a:pt x="235021" y="184509"/>
                  </a:cubicBezTo>
                  <a:cubicBezTo>
                    <a:pt x="241896" y="188473"/>
                    <a:pt x="247720" y="188904"/>
                    <a:pt x="255135" y="186504"/>
                  </a:cubicBezTo>
                  <a:cubicBezTo>
                    <a:pt x="282422" y="177714"/>
                    <a:pt x="309762" y="169059"/>
                    <a:pt x="337399" y="161456"/>
                  </a:cubicBezTo>
                  <a:cubicBezTo>
                    <a:pt x="347726" y="158625"/>
                    <a:pt x="350503" y="155120"/>
                    <a:pt x="348535" y="144038"/>
                  </a:cubicBezTo>
                  <a:cubicBezTo>
                    <a:pt x="343142" y="113705"/>
                    <a:pt x="343924" y="83317"/>
                    <a:pt x="354359" y="53820"/>
                  </a:cubicBezTo>
                  <a:cubicBezTo>
                    <a:pt x="367341" y="17137"/>
                    <a:pt x="394505" y="-2013"/>
                    <a:pt x="427045" y="168"/>
                  </a:cubicBezTo>
                  <a:close/>
                </a:path>
              </a:pathLst>
            </a:custGeom>
            <a:solidFill>
              <a:srgbClr val="3F646D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F981A117-DCD7-4758-98FF-EB97567532AB}"/>
                </a:ext>
              </a:extLst>
            </p:cNvPr>
            <p:cNvSpPr/>
            <p:nvPr/>
          </p:nvSpPr>
          <p:spPr>
            <a:xfrm rot="880548">
              <a:off x="6805865" y="2051116"/>
              <a:ext cx="449606" cy="1301494"/>
            </a:xfrm>
            <a:custGeom>
              <a:avLst/>
              <a:gdLst>
                <a:gd name="connsiteX0" fmla="*/ 80862 w 193756"/>
                <a:gd name="connsiteY0" fmla="*/ 356047 h 560874"/>
                <a:gd name="connsiteX1" fmla="*/ 87468 w 193756"/>
                <a:gd name="connsiteY1" fmla="*/ 356263 h 560874"/>
                <a:gd name="connsiteX2" fmla="*/ 119818 w 193756"/>
                <a:gd name="connsiteY2" fmla="*/ 413032 h 560874"/>
                <a:gd name="connsiteX3" fmla="*/ 130149 w 193756"/>
                <a:gd name="connsiteY3" fmla="*/ 431012 h 560874"/>
                <a:gd name="connsiteX4" fmla="*/ 123707 w 193756"/>
                <a:gd name="connsiteY4" fmla="*/ 560874 h 560874"/>
                <a:gd name="connsiteX5" fmla="*/ 118798 w 193756"/>
                <a:gd name="connsiteY5" fmla="*/ 549425 h 560874"/>
                <a:gd name="connsiteX6" fmla="*/ 17041 w 193756"/>
                <a:gd name="connsiteY6" fmla="*/ 373816 h 560874"/>
                <a:gd name="connsiteX7" fmla="*/ 23889 w 193756"/>
                <a:gd name="connsiteY7" fmla="*/ 368342 h 560874"/>
                <a:gd name="connsiteX8" fmla="*/ 80862 w 193756"/>
                <a:gd name="connsiteY8" fmla="*/ 356047 h 560874"/>
                <a:gd name="connsiteX9" fmla="*/ 65132 w 193756"/>
                <a:gd name="connsiteY9" fmla="*/ 53 h 560874"/>
                <a:gd name="connsiteX10" fmla="*/ 131579 w 193756"/>
                <a:gd name="connsiteY10" fmla="*/ 10788 h 560874"/>
                <a:gd name="connsiteX11" fmla="*/ 181353 w 193756"/>
                <a:gd name="connsiteY11" fmla="*/ 37049 h 560874"/>
                <a:gd name="connsiteX12" fmla="*/ 193756 w 193756"/>
                <a:gd name="connsiteY12" fmla="*/ 40532 h 560874"/>
                <a:gd name="connsiteX13" fmla="*/ 192573 w 193756"/>
                <a:gd name="connsiteY13" fmla="*/ 64379 h 560874"/>
                <a:gd name="connsiteX14" fmla="*/ 183779 w 193756"/>
                <a:gd name="connsiteY14" fmla="*/ 66595 h 560874"/>
                <a:gd name="connsiteX15" fmla="*/ 152881 w 193756"/>
                <a:gd name="connsiteY15" fmla="*/ 100539 h 560874"/>
                <a:gd name="connsiteX16" fmla="*/ 146799 w 193756"/>
                <a:gd name="connsiteY16" fmla="*/ 124478 h 560874"/>
                <a:gd name="connsiteX17" fmla="*/ 146984 w 193756"/>
                <a:gd name="connsiteY17" fmla="*/ 110402 h 560874"/>
                <a:gd name="connsiteX18" fmla="*/ 114538 w 193756"/>
                <a:gd name="connsiteY18" fmla="*/ 79732 h 560874"/>
                <a:gd name="connsiteX19" fmla="*/ 112004 w 193756"/>
                <a:gd name="connsiteY19" fmla="*/ 81080 h 560874"/>
                <a:gd name="connsiteX20" fmla="*/ 15746 w 193756"/>
                <a:gd name="connsiteY20" fmla="*/ 22786 h 560874"/>
                <a:gd name="connsiteX21" fmla="*/ 0 w 193756"/>
                <a:gd name="connsiteY21" fmla="*/ 17205 h 560874"/>
                <a:gd name="connsiteX22" fmla="*/ 65132 w 193756"/>
                <a:gd name="connsiteY22" fmla="*/ 53 h 560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3756" h="560874">
                  <a:moveTo>
                    <a:pt x="80862" y="356047"/>
                  </a:moveTo>
                  <a:cubicBezTo>
                    <a:pt x="83019" y="355508"/>
                    <a:pt x="85284" y="355805"/>
                    <a:pt x="87468" y="356263"/>
                  </a:cubicBezTo>
                  <a:cubicBezTo>
                    <a:pt x="87953" y="357335"/>
                    <a:pt x="105000" y="387193"/>
                    <a:pt x="119818" y="413032"/>
                  </a:cubicBezTo>
                  <a:lnTo>
                    <a:pt x="130149" y="431012"/>
                  </a:lnTo>
                  <a:lnTo>
                    <a:pt x="123707" y="560874"/>
                  </a:lnTo>
                  <a:lnTo>
                    <a:pt x="118798" y="549425"/>
                  </a:lnTo>
                  <a:cubicBezTo>
                    <a:pt x="83342" y="491778"/>
                    <a:pt x="48318" y="433862"/>
                    <a:pt x="17041" y="373816"/>
                  </a:cubicBezTo>
                  <a:cubicBezTo>
                    <a:pt x="17984" y="370311"/>
                    <a:pt x="20896" y="368504"/>
                    <a:pt x="23889" y="368342"/>
                  </a:cubicBezTo>
                  <a:cubicBezTo>
                    <a:pt x="43572" y="367345"/>
                    <a:pt x="62042" y="360927"/>
                    <a:pt x="80862" y="356047"/>
                  </a:cubicBezTo>
                  <a:close/>
                  <a:moveTo>
                    <a:pt x="65132" y="53"/>
                  </a:moveTo>
                  <a:cubicBezTo>
                    <a:pt x="87097" y="-517"/>
                    <a:pt x="109281" y="3562"/>
                    <a:pt x="131579" y="10788"/>
                  </a:cubicBezTo>
                  <a:cubicBezTo>
                    <a:pt x="149617" y="16638"/>
                    <a:pt x="165984" y="25967"/>
                    <a:pt x="181353" y="37049"/>
                  </a:cubicBezTo>
                  <a:lnTo>
                    <a:pt x="193756" y="40532"/>
                  </a:lnTo>
                  <a:lnTo>
                    <a:pt x="192573" y="64379"/>
                  </a:lnTo>
                  <a:lnTo>
                    <a:pt x="183779" y="66595"/>
                  </a:lnTo>
                  <a:cubicBezTo>
                    <a:pt x="170511" y="74631"/>
                    <a:pt x="159703" y="86407"/>
                    <a:pt x="152881" y="100539"/>
                  </a:cubicBezTo>
                  <a:lnTo>
                    <a:pt x="146799" y="124478"/>
                  </a:lnTo>
                  <a:lnTo>
                    <a:pt x="146984" y="110402"/>
                  </a:lnTo>
                  <a:cubicBezTo>
                    <a:pt x="146019" y="94317"/>
                    <a:pt x="139796" y="91400"/>
                    <a:pt x="114538" y="79732"/>
                  </a:cubicBezTo>
                  <a:cubicBezTo>
                    <a:pt x="113460" y="80460"/>
                    <a:pt x="113460" y="80460"/>
                    <a:pt x="112004" y="81080"/>
                  </a:cubicBezTo>
                  <a:cubicBezTo>
                    <a:pt x="95017" y="36753"/>
                    <a:pt x="56002" y="28718"/>
                    <a:pt x="15746" y="22786"/>
                  </a:cubicBezTo>
                  <a:cubicBezTo>
                    <a:pt x="10084" y="21950"/>
                    <a:pt x="3910" y="22840"/>
                    <a:pt x="0" y="17205"/>
                  </a:cubicBezTo>
                  <a:cubicBezTo>
                    <a:pt x="21422" y="5840"/>
                    <a:pt x="43168" y="622"/>
                    <a:pt x="65132" y="53"/>
                  </a:cubicBezTo>
                  <a:close/>
                </a:path>
              </a:pathLst>
            </a:custGeom>
            <a:solidFill>
              <a:srgbClr val="3F646D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1DA07C4-6260-4721-B1D1-27795C36F714}"/>
                </a:ext>
              </a:extLst>
            </p:cNvPr>
            <p:cNvGrpSpPr/>
            <p:nvPr/>
          </p:nvGrpSpPr>
          <p:grpSpPr>
            <a:xfrm rot="1671075">
              <a:off x="6904911" y="1772846"/>
              <a:ext cx="1644701" cy="2629098"/>
              <a:chOff x="3751331" y="3352529"/>
              <a:chExt cx="708778" cy="1133000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CA359568-4EE6-4D99-B463-FC45B32F4834}"/>
                  </a:ext>
                </a:extLst>
              </p:cNvPr>
              <p:cNvSpPr/>
              <p:nvPr/>
            </p:nvSpPr>
            <p:spPr>
              <a:xfrm rot="618136">
                <a:off x="3751331" y="3352529"/>
                <a:ext cx="708778" cy="860769"/>
              </a:xfrm>
              <a:custGeom>
                <a:avLst/>
                <a:gdLst>
                  <a:gd name="connsiteX0" fmla="*/ 567432 w 630237"/>
                  <a:gd name="connsiteY0" fmla="*/ 512320 h 765386"/>
                  <a:gd name="connsiteX1" fmla="*/ 625952 w 630237"/>
                  <a:gd name="connsiteY1" fmla="*/ 367711 h 765386"/>
                  <a:gd name="connsiteX2" fmla="*/ 477266 w 630237"/>
                  <a:gd name="connsiteY2" fmla="*/ 48172 h 765386"/>
                  <a:gd name="connsiteX3" fmla="*/ 90725 w 630237"/>
                  <a:gd name="connsiteY3" fmla="*/ 94100 h 765386"/>
                  <a:gd name="connsiteX4" fmla="*/ 17658 w 630237"/>
                  <a:gd name="connsiteY4" fmla="*/ 397700 h 765386"/>
                  <a:gd name="connsiteX5" fmla="*/ 103217 w 630237"/>
                  <a:gd name="connsiteY5" fmla="*/ 597946 h 765386"/>
                  <a:gd name="connsiteX6" fmla="*/ 133007 w 630237"/>
                  <a:gd name="connsiteY6" fmla="*/ 727710 h 765386"/>
                  <a:gd name="connsiteX7" fmla="*/ 132311 w 630237"/>
                  <a:gd name="connsiteY7" fmla="*/ 765387 h 765386"/>
                  <a:gd name="connsiteX8" fmla="*/ 455164 w 630237"/>
                  <a:gd name="connsiteY8" fmla="*/ 765387 h 765386"/>
                  <a:gd name="connsiteX9" fmla="*/ 501456 w 630237"/>
                  <a:gd name="connsiteY9" fmla="*/ 617364 h 765386"/>
                  <a:gd name="connsiteX10" fmla="*/ 567432 w 630237"/>
                  <a:gd name="connsiteY10" fmla="*/ 512320 h 76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30237" h="765386">
                    <a:moveTo>
                      <a:pt x="567432" y="512320"/>
                    </a:moveTo>
                    <a:cubicBezTo>
                      <a:pt x="594604" y="467320"/>
                      <a:pt x="617369" y="420564"/>
                      <a:pt x="625952" y="367711"/>
                    </a:cubicBezTo>
                    <a:cubicBezTo>
                      <a:pt x="646894" y="238775"/>
                      <a:pt x="590098" y="113650"/>
                      <a:pt x="477266" y="48172"/>
                    </a:cubicBezTo>
                    <a:cubicBezTo>
                      <a:pt x="356549" y="-21880"/>
                      <a:pt x="202363" y="-22807"/>
                      <a:pt x="90725" y="94100"/>
                    </a:cubicBezTo>
                    <a:cubicBezTo>
                      <a:pt x="7750" y="180985"/>
                      <a:pt x="-22604" y="280561"/>
                      <a:pt x="17658" y="397700"/>
                    </a:cubicBezTo>
                    <a:cubicBezTo>
                      <a:pt x="41318" y="466625"/>
                      <a:pt x="76940" y="530281"/>
                      <a:pt x="103217" y="597946"/>
                    </a:cubicBezTo>
                    <a:cubicBezTo>
                      <a:pt x="119388" y="639599"/>
                      <a:pt x="131881" y="682445"/>
                      <a:pt x="133007" y="727710"/>
                    </a:cubicBezTo>
                    <a:cubicBezTo>
                      <a:pt x="132775" y="740269"/>
                      <a:pt x="132543" y="752828"/>
                      <a:pt x="132311" y="765387"/>
                    </a:cubicBezTo>
                    <a:lnTo>
                      <a:pt x="455164" y="765387"/>
                    </a:lnTo>
                    <a:cubicBezTo>
                      <a:pt x="458246" y="712202"/>
                      <a:pt x="472992" y="662662"/>
                      <a:pt x="501456" y="617364"/>
                    </a:cubicBezTo>
                    <a:cubicBezTo>
                      <a:pt x="523459" y="582372"/>
                      <a:pt x="546059" y="547711"/>
                      <a:pt x="567432" y="512320"/>
                    </a:cubicBezTo>
                    <a:close/>
                  </a:path>
                </a:pathLst>
              </a:custGeom>
              <a:solidFill>
                <a:srgbClr val="FCD04F"/>
              </a:solidFill>
              <a:ln w="3283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C959EC69-BA98-439D-946E-6D96428A479F}"/>
                  </a:ext>
                </a:extLst>
              </p:cNvPr>
              <p:cNvSpPr/>
              <p:nvPr/>
            </p:nvSpPr>
            <p:spPr>
              <a:xfrm rot="618136">
                <a:off x="3814045" y="4134236"/>
                <a:ext cx="367819" cy="255154"/>
              </a:xfrm>
              <a:custGeom>
                <a:avLst/>
                <a:gdLst>
                  <a:gd name="connsiteX0" fmla="*/ 354333 w 367819"/>
                  <a:gd name="connsiteY0" fmla="*/ 255154 h 255154"/>
                  <a:gd name="connsiteX1" fmla="*/ 13454 w 367819"/>
                  <a:gd name="connsiteY1" fmla="*/ 255154 h 255154"/>
                  <a:gd name="connsiteX2" fmla="*/ 0 w 367819"/>
                  <a:gd name="connsiteY2" fmla="*/ 241701 h 255154"/>
                  <a:gd name="connsiteX3" fmla="*/ 0 w 367819"/>
                  <a:gd name="connsiteY3" fmla="*/ 13454 h 255154"/>
                  <a:gd name="connsiteX4" fmla="*/ 13454 w 367819"/>
                  <a:gd name="connsiteY4" fmla="*/ 0 h 255154"/>
                  <a:gd name="connsiteX5" fmla="*/ 354366 w 367819"/>
                  <a:gd name="connsiteY5" fmla="*/ 0 h 255154"/>
                  <a:gd name="connsiteX6" fmla="*/ 367820 w 367819"/>
                  <a:gd name="connsiteY6" fmla="*/ 13454 h 255154"/>
                  <a:gd name="connsiteX7" fmla="*/ 367820 w 367819"/>
                  <a:gd name="connsiteY7" fmla="*/ 241701 h 255154"/>
                  <a:gd name="connsiteX8" fmla="*/ 354333 w 367819"/>
                  <a:gd name="connsiteY8" fmla="*/ 255154 h 255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7819" h="255154">
                    <a:moveTo>
                      <a:pt x="354333" y="255154"/>
                    </a:moveTo>
                    <a:lnTo>
                      <a:pt x="13454" y="255154"/>
                    </a:lnTo>
                    <a:cubicBezTo>
                      <a:pt x="6031" y="255154"/>
                      <a:pt x="0" y="249123"/>
                      <a:pt x="0" y="241701"/>
                    </a:cubicBezTo>
                    <a:lnTo>
                      <a:pt x="0" y="13454"/>
                    </a:lnTo>
                    <a:cubicBezTo>
                      <a:pt x="0" y="6031"/>
                      <a:pt x="6031" y="0"/>
                      <a:pt x="13454" y="0"/>
                    </a:cubicBezTo>
                    <a:lnTo>
                      <a:pt x="354366" y="0"/>
                    </a:lnTo>
                    <a:cubicBezTo>
                      <a:pt x="361789" y="0"/>
                      <a:pt x="367820" y="6031"/>
                      <a:pt x="367820" y="13454"/>
                    </a:cubicBezTo>
                    <a:lnTo>
                      <a:pt x="367820" y="241701"/>
                    </a:lnTo>
                    <a:cubicBezTo>
                      <a:pt x="367820" y="249123"/>
                      <a:pt x="361789" y="255154"/>
                      <a:pt x="354333" y="255154"/>
                    </a:cubicBezTo>
                    <a:close/>
                  </a:path>
                </a:pathLst>
              </a:custGeom>
              <a:solidFill>
                <a:srgbClr val="292B37"/>
              </a:solidFill>
              <a:ln w="32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217ECBA-E77E-4096-9966-648A87AF5E9B}"/>
                  </a:ext>
                </a:extLst>
              </p:cNvPr>
              <p:cNvSpPr/>
              <p:nvPr/>
            </p:nvSpPr>
            <p:spPr>
              <a:xfrm rot="618136">
                <a:off x="3793646" y="3380630"/>
                <a:ext cx="630237" cy="765386"/>
              </a:xfrm>
              <a:custGeom>
                <a:avLst/>
                <a:gdLst>
                  <a:gd name="connsiteX0" fmla="*/ 567432 w 630237"/>
                  <a:gd name="connsiteY0" fmla="*/ 512320 h 765386"/>
                  <a:gd name="connsiteX1" fmla="*/ 625952 w 630237"/>
                  <a:gd name="connsiteY1" fmla="*/ 367711 h 765386"/>
                  <a:gd name="connsiteX2" fmla="*/ 477266 w 630237"/>
                  <a:gd name="connsiteY2" fmla="*/ 48172 h 765386"/>
                  <a:gd name="connsiteX3" fmla="*/ 90725 w 630237"/>
                  <a:gd name="connsiteY3" fmla="*/ 94100 h 765386"/>
                  <a:gd name="connsiteX4" fmla="*/ 17658 w 630237"/>
                  <a:gd name="connsiteY4" fmla="*/ 397700 h 765386"/>
                  <a:gd name="connsiteX5" fmla="*/ 103217 w 630237"/>
                  <a:gd name="connsiteY5" fmla="*/ 597946 h 765386"/>
                  <a:gd name="connsiteX6" fmla="*/ 133007 w 630237"/>
                  <a:gd name="connsiteY6" fmla="*/ 727710 h 765386"/>
                  <a:gd name="connsiteX7" fmla="*/ 132311 w 630237"/>
                  <a:gd name="connsiteY7" fmla="*/ 765387 h 765386"/>
                  <a:gd name="connsiteX8" fmla="*/ 455164 w 630237"/>
                  <a:gd name="connsiteY8" fmla="*/ 765387 h 765386"/>
                  <a:gd name="connsiteX9" fmla="*/ 501456 w 630237"/>
                  <a:gd name="connsiteY9" fmla="*/ 617364 h 765386"/>
                  <a:gd name="connsiteX10" fmla="*/ 567432 w 630237"/>
                  <a:gd name="connsiteY10" fmla="*/ 512320 h 76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30237" h="765386">
                    <a:moveTo>
                      <a:pt x="567432" y="512320"/>
                    </a:moveTo>
                    <a:cubicBezTo>
                      <a:pt x="594604" y="467320"/>
                      <a:pt x="617369" y="420564"/>
                      <a:pt x="625952" y="367711"/>
                    </a:cubicBezTo>
                    <a:cubicBezTo>
                      <a:pt x="646894" y="238775"/>
                      <a:pt x="590098" y="113650"/>
                      <a:pt x="477266" y="48172"/>
                    </a:cubicBezTo>
                    <a:cubicBezTo>
                      <a:pt x="356549" y="-21880"/>
                      <a:pt x="202363" y="-22807"/>
                      <a:pt x="90725" y="94100"/>
                    </a:cubicBezTo>
                    <a:cubicBezTo>
                      <a:pt x="7750" y="180985"/>
                      <a:pt x="-22604" y="280561"/>
                      <a:pt x="17658" y="397700"/>
                    </a:cubicBezTo>
                    <a:cubicBezTo>
                      <a:pt x="41318" y="466625"/>
                      <a:pt x="76940" y="530281"/>
                      <a:pt x="103217" y="597946"/>
                    </a:cubicBezTo>
                    <a:cubicBezTo>
                      <a:pt x="119388" y="639599"/>
                      <a:pt x="131881" y="682445"/>
                      <a:pt x="133007" y="727710"/>
                    </a:cubicBezTo>
                    <a:cubicBezTo>
                      <a:pt x="132775" y="740269"/>
                      <a:pt x="132543" y="752828"/>
                      <a:pt x="132311" y="765387"/>
                    </a:cubicBezTo>
                    <a:lnTo>
                      <a:pt x="455164" y="765387"/>
                    </a:lnTo>
                    <a:cubicBezTo>
                      <a:pt x="458246" y="712202"/>
                      <a:pt x="472992" y="662662"/>
                      <a:pt x="501456" y="617364"/>
                    </a:cubicBezTo>
                    <a:cubicBezTo>
                      <a:pt x="523459" y="582372"/>
                      <a:pt x="546059" y="547711"/>
                      <a:pt x="567432" y="512320"/>
                    </a:cubicBezTo>
                    <a:close/>
                  </a:path>
                </a:pathLst>
              </a:custGeom>
              <a:solidFill>
                <a:srgbClr val="FCBF0F"/>
              </a:solidFill>
              <a:ln w="32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C8DAAA4D-BA7C-46D7-A3A2-FDC033740B52}"/>
                  </a:ext>
                </a:extLst>
              </p:cNvPr>
              <p:cNvSpPr/>
              <p:nvPr/>
            </p:nvSpPr>
            <p:spPr>
              <a:xfrm rot="618136">
                <a:off x="4110320" y="3426870"/>
                <a:ext cx="329079" cy="361656"/>
              </a:xfrm>
              <a:custGeom>
                <a:avLst/>
                <a:gdLst>
                  <a:gd name="connsiteX0" fmla="*/ 283587 w 329079"/>
                  <a:gd name="connsiteY0" fmla="*/ 136093 h 361656"/>
                  <a:gd name="connsiteX1" fmla="*/ 328852 w 329079"/>
                  <a:gd name="connsiteY1" fmla="*/ 334716 h 361656"/>
                  <a:gd name="connsiteX2" fmla="*/ 303039 w 329079"/>
                  <a:gd name="connsiteY2" fmla="*/ 361656 h 361656"/>
                  <a:gd name="connsiteX3" fmla="*/ 278054 w 329079"/>
                  <a:gd name="connsiteY3" fmla="*/ 334484 h 361656"/>
                  <a:gd name="connsiteX4" fmla="*/ 259696 w 329079"/>
                  <a:gd name="connsiteY4" fmla="*/ 207404 h 361656"/>
                  <a:gd name="connsiteX5" fmla="*/ 112170 w 329079"/>
                  <a:gd name="connsiteY5" fmla="*/ 66440 h 361656"/>
                  <a:gd name="connsiteX6" fmla="*/ 27704 w 329079"/>
                  <a:gd name="connsiteY6" fmla="*/ 51197 h 361656"/>
                  <a:gd name="connsiteX7" fmla="*/ 2 w 329079"/>
                  <a:gd name="connsiteY7" fmla="*/ 24389 h 361656"/>
                  <a:gd name="connsiteX8" fmla="*/ 27936 w 329079"/>
                  <a:gd name="connsiteY8" fmla="*/ 33 h 361656"/>
                  <a:gd name="connsiteX9" fmla="*/ 283587 w 329079"/>
                  <a:gd name="connsiteY9" fmla="*/ 136093 h 361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9079" h="361656">
                    <a:moveTo>
                      <a:pt x="283587" y="136093"/>
                    </a:moveTo>
                    <a:cubicBezTo>
                      <a:pt x="320104" y="202798"/>
                      <a:pt x="330841" y="267415"/>
                      <a:pt x="328852" y="334716"/>
                    </a:cubicBezTo>
                    <a:cubicBezTo>
                      <a:pt x="328388" y="350456"/>
                      <a:pt x="316890" y="361623"/>
                      <a:pt x="303039" y="361656"/>
                    </a:cubicBezTo>
                    <a:cubicBezTo>
                      <a:pt x="289254" y="361689"/>
                      <a:pt x="278186" y="350555"/>
                      <a:pt x="278054" y="334484"/>
                    </a:cubicBezTo>
                    <a:cubicBezTo>
                      <a:pt x="277755" y="291240"/>
                      <a:pt x="274839" y="248461"/>
                      <a:pt x="259696" y="207404"/>
                    </a:cubicBezTo>
                    <a:cubicBezTo>
                      <a:pt x="233484" y="136392"/>
                      <a:pt x="183945" y="89702"/>
                      <a:pt x="112170" y="66440"/>
                    </a:cubicBezTo>
                    <a:cubicBezTo>
                      <a:pt x="84733" y="57559"/>
                      <a:pt x="56666" y="52290"/>
                      <a:pt x="27704" y="51197"/>
                    </a:cubicBezTo>
                    <a:cubicBezTo>
                      <a:pt x="11003" y="50567"/>
                      <a:pt x="-164" y="39002"/>
                      <a:pt x="2" y="24389"/>
                    </a:cubicBezTo>
                    <a:cubicBezTo>
                      <a:pt x="134" y="10637"/>
                      <a:pt x="11699" y="-696"/>
                      <a:pt x="27936" y="33"/>
                    </a:cubicBezTo>
                    <a:cubicBezTo>
                      <a:pt x="137851" y="4904"/>
                      <a:pt x="227420" y="47055"/>
                      <a:pt x="283587" y="136093"/>
                    </a:cubicBezTo>
                    <a:close/>
                  </a:path>
                </a:pathLst>
              </a:custGeom>
              <a:solidFill>
                <a:srgbClr val="FDD86F"/>
              </a:solidFill>
              <a:ln w="32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7196DA5A-8298-4EA5-9020-780C4A6F8F3D}"/>
                  </a:ext>
                </a:extLst>
              </p:cNvPr>
              <p:cNvSpPr/>
              <p:nvPr/>
            </p:nvSpPr>
            <p:spPr>
              <a:xfrm rot="618136">
                <a:off x="3816144" y="4135918"/>
                <a:ext cx="400956" cy="46391"/>
              </a:xfrm>
              <a:custGeom>
                <a:avLst/>
                <a:gdLst>
                  <a:gd name="connsiteX0" fmla="*/ 377761 w 400956"/>
                  <a:gd name="connsiteY0" fmla="*/ 46392 h 46391"/>
                  <a:gd name="connsiteX1" fmla="*/ 23196 w 400956"/>
                  <a:gd name="connsiteY1" fmla="*/ 46392 h 46391"/>
                  <a:gd name="connsiteX2" fmla="*/ 0 w 400956"/>
                  <a:gd name="connsiteY2" fmla="*/ 23196 h 46391"/>
                  <a:gd name="connsiteX3" fmla="*/ 0 w 400956"/>
                  <a:gd name="connsiteY3" fmla="*/ 23196 h 46391"/>
                  <a:gd name="connsiteX4" fmla="*/ 23196 w 400956"/>
                  <a:gd name="connsiteY4" fmla="*/ 0 h 46391"/>
                  <a:gd name="connsiteX5" fmla="*/ 377761 w 400956"/>
                  <a:gd name="connsiteY5" fmla="*/ 0 h 46391"/>
                  <a:gd name="connsiteX6" fmla="*/ 400956 w 400956"/>
                  <a:gd name="connsiteY6" fmla="*/ 23196 h 46391"/>
                  <a:gd name="connsiteX7" fmla="*/ 400956 w 400956"/>
                  <a:gd name="connsiteY7" fmla="*/ 23196 h 46391"/>
                  <a:gd name="connsiteX8" fmla="*/ 377761 w 400956"/>
                  <a:gd name="connsiteY8" fmla="*/ 46392 h 46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0956" h="46391">
                    <a:moveTo>
                      <a:pt x="377761" y="46392"/>
                    </a:moveTo>
                    <a:lnTo>
                      <a:pt x="23196" y="46392"/>
                    </a:lnTo>
                    <a:cubicBezTo>
                      <a:pt x="10372" y="46392"/>
                      <a:pt x="0" y="36020"/>
                      <a:pt x="0" y="23196"/>
                    </a:cubicBezTo>
                    <a:lnTo>
                      <a:pt x="0" y="23196"/>
                    </a:lnTo>
                    <a:cubicBezTo>
                      <a:pt x="0" y="10372"/>
                      <a:pt x="10372" y="0"/>
                      <a:pt x="23196" y="0"/>
                    </a:cubicBezTo>
                    <a:lnTo>
                      <a:pt x="377761" y="0"/>
                    </a:lnTo>
                    <a:cubicBezTo>
                      <a:pt x="390585" y="0"/>
                      <a:pt x="400956" y="10372"/>
                      <a:pt x="400956" y="23196"/>
                    </a:cubicBezTo>
                    <a:lnTo>
                      <a:pt x="400956" y="23196"/>
                    </a:lnTo>
                    <a:cubicBezTo>
                      <a:pt x="400956" y="36020"/>
                      <a:pt x="390551" y="46392"/>
                      <a:pt x="377761" y="46392"/>
                    </a:cubicBezTo>
                    <a:close/>
                  </a:path>
                </a:pathLst>
              </a:custGeom>
              <a:solidFill>
                <a:srgbClr val="3E434F"/>
              </a:solidFill>
              <a:ln w="32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BA37760-D2EC-46AC-B329-69B34EEFFFA3}"/>
                  </a:ext>
                </a:extLst>
              </p:cNvPr>
              <p:cNvSpPr/>
              <p:nvPr/>
            </p:nvSpPr>
            <p:spPr>
              <a:xfrm rot="618136">
                <a:off x="3801322" y="4205680"/>
                <a:ext cx="399670" cy="76651"/>
              </a:xfrm>
              <a:custGeom>
                <a:avLst/>
                <a:gdLst>
                  <a:gd name="connsiteX0" fmla="*/ 374500 w 399670"/>
                  <a:gd name="connsiteY0" fmla="*/ 76566 h 76651"/>
                  <a:gd name="connsiteX1" fmla="*/ 21227 w 399670"/>
                  <a:gd name="connsiteY1" fmla="*/ 46312 h 76651"/>
                  <a:gd name="connsiteX2" fmla="*/ 86 w 399670"/>
                  <a:gd name="connsiteY2" fmla="*/ 21227 h 76651"/>
                  <a:gd name="connsiteX3" fmla="*/ 86 w 399670"/>
                  <a:gd name="connsiteY3" fmla="*/ 21227 h 76651"/>
                  <a:gd name="connsiteX4" fmla="*/ 25171 w 399670"/>
                  <a:gd name="connsiteY4" fmla="*/ 86 h 76651"/>
                  <a:gd name="connsiteX5" fmla="*/ 378443 w 399670"/>
                  <a:gd name="connsiteY5" fmla="*/ 30307 h 76651"/>
                  <a:gd name="connsiteX6" fmla="*/ 399584 w 399670"/>
                  <a:gd name="connsiteY6" fmla="*/ 55391 h 76651"/>
                  <a:gd name="connsiteX7" fmla="*/ 399584 w 399670"/>
                  <a:gd name="connsiteY7" fmla="*/ 55391 h 76651"/>
                  <a:gd name="connsiteX8" fmla="*/ 374500 w 399670"/>
                  <a:gd name="connsiteY8" fmla="*/ 76566 h 76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9670" h="76651">
                    <a:moveTo>
                      <a:pt x="374500" y="76566"/>
                    </a:moveTo>
                    <a:lnTo>
                      <a:pt x="21227" y="46312"/>
                    </a:lnTo>
                    <a:cubicBezTo>
                      <a:pt x="8470" y="45218"/>
                      <a:pt x="-1008" y="33985"/>
                      <a:pt x="86" y="21227"/>
                    </a:cubicBezTo>
                    <a:lnTo>
                      <a:pt x="86" y="21227"/>
                    </a:lnTo>
                    <a:cubicBezTo>
                      <a:pt x="1179" y="8470"/>
                      <a:pt x="12413" y="-1008"/>
                      <a:pt x="25171" y="86"/>
                    </a:cubicBezTo>
                    <a:lnTo>
                      <a:pt x="378443" y="30307"/>
                    </a:lnTo>
                    <a:cubicBezTo>
                      <a:pt x="391201" y="31400"/>
                      <a:pt x="400678" y="42634"/>
                      <a:pt x="399584" y="55391"/>
                    </a:cubicBezTo>
                    <a:lnTo>
                      <a:pt x="399584" y="55391"/>
                    </a:lnTo>
                    <a:cubicBezTo>
                      <a:pt x="398524" y="68182"/>
                      <a:pt x="387290" y="77659"/>
                      <a:pt x="374500" y="76566"/>
                    </a:cubicBezTo>
                    <a:close/>
                  </a:path>
                </a:pathLst>
              </a:custGeom>
              <a:solidFill>
                <a:srgbClr val="3E434F"/>
              </a:solidFill>
              <a:ln w="32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810AD153-5504-4C2E-A9E8-A3B6F53DB21A}"/>
                  </a:ext>
                </a:extLst>
              </p:cNvPr>
              <p:cNvSpPr/>
              <p:nvPr/>
            </p:nvSpPr>
            <p:spPr>
              <a:xfrm rot="618136">
                <a:off x="3787736" y="4280438"/>
                <a:ext cx="399670" cy="76618"/>
              </a:xfrm>
              <a:custGeom>
                <a:avLst/>
                <a:gdLst>
                  <a:gd name="connsiteX0" fmla="*/ 374500 w 399670"/>
                  <a:gd name="connsiteY0" fmla="*/ 76533 h 76618"/>
                  <a:gd name="connsiteX1" fmla="*/ 21227 w 399670"/>
                  <a:gd name="connsiteY1" fmla="*/ 46312 h 76618"/>
                  <a:gd name="connsiteX2" fmla="*/ 86 w 399670"/>
                  <a:gd name="connsiteY2" fmla="*/ 21227 h 76618"/>
                  <a:gd name="connsiteX3" fmla="*/ 86 w 399670"/>
                  <a:gd name="connsiteY3" fmla="*/ 21227 h 76618"/>
                  <a:gd name="connsiteX4" fmla="*/ 25171 w 399670"/>
                  <a:gd name="connsiteY4" fmla="*/ 86 h 76618"/>
                  <a:gd name="connsiteX5" fmla="*/ 378443 w 399670"/>
                  <a:gd name="connsiteY5" fmla="*/ 30340 h 76618"/>
                  <a:gd name="connsiteX6" fmla="*/ 399584 w 399670"/>
                  <a:gd name="connsiteY6" fmla="*/ 55425 h 76618"/>
                  <a:gd name="connsiteX7" fmla="*/ 399584 w 399670"/>
                  <a:gd name="connsiteY7" fmla="*/ 55425 h 76618"/>
                  <a:gd name="connsiteX8" fmla="*/ 374500 w 399670"/>
                  <a:gd name="connsiteY8" fmla="*/ 76533 h 76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9670" h="76618">
                    <a:moveTo>
                      <a:pt x="374500" y="76533"/>
                    </a:moveTo>
                    <a:lnTo>
                      <a:pt x="21227" y="46312"/>
                    </a:lnTo>
                    <a:cubicBezTo>
                      <a:pt x="8470" y="45218"/>
                      <a:pt x="-1008" y="33985"/>
                      <a:pt x="86" y="21227"/>
                    </a:cubicBezTo>
                    <a:lnTo>
                      <a:pt x="86" y="21227"/>
                    </a:lnTo>
                    <a:cubicBezTo>
                      <a:pt x="1179" y="8470"/>
                      <a:pt x="12413" y="-1008"/>
                      <a:pt x="25171" y="86"/>
                    </a:cubicBezTo>
                    <a:lnTo>
                      <a:pt x="378443" y="30340"/>
                    </a:lnTo>
                    <a:cubicBezTo>
                      <a:pt x="391201" y="31433"/>
                      <a:pt x="400678" y="42667"/>
                      <a:pt x="399584" y="55425"/>
                    </a:cubicBezTo>
                    <a:lnTo>
                      <a:pt x="399584" y="55425"/>
                    </a:lnTo>
                    <a:cubicBezTo>
                      <a:pt x="398524" y="68182"/>
                      <a:pt x="387290" y="77626"/>
                      <a:pt x="374500" y="76533"/>
                    </a:cubicBezTo>
                    <a:close/>
                  </a:path>
                </a:pathLst>
              </a:custGeom>
              <a:solidFill>
                <a:srgbClr val="3E434F"/>
              </a:solidFill>
              <a:ln w="32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E1DE395-1D80-4974-9717-DE9BE96CADDF}"/>
                  </a:ext>
                </a:extLst>
              </p:cNvPr>
              <p:cNvSpPr/>
              <p:nvPr/>
            </p:nvSpPr>
            <p:spPr>
              <a:xfrm rot="618136">
                <a:off x="3822938" y="4386906"/>
                <a:ext cx="294918" cy="53019"/>
              </a:xfrm>
              <a:custGeom>
                <a:avLst/>
                <a:gdLst>
                  <a:gd name="connsiteX0" fmla="*/ 277290 w 294918"/>
                  <a:gd name="connsiteY0" fmla="*/ 53019 h 53019"/>
                  <a:gd name="connsiteX1" fmla="*/ 17596 w 294918"/>
                  <a:gd name="connsiteY1" fmla="*/ 53019 h 53019"/>
                  <a:gd name="connsiteX2" fmla="*/ 0 w 294918"/>
                  <a:gd name="connsiteY2" fmla="*/ 35423 h 53019"/>
                  <a:gd name="connsiteX3" fmla="*/ 0 w 294918"/>
                  <a:gd name="connsiteY3" fmla="*/ 0 h 53019"/>
                  <a:gd name="connsiteX4" fmla="*/ 294918 w 294918"/>
                  <a:gd name="connsiteY4" fmla="*/ 0 h 53019"/>
                  <a:gd name="connsiteX5" fmla="*/ 294918 w 294918"/>
                  <a:gd name="connsiteY5" fmla="*/ 35423 h 53019"/>
                  <a:gd name="connsiteX6" fmla="*/ 277290 w 294918"/>
                  <a:gd name="connsiteY6" fmla="*/ 53019 h 5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4918" h="53019">
                    <a:moveTo>
                      <a:pt x="277290" y="53019"/>
                    </a:moveTo>
                    <a:lnTo>
                      <a:pt x="17596" y="53019"/>
                    </a:lnTo>
                    <a:cubicBezTo>
                      <a:pt x="7887" y="53019"/>
                      <a:pt x="0" y="45132"/>
                      <a:pt x="0" y="35423"/>
                    </a:cubicBezTo>
                    <a:lnTo>
                      <a:pt x="0" y="0"/>
                    </a:lnTo>
                    <a:lnTo>
                      <a:pt x="294918" y="0"/>
                    </a:lnTo>
                    <a:lnTo>
                      <a:pt x="294918" y="35423"/>
                    </a:lnTo>
                    <a:cubicBezTo>
                      <a:pt x="294918" y="45132"/>
                      <a:pt x="287032" y="53019"/>
                      <a:pt x="277290" y="53019"/>
                    </a:cubicBezTo>
                    <a:close/>
                  </a:path>
                </a:pathLst>
              </a:custGeom>
              <a:solidFill>
                <a:srgbClr val="3F434F"/>
              </a:solidFill>
              <a:ln w="32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97E02FF1-B86B-4160-9D48-56004412006A}"/>
                  </a:ext>
                </a:extLst>
              </p:cNvPr>
              <p:cNvSpPr/>
              <p:nvPr/>
            </p:nvSpPr>
            <p:spPr>
              <a:xfrm rot="618136">
                <a:off x="3897481" y="4436984"/>
                <a:ext cx="128405" cy="48545"/>
              </a:xfrm>
              <a:custGeom>
                <a:avLst/>
                <a:gdLst>
                  <a:gd name="connsiteX0" fmla="*/ 110810 w 128405"/>
                  <a:gd name="connsiteY0" fmla="*/ 48546 h 48545"/>
                  <a:gd name="connsiteX1" fmla="*/ 17596 w 128405"/>
                  <a:gd name="connsiteY1" fmla="*/ 48546 h 48545"/>
                  <a:gd name="connsiteX2" fmla="*/ 0 w 128405"/>
                  <a:gd name="connsiteY2" fmla="*/ 30950 h 48545"/>
                  <a:gd name="connsiteX3" fmla="*/ 0 w 128405"/>
                  <a:gd name="connsiteY3" fmla="*/ 0 h 48545"/>
                  <a:gd name="connsiteX4" fmla="*/ 128405 w 128405"/>
                  <a:gd name="connsiteY4" fmla="*/ 0 h 48545"/>
                  <a:gd name="connsiteX5" fmla="*/ 128405 w 128405"/>
                  <a:gd name="connsiteY5" fmla="*/ 30950 h 48545"/>
                  <a:gd name="connsiteX6" fmla="*/ 110810 w 128405"/>
                  <a:gd name="connsiteY6" fmla="*/ 48546 h 48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405" h="48545">
                    <a:moveTo>
                      <a:pt x="110810" y="48546"/>
                    </a:moveTo>
                    <a:lnTo>
                      <a:pt x="17596" y="48546"/>
                    </a:lnTo>
                    <a:cubicBezTo>
                      <a:pt x="7887" y="48546"/>
                      <a:pt x="0" y="40659"/>
                      <a:pt x="0" y="30950"/>
                    </a:cubicBezTo>
                    <a:lnTo>
                      <a:pt x="0" y="0"/>
                    </a:lnTo>
                    <a:lnTo>
                      <a:pt x="128405" y="0"/>
                    </a:lnTo>
                    <a:lnTo>
                      <a:pt x="128405" y="30950"/>
                    </a:lnTo>
                    <a:cubicBezTo>
                      <a:pt x="128405" y="40659"/>
                      <a:pt x="120519" y="48546"/>
                      <a:pt x="110810" y="48546"/>
                    </a:cubicBezTo>
                    <a:close/>
                  </a:path>
                </a:pathLst>
              </a:custGeom>
              <a:solidFill>
                <a:srgbClr val="292B37"/>
              </a:solidFill>
              <a:ln w="32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13EB77FC-C7C8-4F42-97CC-5CDFABD657E1}"/>
                </a:ext>
              </a:extLst>
            </p:cNvPr>
            <p:cNvSpPr/>
            <p:nvPr/>
          </p:nvSpPr>
          <p:spPr>
            <a:xfrm rot="880548">
              <a:off x="5754442" y="1797978"/>
              <a:ext cx="704657" cy="883281"/>
            </a:xfrm>
            <a:custGeom>
              <a:avLst/>
              <a:gdLst>
                <a:gd name="connsiteX0" fmla="*/ 0 w 704657"/>
                <a:gd name="connsiteY0" fmla="*/ 0 h 883281"/>
                <a:gd name="connsiteX1" fmla="*/ 335773 w 704657"/>
                <a:gd name="connsiteY1" fmla="*/ 92710 h 883281"/>
                <a:gd name="connsiteX2" fmla="*/ 670816 w 704657"/>
                <a:gd name="connsiteY2" fmla="*/ 173171 h 883281"/>
                <a:gd name="connsiteX3" fmla="*/ 698721 w 704657"/>
                <a:gd name="connsiteY3" fmla="*/ 195820 h 883281"/>
                <a:gd name="connsiteX4" fmla="*/ 701537 w 704657"/>
                <a:gd name="connsiteY4" fmla="*/ 234861 h 883281"/>
                <a:gd name="connsiteX5" fmla="*/ 569271 w 704657"/>
                <a:gd name="connsiteY5" fmla="*/ 795959 h 883281"/>
                <a:gd name="connsiteX6" fmla="*/ 548812 w 704657"/>
                <a:gd name="connsiteY6" fmla="*/ 832873 h 883281"/>
                <a:gd name="connsiteX7" fmla="*/ 476109 w 704657"/>
                <a:gd name="connsiteY7" fmla="*/ 876983 h 883281"/>
                <a:gd name="connsiteX8" fmla="*/ 217337 w 704657"/>
                <a:gd name="connsiteY8" fmla="*/ 829867 h 88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4657" h="883281">
                  <a:moveTo>
                    <a:pt x="0" y="0"/>
                  </a:moveTo>
                  <a:lnTo>
                    <a:pt x="335773" y="92710"/>
                  </a:lnTo>
                  <a:cubicBezTo>
                    <a:pt x="446515" y="122866"/>
                    <a:pt x="559198" y="145892"/>
                    <a:pt x="670816" y="173171"/>
                  </a:cubicBezTo>
                  <a:cubicBezTo>
                    <a:pt x="682079" y="175924"/>
                    <a:pt x="703476" y="171231"/>
                    <a:pt x="698721" y="195820"/>
                  </a:cubicBezTo>
                  <a:cubicBezTo>
                    <a:pt x="707669" y="208270"/>
                    <a:pt x="704665" y="221660"/>
                    <a:pt x="701537" y="234861"/>
                  </a:cubicBezTo>
                  <a:cubicBezTo>
                    <a:pt x="657428" y="421873"/>
                    <a:pt x="614319" y="609135"/>
                    <a:pt x="569271" y="795959"/>
                  </a:cubicBezTo>
                  <a:cubicBezTo>
                    <a:pt x="565830" y="810036"/>
                    <a:pt x="562889" y="824552"/>
                    <a:pt x="548812" y="832873"/>
                  </a:cubicBezTo>
                  <a:cubicBezTo>
                    <a:pt x="533295" y="888370"/>
                    <a:pt x="533107" y="889058"/>
                    <a:pt x="476109" y="876983"/>
                  </a:cubicBezTo>
                  <a:lnTo>
                    <a:pt x="217337" y="829867"/>
                  </a:ln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9" name="Freeform: Shape 429">
              <a:extLst>
                <a:ext uri="{FF2B5EF4-FFF2-40B4-BE49-F238E27FC236}">
                  <a16:creationId xmlns:a16="http://schemas.microsoft.com/office/drawing/2014/main" id="{9BB6CA9F-5D7E-4BBC-ADA5-B8E5CAB74DCD}"/>
                </a:ext>
              </a:extLst>
            </p:cNvPr>
            <p:cNvSpPr/>
            <p:nvPr/>
          </p:nvSpPr>
          <p:spPr>
            <a:xfrm rot="880548">
              <a:off x="6272132" y="2072200"/>
              <a:ext cx="247409" cy="655453"/>
            </a:xfrm>
            <a:custGeom>
              <a:avLst/>
              <a:gdLst>
                <a:gd name="connsiteX0" fmla="*/ 359759 w 376648"/>
                <a:gd name="connsiteY0" fmla="*/ 150590 h 997847"/>
                <a:gd name="connsiteX1" fmla="*/ 274796 w 376648"/>
                <a:gd name="connsiteY1" fmla="*/ 577024 h 997847"/>
                <a:gd name="connsiteX2" fmla="*/ 208121 w 376648"/>
                <a:gd name="connsiteY2" fmla="*/ 934974 h 997847"/>
                <a:gd name="connsiteX3" fmla="*/ 116205 w 376648"/>
                <a:gd name="connsiteY3" fmla="*/ 991267 h 997847"/>
                <a:gd name="connsiteX4" fmla="*/ 0 w 376648"/>
                <a:gd name="connsiteY4" fmla="*/ 969931 h 997847"/>
                <a:gd name="connsiteX5" fmla="*/ 228124 w 376648"/>
                <a:gd name="connsiteY5" fmla="*/ 0 h 997847"/>
                <a:gd name="connsiteX6" fmla="*/ 353377 w 376648"/>
                <a:gd name="connsiteY6" fmla="*/ 21336 h 997847"/>
                <a:gd name="connsiteX7" fmla="*/ 375380 w 376648"/>
                <a:gd name="connsiteY7" fmla="*/ 53150 h 997847"/>
                <a:gd name="connsiteX8" fmla="*/ 359759 w 376648"/>
                <a:gd name="connsiteY8" fmla="*/ 150590 h 99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6648" h="997847">
                  <a:moveTo>
                    <a:pt x="359759" y="150590"/>
                  </a:moveTo>
                  <a:cubicBezTo>
                    <a:pt x="331375" y="292703"/>
                    <a:pt x="302324" y="434721"/>
                    <a:pt x="274796" y="577024"/>
                  </a:cubicBezTo>
                  <a:cubicBezTo>
                    <a:pt x="251650" y="696182"/>
                    <a:pt x="230219" y="815626"/>
                    <a:pt x="208121" y="934974"/>
                  </a:cubicBezTo>
                  <a:cubicBezTo>
                    <a:pt x="188023" y="1004125"/>
                    <a:pt x="188023" y="1004125"/>
                    <a:pt x="116205" y="991267"/>
                  </a:cubicBezTo>
                  <a:cubicBezTo>
                    <a:pt x="77438" y="984313"/>
                    <a:pt x="38767" y="977074"/>
                    <a:pt x="0" y="969931"/>
                  </a:cubicBezTo>
                  <a:cubicBezTo>
                    <a:pt x="76009" y="646652"/>
                    <a:pt x="152114" y="323374"/>
                    <a:pt x="228124" y="0"/>
                  </a:cubicBezTo>
                  <a:cubicBezTo>
                    <a:pt x="269843" y="7239"/>
                    <a:pt x="311563" y="15145"/>
                    <a:pt x="353377" y="21336"/>
                  </a:cubicBezTo>
                  <a:cubicBezTo>
                    <a:pt x="373666" y="24384"/>
                    <a:pt x="379571" y="32956"/>
                    <a:pt x="375380" y="53150"/>
                  </a:cubicBezTo>
                  <a:cubicBezTo>
                    <a:pt x="368713" y="85439"/>
                    <a:pt x="364808" y="118110"/>
                    <a:pt x="359759" y="150590"/>
                  </a:cubicBezTo>
                  <a:close/>
                </a:path>
              </a:pathLst>
            </a:custGeom>
            <a:solidFill>
              <a:srgbClr val="C2B59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432">
              <a:extLst>
                <a:ext uri="{FF2B5EF4-FFF2-40B4-BE49-F238E27FC236}">
                  <a16:creationId xmlns:a16="http://schemas.microsoft.com/office/drawing/2014/main" id="{0C9F043E-7005-4DA0-ABC8-67E31EA712CB}"/>
                </a:ext>
              </a:extLst>
            </p:cNvPr>
            <p:cNvSpPr/>
            <p:nvPr/>
          </p:nvSpPr>
          <p:spPr>
            <a:xfrm rot="880548">
              <a:off x="8138016" y="3431120"/>
              <a:ext cx="310751" cy="215270"/>
            </a:xfrm>
            <a:custGeom>
              <a:avLst/>
              <a:gdLst>
                <a:gd name="connsiteX0" fmla="*/ 63984 w 473082"/>
                <a:gd name="connsiteY0" fmla="*/ 25149 h 327722"/>
                <a:gd name="connsiteX1" fmla="*/ 2071 w 473082"/>
                <a:gd name="connsiteY1" fmla="*/ 298136 h 327722"/>
                <a:gd name="connsiteX2" fmla="*/ 34552 w 473082"/>
                <a:gd name="connsiteY2" fmla="*/ 323186 h 327722"/>
                <a:gd name="connsiteX3" fmla="*/ 473083 w 473082"/>
                <a:gd name="connsiteY3" fmla="*/ 189265 h 327722"/>
                <a:gd name="connsiteX4" fmla="*/ 91892 w 473082"/>
                <a:gd name="connsiteY4" fmla="*/ 4385 h 327722"/>
                <a:gd name="connsiteX5" fmla="*/ 63984 w 473082"/>
                <a:gd name="connsiteY5" fmla="*/ 25149 h 327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3082" h="327722">
                  <a:moveTo>
                    <a:pt x="63984" y="25149"/>
                  </a:moveTo>
                  <a:cubicBezTo>
                    <a:pt x="43029" y="116113"/>
                    <a:pt x="22836" y="207172"/>
                    <a:pt x="2071" y="298136"/>
                  </a:cubicBezTo>
                  <a:cubicBezTo>
                    <a:pt x="-5358" y="330806"/>
                    <a:pt x="7596" y="331664"/>
                    <a:pt x="34552" y="323186"/>
                  </a:cubicBezTo>
                  <a:cubicBezTo>
                    <a:pt x="176474" y="278895"/>
                    <a:pt x="318873" y="236128"/>
                    <a:pt x="473083" y="189265"/>
                  </a:cubicBezTo>
                  <a:cubicBezTo>
                    <a:pt x="338685" y="124304"/>
                    <a:pt x="214955" y="65059"/>
                    <a:pt x="91892" y="4385"/>
                  </a:cubicBezTo>
                  <a:cubicBezTo>
                    <a:pt x="64460" y="-9141"/>
                    <a:pt x="67032" y="11719"/>
                    <a:pt x="63984" y="25149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433">
              <a:extLst>
                <a:ext uri="{FF2B5EF4-FFF2-40B4-BE49-F238E27FC236}">
                  <a16:creationId xmlns:a16="http://schemas.microsoft.com/office/drawing/2014/main" id="{A0434921-BB5A-48B7-A443-A87473D9362C}"/>
                </a:ext>
              </a:extLst>
            </p:cNvPr>
            <p:cNvSpPr/>
            <p:nvPr/>
          </p:nvSpPr>
          <p:spPr>
            <a:xfrm rot="880548">
              <a:off x="6402798" y="2020835"/>
              <a:ext cx="744197" cy="827565"/>
            </a:xfrm>
            <a:custGeom>
              <a:avLst/>
              <a:gdLst>
                <a:gd name="connsiteX0" fmla="*/ 798363 w 1132948"/>
                <a:gd name="connsiteY0" fmla="*/ 1240441 h 1259865"/>
                <a:gd name="connsiteX1" fmla="*/ 999627 w 1132948"/>
                <a:gd name="connsiteY1" fmla="*/ 1197007 h 1259865"/>
                <a:gd name="connsiteX2" fmla="*/ 1022963 w 1132948"/>
                <a:gd name="connsiteY2" fmla="*/ 1197769 h 1259865"/>
                <a:gd name="connsiteX3" fmla="*/ 1026582 w 1132948"/>
                <a:gd name="connsiteY3" fmla="*/ 1204436 h 1259865"/>
                <a:gd name="connsiteX4" fmla="*/ 1120213 w 1132948"/>
                <a:gd name="connsiteY4" fmla="*/ 981742 h 1259865"/>
                <a:gd name="connsiteX5" fmla="*/ 1105735 w 1132948"/>
                <a:gd name="connsiteY5" fmla="*/ 917162 h 1259865"/>
                <a:gd name="connsiteX6" fmla="*/ 1114308 w 1132948"/>
                <a:gd name="connsiteY6" fmla="*/ 843343 h 1259865"/>
                <a:gd name="connsiteX7" fmla="*/ 1084304 w 1132948"/>
                <a:gd name="connsiteY7" fmla="*/ 633413 h 1259865"/>
                <a:gd name="connsiteX8" fmla="*/ 1081446 w 1132948"/>
                <a:gd name="connsiteY8" fmla="*/ 602933 h 1259865"/>
                <a:gd name="connsiteX9" fmla="*/ 1084209 w 1132948"/>
                <a:gd name="connsiteY9" fmla="*/ 359759 h 1259865"/>
                <a:gd name="connsiteX10" fmla="*/ 1084590 w 1132948"/>
                <a:gd name="connsiteY10" fmla="*/ 336042 h 1259865"/>
                <a:gd name="connsiteX11" fmla="*/ 1118689 w 1132948"/>
                <a:gd name="connsiteY11" fmla="*/ 220885 h 1259865"/>
                <a:gd name="connsiteX12" fmla="*/ 1109736 w 1132948"/>
                <a:gd name="connsiteY12" fmla="*/ 225647 h 1259865"/>
                <a:gd name="connsiteX13" fmla="*/ 769693 w 1132948"/>
                <a:gd name="connsiteY13" fmla="*/ 19717 h 1259865"/>
                <a:gd name="connsiteX14" fmla="*/ 714067 w 1132948"/>
                <a:gd name="connsiteY14" fmla="*/ 0 h 1259865"/>
                <a:gd name="connsiteX15" fmla="*/ 621198 w 1132948"/>
                <a:gd name="connsiteY15" fmla="*/ 16574 h 1259865"/>
                <a:gd name="connsiteX16" fmla="*/ 230483 w 1132948"/>
                <a:gd name="connsiteY16" fmla="*/ 331756 h 1259865"/>
                <a:gd name="connsiteX17" fmla="*/ 166284 w 1132948"/>
                <a:gd name="connsiteY17" fmla="*/ 376809 h 1259865"/>
                <a:gd name="connsiteX18" fmla="*/ 131137 w 1132948"/>
                <a:gd name="connsiteY18" fmla="*/ 443198 h 1259865"/>
                <a:gd name="connsiteX19" fmla="*/ 7884 w 1132948"/>
                <a:gd name="connsiteY19" fmla="*/ 1080230 h 1259865"/>
                <a:gd name="connsiteX20" fmla="*/ 14551 w 1132948"/>
                <a:gd name="connsiteY20" fmla="*/ 1161193 h 1259865"/>
                <a:gd name="connsiteX21" fmla="*/ 774170 w 1132948"/>
                <a:gd name="connsiteY21" fmla="*/ 1259777 h 1259865"/>
                <a:gd name="connsiteX22" fmla="*/ 798363 w 1132948"/>
                <a:gd name="connsiteY22" fmla="*/ 1240441 h 1259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32948" h="1259865">
                  <a:moveTo>
                    <a:pt x="798363" y="1240441"/>
                  </a:moveTo>
                  <a:cubicBezTo>
                    <a:pt x="867896" y="1236917"/>
                    <a:pt x="933142" y="1214152"/>
                    <a:pt x="999627" y="1197007"/>
                  </a:cubicBezTo>
                  <a:cubicBezTo>
                    <a:pt x="1007151" y="1195007"/>
                    <a:pt x="1015247" y="1196054"/>
                    <a:pt x="1022963" y="1197769"/>
                  </a:cubicBezTo>
                  <a:cubicBezTo>
                    <a:pt x="1022963" y="1197769"/>
                    <a:pt x="1024011" y="1203198"/>
                    <a:pt x="1026582" y="1204436"/>
                  </a:cubicBezTo>
                  <a:cubicBezTo>
                    <a:pt x="1114593" y="1149001"/>
                    <a:pt x="1143168" y="1086422"/>
                    <a:pt x="1120213" y="981742"/>
                  </a:cubicBezTo>
                  <a:cubicBezTo>
                    <a:pt x="1115451" y="960215"/>
                    <a:pt x="1112307" y="938117"/>
                    <a:pt x="1105735" y="917162"/>
                  </a:cubicBezTo>
                  <a:cubicBezTo>
                    <a:pt x="1097353" y="890683"/>
                    <a:pt x="1097067" y="870014"/>
                    <a:pt x="1114308" y="843343"/>
                  </a:cubicBezTo>
                  <a:cubicBezTo>
                    <a:pt x="1149645" y="788765"/>
                    <a:pt x="1132024" y="683324"/>
                    <a:pt x="1084304" y="633413"/>
                  </a:cubicBezTo>
                  <a:cubicBezTo>
                    <a:pt x="1072969" y="621506"/>
                    <a:pt x="1071826" y="616077"/>
                    <a:pt x="1081446" y="602933"/>
                  </a:cubicBezTo>
                  <a:cubicBezTo>
                    <a:pt x="1140025" y="522827"/>
                    <a:pt x="1148884" y="441388"/>
                    <a:pt x="1084209" y="359759"/>
                  </a:cubicBezTo>
                  <a:cubicBezTo>
                    <a:pt x="1076970" y="350615"/>
                    <a:pt x="1075922" y="344805"/>
                    <a:pt x="1084590" y="336042"/>
                  </a:cubicBezTo>
                  <a:cubicBezTo>
                    <a:pt x="1113260" y="307181"/>
                    <a:pt x="1115260" y="257461"/>
                    <a:pt x="1118689" y="220885"/>
                  </a:cubicBezTo>
                  <a:cubicBezTo>
                    <a:pt x="1117165" y="219551"/>
                    <a:pt x="1114403" y="223552"/>
                    <a:pt x="1109736" y="225647"/>
                  </a:cubicBezTo>
                  <a:cubicBezTo>
                    <a:pt x="1049633" y="69056"/>
                    <a:pt x="911901" y="40672"/>
                    <a:pt x="769693" y="19717"/>
                  </a:cubicBezTo>
                  <a:cubicBezTo>
                    <a:pt x="749691" y="16764"/>
                    <a:pt x="727878" y="20003"/>
                    <a:pt x="714067" y="0"/>
                  </a:cubicBezTo>
                  <a:cubicBezTo>
                    <a:pt x="683111" y="5429"/>
                    <a:pt x="651869" y="9906"/>
                    <a:pt x="621198" y="16574"/>
                  </a:cubicBezTo>
                  <a:cubicBezTo>
                    <a:pt x="438509" y="56483"/>
                    <a:pt x="315351" y="171069"/>
                    <a:pt x="230483" y="331756"/>
                  </a:cubicBezTo>
                  <a:cubicBezTo>
                    <a:pt x="216005" y="359188"/>
                    <a:pt x="198669" y="377285"/>
                    <a:pt x="166284" y="376809"/>
                  </a:cubicBezTo>
                  <a:cubicBezTo>
                    <a:pt x="132090" y="386810"/>
                    <a:pt x="135995" y="419100"/>
                    <a:pt x="131137" y="443198"/>
                  </a:cubicBezTo>
                  <a:cubicBezTo>
                    <a:pt x="88846" y="655320"/>
                    <a:pt x="49603" y="868013"/>
                    <a:pt x="7884" y="1080230"/>
                  </a:cubicBezTo>
                  <a:cubicBezTo>
                    <a:pt x="2740" y="1106519"/>
                    <a:pt x="-9928" y="1136142"/>
                    <a:pt x="14551" y="1161193"/>
                  </a:cubicBezTo>
                  <a:cubicBezTo>
                    <a:pt x="266297" y="1204913"/>
                    <a:pt x="516328" y="1262443"/>
                    <a:pt x="774170" y="1259777"/>
                  </a:cubicBezTo>
                  <a:cubicBezTo>
                    <a:pt x="777504" y="1247394"/>
                    <a:pt x="787791" y="1240917"/>
                    <a:pt x="798363" y="1240441"/>
                  </a:cubicBezTo>
                  <a:close/>
                </a:path>
              </a:pathLst>
            </a:custGeom>
            <a:solidFill>
              <a:srgbClr val="FAB8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5C71B73-C8C5-4D11-94DA-B83B59F6CE80}"/>
              </a:ext>
            </a:extLst>
          </p:cNvPr>
          <p:cNvGrpSpPr/>
          <p:nvPr/>
        </p:nvGrpSpPr>
        <p:grpSpPr>
          <a:xfrm>
            <a:off x="3268270" y="1882322"/>
            <a:ext cx="3529208" cy="4388519"/>
            <a:chOff x="4564445" y="3029157"/>
            <a:chExt cx="1520899" cy="1891216"/>
          </a:xfrm>
        </p:grpSpPr>
        <p:sp>
          <p:nvSpPr>
            <p:cNvPr id="22" name="Freeform: Shape 426">
              <a:extLst>
                <a:ext uri="{FF2B5EF4-FFF2-40B4-BE49-F238E27FC236}">
                  <a16:creationId xmlns:a16="http://schemas.microsoft.com/office/drawing/2014/main" id="{FC1BD043-C3EE-4180-82A9-398DC8373D04}"/>
                </a:ext>
              </a:extLst>
            </p:cNvPr>
            <p:cNvSpPr/>
            <p:nvPr/>
          </p:nvSpPr>
          <p:spPr>
            <a:xfrm>
              <a:off x="4564445" y="3029157"/>
              <a:ext cx="1520899" cy="1527743"/>
            </a:xfrm>
            <a:custGeom>
              <a:avLst/>
              <a:gdLst>
                <a:gd name="connsiteX0" fmla="*/ 5369910 w 5372780"/>
                <a:gd name="connsiteY0" fmla="*/ 3724223 h 5396955"/>
                <a:gd name="connsiteX1" fmla="*/ 5211984 w 5372780"/>
                <a:gd name="connsiteY1" fmla="*/ 2894404 h 5396955"/>
                <a:gd name="connsiteX2" fmla="*/ 5125021 w 5372780"/>
                <a:gd name="connsiteY2" fmla="*/ 2834016 h 5396955"/>
                <a:gd name="connsiteX3" fmla="*/ 4033361 w 5372780"/>
                <a:gd name="connsiteY3" fmla="*/ 3039946 h 5396955"/>
                <a:gd name="connsiteX4" fmla="*/ 3371089 w 5372780"/>
                <a:gd name="connsiteY4" fmla="*/ 3166248 h 5396955"/>
                <a:gd name="connsiteX5" fmla="*/ 3334417 w 5372780"/>
                <a:gd name="connsiteY5" fmla="*/ 3216826 h 5396955"/>
                <a:gd name="connsiteX6" fmla="*/ 3419761 w 5372780"/>
                <a:gd name="connsiteY6" fmla="*/ 3664310 h 5396955"/>
                <a:gd name="connsiteX7" fmla="*/ 3365754 w 5372780"/>
                <a:gd name="connsiteY7" fmla="*/ 3897196 h 5396955"/>
                <a:gd name="connsiteX8" fmla="*/ 3365754 w 5372780"/>
                <a:gd name="connsiteY8" fmla="*/ 3858525 h 5396955"/>
                <a:gd name="connsiteX9" fmla="*/ 3234785 w 5372780"/>
                <a:gd name="connsiteY9" fmla="*/ 2955936 h 5396955"/>
                <a:gd name="connsiteX10" fmla="*/ 3323463 w 5372780"/>
                <a:gd name="connsiteY10" fmla="*/ 2751434 h 5396955"/>
                <a:gd name="connsiteX11" fmla="*/ 3434334 w 5372780"/>
                <a:gd name="connsiteY11" fmla="*/ 2606273 h 5396955"/>
                <a:gd name="connsiteX12" fmla="*/ 3451670 w 5372780"/>
                <a:gd name="connsiteY12" fmla="*/ 2479400 h 5396955"/>
                <a:gd name="connsiteX13" fmla="*/ 3556635 w 5372780"/>
                <a:gd name="connsiteY13" fmla="*/ 2053823 h 5396955"/>
                <a:gd name="connsiteX14" fmla="*/ 3308413 w 5372780"/>
                <a:gd name="connsiteY14" fmla="*/ 2269088 h 5396955"/>
                <a:gd name="connsiteX15" fmla="*/ 3190875 w 5372780"/>
                <a:gd name="connsiteY15" fmla="*/ 2697237 h 5396955"/>
                <a:gd name="connsiteX16" fmla="*/ 3200209 w 5372780"/>
                <a:gd name="connsiteY16" fmla="*/ 2852685 h 5396955"/>
                <a:gd name="connsiteX17" fmla="*/ 3128010 w 5372780"/>
                <a:gd name="connsiteY17" fmla="*/ 2686664 h 5396955"/>
                <a:gd name="connsiteX18" fmla="*/ 3114104 w 5372780"/>
                <a:gd name="connsiteY18" fmla="*/ 2581508 h 5396955"/>
                <a:gd name="connsiteX19" fmla="*/ 3155061 w 5372780"/>
                <a:gd name="connsiteY19" fmla="*/ 2294806 h 5396955"/>
                <a:gd name="connsiteX20" fmla="*/ 3097625 w 5372780"/>
                <a:gd name="connsiteY20" fmla="*/ 2220987 h 5396955"/>
                <a:gd name="connsiteX21" fmla="*/ 2975515 w 5372780"/>
                <a:gd name="connsiteY21" fmla="*/ 2204033 h 5396955"/>
                <a:gd name="connsiteX22" fmla="*/ 2737771 w 5372780"/>
                <a:gd name="connsiteY22" fmla="*/ 2078874 h 5396955"/>
                <a:gd name="connsiteX23" fmla="*/ 2701385 w 5372780"/>
                <a:gd name="connsiteY23" fmla="*/ 1919521 h 5396955"/>
                <a:gd name="connsiteX24" fmla="*/ 2740628 w 5372780"/>
                <a:gd name="connsiteY24" fmla="*/ 1902280 h 5396955"/>
                <a:gd name="connsiteX25" fmla="*/ 3032379 w 5372780"/>
                <a:gd name="connsiteY25" fmla="*/ 2080969 h 5396955"/>
                <a:gd name="connsiteX26" fmla="*/ 3120866 w 5372780"/>
                <a:gd name="connsiteY26" fmla="*/ 2059252 h 5396955"/>
                <a:gd name="connsiteX27" fmla="*/ 3398710 w 5372780"/>
                <a:gd name="connsiteY27" fmla="*/ 1605577 h 5396955"/>
                <a:gd name="connsiteX28" fmla="*/ 4052411 w 5372780"/>
                <a:gd name="connsiteY28" fmla="*/ 535252 h 5396955"/>
                <a:gd name="connsiteX29" fmla="*/ 4037839 w 5372780"/>
                <a:gd name="connsiteY29" fmla="*/ 463624 h 5396955"/>
                <a:gd name="connsiteX30" fmla="*/ 3790189 w 5372780"/>
                <a:gd name="connsiteY30" fmla="*/ 313129 h 5396955"/>
                <a:gd name="connsiteX31" fmla="*/ 3307461 w 5372780"/>
                <a:gd name="connsiteY31" fmla="*/ 18712 h 5396955"/>
                <a:gd name="connsiteX32" fmla="*/ 3225165 w 5372780"/>
                <a:gd name="connsiteY32" fmla="*/ 26332 h 5396955"/>
                <a:gd name="connsiteX33" fmla="*/ 2275999 w 5372780"/>
                <a:gd name="connsiteY33" fmla="*/ 1573001 h 5396955"/>
                <a:gd name="connsiteX34" fmla="*/ 2288667 w 5372780"/>
                <a:gd name="connsiteY34" fmla="*/ 1627675 h 5396955"/>
                <a:gd name="connsiteX35" fmla="*/ 2597182 w 5372780"/>
                <a:gd name="connsiteY35" fmla="*/ 1815317 h 5396955"/>
                <a:gd name="connsiteX36" fmla="*/ 2664428 w 5372780"/>
                <a:gd name="connsiteY36" fmla="*/ 1984767 h 5396955"/>
                <a:gd name="connsiteX37" fmla="*/ 2652427 w 5372780"/>
                <a:gd name="connsiteY37" fmla="*/ 1979623 h 5396955"/>
                <a:gd name="connsiteX38" fmla="*/ 2143887 w 5372780"/>
                <a:gd name="connsiteY38" fmla="*/ 1567381 h 5396955"/>
                <a:gd name="connsiteX39" fmla="*/ 2049970 w 5372780"/>
                <a:gd name="connsiteY39" fmla="*/ 1352497 h 5396955"/>
                <a:gd name="connsiteX40" fmla="*/ 1978723 w 5372780"/>
                <a:gd name="connsiteY40" fmla="*/ 1101799 h 5396955"/>
                <a:gd name="connsiteX41" fmla="*/ 1922240 w 5372780"/>
                <a:gd name="connsiteY41" fmla="*/ 1037506 h 5396955"/>
                <a:gd name="connsiteX42" fmla="*/ 1743456 w 5372780"/>
                <a:gd name="connsiteY42" fmla="*/ 747374 h 5396955"/>
                <a:gd name="connsiteX43" fmla="*/ 1786604 w 5372780"/>
                <a:gd name="connsiteY43" fmla="*/ 1209908 h 5396955"/>
                <a:gd name="connsiteX44" fmla="*/ 1930432 w 5372780"/>
                <a:gd name="connsiteY44" fmla="*/ 1402980 h 5396955"/>
                <a:gd name="connsiteX45" fmla="*/ 2011966 w 5372780"/>
                <a:gd name="connsiteY45" fmla="*/ 1451843 h 5396955"/>
                <a:gd name="connsiteX46" fmla="*/ 2077307 w 5372780"/>
                <a:gd name="connsiteY46" fmla="*/ 1531187 h 5396955"/>
                <a:gd name="connsiteX47" fmla="*/ 1424749 w 5372780"/>
                <a:gd name="connsiteY47" fmla="*/ 1263725 h 5396955"/>
                <a:gd name="connsiteX48" fmla="*/ 1275779 w 5372780"/>
                <a:gd name="connsiteY48" fmla="*/ 1115897 h 5396955"/>
                <a:gd name="connsiteX49" fmla="*/ 1063181 w 5372780"/>
                <a:gd name="connsiteY49" fmla="*/ 880153 h 5396955"/>
                <a:gd name="connsiteX50" fmla="*/ 1002696 w 5372780"/>
                <a:gd name="connsiteY50" fmla="*/ 852721 h 5396955"/>
                <a:gd name="connsiteX51" fmla="*/ 770287 w 5372780"/>
                <a:gd name="connsiteY51" fmla="*/ 684319 h 5396955"/>
                <a:gd name="connsiteX52" fmla="*/ 872299 w 5372780"/>
                <a:gd name="connsiteY52" fmla="*/ 908632 h 5396955"/>
                <a:gd name="connsiteX53" fmla="*/ 971359 w 5372780"/>
                <a:gd name="connsiteY53" fmla="*/ 1070462 h 5396955"/>
                <a:gd name="connsiteX54" fmla="*/ 1206151 w 5372780"/>
                <a:gd name="connsiteY54" fmla="*/ 1204765 h 5396955"/>
                <a:gd name="connsiteX55" fmla="*/ 1347121 w 5372780"/>
                <a:gd name="connsiteY55" fmla="*/ 1247627 h 5396955"/>
                <a:gd name="connsiteX56" fmla="*/ 844486 w 5372780"/>
                <a:gd name="connsiteY56" fmla="*/ 1179047 h 5396955"/>
                <a:gd name="connsiteX57" fmla="*/ 593217 w 5372780"/>
                <a:gd name="connsiteY57" fmla="*/ 1090370 h 5396955"/>
                <a:gd name="connsiteX58" fmla="*/ 380809 w 5372780"/>
                <a:gd name="connsiteY58" fmla="*/ 1044554 h 5396955"/>
                <a:gd name="connsiteX59" fmla="*/ 0 w 5372780"/>
                <a:gd name="connsiteY59" fmla="*/ 1044745 h 5396955"/>
                <a:gd name="connsiteX60" fmla="*/ 316420 w 5372780"/>
                <a:gd name="connsiteY60" fmla="*/ 1238960 h 5396955"/>
                <a:gd name="connsiteX61" fmla="*/ 661988 w 5372780"/>
                <a:gd name="connsiteY61" fmla="*/ 1239531 h 5396955"/>
                <a:gd name="connsiteX62" fmla="*/ 755904 w 5372780"/>
                <a:gd name="connsiteY62" fmla="*/ 1208289 h 5396955"/>
                <a:gd name="connsiteX63" fmla="*/ 1108329 w 5372780"/>
                <a:gd name="connsiteY63" fmla="*/ 1234006 h 5396955"/>
                <a:gd name="connsiteX64" fmla="*/ 957072 w 5372780"/>
                <a:gd name="connsiteY64" fmla="*/ 1237055 h 5396955"/>
                <a:gd name="connsiteX65" fmla="*/ 639223 w 5372780"/>
                <a:gd name="connsiteY65" fmla="*/ 1292109 h 5396955"/>
                <a:gd name="connsiteX66" fmla="*/ 319564 w 5372780"/>
                <a:gd name="connsiteY66" fmla="*/ 1553570 h 5396955"/>
                <a:gd name="connsiteX67" fmla="*/ 276034 w 5372780"/>
                <a:gd name="connsiteY67" fmla="*/ 1597385 h 5396955"/>
                <a:gd name="connsiteX68" fmla="*/ 490538 w 5372780"/>
                <a:gd name="connsiteY68" fmla="*/ 1525091 h 5396955"/>
                <a:gd name="connsiteX69" fmla="*/ 646271 w 5372780"/>
                <a:gd name="connsiteY69" fmla="*/ 1507755 h 5396955"/>
                <a:gd name="connsiteX70" fmla="*/ 975931 w 5372780"/>
                <a:gd name="connsiteY70" fmla="*/ 1337734 h 5396955"/>
                <a:gd name="connsiteX71" fmla="*/ 1224248 w 5372780"/>
                <a:gd name="connsiteY71" fmla="*/ 1253914 h 5396955"/>
                <a:gd name="connsiteX72" fmla="*/ 1445419 w 5372780"/>
                <a:gd name="connsiteY72" fmla="*/ 1308111 h 5396955"/>
                <a:gd name="connsiteX73" fmla="*/ 1843754 w 5372780"/>
                <a:gd name="connsiteY73" fmla="*/ 1459749 h 5396955"/>
                <a:gd name="connsiteX74" fmla="*/ 1703641 w 5372780"/>
                <a:gd name="connsiteY74" fmla="*/ 1435270 h 5396955"/>
                <a:gd name="connsiteX75" fmla="*/ 1367409 w 5372780"/>
                <a:gd name="connsiteY75" fmla="*/ 1434698 h 5396955"/>
                <a:gd name="connsiteX76" fmla="*/ 955453 w 5372780"/>
                <a:gd name="connsiteY76" fmla="*/ 1669585 h 5396955"/>
                <a:gd name="connsiteX77" fmla="*/ 960311 w 5372780"/>
                <a:gd name="connsiteY77" fmla="*/ 1677300 h 5396955"/>
                <a:gd name="connsiteX78" fmla="*/ 1166146 w 5372780"/>
                <a:gd name="connsiteY78" fmla="*/ 1631104 h 5396955"/>
                <a:gd name="connsiteX79" fmla="*/ 1374838 w 5372780"/>
                <a:gd name="connsiteY79" fmla="*/ 1645105 h 5396955"/>
                <a:gd name="connsiteX80" fmla="*/ 1609154 w 5372780"/>
                <a:gd name="connsiteY80" fmla="*/ 1603672 h 5396955"/>
                <a:gd name="connsiteX81" fmla="*/ 1696117 w 5372780"/>
                <a:gd name="connsiteY81" fmla="*/ 1537759 h 5396955"/>
                <a:gd name="connsiteX82" fmla="*/ 1946815 w 5372780"/>
                <a:gd name="connsiteY82" fmla="*/ 1511946 h 5396955"/>
                <a:gd name="connsiteX83" fmla="*/ 2472976 w 5372780"/>
                <a:gd name="connsiteY83" fmla="*/ 1884469 h 5396955"/>
                <a:gd name="connsiteX84" fmla="*/ 2533650 w 5372780"/>
                <a:gd name="connsiteY84" fmla="*/ 1941333 h 5396955"/>
                <a:gd name="connsiteX85" fmla="*/ 2428970 w 5372780"/>
                <a:gd name="connsiteY85" fmla="*/ 1893422 h 5396955"/>
                <a:gd name="connsiteX86" fmla="*/ 2347627 w 5372780"/>
                <a:gd name="connsiteY86" fmla="*/ 1813317 h 5396955"/>
                <a:gd name="connsiteX87" fmla="*/ 2080546 w 5372780"/>
                <a:gd name="connsiteY87" fmla="*/ 1713781 h 5396955"/>
                <a:gd name="connsiteX88" fmla="*/ 1662303 w 5372780"/>
                <a:gd name="connsiteY88" fmla="*/ 1816746 h 5396955"/>
                <a:gd name="connsiteX89" fmla="*/ 1587627 w 5372780"/>
                <a:gd name="connsiteY89" fmla="*/ 1849417 h 5396955"/>
                <a:gd name="connsiteX90" fmla="*/ 1870234 w 5372780"/>
                <a:gd name="connsiteY90" fmla="*/ 1903138 h 5396955"/>
                <a:gd name="connsiteX91" fmla="*/ 2048732 w 5372780"/>
                <a:gd name="connsiteY91" fmla="*/ 1992006 h 5396955"/>
                <a:gd name="connsiteX92" fmla="*/ 2332672 w 5372780"/>
                <a:gd name="connsiteY92" fmla="*/ 1979814 h 5396955"/>
                <a:gd name="connsiteX93" fmla="*/ 2515552 w 5372780"/>
                <a:gd name="connsiteY93" fmla="*/ 1965146 h 5396955"/>
                <a:gd name="connsiteX94" fmla="*/ 2741866 w 5372780"/>
                <a:gd name="connsiteY94" fmla="*/ 2170314 h 5396955"/>
                <a:gd name="connsiteX95" fmla="*/ 2197799 w 5372780"/>
                <a:gd name="connsiteY95" fmla="*/ 2093352 h 5396955"/>
                <a:gd name="connsiteX96" fmla="*/ 1309211 w 5372780"/>
                <a:gd name="connsiteY96" fmla="*/ 1965622 h 5396955"/>
                <a:gd name="connsiteX97" fmla="*/ 1272540 w 5372780"/>
                <a:gd name="connsiteY97" fmla="*/ 1994006 h 5396955"/>
                <a:gd name="connsiteX98" fmla="*/ 1245679 w 5372780"/>
                <a:gd name="connsiteY98" fmla="*/ 2186792 h 5396955"/>
                <a:gd name="connsiteX99" fmla="*/ 1149762 w 5372780"/>
                <a:gd name="connsiteY99" fmla="*/ 2863639 h 5396955"/>
                <a:gd name="connsiteX100" fmla="*/ 1204341 w 5372780"/>
                <a:gd name="connsiteY100" fmla="*/ 2934600 h 5396955"/>
                <a:gd name="connsiteX101" fmla="*/ 1575911 w 5372780"/>
                <a:gd name="connsiteY101" fmla="*/ 2987083 h 5396955"/>
                <a:gd name="connsiteX102" fmla="*/ 2488502 w 5372780"/>
                <a:gd name="connsiteY102" fmla="*/ 3113670 h 5396955"/>
                <a:gd name="connsiteX103" fmla="*/ 2642330 w 5372780"/>
                <a:gd name="connsiteY103" fmla="*/ 3222255 h 5396955"/>
                <a:gd name="connsiteX104" fmla="*/ 2794254 w 5372780"/>
                <a:gd name="connsiteY104" fmla="*/ 3570108 h 5396955"/>
                <a:gd name="connsiteX105" fmla="*/ 3058382 w 5372780"/>
                <a:gd name="connsiteY105" fmla="*/ 3785373 h 5396955"/>
                <a:gd name="connsiteX106" fmla="*/ 3281458 w 5372780"/>
                <a:gd name="connsiteY106" fmla="*/ 3972063 h 5396955"/>
                <a:gd name="connsiteX107" fmla="*/ 3291745 w 5372780"/>
                <a:gd name="connsiteY107" fmla="*/ 4035976 h 5396955"/>
                <a:gd name="connsiteX108" fmla="*/ 3048286 w 5372780"/>
                <a:gd name="connsiteY108" fmla="*/ 4894560 h 5396955"/>
                <a:gd name="connsiteX109" fmla="*/ 3025902 w 5372780"/>
                <a:gd name="connsiteY109" fmla="*/ 4923420 h 5396955"/>
                <a:gd name="connsiteX110" fmla="*/ 3013520 w 5372780"/>
                <a:gd name="connsiteY110" fmla="*/ 4849220 h 5396955"/>
                <a:gd name="connsiteX111" fmla="*/ 3056382 w 5372780"/>
                <a:gd name="connsiteY111" fmla="*/ 4641004 h 5396955"/>
                <a:gd name="connsiteX112" fmla="*/ 2976467 w 5372780"/>
                <a:gd name="connsiteY112" fmla="*/ 4144180 h 5396955"/>
                <a:gd name="connsiteX113" fmla="*/ 2582037 w 5372780"/>
                <a:gd name="connsiteY113" fmla="*/ 3720794 h 5396955"/>
                <a:gd name="connsiteX114" fmla="*/ 2476119 w 5372780"/>
                <a:gd name="connsiteY114" fmla="*/ 3625258 h 5396955"/>
                <a:gd name="connsiteX115" fmla="*/ 2485168 w 5372780"/>
                <a:gd name="connsiteY115" fmla="*/ 3649928 h 5396955"/>
                <a:gd name="connsiteX116" fmla="*/ 2599087 w 5372780"/>
                <a:gd name="connsiteY116" fmla="*/ 3891005 h 5396955"/>
                <a:gd name="connsiteX117" fmla="*/ 2622137 w 5372780"/>
                <a:gd name="connsiteY117" fmla="*/ 4312868 h 5396955"/>
                <a:gd name="connsiteX118" fmla="*/ 2869406 w 5372780"/>
                <a:gd name="connsiteY118" fmla="*/ 4735016 h 5396955"/>
                <a:gd name="connsiteX119" fmla="*/ 2995422 w 5372780"/>
                <a:gd name="connsiteY119" fmla="*/ 4944090 h 5396955"/>
                <a:gd name="connsiteX120" fmla="*/ 2983230 w 5372780"/>
                <a:gd name="connsiteY120" fmla="*/ 5020670 h 5396955"/>
                <a:gd name="connsiteX121" fmla="*/ 2746820 w 5372780"/>
                <a:gd name="connsiteY121" fmla="*/ 5376334 h 5396955"/>
                <a:gd name="connsiteX122" fmla="*/ 2824924 w 5372780"/>
                <a:gd name="connsiteY122" fmla="*/ 5376429 h 5396955"/>
                <a:gd name="connsiteX123" fmla="*/ 3090196 w 5372780"/>
                <a:gd name="connsiteY123" fmla="*/ 4949233 h 5396955"/>
                <a:gd name="connsiteX124" fmla="*/ 3415379 w 5372780"/>
                <a:gd name="connsiteY124" fmla="*/ 4796833 h 5396955"/>
                <a:gd name="connsiteX125" fmla="*/ 3837051 w 5372780"/>
                <a:gd name="connsiteY125" fmla="*/ 4674913 h 5396955"/>
                <a:gd name="connsiteX126" fmla="*/ 4179475 w 5372780"/>
                <a:gd name="connsiteY126" fmla="*/ 4338776 h 5396955"/>
                <a:gd name="connsiteX127" fmla="*/ 4395120 w 5372780"/>
                <a:gd name="connsiteY127" fmla="*/ 4247145 h 5396955"/>
                <a:gd name="connsiteX128" fmla="*/ 4443888 w 5372780"/>
                <a:gd name="connsiteY128" fmla="*/ 4229524 h 5396955"/>
                <a:gd name="connsiteX129" fmla="*/ 4026408 w 5372780"/>
                <a:gd name="connsiteY129" fmla="*/ 4242764 h 5396955"/>
                <a:gd name="connsiteX130" fmla="*/ 3675698 w 5372780"/>
                <a:gd name="connsiteY130" fmla="*/ 4299056 h 5396955"/>
                <a:gd name="connsiteX131" fmla="*/ 3356705 w 5372780"/>
                <a:gd name="connsiteY131" fmla="*/ 4550707 h 5396955"/>
                <a:gd name="connsiteX132" fmla="*/ 3267647 w 5372780"/>
                <a:gd name="connsiteY132" fmla="*/ 4718442 h 5396955"/>
                <a:gd name="connsiteX133" fmla="*/ 3149346 w 5372780"/>
                <a:gd name="connsiteY133" fmla="*/ 4840362 h 5396955"/>
                <a:gd name="connsiteX134" fmla="*/ 3162776 w 5372780"/>
                <a:gd name="connsiteY134" fmla="*/ 4788451 h 5396955"/>
                <a:gd name="connsiteX135" fmla="*/ 3355181 w 5372780"/>
                <a:gd name="connsiteY135" fmla="*/ 4012925 h 5396955"/>
                <a:gd name="connsiteX136" fmla="*/ 3453384 w 5372780"/>
                <a:gd name="connsiteY136" fmla="*/ 3850524 h 5396955"/>
                <a:gd name="connsiteX137" fmla="*/ 3497580 w 5372780"/>
                <a:gd name="connsiteY137" fmla="*/ 4073695 h 5396955"/>
                <a:gd name="connsiteX138" fmla="*/ 3561873 w 5372780"/>
                <a:gd name="connsiteY138" fmla="*/ 4117795 h 5396955"/>
                <a:gd name="connsiteX139" fmla="*/ 4135659 w 5372780"/>
                <a:gd name="connsiteY139" fmla="*/ 4009306 h 5396955"/>
                <a:gd name="connsiteX140" fmla="*/ 5326095 w 5372780"/>
                <a:gd name="connsiteY140" fmla="*/ 3787850 h 5396955"/>
                <a:gd name="connsiteX141" fmla="*/ 5369910 w 5372780"/>
                <a:gd name="connsiteY141" fmla="*/ 3724223 h 5396955"/>
                <a:gd name="connsiteX142" fmla="*/ 3298603 w 5372780"/>
                <a:gd name="connsiteY142" fmla="*/ 3933106 h 5396955"/>
                <a:gd name="connsiteX143" fmla="*/ 3223260 w 5372780"/>
                <a:gd name="connsiteY143" fmla="*/ 3757084 h 5396955"/>
                <a:gd name="connsiteX144" fmla="*/ 3138202 w 5372780"/>
                <a:gd name="connsiteY144" fmla="*/ 3430281 h 5396955"/>
                <a:gd name="connsiteX145" fmla="*/ 2853214 w 5372780"/>
                <a:gd name="connsiteY145" fmla="*/ 3200157 h 5396955"/>
                <a:gd name="connsiteX146" fmla="*/ 2775871 w 5372780"/>
                <a:gd name="connsiteY146" fmla="*/ 3156533 h 5396955"/>
                <a:gd name="connsiteX147" fmla="*/ 2991612 w 5372780"/>
                <a:gd name="connsiteY147" fmla="*/ 3185774 h 5396955"/>
                <a:gd name="connsiteX148" fmla="*/ 3033808 w 5372780"/>
                <a:gd name="connsiteY148" fmla="*/ 3155009 h 5396955"/>
                <a:gd name="connsiteX149" fmla="*/ 3083052 w 5372780"/>
                <a:gd name="connsiteY149" fmla="*/ 2810299 h 5396955"/>
                <a:gd name="connsiteX150" fmla="*/ 3137916 w 5372780"/>
                <a:gd name="connsiteY150" fmla="*/ 2865925 h 5396955"/>
                <a:gd name="connsiteX151" fmla="*/ 3300031 w 5372780"/>
                <a:gd name="connsiteY151" fmla="*/ 3618686 h 5396955"/>
                <a:gd name="connsiteX152" fmla="*/ 3298603 w 5372780"/>
                <a:gd name="connsiteY152" fmla="*/ 3933106 h 5396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5372780" h="5396955">
                  <a:moveTo>
                    <a:pt x="5369910" y="3724223"/>
                  </a:moveTo>
                  <a:cubicBezTo>
                    <a:pt x="5315236" y="3447998"/>
                    <a:pt x="5264849" y="3171011"/>
                    <a:pt x="5211984" y="2894404"/>
                  </a:cubicBezTo>
                  <a:cubicBezTo>
                    <a:pt x="5196554" y="2813823"/>
                    <a:pt x="5179885" y="2823634"/>
                    <a:pt x="5125021" y="2834016"/>
                  </a:cubicBezTo>
                  <a:cubicBezTo>
                    <a:pt x="4761262" y="2903358"/>
                    <a:pt x="4397217" y="2971081"/>
                    <a:pt x="4033361" y="3039946"/>
                  </a:cubicBezTo>
                  <a:cubicBezTo>
                    <a:pt x="3812572" y="3081666"/>
                    <a:pt x="3591973" y="3124814"/>
                    <a:pt x="3371089" y="3166248"/>
                  </a:cubicBezTo>
                  <a:cubicBezTo>
                    <a:pt x="3340322" y="3172058"/>
                    <a:pt x="3326130" y="3177487"/>
                    <a:pt x="3334417" y="3216826"/>
                  </a:cubicBezTo>
                  <a:cubicBezTo>
                    <a:pt x="3365849" y="3365320"/>
                    <a:pt x="3391376" y="3515149"/>
                    <a:pt x="3419761" y="3664310"/>
                  </a:cubicBezTo>
                  <a:cubicBezTo>
                    <a:pt x="3435001" y="3744606"/>
                    <a:pt x="3409473" y="3858906"/>
                    <a:pt x="3365754" y="3897196"/>
                  </a:cubicBezTo>
                  <a:cubicBezTo>
                    <a:pt x="3365754" y="3883861"/>
                    <a:pt x="3365468" y="3871193"/>
                    <a:pt x="3365754" y="3858525"/>
                  </a:cubicBezTo>
                  <a:cubicBezTo>
                    <a:pt x="3374231" y="3550106"/>
                    <a:pt x="3331654" y="3249211"/>
                    <a:pt x="3234785" y="2955936"/>
                  </a:cubicBezTo>
                  <a:cubicBezTo>
                    <a:pt x="3203067" y="2859829"/>
                    <a:pt x="3230499" y="2799726"/>
                    <a:pt x="3323463" y="2751434"/>
                  </a:cubicBezTo>
                  <a:cubicBezTo>
                    <a:pt x="3382899" y="2720573"/>
                    <a:pt x="3423570" y="2674282"/>
                    <a:pt x="3434334" y="2606273"/>
                  </a:cubicBezTo>
                  <a:cubicBezTo>
                    <a:pt x="3441002" y="2564173"/>
                    <a:pt x="3445955" y="2521691"/>
                    <a:pt x="3451670" y="2479400"/>
                  </a:cubicBezTo>
                  <a:cubicBezTo>
                    <a:pt x="3471386" y="2334049"/>
                    <a:pt x="3441668" y="2176696"/>
                    <a:pt x="3556635" y="2053823"/>
                  </a:cubicBezTo>
                  <a:cubicBezTo>
                    <a:pt x="3467100" y="2119260"/>
                    <a:pt x="3384232" y="2190412"/>
                    <a:pt x="3308413" y="2269088"/>
                  </a:cubicBezTo>
                  <a:cubicBezTo>
                    <a:pt x="3191923" y="2389961"/>
                    <a:pt x="3150870" y="2532264"/>
                    <a:pt x="3190875" y="2697237"/>
                  </a:cubicBezTo>
                  <a:cubicBezTo>
                    <a:pt x="3202115" y="2743528"/>
                    <a:pt x="3211735" y="2791249"/>
                    <a:pt x="3200209" y="2852685"/>
                  </a:cubicBezTo>
                  <a:cubicBezTo>
                    <a:pt x="3173063" y="2789820"/>
                    <a:pt x="3152204" y="2737433"/>
                    <a:pt x="3128010" y="2686664"/>
                  </a:cubicBezTo>
                  <a:cubicBezTo>
                    <a:pt x="3111722" y="2652374"/>
                    <a:pt x="3107531" y="2619608"/>
                    <a:pt x="3114104" y="2581508"/>
                  </a:cubicBezTo>
                  <a:cubicBezTo>
                    <a:pt x="3130486" y="2486449"/>
                    <a:pt x="3142679" y="2390532"/>
                    <a:pt x="3155061" y="2294806"/>
                  </a:cubicBezTo>
                  <a:cubicBezTo>
                    <a:pt x="3162300" y="2238704"/>
                    <a:pt x="3152394" y="2228036"/>
                    <a:pt x="3097625" y="2220987"/>
                  </a:cubicBezTo>
                  <a:cubicBezTo>
                    <a:pt x="3056858" y="2215748"/>
                    <a:pt x="3016186" y="2203937"/>
                    <a:pt x="2975515" y="2204033"/>
                  </a:cubicBezTo>
                  <a:cubicBezTo>
                    <a:pt x="2872740" y="2204414"/>
                    <a:pt x="2799588" y="2163266"/>
                    <a:pt x="2737771" y="2078874"/>
                  </a:cubicBezTo>
                  <a:cubicBezTo>
                    <a:pt x="2698909" y="2025725"/>
                    <a:pt x="2696242" y="1976290"/>
                    <a:pt x="2701385" y="1919521"/>
                  </a:cubicBezTo>
                  <a:cubicBezTo>
                    <a:pt x="2703862" y="1892565"/>
                    <a:pt x="2714054" y="1885517"/>
                    <a:pt x="2740628" y="1902280"/>
                  </a:cubicBezTo>
                  <a:cubicBezTo>
                    <a:pt x="2837021" y="1963145"/>
                    <a:pt x="2934938" y="2021724"/>
                    <a:pt x="3032379" y="2080969"/>
                  </a:cubicBezTo>
                  <a:cubicBezTo>
                    <a:pt x="3080480" y="2110211"/>
                    <a:pt x="3091339" y="2107354"/>
                    <a:pt x="3120866" y="2059252"/>
                  </a:cubicBezTo>
                  <a:cubicBezTo>
                    <a:pt x="3213545" y="1907996"/>
                    <a:pt x="3306318" y="1756929"/>
                    <a:pt x="3398710" y="1605577"/>
                  </a:cubicBezTo>
                  <a:cubicBezTo>
                    <a:pt x="3616547" y="1248770"/>
                    <a:pt x="3833717" y="891583"/>
                    <a:pt x="4052411" y="535252"/>
                  </a:cubicBezTo>
                  <a:cubicBezTo>
                    <a:pt x="4072224" y="502963"/>
                    <a:pt x="4077843" y="485722"/>
                    <a:pt x="4037839" y="463624"/>
                  </a:cubicBezTo>
                  <a:cubicBezTo>
                    <a:pt x="3953351" y="416952"/>
                    <a:pt x="3872579" y="363517"/>
                    <a:pt x="3790189" y="313129"/>
                  </a:cubicBezTo>
                  <a:cubicBezTo>
                    <a:pt x="3629406" y="214831"/>
                    <a:pt x="3468624" y="116438"/>
                    <a:pt x="3307461" y="18712"/>
                  </a:cubicBezTo>
                  <a:cubicBezTo>
                    <a:pt x="3279362" y="1662"/>
                    <a:pt x="3251263" y="-16245"/>
                    <a:pt x="3225165" y="26332"/>
                  </a:cubicBezTo>
                  <a:cubicBezTo>
                    <a:pt x="2909411" y="542301"/>
                    <a:pt x="2593181" y="1057889"/>
                    <a:pt x="2275999" y="1573001"/>
                  </a:cubicBezTo>
                  <a:cubicBezTo>
                    <a:pt x="2259616" y="1599671"/>
                    <a:pt x="2261997" y="1611863"/>
                    <a:pt x="2288667" y="1627675"/>
                  </a:cubicBezTo>
                  <a:cubicBezTo>
                    <a:pt x="2392204" y="1689111"/>
                    <a:pt x="2494407" y="1752738"/>
                    <a:pt x="2597182" y="1815317"/>
                  </a:cubicBezTo>
                  <a:cubicBezTo>
                    <a:pt x="2672906" y="1861418"/>
                    <a:pt x="2684621" y="1890279"/>
                    <a:pt x="2664428" y="1984767"/>
                  </a:cubicBezTo>
                  <a:cubicBezTo>
                    <a:pt x="2660142" y="1983052"/>
                    <a:pt x="2655189" y="1982386"/>
                    <a:pt x="2652427" y="1979623"/>
                  </a:cubicBezTo>
                  <a:cubicBezTo>
                    <a:pt x="2499836" y="1821318"/>
                    <a:pt x="2327148" y="1688539"/>
                    <a:pt x="2143887" y="1567381"/>
                  </a:cubicBezTo>
                  <a:cubicBezTo>
                    <a:pt x="2072259" y="1520042"/>
                    <a:pt x="2037779" y="1442890"/>
                    <a:pt x="2049970" y="1352497"/>
                  </a:cubicBezTo>
                  <a:cubicBezTo>
                    <a:pt x="2062639" y="1258391"/>
                    <a:pt x="2047970" y="1172666"/>
                    <a:pt x="1978723" y="1101799"/>
                  </a:cubicBezTo>
                  <a:cubicBezTo>
                    <a:pt x="1958816" y="1081416"/>
                    <a:pt x="1941862" y="1058175"/>
                    <a:pt x="1922240" y="1037506"/>
                  </a:cubicBezTo>
                  <a:cubicBezTo>
                    <a:pt x="1842421" y="953495"/>
                    <a:pt x="1761077" y="870628"/>
                    <a:pt x="1743456" y="747374"/>
                  </a:cubicBezTo>
                  <a:cubicBezTo>
                    <a:pt x="1751933" y="902917"/>
                    <a:pt x="1743647" y="1058651"/>
                    <a:pt x="1786604" y="1209908"/>
                  </a:cubicBezTo>
                  <a:cubicBezTo>
                    <a:pt x="1810322" y="1293347"/>
                    <a:pt x="1857470" y="1357355"/>
                    <a:pt x="1930432" y="1402980"/>
                  </a:cubicBezTo>
                  <a:cubicBezTo>
                    <a:pt x="1957292" y="1419744"/>
                    <a:pt x="1985105" y="1435079"/>
                    <a:pt x="2011966" y="1451843"/>
                  </a:cubicBezTo>
                  <a:cubicBezTo>
                    <a:pt x="2038350" y="1468322"/>
                    <a:pt x="2058162" y="1490515"/>
                    <a:pt x="2077307" y="1531187"/>
                  </a:cubicBezTo>
                  <a:cubicBezTo>
                    <a:pt x="1862518" y="1409838"/>
                    <a:pt x="1647254" y="1328590"/>
                    <a:pt x="1424749" y="1263725"/>
                  </a:cubicBezTo>
                  <a:cubicBezTo>
                    <a:pt x="1351979" y="1242484"/>
                    <a:pt x="1294162" y="1192573"/>
                    <a:pt x="1275779" y="1115897"/>
                  </a:cubicBezTo>
                  <a:cubicBezTo>
                    <a:pt x="1247204" y="996929"/>
                    <a:pt x="1174528" y="922444"/>
                    <a:pt x="1063181" y="880153"/>
                  </a:cubicBezTo>
                  <a:cubicBezTo>
                    <a:pt x="1042511" y="872342"/>
                    <a:pt x="1023080" y="861103"/>
                    <a:pt x="1002696" y="852721"/>
                  </a:cubicBezTo>
                  <a:cubicBezTo>
                    <a:pt x="912114" y="815383"/>
                    <a:pt x="824293" y="774425"/>
                    <a:pt x="770287" y="684319"/>
                  </a:cubicBezTo>
                  <a:cubicBezTo>
                    <a:pt x="801719" y="761186"/>
                    <a:pt x="837343" y="834814"/>
                    <a:pt x="872299" y="908632"/>
                  </a:cubicBezTo>
                  <a:cubicBezTo>
                    <a:pt x="899541" y="966163"/>
                    <a:pt x="934974" y="1018456"/>
                    <a:pt x="971359" y="1070462"/>
                  </a:cubicBezTo>
                  <a:cubicBezTo>
                    <a:pt x="1028795" y="1152663"/>
                    <a:pt x="1106995" y="1194478"/>
                    <a:pt x="1206151" y="1204765"/>
                  </a:cubicBezTo>
                  <a:cubicBezTo>
                    <a:pt x="1251299" y="1209432"/>
                    <a:pt x="1300924" y="1205622"/>
                    <a:pt x="1347121" y="1247627"/>
                  </a:cubicBezTo>
                  <a:cubicBezTo>
                    <a:pt x="1174909" y="1208480"/>
                    <a:pt x="1010317" y="1189144"/>
                    <a:pt x="844486" y="1179047"/>
                  </a:cubicBezTo>
                  <a:cubicBezTo>
                    <a:pt x="752189" y="1173428"/>
                    <a:pt x="668084" y="1147234"/>
                    <a:pt x="593217" y="1090370"/>
                  </a:cubicBezTo>
                  <a:cubicBezTo>
                    <a:pt x="530543" y="1042649"/>
                    <a:pt x="458152" y="1036077"/>
                    <a:pt x="380809" y="1044554"/>
                  </a:cubicBezTo>
                  <a:cubicBezTo>
                    <a:pt x="254508" y="1058461"/>
                    <a:pt x="127635" y="1103228"/>
                    <a:pt x="0" y="1044745"/>
                  </a:cubicBezTo>
                  <a:cubicBezTo>
                    <a:pt x="102108" y="1117135"/>
                    <a:pt x="205835" y="1183048"/>
                    <a:pt x="316420" y="1238960"/>
                  </a:cubicBezTo>
                  <a:cubicBezTo>
                    <a:pt x="433483" y="1298110"/>
                    <a:pt x="546354" y="1298872"/>
                    <a:pt x="661988" y="1239531"/>
                  </a:cubicBezTo>
                  <a:cubicBezTo>
                    <a:pt x="691324" y="1224481"/>
                    <a:pt x="721423" y="1209908"/>
                    <a:pt x="755904" y="1208289"/>
                  </a:cubicBezTo>
                  <a:cubicBezTo>
                    <a:pt x="871918" y="1202955"/>
                    <a:pt x="986314" y="1215909"/>
                    <a:pt x="1108329" y="1234006"/>
                  </a:cubicBezTo>
                  <a:cubicBezTo>
                    <a:pt x="1052798" y="1258391"/>
                    <a:pt x="1004888" y="1248199"/>
                    <a:pt x="957072" y="1237055"/>
                  </a:cubicBezTo>
                  <a:cubicBezTo>
                    <a:pt x="843248" y="1210480"/>
                    <a:pt x="739044" y="1229149"/>
                    <a:pt x="639223" y="1292109"/>
                  </a:cubicBezTo>
                  <a:cubicBezTo>
                    <a:pt x="521494" y="1366309"/>
                    <a:pt x="422720" y="1462321"/>
                    <a:pt x="319564" y="1553570"/>
                  </a:cubicBezTo>
                  <a:cubicBezTo>
                    <a:pt x="304133" y="1567191"/>
                    <a:pt x="290513" y="1582717"/>
                    <a:pt x="276034" y="1597385"/>
                  </a:cubicBezTo>
                  <a:cubicBezTo>
                    <a:pt x="342709" y="1555571"/>
                    <a:pt x="413861" y="1532806"/>
                    <a:pt x="490538" y="1525091"/>
                  </a:cubicBezTo>
                  <a:cubicBezTo>
                    <a:pt x="542544" y="1519852"/>
                    <a:pt x="594265" y="1511565"/>
                    <a:pt x="646271" y="1507755"/>
                  </a:cubicBezTo>
                  <a:cubicBezTo>
                    <a:pt x="780669" y="1497944"/>
                    <a:pt x="891254" y="1450796"/>
                    <a:pt x="975931" y="1337734"/>
                  </a:cubicBezTo>
                  <a:cubicBezTo>
                    <a:pt x="1034796" y="1259248"/>
                    <a:pt x="1126617" y="1234483"/>
                    <a:pt x="1224248" y="1253914"/>
                  </a:cubicBezTo>
                  <a:cubicBezTo>
                    <a:pt x="1298638" y="1268677"/>
                    <a:pt x="1372267" y="1287823"/>
                    <a:pt x="1445419" y="1308111"/>
                  </a:cubicBezTo>
                  <a:cubicBezTo>
                    <a:pt x="1578769" y="1345163"/>
                    <a:pt x="1706499" y="1397265"/>
                    <a:pt x="1843754" y="1459749"/>
                  </a:cubicBezTo>
                  <a:cubicBezTo>
                    <a:pt x="1785080" y="1466988"/>
                    <a:pt x="1744123" y="1452510"/>
                    <a:pt x="1703641" y="1435270"/>
                  </a:cubicBezTo>
                  <a:cubicBezTo>
                    <a:pt x="1591627" y="1387359"/>
                    <a:pt x="1480852" y="1386692"/>
                    <a:pt x="1367409" y="1434698"/>
                  </a:cubicBezTo>
                  <a:cubicBezTo>
                    <a:pt x="1220438" y="1496801"/>
                    <a:pt x="1088898" y="1584526"/>
                    <a:pt x="955453" y="1669585"/>
                  </a:cubicBezTo>
                  <a:cubicBezTo>
                    <a:pt x="951357" y="1672252"/>
                    <a:pt x="951547" y="1674538"/>
                    <a:pt x="960311" y="1677300"/>
                  </a:cubicBezTo>
                  <a:cubicBezTo>
                    <a:pt x="1022604" y="1646153"/>
                    <a:pt x="1091279" y="1625103"/>
                    <a:pt x="1166146" y="1631104"/>
                  </a:cubicBezTo>
                  <a:cubicBezTo>
                    <a:pt x="1235583" y="1636723"/>
                    <a:pt x="1305401" y="1639295"/>
                    <a:pt x="1374838" y="1645105"/>
                  </a:cubicBezTo>
                  <a:cubicBezTo>
                    <a:pt x="1456849" y="1651964"/>
                    <a:pt x="1536096" y="1647677"/>
                    <a:pt x="1609154" y="1603672"/>
                  </a:cubicBezTo>
                  <a:cubicBezTo>
                    <a:pt x="1640681" y="1584717"/>
                    <a:pt x="1667923" y="1560809"/>
                    <a:pt x="1696117" y="1537759"/>
                  </a:cubicBezTo>
                  <a:cubicBezTo>
                    <a:pt x="1773745" y="1474322"/>
                    <a:pt x="1859566" y="1465369"/>
                    <a:pt x="1946815" y="1511946"/>
                  </a:cubicBezTo>
                  <a:cubicBezTo>
                    <a:pt x="2137981" y="1613768"/>
                    <a:pt x="2313241" y="1738260"/>
                    <a:pt x="2472976" y="1884469"/>
                  </a:cubicBezTo>
                  <a:cubicBezTo>
                    <a:pt x="2490692" y="1900661"/>
                    <a:pt x="2508028" y="1917235"/>
                    <a:pt x="2533650" y="1941333"/>
                  </a:cubicBezTo>
                  <a:cubicBezTo>
                    <a:pt x="2485644" y="1932665"/>
                    <a:pt x="2454878" y="1917330"/>
                    <a:pt x="2428970" y="1893422"/>
                  </a:cubicBezTo>
                  <a:cubicBezTo>
                    <a:pt x="2401062" y="1867610"/>
                    <a:pt x="2375440" y="1839320"/>
                    <a:pt x="2347627" y="1813317"/>
                  </a:cubicBezTo>
                  <a:cubicBezTo>
                    <a:pt x="2272570" y="1743118"/>
                    <a:pt x="2186749" y="1707780"/>
                    <a:pt x="2080546" y="1713781"/>
                  </a:cubicBezTo>
                  <a:cubicBezTo>
                    <a:pt x="1933956" y="1722068"/>
                    <a:pt x="1799939" y="1775312"/>
                    <a:pt x="1662303" y="1816746"/>
                  </a:cubicBezTo>
                  <a:cubicBezTo>
                    <a:pt x="1636871" y="1824366"/>
                    <a:pt x="1608963" y="1827700"/>
                    <a:pt x="1587627" y="1849417"/>
                  </a:cubicBezTo>
                  <a:cubicBezTo>
                    <a:pt x="1691735" y="1818937"/>
                    <a:pt x="1781365" y="1859323"/>
                    <a:pt x="1870234" y="1903138"/>
                  </a:cubicBezTo>
                  <a:cubicBezTo>
                    <a:pt x="1929860" y="1932475"/>
                    <a:pt x="1990154" y="1960669"/>
                    <a:pt x="2048732" y="1992006"/>
                  </a:cubicBezTo>
                  <a:cubicBezTo>
                    <a:pt x="2146363" y="2044108"/>
                    <a:pt x="2240756" y="2036488"/>
                    <a:pt x="2332672" y="1979814"/>
                  </a:cubicBezTo>
                  <a:cubicBezTo>
                    <a:pt x="2391727" y="1943429"/>
                    <a:pt x="2452402" y="1945238"/>
                    <a:pt x="2515552" y="1965146"/>
                  </a:cubicBezTo>
                  <a:cubicBezTo>
                    <a:pt x="2619375" y="1997912"/>
                    <a:pt x="2667476" y="2089351"/>
                    <a:pt x="2741866" y="2170314"/>
                  </a:cubicBezTo>
                  <a:cubicBezTo>
                    <a:pt x="2551747" y="2143454"/>
                    <a:pt x="2374773" y="2118593"/>
                    <a:pt x="2197799" y="2093352"/>
                  </a:cubicBezTo>
                  <a:cubicBezTo>
                    <a:pt x="1901571" y="2051061"/>
                    <a:pt x="1605343" y="2008675"/>
                    <a:pt x="1309211" y="1965622"/>
                  </a:cubicBezTo>
                  <a:cubicBezTo>
                    <a:pt x="1284351" y="1962002"/>
                    <a:pt x="1275493" y="1969432"/>
                    <a:pt x="1272540" y="1994006"/>
                  </a:cubicBezTo>
                  <a:cubicBezTo>
                    <a:pt x="1264920" y="2058395"/>
                    <a:pt x="1254823" y="2122499"/>
                    <a:pt x="1245679" y="2186792"/>
                  </a:cubicBezTo>
                  <a:cubicBezTo>
                    <a:pt x="1213675" y="2412440"/>
                    <a:pt x="1181481" y="2637992"/>
                    <a:pt x="1149762" y="2863639"/>
                  </a:cubicBezTo>
                  <a:cubicBezTo>
                    <a:pt x="1143000" y="2911454"/>
                    <a:pt x="1156716" y="2927933"/>
                    <a:pt x="1204341" y="2934600"/>
                  </a:cubicBezTo>
                  <a:cubicBezTo>
                    <a:pt x="1328261" y="2951840"/>
                    <a:pt x="1451991" y="2969557"/>
                    <a:pt x="1575911" y="2987083"/>
                  </a:cubicBezTo>
                  <a:cubicBezTo>
                    <a:pt x="1880045" y="3029945"/>
                    <a:pt x="2183892" y="3075189"/>
                    <a:pt x="2488502" y="3113670"/>
                  </a:cubicBezTo>
                  <a:cubicBezTo>
                    <a:pt x="2564796" y="3123290"/>
                    <a:pt x="2612993" y="3151199"/>
                    <a:pt x="2642330" y="3222255"/>
                  </a:cubicBezTo>
                  <a:cubicBezTo>
                    <a:pt x="2690431" y="3339222"/>
                    <a:pt x="2744152" y="3453903"/>
                    <a:pt x="2794254" y="3570108"/>
                  </a:cubicBezTo>
                  <a:cubicBezTo>
                    <a:pt x="2845118" y="3688028"/>
                    <a:pt x="2931509" y="3763561"/>
                    <a:pt x="3058382" y="3785373"/>
                  </a:cubicBezTo>
                  <a:cubicBezTo>
                    <a:pt x="3170872" y="3804804"/>
                    <a:pt x="3234499" y="3877003"/>
                    <a:pt x="3281458" y="3972063"/>
                  </a:cubicBezTo>
                  <a:cubicBezTo>
                    <a:pt x="3291649" y="3992637"/>
                    <a:pt x="3294126" y="4012735"/>
                    <a:pt x="3291745" y="4035976"/>
                  </a:cubicBezTo>
                  <a:cubicBezTo>
                    <a:pt x="3261741" y="4336776"/>
                    <a:pt x="3178397" y="4622335"/>
                    <a:pt x="3048286" y="4894560"/>
                  </a:cubicBezTo>
                  <a:cubicBezTo>
                    <a:pt x="3043333" y="4905037"/>
                    <a:pt x="3042285" y="4920182"/>
                    <a:pt x="3025902" y="4923420"/>
                  </a:cubicBezTo>
                  <a:cubicBezTo>
                    <a:pt x="3017329" y="4899322"/>
                    <a:pt x="3014663" y="4874557"/>
                    <a:pt x="3013520" y="4849220"/>
                  </a:cubicBezTo>
                  <a:cubicBezTo>
                    <a:pt x="3010090" y="4776068"/>
                    <a:pt x="3038665" y="4709584"/>
                    <a:pt x="3056382" y="4641004"/>
                  </a:cubicBezTo>
                  <a:cubicBezTo>
                    <a:pt x="3102293" y="4463363"/>
                    <a:pt x="3084957" y="4300580"/>
                    <a:pt x="2976467" y="4144180"/>
                  </a:cubicBezTo>
                  <a:cubicBezTo>
                    <a:pt x="2864739" y="3983017"/>
                    <a:pt x="2719292" y="3856429"/>
                    <a:pt x="2582037" y="3720794"/>
                  </a:cubicBezTo>
                  <a:cubicBezTo>
                    <a:pt x="2548985" y="3688123"/>
                    <a:pt x="2513076" y="3658405"/>
                    <a:pt x="2476119" y="3625258"/>
                  </a:cubicBezTo>
                  <a:cubicBezTo>
                    <a:pt x="2472309" y="3641069"/>
                    <a:pt x="2480596" y="3644784"/>
                    <a:pt x="2485168" y="3649928"/>
                  </a:cubicBezTo>
                  <a:cubicBezTo>
                    <a:pt x="2546509" y="3719270"/>
                    <a:pt x="2582799" y="3799756"/>
                    <a:pt x="2599087" y="3891005"/>
                  </a:cubicBezTo>
                  <a:cubicBezTo>
                    <a:pt x="2624042" y="4030832"/>
                    <a:pt x="2616803" y="4172374"/>
                    <a:pt x="2622137" y="4312868"/>
                  </a:cubicBezTo>
                  <a:cubicBezTo>
                    <a:pt x="2629281" y="4501272"/>
                    <a:pt x="2697670" y="4644147"/>
                    <a:pt x="2869406" y="4735016"/>
                  </a:cubicBezTo>
                  <a:cubicBezTo>
                    <a:pt x="2949131" y="4777211"/>
                    <a:pt x="2975229" y="4860651"/>
                    <a:pt x="2995422" y="4944090"/>
                  </a:cubicBezTo>
                  <a:cubicBezTo>
                    <a:pt x="3002375" y="4972665"/>
                    <a:pt x="2997041" y="4996000"/>
                    <a:pt x="2983230" y="5020670"/>
                  </a:cubicBezTo>
                  <a:cubicBezTo>
                    <a:pt x="2913316" y="5145258"/>
                    <a:pt x="2833878" y="5263272"/>
                    <a:pt x="2746820" y="5376334"/>
                  </a:cubicBezTo>
                  <a:cubicBezTo>
                    <a:pt x="2772823" y="5403861"/>
                    <a:pt x="2798826" y="5403766"/>
                    <a:pt x="2824924" y="5376429"/>
                  </a:cubicBezTo>
                  <a:cubicBezTo>
                    <a:pt x="2923889" y="5240603"/>
                    <a:pt x="3011805" y="5098013"/>
                    <a:pt x="3090196" y="4949233"/>
                  </a:cubicBezTo>
                  <a:cubicBezTo>
                    <a:pt x="3143631" y="4847792"/>
                    <a:pt x="3303841" y="4773592"/>
                    <a:pt x="3415379" y="4796833"/>
                  </a:cubicBezTo>
                  <a:cubicBezTo>
                    <a:pt x="3578542" y="4830933"/>
                    <a:pt x="3715131" y="4793499"/>
                    <a:pt x="3837051" y="4674913"/>
                  </a:cubicBezTo>
                  <a:cubicBezTo>
                    <a:pt x="3951637" y="4563375"/>
                    <a:pt x="4051173" y="4436597"/>
                    <a:pt x="4179475" y="4338776"/>
                  </a:cubicBezTo>
                  <a:cubicBezTo>
                    <a:pt x="4244340" y="4289341"/>
                    <a:pt x="4315111" y="4258575"/>
                    <a:pt x="4395120" y="4247145"/>
                  </a:cubicBezTo>
                  <a:cubicBezTo>
                    <a:pt x="4410837" y="4244859"/>
                    <a:pt x="4429411" y="4249145"/>
                    <a:pt x="4443888" y="4229524"/>
                  </a:cubicBezTo>
                  <a:cubicBezTo>
                    <a:pt x="4301776" y="4229334"/>
                    <a:pt x="4164139" y="4238192"/>
                    <a:pt x="4026408" y="4242764"/>
                  </a:cubicBezTo>
                  <a:cubicBezTo>
                    <a:pt x="3906584" y="4246764"/>
                    <a:pt x="3791236" y="4269338"/>
                    <a:pt x="3675698" y="4299056"/>
                  </a:cubicBezTo>
                  <a:cubicBezTo>
                    <a:pt x="3530726" y="4336394"/>
                    <a:pt x="3431000" y="4427168"/>
                    <a:pt x="3356705" y="4550707"/>
                  </a:cubicBezTo>
                  <a:cubicBezTo>
                    <a:pt x="3324130" y="4604904"/>
                    <a:pt x="3297174" y="4662435"/>
                    <a:pt x="3267647" y="4718442"/>
                  </a:cubicBezTo>
                  <a:cubicBezTo>
                    <a:pt x="3240500" y="4769972"/>
                    <a:pt x="3199638" y="4807692"/>
                    <a:pt x="3149346" y="4840362"/>
                  </a:cubicBezTo>
                  <a:cubicBezTo>
                    <a:pt x="3145250" y="4818264"/>
                    <a:pt x="3156490" y="4803881"/>
                    <a:pt x="3162776" y="4788451"/>
                  </a:cubicBezTo>
                  <a:cubicBezTo>
                    <a:pt x="3265170" y="4539372"/>
                    <a:pt x="3331559" y="4281245"/>
                    <a:pt x="3355181" y="4012925"/>
                  </a:cubicBezTo>
                  <a:cubicBezTo>
                    <a:pt x="3361372" y="3942631"/>
                    <a:pt x="3405949" y="3902531"/>
                    <a:pt x="3453384" y="3850524"/>
                  </a:cubicBezTo>
                  <a:cubicBezTo>
                    <a:pt x="3469386" y="3931963"/>
                    <a:pt x="3482340" y="4003115"/>
                    <a:pt x="3497580" y="4073695"/>
                  </a:cubicBezTo>
                  <a:cubicBezTo>
                    <a:pt x="3504628" y="4106651"/>
                    <a:pt x="3518345" y="4126559"/>
                    <a:pt x="3561873" y="4117795"/>
                  </a:cubicBezTo>
                  <a:cubicBezTo>
                    <a:pt x="3752659" y="4079410"/>
                    <a:pt x="3944302" y="4045025"/>
                    <a:pt x="4135659" y="4009306"/>
                  </a:cubicBezTo>
                  <a:cubicBezTo>
                    <a:pt x="4532376" y="3935201"/>
                    <a:pt x="4929092" y="3860620"/>
                    <a:pt x="5326095" y="3787850"/>
                  </a:cubicBezTo>
                  <a:cubicBezTo>
                    <a:pt x="5368290" y="3780515"/>
                    <a:pt x="5378672" y="3768514"/>
                    <a:pt x="5369910" y="3724223"/>
                  </a:cubicBezTo>
                  <a:close/>
                  <a:moveTo>
                    <a:pt x="3298603" y="3933106"/>
                  </a:moveTo>
                  <a:cubicBezTo>
                    <a:pt x="3252311" y="3877861"/>
                    <a:pt x="3228499" y="3821663"/>
                    <a:pt x="3223260" y="3757084"/>
                  </a:cubicBezTo>
                  <a:cubicBezTo>
                    <a:pt x="3214116" y="3643165"/>
                    <a:pt x="3203448" y="3529532"/>
                    <a:pt x="3138202" y="3430281"/>
                  </a:cubicBezTo>
                  <a:cubicBezTo>
                    <a:pt x="3067812" y="3323220"/>
                    <a:pt x="2958751" y="3263594"/>
                    <a:pt x="2853214" y="3200157"/>
                  </a:cubicBezTo>
                  <a:cubicBezTo>
                    <a:pt x="2827972" y="3185012"/>
                    <a:pt x="2800350" y="3174059"/>
                    <a:pt x="2775871" y="3156533"/>
                  </a:cubicBezTo>
                  <a:cubicBezTo>
                    <a:pt x="2847880" y="3165962"/>
                    <a:pt x="2920079" y="3173678"/>
                    <a:pt x="2991612" y="3185774"/>
                  </a:cubicBezTo>
                  <a:cubicBezTo>
                    <a:pt x="3020854" y="3190727"/>
                    <a:pt x="3029998" y="3184822"/>
                    <a:pt x="3033808" y="3155009"/>
                  </a:cubicBezTo>
                  <a:cubicBezTo>
                    <a:pt x="3048476" y="3040804"/>
                    <a:pt x="3066193" y="2926980"/>
                    <a:pt x="3083052" y="2810299"/>
                  </a:cubicBezTo>
                  <a:cubicBezTo>
                    <a:pt x="3114770" y="2818586"/>
                    <a:pt x="3128200" y="2840303"/>
                    <a:pt x="3137916" y="2865925"/>
                  </a:cubicBezTo>
                  <a:cubicBezTo>
                    <a:pt x="3229547" y="3108717"/>
                    <a:pt x="3285744" y="3359129"/>
                    <a:pt x="3300031" y="3618686"/>
                  </a:cubicBezTo>
                  <a:cubicBezTo>
                    <a:pt x="3305651" y="3720984"/>
                    <a:pt x="3311366" y="3823092"/>
                    <a:pt x="3298603" y="3933106"/>
                  </a:cubicBezTo>
                  <a:close/>
                </a:path>
              </a:pathLst>
            </a:custGeom>
            <a:solidFill>
              <a:srgbClr val="2779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428">
              <a:extLst>
                <a:ext uri="{FF2B5EF4-FFF2-40B4-BE49-F238E27FC236}">
                  <a16:creationId xmlns:a16="http://schemas.microsoft.com/office/drawing/2014/main" id="{55528B44-C377-424B-8338-098D9AE14964}"/>
                </a:ext>
              </a:extLst>
            </p:cNvPr>
            <p:cNvSpPr/>
            <p:nvPr/>
          </p:nvSpPr>
          <p:spPr>
            <a:xfrm>
              <a:off x="5040652" y="4551143"/>
              <a:ext cx="601866" cy="369230"/>
            </a:xfrm>
            <a:custGeom>
              <a:avLst/>
              <a:gdLst>
                <a:gd name="connsiteX0" fmla="*/ 1064839 w 2126171"/>
                <a:gd name="connsiteY0" fmla="*/ 0 h 1304353"/>
                <a:gd name="connsiteX1" fmla="*/ 1142944 w 2126171"/>
                <a:gd name="connsiteY1" fmla="*/ 95 h 1304353"/>
                <a:gd name="connsiteX2" fmla="*/ 2073727 w 2126171"/>
                <a:gd name="connsiteY2" fmla="*/ 571 h 1304353"/>
                <a:gd name="connsiteX3" fmla="*/ 2126114 w 2126171"/>
                <a:gd name="connsiteY3" fmla="*/ 51340 h 1304353"/>
                <a:gd name="connsiteX4" fmla="*/ 2125066 w 2126171"/>
                <a:gd name="connsiteY4" fmla="*/ 459581 h 1304353"/>
                <a:gd name="connsiteX5" fmla="*/ 2094778 w 2126171"/>
                <a:gd name="connsiteY5" fmla="*/ 498157 h 1304353"/>
                <a:gd name="connsiteX6" fmla="*/ 1978858 w 2126171"/>
                <a:gd name="connsiteY6" fmla="*/ 605885 h 1304353"/>
                <a:gd name="connsiteX7" fmla="*/ 1875797 w 2126171"/>
                <a:gd name="connsiteY7" fmla="*/ 1304258 h 1304353"/>
                <a:gd name="connsiteX8" fmla="*/ 282932 w 2126171"/>
                <a:gd name="connsiteY8" fmla="*/ 1304354 h 1304353"/>
                <a:gd name="connsiteX9" fmla="*/ 143676 w 2126171"/>
                <a:gd name="connsiteY9" fmla="*/ 548735 h 1304353"/>
                <a:gd name="connsiteX10" fmla="*/ 81287 w 2126171"/>
                <a:gd name="connsiteY10" fmla="*/ 496158 h 1304353"/>
                <a:gd name="connsiteX11" fmla="*/ 991 w 2126171"/>
                <a:gd name="connsiteY11" fmla="*/ 418529 h 1304353"/>
                <a:gd name="connsiteX12" fmla="*/ 39 w 2126171"/>
                <a:gd name="connsiteY12" fmla="*/ 47720 h 1304353"/>
                <a:gd name="connsiteX13" fmla="*/ 47093 w 2126171"/>
                <a:gd name="connsiteY13" fmla="*/ 667 h 1304353"/>
                <a:gd name="connsiteX14" fmla="*/ 1036359 w 2126171"/>
                <a:gd name="connsiteY14" fmla="*/ 1524 h 1304353"/>
                <a:gd name="connsiteX15" fmla="*/ 1064839 w 2126171"/>
                <a:gd name="connsiteY15" fmla="*/ 0 h 130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26171" h="1304353">
                  <a:moveTo>
                    <a:pt x="1064839" y="0"/>
                  </a:moveTo>
                  <a:cubicBezTo>
                    <a:pt x="1090842" y="0"/>
                    <a:pt x="1116941" y="95"/>
                    <a:pt x="1142944" y="95"/>
                  </a:cubicBezTo>
                  <a:cubicBezTo>
                    <a:pt x="1453173" y="571"/>
                    <a:pt x="1763498" y="1810"/>
                    <a:pt x="2073727" y="571"/>
                  </a:cubicBezTo>
                  <a:cubicBezTo>
                    <a:pt x="2114017" y="381"/>
                    <a:pt x="2127162" y="8001"/>
                    <a:pt x="2126114" y="51340"/>
                  </a:cubicBezTo>
                  <a:cubicBezTo>
                    <a:pt x="2122781" y="187357"/>
                    <a:pt x="2124780" y="323469"/>
                    <a:pt x="2125066" y="459581"/>
                  </a:cubicBezTo>
                  <a:cubicBezTo>
                    <a:pt x="2125066" y="480917"/>
                    <a:pt x="2127734" y="497396"/>
                    <a:pt x="2094778" y="498157"/>
                  </a:cubicBezTo>
                  <a:cubicBezTo>
                    <a:pt x="1992002" y="500443"/>
                    <a:pt x="1993716" y="502539"/>
                    <a:pt x="1978858" y="605885"/>
                  </a:cubicBezTo>
                  <a:cubicBezTo>
                    <a:pt x="1945520" y="838772"/>
                    <a:pt x="1910278" y="1071467"/>
                    <a:pt x="1875797" y="1304258"/>
                  </a:cubicBezTo>
                  <a:cubicBezTo>
                    <a:pt x="1344874" y="1304258"/>
                    <a:pt x="813855" y="1304354"/>
                    <a:pt x="282932" y="1304354"/>
                  </a:cubicBezTo>
                  <a:cubicBezTo>
                    <a:pt x="236068" y="1052513"/>
                    <a:pt x="187967" y="800958"/>
                    <a:pt x="143676" y="548735"/>
                  </a:cubicBezTo>
                  <a:cubicBezTo>
                    <a:pt x="136342" y="507111"/>
                    <a:pt x="123007" y="494252"/>
                    <a:pt x="81287" y="496158"/>
                  </a:cubicBezTo>
                  <a:cubicBezTo>
                    <a:pt x="1087" y="499682"/>
                    <a:pt x="991" y="497205"/>
                    <a:pt x="991" y="418529"/>
                  </a:cubicBezTo>
                  <a:cubicBezTo>
                    <a:pt x="991" y="294894"/>
                    <a:pt x="2516" y="171259"/>
                    <a:pt x="39" y="47720"/>
                  </a:cubicBezTo>
                  <a:cubicBezTo>
                    <a:pt x="-723" y="10287"/>
                    <a:pt x="9469" y="476"/>
                    <a:pt x="47093" y="667"/>
                  </a:cubicBezTo>
                  <a:cubicBezTo>
                    <a:pt x="376848" y="2191"/>
                    <a:pt x="706604" y="1619"/>
                    <a:pt x="1036359" y="1524"/>
                  </a:cubicBezTo>
                  <a:cubicBezTo>
                    <a:pt x="1045884" y="1429"/>
                    <a:pt x="1055409" y="476"/>
                    <a:pt x="1064839" y="0"/>
                  </a:cubicBezTo>
                  <a:close/>
                </a:path>
              </a:pathLst>
            </a:custGeom>
            <a:solidFill>
              <a:srgbClr val="E0654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435">
              <a:extLst>
                <a:ext uri="{FF2B5EF4-FFF2-40B4-BE49-F238E27FC236}">
                  <a16:creationId xmlns:a16="http://schemas.microsoft.com/office/drawing/2014/main" id="{314447A9-5BC9-4220-A0D6-09ABF61DA89E}"/>
                </a:ext>
              </a:extLst>
            </p:cNvPr>
            <p:cNvSpPr/>
            <p:nvPr/>
          </p:nvSpPr>
          <p:spPr>
            <a:xfrm>
              <a:off x="5308209" y="3125483"/>
              <a:ext cx="314251" cy="402789"/>
            </a:xfrm>
            <a:custGeom>
              <a:avLst/>
              <a:gdLst>
                <a:gd name="connsiteX0" fmla="*/ 1094065 w 1110134"/>
                <a:gd name="connsiteY0" fmla="*/ 310887 h 1422907"/>
                <a:gd name="connsiteX1" fmla="*/ 1060441 w 1110134"/>
                <a:gd name="connsiteY1" fmla="*/ 171537 h 1422907"/>
                <a:gd name="connsiteX2" fmla="*/ 1038820 w 1110134"/>
                <a:gd name="connsiteY2" fmla="*/ 117435 h 1422907"/>
                <a:gd name="connsiteX3" fmla="*/ 865369 w 1110134"/>
                <a:gd name="connsiteY3" fmla="*/ 9707 h 1422907"/>
                <a:gd name="connsiteX4" fmla="*/ 811363 w 1110134"/>
                <a:gd name="connsiteY4" fmla="*/ 14469 h 1422907"/>
                <a:gd name="connsiteX5" fmla="*/ 671631 w 1110134"/>
                <a:gd name="connsiteY5" fmla="*/ 51712 h 1422907"/>
                <a:gd name="connsiteX6" fmla="*/ 611242 w 1110134"/>
                <a:gd name="connsiteY6" fmla="*/ 77049 h 1422907"/>
                <a:gd name="connsiteX7" fmla="*/ 378071 w 1110134"/>
                <a:gd name="connsiteY7" fmla="*/ 457572 h 1422907"/>
                <a:gd name="connsiteX8" fmla="*/ 13263 w 1110134"/>
                <a:gd name="connsiteY8" fmla="*/ 1052599 h 1422907"/>
                <a:gd name="connsiteX9" fmla="*/ 11073 w 1110134"/>
                <a:gd name="connsiteY9" fmla="*/ 1102320 h 1422907"/>
                <a:gd name="connsiteX10" fmla="*/ 50411 w 1110134"/>
                <a:gd name="connsiteY10" fmla="*/ 1255101 h 1422907"/>
                <a:gd name="connsiteX11" fmla="*/ 70985 w 1110134"/>
                <a:gd name="connsiteY11" fmla="*/ 1301869 h 1422907"/>
                <a:gd name="connsiteX12" fmla="*/ 253293 w 1110134"/>
                <a:gd name="connsiteY12" fmla="*/ 1413311 h 1422907"/>
                <a:gd name="connsiteX13" fmla="*/ 296156 w 1110134"/>
                <a:gd name="connsiteY13" fmla="*/ 1414073 h 1422907"/>
                <a:gd name="connsiteX14" fmla="*/ 461129 w 1110134"/>
                <a:gd name="connsiteY14" fmla="*/ 1376449 h 1422907"/>
                <a:gd name="connsiteX15" fmla="*/ 498181 w 1110134"/>
                <a:gd name="connsiteY15" fmla="*/ 1351399 h 1422907"/>
                <a:gd name="connsiteX16" fmla="*/ 1100733 w 1110134"/>
                <a:gd name="connsiteY16" fmla="*/ 367466 h 1422907"/>
                <a:gd name="connsiteX17" fmla="*/ 1094065 w 1110134"/>
                <a:gd name="connsiteY17" fmla="*/ 310887 h 1422907"/>
                <a:gd name="connsiteX18" fmla="*/ 555712 w 1110134"/>
                <a:gd name="connsiteY18" fmla="*/ 948491 h 1422907"/>
                <a:gd name="connsiteX19" fmla="*/ 319968 w 1110134"/>
                <a:gd name="connsiteY19" fmla="*/ 712081 h 1422907"/>
                <a:gd name="connsiteX20" fmla="*/ 555141 w 1110134"/>
                <a:gd name="connsiteY20" fmla="*/ 474337 h 1422907"/>
                <a:gd name="connsiteX21" fmla="*/ 792694 w 1110134"/>
                <a:gd name="connsiteY21" fmla="*/ 706556 h 1422907"/>
                <a:gd name="connsiteX22" fmla="*/ 555712 w 1110134"/>
                <a:gd name="connsiteY22" fmla="*/ 948491 h 142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10134" h="1422907">
                  <a:moveTo>
                    <a:pt x="1094065" y="310887"/>
                  </a:moveTo>
                  <a:cubicBezTo>
                    <a:pt x="1055585" y="272311"/>
                    <a:pt x="1041582" y="224496"/>
                    <a:pt x="1060441" y="171537"/>
                  </a:cubicBezTo>
                  <a:cubicBezTo>
                    <a:pt x="1069872" y="145057"/>
                    <a:pt x="1061204" y="130865"/>
                    <a:pt x="1038820" y="117435"/>
                  </a:cubicBezTo>
                  <a:cubicBezTo>
                    <a:pt x="980432" y="82478"/>
                    <a:pt x="922901" y="45997"/>
                    <a:pt x="865369" y="9707"/>
                  </a:cubicBezTo>
                  <a:cubicBezTo>
                    <a:pt x="845653" y="-2771"/>
                    <a:pt x="829460" y="-5247"/>
                    <a:pt x="811363" y="14469"/>
                  </a:cubicBezTo>
                  <a:cubicBezTo>
                    <a:pt x="773263" y="55998"/>
                    <a:pt x="722971" y="64857"/>
                    <a:pt x="671631" y="51712"/>
                  </a:cubicBezTo>
                  <a:cubicBezTo>
                    <a:pt x="640580" y="43806"/>
                    <a:pt x="626864" y="50950"/>
                    <a:pt x="611242" y="77049"/>
                  </a:cubicBezTo>
                  <a:cubicBezTo>
                    <a:pt x="534662" y="204588"/>
                    <a:pt x="455890" y="330795"/>
                    <a:pt x="378071" y="457572"/>
                  </a:cubicBezTo>
                  <a:cubicBezTo>
                    <a:pt x="256341" y="655883"/>
                    <a:pt x="134802" y="854194"/>
                    <a:pt x="13263" y="1052599"/>
                  </a:cubicBezTo>
                  <a:cubicBezTo>
                    <a:pt x="3452" y="1068506"/>
                    <a:pt x="-9787" y="1083936"/>
                    <a:pt x="11073" y="1102320"/>
                  </a:cubicBezTo>
                  <a:cubicBezTo>
                    <a:pt x="58412" y="1144135"/>
                    <a:pt x="62793" y="1198808"/>
                    <a:pt x="50411" y="1255101"/>
                  </a:cubicBezTo>
                  <a:cubicBezTo>
                    <a:pt x="44982" y="1279485"/>
                    <a:pt x="54221" y="1291486"/>
                    <a:pt x="70985" y="1301869"/>
                  </a:cubicBezTo>
                  <a:cubicBezTo>
                    <a:pt x="131468" y="1339492"/>
                    <a:pt x="192333" y="1376545"/>
                    <a:pt x="253293" y="1413311"/>
                  </a:cubicBezTo>
                  <a:cubicBezTo>
                    <a:pt x="267009" y="1421598"/>
                    <a:pt x="281678" y="1429599"/>
                    <a:pt x="296156" y="1414073"/>
                  </a:cubicBezTo>
                  <a:cubicBezTo>
                    <a:pt x="341209" y="1365686"/>
                    <a:pt x="395502" y="1356447"/>
                    <a:pt x="461129" y="1376449"/>
                  </a:cubicBezTo>
                  <a:cubicBezTo>
                    <a:pt x="478178" y="1380640"/>
                    <a:pt x="488656" y="1366924"/>
                    <a:pt x="498181" y="1351399"/>
                  </a:cubicBezTo>
                  <a:cubicBezTo>
                    <a:pt x="698873" y="1023357"/>
                    <a:pt x="899374" y="695126"/>
                    <a:pt x="1100733" y="367466"/>
                  </a:cubicBezTo>
                  <a:cubicBezTo>
                    <a:pt x="1114639" y="344511"/>
                    <a:pt x="1113687" y="330509"/>
                    <a:pt x="1094065" y="310887"/>
                  </a:cubicBezTo>
                  <a:close/>
                  <a:moveTo>
                    <a:pt x="555712" y="948491"/>
                  </a:moveTo>
                  <a:cubicBezTo>
                    <a:pt x="428268" y="949539"/>
                    <a:pt x="320158" y="841049"/>
                    <a:pt x="319968" y="712081"/>
                  </a:cubicBezTo>
                  <a:cubicBezTo>
                    <a:pt x="319778" y="584541"/>
                    <a:pt x="429791" y="473384"/>
                    <a:pt x="555141" y="474337"/>
                  </a:cubicBezTo>
                  <a:cubicBezTo>
                    <a:pt x="679823" y="475289"/>
                    <a:pt x="791837" y="584922"/>
                    <a:pt x="792694" y="706556"/>
                  </a:cubicBezTo>
                  <a:cubicBezTo>
                    <a:pt x="793647" y="836477"/>
                    <a:pt x="684871" y="947443"/>
                    <a:pt x="555712" y="948491"/>
                  </a:cubicBezTo>
                  <a:close/>
                </a:path>
              </a:pathLst>
            </a:custGeom>
            <a:solidFill>
              <a:srgbClr val="2AAF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436">
              <a:extLst>
                <a:ext uri="{FF2B5EF4-FFF2-40B4-BE49-F238E27FC236}">
                  <a16:creationId xmlns:a16="http://schemas.microsoft.com/office/drawing/2014/main" id="{777EAE16-B2A1-40B1-84ED-98A52FE4ED8F}"/>
                </a:ext>
              </a:extLst>
            </p:cNvPr>
            <p:cNvSpPr/>
            <p:nvPr/>
          </p:nvSpPr>
          <p:spPr>
            <a:xfrm>
              <a:off x="5577014" y="3899943"/>
              <a:ext cx="433983" cy="219036"/>
            </a:xfrm>
            <a:custGeom>
              <a:avLst/>
              <a:gdLst>
                <a:gd name="connsiteX0" fmla="*/ 1489408 w 1533101"/>
                <a:gd name="connsiteY0" fmla="*/ 131421 h 773776"/>
                <a:gd name="connsiteX1" fmla="*/ 1449783 w 1533101"/>
                <a:gd name="connsiteY1" fmla="*/ 105894 h 773776"/>
                <a:gd name="connsiteX2" fmla="*/ 1341960 w 1533101"/>
                <a:gd name="connsiteY2" fmla="*/ 39505 h 773776"/>
                <a:gd name="connsiteX3" fmla="*/ 1256235 w 1533101"/>
                <a:gd name="connsiteY3" fmla="*/ 4548 h 773776"/>
                <a:gd name="connsiteX4" fmla="*/ 767031 w 1533101"/>
                <a:gd name="connsiteY4" fmla="*/ 97036 h 773776"/>
                <a:gd name="connsiteX5" fmla="*/ 151907 w 1533101"/>
                <a:gd name="connsiteY5" fmla="*/ 212479 h 773776"/>
                <a:gd name="connsiteX6" fmla="*/ 111235 w 1533101"/>
                <a:gd name="connsiteY6" fmla="*/ 254103 h 773776"/>
                <a:gd name="connsiteX7" fmla="*/ 26271 w 1533101"/>
                <a:gd name="connsiteY7" fmla="*/ 376499 h 773776"/>
                <a:gd name="connsiteX8" fmla="*/ 1411 w 1533101"/>
                <a:gd name="connsiteY8" fmla="*/ 425172 h 773776"/>
                <a:gd name="connsiteX9" fmla="*/ 37988 w 1533101"/>
                <a:gd name="connsiteY9" fmla="*/ 625578 h 773776"/>
                <a:gd name="connsiteX10" fmla="*/ 88756 w 1533101"/>
                <a:gd name="connsiteY10" fmla="*/ 667298 h 773776"/>
                <a:gd name="connsiteX11" fmla="*/ 195340 w 1533101"/>
                <a:gd name="connsiteY11" fmla="*/ 734449 h 773776"/>
                <a:gd name="connsiteX12" fmla="*/ 276113 w 1533101"/>
                <a:gd name="connsiteY12" fmla="*/ 769310 h 773776"/>
                <a:gd name="connsiteX13" fmla="*/ 765126 w 1533101"/>
                <a:gd name="connsiteY13" fmla="*/ 676156 h 773776"/>
                <a:gd name="connsiteX14" fmla="*/ 1380346 w 1533101"/>
                <a:gd name="connsiteY14" fmla="*/ 560713 h 773776"/>
                <a:gd name="connsiteX15" fmla="*/ 1425589 w 1533101"/>
                <a:gd name="connsiteY15" fmla="*/ 523565 h 773776"/>
                <a:gd name="connsiteX16" fmla="*/ 1508553 w 1533101"/>
                <a:gd name="connsiteY16" fmla="*/ 396597 h 773776"/>
                <a:gd name="connsiteX17" fmla="*/ 1533032 w 1533101"/>
                <a:gd name="connsiteY17" fmla="*/ 359354 h 773776"/>
                <a:gd name="connsiteX18" fmla="*/ 1489408 w 1533101"/>
                <a:gd name="connsiteY18" fmla="*/ 131421 h 773776"/>
                <a:gd name="connsiteX19" fmla="*/ 765031 w 1533101"/>
                <a:gd name="connsiteY19" fmla="*/ 619768 h 773776"/>
                <a:gd name="connsiteX20" fmla="*/ 531382 w 1533101"/>
                <a:gd name="connsiteY20" fmla="*/ 378595 h 773776"/>
                <a:gd name="connsiteX21" fmla="*/ 771127 w 1533101"/>
                <a:gd name="connsiteY21" fmla="*/ 152852 h 773776"/>
                <a:gd name="connsiteX22" fmla="*/ 1005823 w 1533101"/>
                <a:gd name="connsiteY22" fmla="*/ 384596 h 773776"/>
                <a:gd name="connsiteX23" fmla="*/ 765031 w 1533101"/>
                <a:gd name="connsiteY23" fmla="*/ 619768 h 77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533101" h="773776">
                  <a:moveTo>
                    <a:pt x="1489408" y="131421"/>
                  </a:moveTo>
                  <a:cubicBezTo>
                    <a:pt x="1485216" y="110180"/>
                    <a:pt x="1469024" y="106370"/>
                    <a:pt x="1449783" y="105894"/>
                  </a:cubicBezTo>
                  <a:cubicBezTo>
                    <a:pt x="1401206" y="104656"/>
                    <a:pt x="1360057" y="81320"/>
                    <a:pt x="1341960" y="39505"/>
                  </a:cubicBezTo>
                  <a:cubicBezTo>
                    <a:pt x="1321957" y="-6692"/>
                    <a:pt x="1294811" y="-2977"/>
                    <a:pt x="1256235" y="4548"/>
                  </a:cubicBezTo>
                  <a:cubicBezTo>
                    <a:pt x="1093453" y="36647"/>
                    <a:pt x="930194" y="66461"/>
                    <a:pt x="767031" y="97036"/>
                  </a:cubicBezTo>
                  <a:cubicBezTo>
                    <a:pt x="561958" y="135517"/>
                    <a:pt x="356885" y="173807"/>
                    <a:pt x="151907" y="212479"/>
                  </a:cubicBezTo>
                  <a:cubicBezTo>
                    <a:pt x="129237" y="216765"/>
                    <a:pt x="112568" y="223528"/>
                    <a:pt x="111235" y="254103"/>
                  </a:cubicBezTo>
                  <a:cubicBezTo>
                    <a:pt x="108758" y="310777"/>
                    <a:pt x="76659" y="351925"/>
                    <a:pt x="26271" y="376499"/>
                  </a:cubicBezTo>
                  <a:cubicBezTo>
                    <a:pt x="3697" y="387548"/>
                    <a:pt x="-3351" y="400979"/>
                    <a:pt x="1411" y="425172"/>
                  </a:cubicBezTo>
                  <a:cubicBezTo>
                    <a:pt x="14556" y="491847"/>
                    <a:pt x="26748" y="558617"/>
                    <a:pt x="37988" y="625578"/>
                  </a:cubicBezTo>
                  <a:cubicBezTo>
                    <a:pt x="43035" y="655487"/>
                    <a:pt x="57038" y="667107"/>
                    <a:pt x="88756" y="667298"/>
                  </a:cubicBezTo>
                  <a:cubicBezTo>
                    <a:pt x="136476" y="667583"/>
                    <a:pt x="179053" y="691205"/>
                    <a:pt x="195340" y="734449"/>
                  </a:cubicBezTo>
                  <a:cubicBezTo>
                    <a:pt x="212962" y="781121"/>
                    <a:pt x="239822" y="776359"/>
                    <a:pt x="276113" y="769310"/>
                  </a:cubicBezTo>
                  <a:cubicBezTo>
                    <a:pt x="438990" y="737497"/>
                    <a:pt x="602058" y="706826"/>
                    <a:pt x="765126" y="676156"/>
                  </a:cubicBezTo>
                  <a:cubicBezTo>
                    <a:pt x="970200" y="637580"/>
                    <a:pt x="1175368" y="599670"/>
                    <a:pt x="1380346" y="560713"/>
                  </a:cubicBezTo>
                  <a:cubicBezTo>
                    <a:pt x="1400729" y="556807"/>
                    <a:pt x="1425685" y="556712"/>
                    <a:pt x="1425589" y="523565"/>
                  </a:cubicBezTo>
                  <a:cubicBezTo>
                    <a:pt x="1425399" y="463843"/>
                    <a:pt x="1453974" y="421076"/>
                    <a:pt x="1508553" y="396597"/>
                  </a:cubicBezTo>
                  <a:cubicBezTo>
                    <a:pt x="1525126" y="389167"/>
                    <a:pt x="1533984" y="378499"/>
                    <a:pt x="1533032" y="359354"/>
                  </a:cubicBezTo>
                  <a:cubicBezTo>
                    <a:pt x="1518649" y="283345"/>
                    <a:pt x="1504361" y="207335"/>
                    <a:pt x="1489408" y="131421"/>
                  </a:cubicBezTo>
                  <a:close/>
                  <a:moveTo>
                    <a:pt x="765031" y="619768"/>
                  </a:moveTo>
                  <a:cubicBezTo>
                    <a:pt x="632442" y="619291"/>
                    <a:pt x="529192" y="512802"/>
                    <a:pt x="531382" y="378595"/>
                  </a:cubicBezTo>
                  <a:cubicBezTo>
                    <a:pt x="533383" y="253246"/>
                    <a:pt x="640729" y="152186"/>
                    <a:pt x="771127" y="152852"/>
                  </a:cubicBezTo>
                  <a:cubicBezTo>
                    <a:pt x="899810" y="153519"/>
                    <a:pt x="1008204" y="260390"/>
                    <a:pt x="1005823" y="384596"/>
                  </a:cubicBezTo>
                  <a:cubicBezTo>
                    <a:pt x="1003347" y="519660"/>
                    <a:pt x="900381" y="620244"/>
                    <a:pt x="765031" y="619768"/>
                  </a:cubicBezTo>
                  <a:close/>
                </a:path>
              </a:pathLst>
            </a:custGeom>
            <a:solidFill>
              <a:srgbClr val="2AAF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437">
              <a:extLst>
                <a:ext uri="{FF2B5EF4-FFF2-40B4-BE49-F238E27FC236}">
                  <a16:creationId xmlns:a16="http://schemas.microsoft.com/office/drawing/2014/main" id="{C9DFE18A-2200-4650-99BA-446F52B75733}"/>
                </a:ext>
              </a:extLst>
            </p:cNvPr>
            <p:cNvSpPr/>
            <p:nvPr/>
          </p:nvSpPr>
          <p:spPr>
            <a:xfrm>
              <a:off x="4958217" y="3660278"/>
              <a:ext cx="434913" cy="205178"/>
            </a:xfrm>
            <a:custGeom>
              <a:avLst/>
              <a:gdLst>
                <a:gd name="connsiteX0" fmla="*/ 1509214 w 1536388"/>
                <a:gd name="connsiteY0" fmla="*/ 319985 h 724816"/>
                <a:gd name="connsiteX1" fmla="*/ 1414155 w 1536388"/>
                <a:gd name="connsiteY1" fmla="*/ 195112 h 724816"/>
                <a:gd name="connsiteX2" fmla="*/ 1388533 w 1536388"/>
                <a:gd name="connsiteY2" fmla="*/ 162822 h 724816"/>
                <a:gd name="connsiteX3" fmla="*/ 1111736 w 1536388"/>
                <a:gd name="connsiteY3" fmla="*/ 124627 h 724816"/>
                <a:gd name="connsiteX4" fmla="*/ 534997 w 1536388"/>
                <a:gd name="connsiteY4" fmla="*/ 42712 h 724816"/>
                <a:gd name="connsiteX5" fmla="*/ 244199 w 1536388"/>
                <a:gd name="connsiteY5" fmla="*/ 1374 h 724816"/>
                <a:gd name="connsiteX6" fmla="*/ 181620 w 1536388"/>
                <a:gd name="connsiteY6" fmla="*/ 34711 h 724816"/>
                <a:gd name="connsiteX7" fmla="*/ 76654 w 1536388"/>
                <a:gd name="connsiteY7" fmla="*/ 113007 h 724816"/>
                <a:gd name="connsiteX8" fmla="*/ 30077 w 1536388"/>
                <a:gd name="connsiteY8" fmla="*/ 159584 h 724816"/>
                <a:gd name="connsiteX9" fmla="*/ 2550 w 1536388"/>
                <a:gd name="connsiteY9" fmla="*/ 346845 h 724816"/>
                <a:gd name="connsiteX10" fmla="*/ 20171 w 1536388"/>
                <a:gd name="connsiteY10" fmla="*/ 403329 h 724816"/>
                <a:gd name="connsiteX11" fmla="*/ 117707 w 1536388"/>
                <a:gd name="connsiteY11" fmla="*/ 532012 h 724816"/>
                <a:gd name="connsiteX12" fmla="*/ 146092 w 1536388"/>
                <a:gd name="connsiteY12" fmla="*/ 562301 h 724816"/>
                <a:gd name="connsiteX13" fmla="*/ 286871 w 1536388"/>
                <a:gd name="connsiteY13" fmla="*/ 581256 h 724816"/>
                <a:gd name="connsiteX14" fmla="*/ 863705 w 1536388"/>
                <a:gd name="connsiteY14" fmla="*/ 662980 h 724816"/>
                <a:gd name="connsiteX15" fmla="*/ 1285662 w 1536388"/>
                <a:gd name="connsiteY15" fmla="*/ 723464 h 724816"/>
                <a:gd name="connsiteX16" fmla="*/ 1349099 w 1536388"/>
                <a:gd name="connsiteY16" fmla="*/ 691174 h 724816"/>
                <a:gd name="connsiteX17" fmla="*/ 1458732 w 1536388"/>
                <a:gd name="connsiteY17" fmla="*/ 611260 h 724816"/>
                <a:gd name="connsiteX18" fmla="*/ 1502833 w 1536388"/>
                <a:gd name="connsiteY18" fmla="*/ 567540 h 724816"/>
                <a:gd name="connsiteX19" fmla="*/ 1535694 w 1536388"/>
                <a:gd name="connsiteY19" fmla="*/ 357132 h 724816"/>
                <a:gd name="connsiteX20" fmla="*/ 1509214 w 1536388"/>
                <a:gd name="connsiteY20" fmla="*/ 319985 h 724816"/>
                <a:gd name="connsiteX21" fmla="*/ 767217 w 1536388"/>
                <a:gd name="connsiteY21" fmla="*/ 599639 h 724816"/>
                <a:gd name="connsiteX22" fmla="*/ 528711 w 1536388"/>
                <a:gd name="connsiteY22" fmla="*/ 363800 h 724816"/>
                <a:gd name="connsiteX23" fmla="*/ 763978 w 1536388"/>
                <a:gd name="connsiteY23" fmla="*/ 125770 h 724816"/>
                <a:gd name="connsiteX24" fmla="*/ 1003342 w 1536388"/>
                <a:gd name="connsiteY24" fmla="*/ 351322 h 724816"/>
                <a:gd name="connsiteX25" fmla="*/ 767217 w 1536388"/>
                <a:gd name="connsiteY25" fmla="*/ 599639 h 724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36388" h="724816">
                  <a:moveTo>
                    <a:pt x="1509214" y="319985"/>
                  </a:moveTo>
                  <a:cubicBezTo>
                    <a:pt x="1452255" y="298173"/>
                    <a:pt x="1420537" y="255596"/>
                    <a:pt x="1414155" y="195112"/>
                  </a:cubicBezTo>
                  <a:cubicBezTo>
                    <a:pt x="1412345" y="177777"/>
                    <a:pt x="1410059" y="165585"/>
                    <a:pt x="1388533" y="162822"/>
                  </a:cubicBezTo>
                  <a:cubicBezTo>
                    <a:pt x="1296140" y="150916"/>
                    <a:pt x="1203938" y="137676"/>
                    <a:pt x="1111736" y="124627"/>
                  </a:cubicBezTo>
                  <a:cubicBezTo>
                    <a:pt x="919426" y="97386"/>
                    <a:pt x="727212" y="70049"/>
                    <a:pt x="534997" y="42712"/>
                  </a:cubicBezTo>
                  <a:cubicBezTo>
                    <a:pt x="438033" y="28901"/>
                    <a:pt x="341163" y="14995"/>
                    <a:pt x="244199" y="1374"/>
                  </a:cubicBezTo>
                  <a:cubicBezTo>
                    <a:pt x="215529" y="-2627"/>
                    <a:pt x="193526" y="326"/>
                    <a:pt x="181620" y="34711"/>
                  </a:cubicBezTo>
                  <a:cubicBezTo>
                    <a:pt x="165046" y="82241"/>
                    <a:pt x="124374" y="107578"/>
                    <a:pt x="76654" y="113007"/>
                  </a:cubicBezTo>
                  <a:cubicBezTo>
                    <a:pt x="44079" y="116721"/>
                    <a:pt x="33887" y="130818"/>
                    <a:pt x="30077" y="159584"/>
                  </a:cubicBezTo>
                  <a:cubicBezTo>
                    <a:pt x="21885" y="222163"/>
                    <a:pt x="11884" y="284457"/>
                    <a:pt x="2550" y="346845"/>
                  </a:cubicBezTo>
                  <a:cubicBezTo>
                    <a:pt x="4645" y="367229"/>
                    <a:pt x="-12214" y="391232"/>
                    <a:pt x="20171" y="403329"/>
                  </a:cubicBezTo>
                  <a:cubicBezTo>
                    <a:pt x="79607" y="425522"/>
                    <a:pt x="110373" y="470480"/>
                    <a:pt x="117707" y="532012"/>
                  </a:cubicBezTo>
                  <a:cubicBezTo>
                    <a:pt x="119898" y="550299"/>
                    <a:pt x="125899" y="560110"/>
                    <a:pt x="146092" y="562301"/>
                  </a:cubicBezTo>
                  <a:cubicBezTo>
                    <a:pt x="193145" y="567349"/>
                    <a:pt x="240008" y="574588"/>
                    <a:pt x="286871" y="581256"/>
                  </a:cubicBezTo>
                  <a:cubicBezTo>
                    <a:pt x="479181" y="608402"/>
                    <a:pt x="671395" y="635548"/>
                    <a:pt x="863705" y="662980"/>
                  </a:cubicBezTo>
                  <a:cubicBezTo>
                    <a:pt x="1004389" y="682983"/>
                    <a:pt x="1144978" y="703366"/>
                    <a:pt x="1285662" y="723464"/>
                  </a:cubicBezTo>
                  <a:cubicBezTo>
                    <a:pt x="1314237" y="727560"/>
                    <a:pt x="1335859" y="723845"/>
                    <a:pt x="1349099" y="691174"/>
                  </a:cubicBezTo>
                  <a:cubicBezTo>
                    <a:pt x="1368244" y="643645"/>
                    <a:pt x="1408344" y="615927"/>
                    <a:pt x="1458732" y="611260"/>
                  </a:cubicBezTo>
                  <a:cubicBezTo>
                    <a:pt x="1489878" y="608402"/>
                    <a:pt x="1498927" y="594114"/>
                    <a:pt x="1502833" y="567540"/>
                  </a:cubicBezTo>
                  <a:cubicBezTo>
                    <a:pt x="1513119" y="497340"/>
                    <a:pt x="1524264" y="427141"/>
                    <a:pt x="1535694" y="357132"/>
                  </a:cubicBezTo>
                  <a:cubicBezTo>
                    <a:pt x="1539408" y="334939"/>
                    <a:pt x="1527884" y="327129"/>
                    <a:pt x="1509214" y="319985"/>
                  </a:cubicBezTo>
                  <a:close/>
                  <a:moveTo>
                    <a:pt x="767217" y="599639"/>
                  </a:moveTo>
                  <a:cubicBezTo>
                    <a:pt x="642344" y="600306"/>
                    <a:pt x="529092" y="488482"/>
                    <a:pt x="528711" y="363800"/>
                  </a:cubicBezTo>
                  <a:cubicBezTo>
                    <a:pt x="528235" y="237118"/>
                    <a:pt x="639391" y="124722"/>
                    <a:pt x="763978" y="125770"/>
                  </a:cubicBezTo>
                  <a:cubicBezTo>
                    <a:pt x="887613" y="126818"/>
                    <a:pt x="1001246" y="233974"/>
                    <a:pt x="1003342" y="351322"/>
                  </a:cubicBezTo>
                  <a:cubicBezTo>
                    <a:pt x="1005628" y="483815"/>
                    <a:pt x="896281" y="598877"/>
                    <a:pt x="767217" y="599639"/>
                  </a:cubicBezTo>
                  <a:close/>
                </a:path>
              </a:pathLst>
            </a:custGeom>
            <a:solidFill>
              <a:srgbClr val="2AAF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" name="그룹 3">
            <a:extLst>
              <a:ext uri="{FF2B5EF4-FFF2-40B4-BE49-F238E27FC236}">
                <a16:creationId xmlns:a16="http://schemas.microsoft.com/office/drawing/2014/main" id="{6D038336-5DCB-4D47-BA25-F016D6A1B7BA}"/>
              </a:ext>
            </a:extLst>
          </p:cNvPr>
          <p:cNvGrpSpPr/>
          <p:nvPr/>
        </p:nvGrpSpPr>
        <p:grpSpPr>
          <a:xfrm>
            <a:off x="6929478" y="1722415"/>
            <a:ext cx="4033797" cy="1116460"/>
            <a:chOff x="467544" y="2421312"/>
            <a:chExt cx="4546958" cy="1116460"/>
          </a:xfrm>
        </p:grpSpPr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5A27D821-6665-4D4B-8B59-7F858DC22641}"/>
                </a:ext>
              </a:extLst>
            </p:cNvPr>
            <p:cNvSpPr/>
            <p:nvPr/>
          </p:nvSpPr>
          <p:spPr>
            <a:xfrm>
              <a:off x="820483" y="2799108"/>
              <a:ext cx="4194019" cy="738664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9" name="Rectangle 9">
              <a:extLst>
                <a:ext uri="{FF2B5EF4-FFF2-40B4-BE49-F238E27FC236}">
                  <a16:creationId xmlns:a16="http://schemas.microsoft.com/office/drawing/2014/main" id="{8A133352-B41D-4B0B-B873-5BC0A9AD1D3C}"/>
                </a:ext>
              </a:extLst>
            </p:cNvPr>
            <p:cNvSpPr/>
            <p:nvPr/>
          </p:nvSpPr>
          <p:spPr>
            <a:xfrm>
              <a:off x="467544" y="2421312"/>
              <a:ext cx="454695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</a:rPr>
                <a:t>1. Contents Here A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0" name="그룹 9">
            <a:extLst>
              <a:ext uri="{FF2B5EF4-FFF2-40B4-BE49-F238E27FC236}">
                <a16:creationId xmlns:a16="http://schemas.microsoft.com/office/drawing/2014/main" id="{72C20123-16FB-4ED4-95B7-FD86D15149DF}"/>
              </a:ext>
            </a:extLst>
          </p:cNvPr>
          <p:cNvGrpSpPr/>
          <p:nvPr/>
        </p:nvGrpSpPr>
        <p:grpSpPr>
          <a:xfrm>
            <a:off x="7681771" y="3330860"/>
            <a:ext cx="4033797" cy="1116460"/>
            <a:chOff x="467544" y="3302740"/>
            <a:chExt cx="4546958" cy="1116460"/>
          </a:xfrm>
        </p:grpSpPr>
        <p:sp>
          <p:nvSpPr>
            <p:cNvPr id="31" name="Rectangle 11">
              <a:extLst>
                <a:ext uri="{FF2B5EF4-FFF2-40B4-BE49-F238E27FC236}">
                  <a16:creationId xmlns:a16="http://schemas.microsoft.com/office/drawing/2014/main" id="{5B1C511B-C2FA-40CE-8981-E325C9FFFB51}"/>
                </a:ext>
              </a:extLst>
            </p:cNvPr>
            <p:cNvSpPr/>
            <p:nvPr/>
          </p:nvSpPr>
          <p:spPr>
            <a:xfrm>
              <a:off x="820483" y="3680536"/>
              <a:ext cx="4194019" cy="738664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2" name="Rectangle 12">
              <a:extLst>
                <a:ext uri="{FF2B5EF4-FFF2-40B4-BE49-F238E27FC236}">
                  <a16:creationId xmlns:a16="http://schemas.microsoft.com/office/drawing/2014/main" id="{21CCEBCC-0785-498C-ABDC-36181098E114}"/>
                </a:ext>
              </a:extLst>
            </p:cNvPr>
            <p:cNvSpPr/>
            <p:nvPr/>
          </p:nvSpPr>
          <p:spPr>
            <a:xfrm>
              <a:off x="467544" y="3302740"/>
              <a:ext cx="454695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chemeClr val="accent2"/>
                  </a:solidFill>
                </a:rPr>
                <a:t>2. Contents Here B</a:t>
              </a:r>
              <a:endParaRPr lang="ko-KR" altLang="en-US" sz="24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33" name="그룹 10">
            <a:extLst>
              <a:ext uri="{FF2B5EF4-FFF2-40B4-BE49-F238E27FC236}">
                <a16:creationId xmlns:a16="http://schemas.microsoft.com/office/drawing/2014/main" id="{C0B4883D-9721-449E-91DC-7A0B2E171B8E}"/>
              </a:ext>
            </a:extLst>
          </p:cNvPr>
          <p:cNvGrpSpPr/>
          <p:nvPr/>
        </p:nvGrpSpPr>
        <p:grpSpPr>
          <a:xfrm>
            <a:off x="6929478" y="4939305"/>
            <a:ext cx="4033797" cy="1116460"/>
            <a:chOff x="467544" y="4184168"/>
            <a:chExt cx="4546958" cy="1116460"/>
          </a:xfrm>
        </p:grpSpPr>
        <p:sp>
          <p:nvSpPr>
            <p:cNvPr id="34" name="Rectangle 14">
              <a:extLst>
                <a:ext uri="{FF2B5EF4-FFF2-40B4-BE49-F238E27FC236}">
                  <a16:creationId xmlns:a16="http://schemas.microsoft.com/office/drawing/2014/main" id="{EE5647AB-FF04-4D47-97BE-8958D7CA67A4}"/>
                </a:ext>
              </a:extLst>
            </p:cNvPr>
            <p:cNvSpPr/>
            <p:nvPr/>
          </p:nvSpPr>
          <p:spPr>
            <a:xfrm>
              <a:off x="820483" y="4561964"/>
              <a:ext cx="4194019" cy="738664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5" name="Rectangle 15">
              <a:extLst>
                <a:ext uri="{FF2B5EF4-FFF2-40B4-BE49-F238E27FC236}">
                  <a16:creationId xmlns:a16="http://schemas.microsoft.com/office/drawing/2014/main" id="{5F54F27D-D179-4FDF-93F7-7322C37F5BA9}"/>
                </a:ext>
              </a:extLst>
            </p:cNvPr>
            <p:cNvSpPr/>
            <p:nvPr/>
          </p:nvSpPr>
          <p:spPr>
            <a:xfrm>
              <a:off x="467544" y="4184168"/>
              <a:ext cx="454695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chemeClr val="accent3"/>
                  </a:solidFill>
                </a:rPr>
                <a:t>3. Contents Here C</a:t>
              </a:r>
              <a:endParaRPr lang="ko-KR" altLang="en-US" sz="2400" b="1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aphic 20">
            <a:extLst>
              <a:ext uri="{FF2B5EF4-FFF2-40B4-BE49-F238E27FC236}">
                <a16:creationId xmlns:a16="http://schemas.microsoft.com/office/drawing/2014/main" id="{E37C1343-7FE1-4C74-9711-83FA1026BEC6}"/>
              </a:ext>
            </a:extLst>
          </p:cNvPr>
          <p:cNvGrpSpPr/>
          <p:nvPr/>
        </p:nvGrpSpPr>
        <p:grpSpPr>
          <a:xfrm>
            <a:off x="6340335" y="1735999"/>
            <a:ext cx="2162175" cy="2609850"/>
            <a:chOff x="5014912" y="2124075"/>
            <a:chExt cx="2162175" cy="2609850"/>
          </a:xfrm>
          <a:solidFill>
            <a:schemeClr val="bg1"/>
          </a:solidFill>
        </p:grpSpPr>
        <p:sp>
          <p:nvSpPr>
            <p:cNvPr id="4" name="Freeform: Shape 2">
              <a:extLst>
                <a:ext uri="{FF2B5EF4-FFF2-40B4-BE49-F238E27FC236}">
                  <a16:creationId xmlns:a16="http://schemas.microsoft.com/office/drawing/2014/main" id="{95DCD6B4-6778-43F6-8F2D-B7122B4CC430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3">
              <a:extLst>
                <a:ext uri="{FF2B5EF4-FFF2-40B4-BE49-F238E27FC236}">
                  <a16:creationId xmlns:a16="http://schemas.microsoft.com/office/drawing/2014/main" id="{E4B238A8-4952-4C60-9A11-1F556FE891B4}"/>
                </a:ext>
              </a:extLst>
            </p:cNvPr>
            <p:cNvSpPr/>
            <p:nvPr/>
          </p:nvSpPr>
          <p:spPr>
            <a:xfrm>
              <a:off x="5762730" y="2119107"/>
              <a:ext cx="361950" cy="1019175"/>
            </a:xfrm>
            <a:custGeom>
              <a:avLst/>
              <a:gdLst>
                <a:gd name="connsiteX0" fmla="*/ 350414 w 361950"/>
                <a:gd name="connsiteY0" fmla="*/ 1013666 h 1019175"/>
                <a:gd name="connsiteX1" fmla="*/ 342794 w 361950"/>
                <a:gd name="connsiteY1" fmla="*/ 278336 h 1019175"/>
                <a:gd name="connsiteX2" fmla="*/ 328507 w 361950"/>
                <a:gd name="connsiteY2" fmla="*/ 146890 h 1019175"/>
                <a:gd name="connsiteX3" fmla="*/ 186584 w 361950"/>
                <a:gd name="connsiteY3" fmla="*/ 14493 h 1019175"/>
                <a:gd name="connsiteX4" fmla="*/ 27517 w 361950"/>
                <a:gd name="connsiteY4" fmla="*/ 144033 h 1019175"/>
                <a:gd name="connsiteX5" fmla="*/ 16087 w 361950"/>
                <a:gd name="connsiteY5" fmla="*/ 997473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1019175">
                  <a:moveTo>
                    <a:pt x="350414" y="1013666"/>
                  </a:moveTo>
                  <a:cubicBezTo>
                    <a:pt x="351367" y="1009856"/>
                    <a:pt x="341842" y="297386"/>
                    <a:pt x="342794" y="278336"/>
                  </a:cubicBezTo>
                  <a:cubicBezTo>
                    <a:pt x="342794" y="253570"/>
                    <a:pt x="331364" y="159273"/>
                    <a:pt x="328507" y="146890"/>
                  </a:cubicBezTo>
                  <a:cubicBezTo>
                    <a:pt x="319934" y="97360"/>
                    <a:pt x="267547" y="19255"/>
                    <a:pt x="186584" y="14493"/>
                  </a:cubicBezTo>
                  <a:cubicBezTo>
                    <a:pt x="100859" y="9730"/>
                    <a:pt x="31327" y="88788"/>
                    <a:pt x="27517" y="144033"/>
                  </a:cubicBezTo>
                  <a:cubicBezTo>
                    <a:pt x="27517" y="144985"/>
                    <a:pt x="8467" y="442166"/>
                    <a:pt x="16087" y="997473"/>
                  </a:cubicBezTo>
                </a:path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4">
              <a:extLst>
                <a:ext uri="{FF2B5EF4-FFF2-40B4-BE49-F238E27FC236}">
                  <a16:creationId xmlns:a16="http://schemas.microsoft.com/office/drawing/2014/main" id="{861CCEBA-6DCA-4828-8296-7FE2ED05A351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5">
              <a:extLst>
                <a:ext uri="{FF2B5EF4-FFF2-40B4-BE49-F238E27FC236}">
                  <a16:creationId xmlns:a16="http://schemas.microsoft.com/office/drawing/2014/main" id="{547123DF-31DE-4620-B540-638FE765DD36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6">
              <a:extLst>
                <a:ext uri="{FF2B5EF4-FFF2-40B4-BE49-F238E27FC236}">
                  <a16:creationId xmlns:a16="http://schemas.microsoft.com/office/drawing/2014/main" id="{2582FAEE-BD8D-4B09-8CD9-558CB3C67539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7">
              <a:extLst>
                <a:ext uri="{FF2B5EF4-FFF2-40B4-BE49-F238E27FC236}">
                  <a16:creationId xmlns:a16="http://schemas.microsoft.com/office/drawing/2014/main" id="{795F5F5C-F54B-43CA-B39C-73CC5425698B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8">
              <a:extLst>
                <a:ext uri="{FF2B5EF4-FFF2-40B4-BE49-F238E27FC236}">
                  <a16:creationId xmlns:a16="http://schemas.microsoft.com/office/drawing/2014/main" id="{FA172896-2EC1-4889-B250-9C35F4D05AB1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9">
              <a:extLst>
                <a:ext uri="{FF2B5EF4-FFF2-40B4-BE49-F238E27FC236}">
                  <a16:creationId xmlns:a16="http://schemas.microsoft.com/office/drawing/2014/main" id="{6C8BD6DE-C206-4DC1-8D3B-74D5D958421F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0">
              <a:extLst>
                <a:ext uri="{FF2B5EF4-FFF2-40B4-BE49-F238E27FC236}">
                  <a16:creationId xmlns:a16="http://schemas.microsoft.com/office/drawing/2014/main" id="{A4DF4E67-1D3A-40D7-B1BA-5ECB15FF40F8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1">
              <a:extLst>
                <a:ext uri="{FF2B5EF4-FFF2-40B4-BE49-F238E27FC236}">
                  <a16:creationId xmlns:a16="http://schemas.microsoft.com/office/drawing/2014/main" id="{C04E73C1-696E-4BBB-A14C-F082F95BA8B8}"/>
                </a:ext>
              </a:extLst>
            </p:cNvPr>
            <p:cNvSpPr/>
            <p:nvPr/>
          </p:nvSpPr>
          <p:spPr>
            <a:xfrm>
              <a:off x="5010862" y="2967038"/>
              <a:ext cx="1762125" cy="1762125"/>
            </a:xfrm>
            <a:custGeom>
              <a:avLst/>
              <a:gdLst>
                <a:gd name="connsiteX0" fmla="*/ 1148955 w 1762125"/>
                <a:gd name="connsiteY0" fmla="*/ 1041083 h 1762125"/>
                <a:gd name="connsiteX1" fmla="*/ 1145145 w 1762125"/>
                <a:gd name="connsiteY1" fmla="*/ 821055 h 1762125"/>
                <a:gd name="connsiteX2" fmla="*/ 825105 w 1762125"/>
                <a:gd name="connsiteY2" fmla="*/ 582930 h 1762125"/>
                <a:gd name="connsiteX3" fmla="*/ 698423 w 1762125"/>
                <a:gd name="connsiteY3" fmla="*/ 597218 h 1762125"/>
                <a:gd name="connsiteX4" fmla="*/ 667942 w 1762125"/>
                <a:gd name="connsiteY4" fmla="*/ 591503 h 1762125"/>
                <a:gd name="connsiteX5" fmla="*/ 476490 w 1762125"/>
                <a:gd name="connsiteY5" fmla="*/ 417195 h 1762125"/>
                <a:gd name="connsiteX6" fmla="*/ 406005 w 1762125"/>
                <a:gd name="connsiteY6" fmla="*/ 356235 h 1762125"/>
                <a:gd name="connsiteX7" fmla="*/ 61200 w 1762125"/>
                <a:gd name="connsiteY7" fmla="*/ 377190 h 1762125"/>
                <a:gd name="connsiteX8" fmla="*/ 93585 w 1762125"/>
                <a:gd name="connsiteY8" fmla="*/ 561975 h 1762125"/>
                <a:gd name="connsiteX9" fmla="*/ 557453 w 1762125"/>
                <a:gd name="connsiteY9" fmla="*/ 1050608 h 1762125"/>
                <a:gd name="connsiteX10" fmla="*/ 643178 w 1762125"/>
                <a:gd name="connsiteY10" fmla="*/ 1133475 h 1762125"/>
                <a:gd name="connsiteX11" fmla="*/ 664133 w 1762125"/>
                <a:gd name="connsiteY11" fmla="*/ 1181100 h 1762125"/>
                <a:gd name="connsiteX12" fmla="*/ 672705 w 1762125"/>
                <a:gd name="connsiteY12" fmla="*/ 1703070 h 1762125"/>
                <a:gd name="connsiteX13" fmla="*/ 726998 w 1762125"/>
                <a:gd name="connsiteY13" fmla="*/ 1753553 h 1762125"/>
                <a:gd name="connsiteX14" fmla="*/ 1479472 w 1762125"/>
                <a:gd name="connsiteY14" fmla="*/ 1755457 h 1762125"/>
                <a:gd name="connsiteX15" fmla="*/ 1526145 w 1762125"/>
                <a:gd name="connsiteY15" fmla="*/ 1708785 h 1762125"/>
                <a:gd name="connsiteX16" fmla="*/ 1517572 w 1762125"/>
                <a:gd name="connsiteY16" fmla="*/ 1161098 h 1762125"/>
                <a:gd name="connsiteX17" fmla="*/ 1548053 w 1762125"/>
                <a:gd name="connsiteY17" fmla="*/ 1106805 h 1762125"/>
                <a:gd name="connsiteX18" fmla="*/ 1724265 w 1762125"/>
                <a:gd name="connsiteY18" fmla="*/ 876300 h 1762125"/>
                <a:gd name="connsiteX19" fmla="*/ 1739505 w 1762125"/>
                <a:gd name="connsiteY19" fmla="*/ 793433 h 1762125"/>
                <a:gd name="connsiteX20" fmla="*/ 1752840 w 1762125"/>
                <a:gd name="connsiteY20" fmla="*/ 14288 h 176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62125" h="1762125">
                  <a:moveTo>
                    <a:pt x="1148955" y="1041083"/>
                  </a:moveTo>
                  <a:cubicBezTo>
                    <a:pt x="1170863" y="963930"/>
                    <a:pt x="1177530" y="899160"/>
                    <a:pt x="1145145" y="821055"/>
                  </a:cubicBezTo>
                  <a:cubicBezTo>
                    <a:pt x="1086090" y="680085"/>
                    <a:pt x="975600" y="605790"/>
                    <a:pt x="825105" y="582930"/>
                  </a:cubicBezTo>
                  <a:cubicBezTo>
                    <a:pt x="784148" y="584835"/>
                    <a:pt x="736523" y="585788"/>
                    <a:pt x="698423" y="597218"/>
                  </a:cubicBezTo>
                  <a:cubicBezTo>
                    <a:pt x="685088" y="601028"/>
                    <a:pt x="674610" y="597218"/>
                    <a:pt x="667942" y="591503"/>
                  </a:cubicBezTo>
                  <a:cubicBezTo>
                    <a:pt x="615555" y="546735"/>
                    <a:pt x="511732" y="449580"/>
                    <a:pt x="476490" y="417195"/>
                  </a:cubicBezTo>
                  <a:cubicBezTo>
                    <a:pt x="440295" y="384810"/>
                    <a:pt x="419340" y="362903"/>
                    <a:pt x="406005" y="356235"/>
                  </a:cubicBezTo>
                  <a:cubicBezTo>
                    <a:pt x="293610" y="297180"/>
                    <a:pt x="145972" y="276225"/>
                    <a:pt x="61200" y="377190"/>
                  </a:cubicBezTo>
                  <a:cubicBezTo>
                    <a:pt x="20242" y="426720"/>
                    <a:pt x="-33098" y="435292"/>
                    <a:pt x="93585" y="561975"/>
                  </a:cubicBezTo>
                  <a:cubicBezTo>
                    <a:pt x="117397" y="585788"/>
                    <a:pt x="487920" y="938213"/>
                    <a:pt x="557453" y="1050608"/>
                  </a:cubicBezTo>
                  <a:cubicBezTo>
                    <a:pt x="568883" y="1069658"/>
                    <a:pt x="623175" y="1121093"/>
                    <a:pt x="643178" y="1133475"/>
                  </a:cubicBezTo>
                  <a:cubicBezTo>
                    <a:pt x="653655" y="1140143"/>
                    <a:pt x="664133" y="1161098"/>
                    <a:pt x="664133" y="1181100"/>
                  </a:cubicBezTo>
                  <a:cubicBezTo>
                    <a:pt x="659370" y="1352550"/>
                    <a:pt x="665085" y="1530668"/>
                    <a:pt x="672705" y="1703070"/>
                  </a:cubicBezTo>
                  <a:cubicBezTo>
                    <a:pt x="674610" y="1744028"/>
                    <a:pt x="683183" y="1753553"/>
                    <a:pt x="726998" y="1753553"/>
                  </a:cubicBezTo>
                  <a:cubicBezTo>
                    <a:pt x="974648" y="1751648"/>
                    <a:pt x="1231822" y="1757363"/>
                    <a:pt x="1479472" y="1755457"/>
                  </a:cubicBezTo>
                  <a:cubicBezTo>
                    <a:pt x="1521383" y="1755457"/>
                    <a:pt x="1526145" y="1749743"/>
                    <a:pt x="1526145" y="1708785"/>
                  </a:cubicBezTo>
                  <a:cubicBezTo>
                    <a:pt x="1524240" y="1528763"/>
                    <a:pt x="1515668" y="1342073"/>
                    <a:pt x="1517572" y="1161098"/>
                  </a:cubicBezTo>
                  <a:cubicBezTo>
                    <a:pt x="1517572" y="1135380"/>
                    <a:pt x="1526145" y="1121093"/>
                    <a:pt x="1548053" y="1106805"/>
                  </a:cubicBezTo>
                  <a:cubicBezTo>
                    <a:pt x="1635683" y="1047750"/>
                    <a:pt x="1691880" y="977265"/>
                    <a:pt x="1724265" y="876300"/>
                  </a:cubicBezTo>
                  <a:cubicBezTo>
                    <a:pt x="1732838" y="848678"/>
                    <a:pt x="1738553" y="822008"/>
                    <a:pt x="1739505" y="793433"/>
                  </a:cubicBezTo>
                  <a:cubicBezTo>
                    <a:pt x="1748078" y="541972"/>
                    <a:pt x="1753793" y="287655"/>
                    <a:pt x="1752840" y="14288"/>
                  </a:cubicBezTo>
                </a:path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2">
              <a:extLst>
                <a:ext uri="{FF2B5EF4-FFF2-40B4-BE49-F238E27FC236}">
                  <a16:creationId xmlns:a16="http://schemas.microsoft.com/office/drawing/2014/main" id="{1A0D7A34-7576-4DE8-9819-D778317ADD0C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3">
              <a:extLst>
                <a:ext uri="{FF2B5EF4-FFF2-40B4-BE49-F238E27FC236}">
                  <a16:creationId xmlns:a16="http://schemas.microsoft.com/office/drawing/2014/main" id="{D4CB7F24-A958-407D-8D70-238683019A97}"/>
                </a:ext>
              </a:extLst>
            </p:cNvPr>
            <p:cNvSpPr/>
            <p:nvPr/>
          </p:nvSpPr>
          <p:spPr>
            <a:xfrm>
              <a:off x="5257635" y="2328102"/>
              <a:ext cx="533400" cy="1019175"/>
            </a:xfrm>
            <a:custGeom>
              <a:avLst/>
              <a:gdLst>
                <a:gd name="connsiteX0" fmla="*/ 519277 w 533400"/>
                <a:gd name="connsiteY0" fmla="*/ 797050 h 1019175"/>
                <a:gd name="connsiteX1" fmla="*/ 326872 w 533400"/>
                <a:gd name="connsiteY1" fmla="*/ 111250 h 1019175"/>
                <a:gd name="connsiteX2" fmla="*/ 249719 w 533400"/>
                <a:gd name="connsiteY2" fmla="*/ 40765 h 1019175"/>
                <a:gd name="connsiteX3" fmla="*/ 83984 w 533400"/>
                <a:gd name="connsiteY3" fmla="*/ 37908 h 1019175"/>
                <a:gd name="connsiteX4" fmla="*/ 18262 w 533400"/>
                <a:gd name="connsiteY4" fmla="*/ 199833 h 1019175"/>
                <a:gd name="connsiteX5" fmla="*/ 200189 w 533400"/>
                <a:gd name="connsiteY5" fmla="*/ 1010410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3400" h="1019175">
                  <a:moveTo>
                    <a:pt x="519277" y="797050"/>
                  </a:moveTo>
                  <a:lnTo>
                    <a:pt x="326872" y="111250"/>
                  </a:lnTo>
                  <a:cubicBezTo>
                    <a:pt x="313537" y="86485"/>
                    <a:pt x="264007" y="50290"/>
                    <a:pt x="249719" y="40765"/>
                  </a:cubicBezTo>
                  <a:cubicBezTo>
                    <a:pt x="199237" y="7428"/>
                    <a:pt x="130657" y="4570"/>
                    <a:pt x="83984" y="37908"/>
                  </a:cubicBezTo>
                  <a:cubicBezTo>
                    <a:pt x="28739" y="76960"/>
                    <a:pt x="3974" y="136015"/>
                    <a:pt x="18262" y="199833"/>
                  </a:cubicBezTo>
                  <a:cubicBezTo>
                    <a:pt x="81127" y="495108"/>
                    <a:pt x="194474" y="990408"/>
                    <a:pt x="200189" y="1010410"/>
                  </a:cubicBezTo>
                </a:path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4">
              <a:extLst>
                <a:ext uri="{FF2B5EF4-FFF2-40B4-BE49-F238E27FC236}">
                  <a16:creationId xmlns:a16="http://schemas.microsoft.com/office/drawing/2014/main" id="{B5368CDB-F24A-4538-9233-CD536049A05B}"/>
                </a:ext>
              </a:extLst>
            </p:cNvPr>
            <p:cNvSpPr/>
            <p:nvPr/>
          </p:nvSpPr>
          <p:spPr>
            <a:xfrm>
              <a:off x="6097904" y="2704148"/>
              <a:ext cx="342900" cy="619125"/>
            </a:xfrm>
            <a:custGeom>
              <a:avLst/>
              <a:gdLst>
                <a:gd name="connsiteX0" fmla="*/ 175260 w 342900"/>
                <a:gd name="connsiteY0" fmla="*/ 609600 h 619125"/>
                <a:gd name="connsiteX1" fmla="*/ 175260 w 342900"/>
                <a:gd name="connsiteY1" fmla="*/ 609600 h 619125"/>
                <a:gd name="connsiteX2" fmla="*/ 14288 w 342900"/>
                <a:gd name="connsiteY2" fmla="*/ 448628 h 619125"/>
                <a:gd name="connsiteX3" fmla="*/ 14288 w 342900"/>
                <a:gd name="connsiteY3" fmla="*/ 175260 h 619125"/>
                <a:gd name="connsiteX4" fmla="*/ 175260 w 342900"/>
                <a:gd name="connsiteY4" fmla="*/ 14288 h 619125"/>
                <a:gd name="connsiteX5" fmla="*/ 175260 w 342900"/>
                <a:gd name="connsiteY5" fmla="*/ 14288 h 619125"/>
                <a:gd name="connsiteX6" fmla="*/ 336233 w 342900"/>
                <a:gd name="connsiteY6" fmla="*/ 175260 h 619125"/>
                <a:gd name="connsiteX7" fmla="*/ 336233 w 342900"/>
                <a:gd name="connsiteY7" fmla="*/ 448628 h 619125"/>
                <a:gd name="connsiteX8" fmla="*/ 175260 w 342900"/>
                <a:gd name="connsiteY8" fmla="*/ 60960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619125">
                  <a:moveTo>
                    <a:pt x="175260" y="609600"/>
                  </a:moveTo>
                  <a:lnTo>
                    <a:pt x="175260" y="609600"/>
                  </a:lnTo>
                  <a:cubicBezTo>
                    <a:pt x="86678" y="609600"/>
                    <a:pt x="14288" y="538163"/>
                    <a:pt x="14288" y="448628"/>
                  </a:cubicBezTo>
                  <a:lnTo>
                    <a:pt x="14288" y="175260"/>
                  </a:lnTo>
                  <a:cubicBezTo>
                    <a:pt x="14288" y="86677"/>
                    <a:pt x="85725" y="14288"/>
                    <a:pt x="175260" y="14288"/>
                  </a:cubicBezTo>
                  <a:lnTo>
                    <a:pt x="175260" y="14288"/>
                  </a:lnTo>
                  <a:cubicBezTo>
                    <a:pt x="263842" y="14288"/>
                    <a:pt x="336233" y="85725"/>
                    <a:pt x="336233" y="175260"/>
                  </a:cubicBezTo>
                  <a:lnTo>
                    <a:pt x="336233" y="448628"/>
                  </a:lnTo>
                  <a:cubicBezTo>
                    <a:pt x="336233" y="537210"/>
                    <a:pt x="263842" y="609600"/>
                    <a:pt x="175260" y="609600"/>
                  </a:cubicBezTo>
                  <a:close/>
                </a:path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5">
              <a:extLst>
                <a:ext uri="{FF2B5EF4-FFF2-40B4-BE49-F238E27FC236}">
                  <a16:creationId xmlns:a16="http://schemas.microsoft.com/office/drawing/2014/main" id="{3C7DFB9C-EF32-4F61-BFD3-C5BC3BA9CAF9}"/>
                </a:ext>
              </a:extLst>
            </p:cNvPr>
            <p:cNvSpPr/>
            <p:nvPr/>
          </p:nvSpPr>
          <p:spPr>
            <a:xfrm>
              <a:off x="6428422" y="2751773"/>
              <a:ext cx="342900" cy="571500"/>
            </a:xfrm>
            <a:custGeom>
              <a:avLst/>
              <a:gdLst>
                <a:gd name="connsiteX0" fmla="*/ 175260 w 342900"/>
                <a:gd name="connsiteY0" fmla="*/ 561975 h 571500"/>
                <a:gd name="connsiteX1" fmla="*/ 175260 w 342900"/>
                <a:gd name="connsiteY1" fmla="*/ 561975 h 571500"/>
                <a:gd name="connsiteX2" fmla="*/ 14288 w 342900"/>
                <a:gd name="connsiteY2" fmla="*/ 401003 h 571500"/>
                <a:gd name="connsiteX3" fmla="*/ 14288 w 342900"/>
                <a:gd name="connsiteY3" fmla="*/ 175260 h 571500"/>
                <a:gd name="connsiteX4" fmla="*/ 175260 w 342900"/>
                <a:gd name="connsiteY4" fmla="*/ 14288 h 571500"/>
                <a:gd name="connsiteX5" fmla="*/ 175260 w 342900"/>
                <a:gd name="connsiteY5" fmla="*/ 14288 h 571500"/>
                <a:gd name="connsiteX6" fmla="*/ 336233 w 342900"/>
                <a:gd name="connsiteY6" fmla="*/ 175260 h 571500"/>
                <a:gd name="connsiteX7" fmla="*/ 336233 w 342900"/>
                <a:gd name="connsiteY7" fmla="*/ 401003 h 571500"/>
                <a:gd name="connsiteX8" fmla="*/ 175260 w 342900"/>
                <a:gd name="connsiteY8" fmla="*/ 561975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571500">
                  <a:moveTo>
                    <a:pt x="175260" y="561975"/>
                  </a:moveTo>
                  <a:lnTo>
                    <a:pt x="175260" y="561975"/>
                  </a:lnTo>
                  <a:cubicBezTo>
                    <a:pt x="86678" y="561975"/>
                    <a:pt x="14288" y="490538"/>
                    <a:pt x="14288" y="401003"/>
                  </a:cubicBezTo>
                  <a:lnTo>
                    <a:pt x="14288" y="175260"/>
                  </a:lnTo>
                  <a:cubicBezTo>
                    <a:pt x="14288" y="86677"/>
                    <a:pt x="85725" y="14288"/>
                    <a:pt x="175260" y="14288"/>
                  </a:cubicBezTo>
                  <a:lnTo>
                    <a:pt x="175260" y="14288"/>
                  </a:lnTo>
                  <a:cubicBezTo>
                    <a:pt x="263843" y="14288"/>
                    <a:pt x="336233" y="85725"/>
                    <a:pt x="336233" y="175260"/>
                  </a:cubicBezTo>
                  <a:lnTo>
                    <a:pt x="336233" y="401003"/>
                  </a:lnTo>
                  <a:cubicBezTo>
                    <a:pt x="336233" y="489585"/>
                    <a:pt x="264795" y="561975"/>
                    <a:pt x="175260" y="561975"/>
                  </a:cubicBezTo>
                  <a:close/>
                </a:path>
              </a:pathLst>
            </a:custGeom>
            <a:grpFill/>
            <a:ln w="317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" name="Group 16">
            <a:extLst>
              <a:ext uri="{FF2B5EF4-FFF2-40B4-BE49-F238E27FC236}">
                <a16:creationId xmlns:a16="http://schemas.microsoft.com/office/drawing/2014/main" id="{8674DABB-02F1-4376-8421-9F241BA418F6}"/>
              </a:ext>
            </a:extLst>
          </p:cNvPr>
          <p:cNvGrpSpPr/>
          <p:nvPr/>
        </p:nvGrpSpPr>
        <p:grpSpPr>
          <a:xfrm>
            <a:off x="4005217" y="1736746"/>
            <a:ext cx="1514639" cy="2609103"/>
            <a:chOff x="6971773" y="3515634"/>
            <a:chExt cx="1514639" cy="2609103"/>
          </a:xfrm>
        </p:grpSpPr>
        <p:sp>
          <p:nvSpPr>
            <p:cNvPr id="19" name="Freeform: Shape 17">
              <a:extLst>
                <a:ext uri="{FF2B5EF4-FFF2-40B4-BE49-F238E27FC236}">
                  <a16:creationId xmlns:a16="http://schemas.microsoft.com/office/drawing/2014/main" id="{81EB8432-7F55-4EFA-A358-A63B45C37C2F}"/>
                </a:ext>
              </a:extLst>
            </p:cNvPr>
            <p:cNvSpPr/>
            <p:nvPr/>
          </p:nvSpPr>
          <p:spPr>
            <a:xfrm>
              <a:off x="7476868" y="3515634"/>
              <a:ext cx="200025" cy="1009650"/>
            </a:xfrm>
            <a:custGeom>
              <a:avLst/>
              <a:gdLst>
                <a:gd name="connsiteX0" fmla="*/ 186584 w 200025"/>
                <a:gd name="connsiteY0" fmla="*/ 14493 h 1009650"/>
                <a:gd name="connsiteX1" fmla="*/ 27517 w 200025"/>
                <a:gd name="connsiteY1" fmla="*/ 144033 h 1009650"/>
                <a:gd name="connsiteX2" fmla="*/ 16087 w 200025"/>
                <a:gd name="connsiteY2" fmla="*/ 997473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0025" h="1009650">
                  <a:moveTo>
                    <a:pt x="186584" y="14493"/>
                  </a:moveTo>
                  <a:cubicBezTo>
                    <a:pt x="100859" y="9730"/>
                    <a:pt x="31327" y="88788"/>
                    <a:pt x="27517" y="144033"/>
                  </a:cubicBezTo>
                  <a:cubicBezTo>
                    <a:pt x="27517" y="144985"/>
                    <a:pt x="8467" y="442166"/>
                    <a:pt x="16087" y="997473"/>
                  </a:cubicBezTo>
                </a:path>
              </a:pathLst>
            </a:custGeom>
            <a:noFill/>
            <a:ln w="317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8">
              <a:extLst>
                <a:ext uri="{FF2B5EF4-FFF2-40B4-BE49-F238E27FC236}">
                  <a16:creationId xmlns:a16="http://schemas.microsoft.com/office/drawing/2014/main" id="{9407092E-7CF8-4D31-BDC7-719FE1544D28}"/>
                </a:ext>
              </a:extLst>
            </p:cNvPr>
            <p:cNvSpPr/>
            <p:nvPr/>
          </p:nvSpPr>
          <p:spPr>
            <a:xfrm>
              <a:off x="7649164" y="3515840"/>
              <a:ext cx="190500" cy="1019175"/>
            </a:xfrm>
            <a:custGeom>
              <a:avLst/>
              <a:gdLst>
                <a:gd name="connsiteX0" fmla="*/ 178118 w 190500"/>
                <a:gd name="connsiteY0" fmla="*/ 1013460 h 1019175"/>
                <a:gd name="connsiteX1" fmla="*/ 170498 w 190500"/>
                <a:gd name="connsiteY1" fmla="*/ 278130 h 1019175"/>
                <a:gd name="connsiteX2" fmla="*/ 156210 w 190500"/>
                <a:gd name="connsiteY2" fmla="*/ 146685 h 1019175"/>
                <a:gd name="connsiteX3" fmla="*/ 14288 w 190500"/>
                <a:gd name="connsiteY3" fmla="*/ 14288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1019175">
                  <a:moveTo>
                    <a:pt x="178118" y="1013460"/>
                  </a:moveTo>
                  <a:cubicBezTo>
                    <a:pt x="179070" y="1009650"/>
                    <a:pt x="169545" y="297180"/>
                    <a:pt x="170498" y="278130"/>
                  </a:cubicBezTo>
                  <a:cubicBezTo>
                    <a:pt x="170498" y="253365"/>
                    <a:pt x="159068" y="159068"/>
                    <a:pt x="156210" y="146685"/>
                  </a:cubicBezTo>
                  <a:cubicBezTo>
                    <a:pt x="147638" y="97155"/>
                    <a:pt x="95250" y="19050"/>
                    <a:pt x="14288" y="14288"/>
                  </a:cubicBezTo>
                </a:path>
              </a:pathLst>
            </a:custGeom>
            <a:noFill/>
            <a:ln w="317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19">
              <a:extLst>
                <a:ext uri="{FF2B5EF4-FFF2-40B4-BE49-F238E27FC236}">
                  <a16:creationId xmlns:a16="http://schemas.microsoft.com/office/drawing/2014/main" id="{A28CB070-F411-480C-9C9E-2EB0F8B69F19}"/>
                </a:ext>
              </a:extLst>
            </p:cNvPr>
            <p:cNvSpPr/>
            <p:nvPr/>
          </p:nvSpPr>
          <p:spPr>
            <a:xfrm>
              <a:off x="6971773" y="3725582"/>
              <a:ext cx="533400" cy="847725"/>
            </a:xfrm>
            <a:custGeom>
              <a:avLst/>
              <a:gdLst>
                <a:gd name="connsiteX0" fmla="*/ 519277 w 533400"/>
                <a:gd name="connsiteY0" fmla="*/ 797050 h 847725"/>
                <a:gd name="connsiteX1" fmla="*/ 326872 w 533400"/>
                <a:gd name="connsiteY1" fmla="*/ 111250 h 847725"/>
                <a:gd name="connsiteX2" fmla="*/ 249719 w 533400"/>
                <a:gd name="connsiteY2" fmla="*/ 40765 h 847725"/>
                <a:gd name="connsiteX3" fmla="*/ 83984 w 533400"/>
                <a:gd name="connsiteY3" fmla="*/ 37908 h 847725"/>
                <a:gd name="connsiteX4" fmla="*/ 18262 w 533400"/>
                <a:gd name="connsiteY4" fmla="*/ 199833 h 847725"/>
                <a:gd name="connsiteX5" fmla="*/ 160184 w 533400"/>
                <a:gd name="connsiteY5" fmla="*/ 839913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3400" h="847725">
                  <a:moveTo>
                    <a:pt x="519277" y="797050"/>
                  </a:moveTo>
                  <a:lnTo>
                    <a:pt x="326872" y="111250"/>
                  </a:lnTo>
                  <a:cubicBezTo>
                    <a:pt x="313537" y="86485"/>
                    <a:pt x="264007" y="50290"/>
                    <a:pt x="249719" y="40765"/>
                  </a:cubicBezTo>
                  <a:cubicBezTo>
                    <a:pt x="199237" y="7428"/>
                    <a:pt x="130657" y="4570"/>
                    <a:pt x="83984" y="37908"/>
                  </a:cubicBezTo>
                  <a:cubicBezTo>
                    <a:pt x="28739" y="76960"/>
                    <a:pt x="3974" y="136015"/>
                    <a:pt x="18262" y="199833"/>
                  </a:cubicBezTo>
                  <a:cubicBezTo>
                    <a:pt x="81127" y="495108"/>
                    <a:pt x="154469" y="819910"/>
                    <a:pt x="160184" y="839913"/>
                  </a:cubicBezTo>
                </a:path>
              </a:pathLst>
            </a:custGeom>
            <a:noFill/>
            <a:ln w="317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0">
              <a:extLst>
                <a:ext uri="{FF2B5EF4-FFF2-40B4-BE49-F238E27FC236}">
                  <a16:creationId xmlns:a16="http://schemas.microsoft.com/office/drawing/2014/main" id="{7092E240-05A8-45A1-8E73-E3E9E8C28008}"/>
                </a:ext>
              </a:extLst>
            </p:cNvPr>
            <p:cNvSpPr/>
            <p:nvPr/>
          </p:nvSpPr>
          <p:spPr>
            <a:xfrm>
              <a:off x="7810137" y="4106390"/>
              <a:ext cx="342900" cy="619125"/>
            </a:xfrm>
            <a:custGeom>
              <a:avLst/>
              <a:gdLst>
                <a:gd name="connsiteX0" fmla="*/ 175260 w 342900"/>
                <a:gd name="connsiteY0" fmla="*/ 609600 h 619125"/>
                <a:gd name="connsiteX1" fmla="*/ 175260 w 342900"/>
                <a:gd name="connsiteY1" fmla="*/ 609600 h 619125"/>
                <a:gd name="connsiteX2" fmla="*/ 14288 w 342900"/>
                <a:gd name="connsiteY2" fmla="*/ 448628 h 619125"/>
                <a:gd name="connsiteX3" fmla="*/ 14288 w 342900"/>
                <a:gd name="connsiteY3" fmla="*/ 175260 h 619125"/>
                <a:gd name="connsiteX4" fmla="*/ 175260 w 342900"/>
                <a:gd name="connsiteY4" fmla="*/ 14288 h 619125"/>
                <a:gd name="connsiteX5" fmla="*/ 175260 w 342900"/>
                <a:gd name="connsiteY5" fmla="*/ 14288 h 619125"/>
                <a:gd name="connsiteX6" fmla="*/ 336233 w 342900"/>
                <a:gd name="connsiteY6" fmla="*/ 175260 h 619125"/>
                <a:gd name="connsiteX7" fmla="*/ 336233 w 342900"/>
                <a:gd name="connsiteY7" fmla="*/ 448628 h 619125"/>
                <a:gd name="connsiteX8" fmla="*/ 175260 w 342900"/>
                <a:gd name="connsiteY8" fmla="*/ 609600 h 619125"/>
                <a:gd name="connsiteX9" fmla="*/ 175260 w 342900"/>
                <a:gd name="connsiteY9" fmla="*/ 60960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2900" h="619125">
                  <a:moveTo>
                    <a:pt x="175260" y="609600"/>
                  </a:moveTo>
                  <a:lnTo>
                    <a:pt x="175260" y="609600"/>
                  </a:lnTo>
                  <a:cubicBezTo>
                    <a:pt x="86677" y="609600"/>
                    <a:pt x="14288" y="538163"/>
                    <a:pt x="14288" y="448628"/>
                  </a:cubicBezTo>
                  <a:lnTo>
                    <a:pt x="14288" y="175260"/>
                  </a:lnTo>
                  <a:cubicBezTo>
                    <a:pt x="14288" y="86677"/>
                    <a:pt x="85725" y="14288"/>
                    <a:pt x="175260" y="14288"/>
                  </a:cubicBezTo>
                  <a:lnTo>
                    <a:pt x="175260" y="14288"/>
                  </a:lnTo>
                  <a:cubicBezTo>
                    <a:pt x="263842" y="14288"/>
                    <a:pt x="336233" y="85725"/>
                    <a:pt x="336233" y="175260"/>
                  </a:cubicBezTo>
                  <a:lnTo>
                    <a:pt x="336233" y="448628"/>
                  </a:lnTo>
                  <a:cubicBezTo>
                    <a:pt x="336233" y="537210"/>
                    <a:pt x="263842" y="609600"/>
                    <a:pt x="175260" y="609600"/>
                  </a:cubicBezTo>
                  <a:lnTo>
                    <a:pt x="175260" y="609600"/>
                  </a:lnTo>
                  <a:close/>
                </a:path>
              </a:pathLst>
            </a:custGeom>
            <a:noFill/>
            <a:ln w="317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1">
              <a:extLst>
                <a:ext uri="{FF2B5EF4-FFF2-40B4-BE49-F238E27FC236}">
                  <a16:creationId xmlns:a16="http://schemas.microsoft.com/office/drawing/2014/main" id="{618CE4E3-2F61-4B49-9993-AD693DE43B8A}"/>
                </a:ext>
              </a:extLst>
            </p:cNvPr>
            <p:cNvSpPr/>
            <p:nvPr/>
          </p:nvSpPr>
          <p:spPr>
            <a:xfrm>
              <a:off x="8143512" y="4154015"/>
              <a:ext cx="342900" cy="571500"/>
            </a:xfrm>
            <a:custGeom>
              <a:avLst/>
              <a:gdLst>
                <a:gd name="connsiteX0" fmla="*/ 175260 w 342900"/>
                <a:gd name="connsiteY0" fmla="*/ 561975 h 571500"/>
                <a:gd name="connsiteX1" fmla="*/ 175260 w 342900"/>
                <a:gd name="connsiteY1" fmla="*/ 561975 h 571500"/>
                <a:gd name="connsiteX2" fmla="*/ 14288 w 342900"/>
                <a:gd name="connsiteY2" fmla="*/ 401003 h 571500"/>
                <a:gd name="connsiteX3" fmla="*/ 14288 w 342900"/>
                <a:gd name="connsiteY3" fmla="*/ 175260 h 571500"/>
                <a:gd name="connsiteX4" fmla="*/ 175260 w 342900"/>
                <a:gd name="connsiteY4" fmla="*/ 14288 h 571500"/>
                <a:gd name="connsiteX5" fmla="*/ 175260 w 342900"/>
                <a:gd name="connsiteY5" fmla="*/ 14288 h 571500"/>
                <a:gd name="connsiteX6" fmla="*/ 336233 w 342900"/>
                <a:gd name="connsiteY6" fmla="*/ 175260 h 571500"/>
                <a:gd name="connsiteX7" fmla="*/ 336233 w 342900"/>
                <a:gd name="connsiteY7" fmla="*/ 401003 h 571500"/>
                <a:gd name="connsiteX8" fmla="*/ 175260 w 342900"/>
                <a:gd name="connsiteY8" fmla="*/ 561975 h 571500"/>
                <a:gd name="connsiteX9" fmla="*/ 175260 w 342900"/>
                <a:gd name="connsiteY9" fmla="*/ 561975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2900" h="571500">
                  <a:moveTo>
                    <a:pt x="175260" y="561975"/>
                  </a:moveTo>
                  <a:lnTo>
                    <a:pt x="175260" y="561975"/>
                  </a:lnTo>
                  <a:cubicBezTo>
                    <a:pt x="86678" y="561975"/>
                    <a:pt x="14288" y="490538"/>
                    <a:pt x="14288" y="401003"/>
                  </a:cubicBezTo>
                  <a:lnTo>
                    <a:pt x="14288" y="175260"/>
                  </a:lnTo>
                  <a:cubicBezTo>
                    <a:pt x="14288" y="86677"/>
                    <a:pt x="85725" y="14288"/>
                    <a:pt x="175260" y="14288"/>
                  </a:cubicBezTo>
                  <a:lnTo>
                    <a:pt x="175260" y="14288"/>
                  </a:lnTo>
                  <a:cubicBezTo>
                    <a:pt x="263842" y="14288"/>
                    <a:pt x="336233" y="85725"/>
                    <a:pt x="336233" y="175260"/>
                  </a:cubicBezTo>
                  <a:lnTo>
                    <a:pt x="336233" y="401003"/>
                  </a:lnTo>
                  <a:cubicBezTo>
                    <a:pt x="336233" y="489585"/>
                    <a:pt x="264795" y="561975"/>
                    <a:pt x="175260" y="561975"/>
                  </a:cubicBezTo>
                  <a:lnTo>
                    <a:pt x="175260" y="561975"/>
                  </a:lnTo>
                  <a:close/>
                </a:path>
              </a:pathLst>
            </a:custGeom>
            <a:noFill/>
            <a:ln w="317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2">
              <a:extLst>
                <a:ext uri="{FF2B5EF4-FFF2-40B4-BE49-F238E27FC236}">
                  <a16:creationId xmlns:a16="http://schemas.microsoft.com/office/drawing/2014/main" id="{DADD4A20-2CB9-4F9F-B7A3-13AFDFDD2B8D}"/>
                </a:ext>
              </a:extLst>
            </p:cNvPr>
            <p:cNvSpPr/>
            <p:nvPr/>
          </p:nvSpPr>
          <p:spPr>
            <a:xfrm>
              <a:off x="7186250" y="4922682"/>
              <a:ext cx="619125" cy="523875"/>
            </a:xfrm>
            <a:custGeom>
              <a:avLst/>
              <a:gdLst>
                <a:gd name="connsiteX0" fmla="*/ 14288 w 619125"/>
                <a:gd name="connsiteY0" fmla="*/ 17145 h 523875"/>
                <a:gd name="connsiteX1" fmla="*/ 157163 w 619125"/>
                <a:gd name="connsiteY1" fmla="*/ 14288 h 523875"/>
                <a:gd name="connsiteX2" fmla="*/ 414338 w 619125"/>
                <a:gd name="connsiteY2" fmla="*/ 34290 h 523875"/>
                <a:gd name="connsiteX3" fmla="*/ 530543 w 619125"/>
                <a:gd name="connsiteY3" fmla="*/ 125730 h 523875"/>
                <a:gd name="connsiteX4" fmla="*/ 552450 w 619125"/>
                <a:gd name="connsiteY4" fmla="*/ 501967 h 523875"/>
                <a:gd name="connsiteX5" fmla="*/ 543878 w 619125"/>
                <a:gd name="connsiteY5" fmla="*/ 51625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125" h="523875">
                  <a:moveTo>
                    <a:pt x="14288" y="17145"/>
                  </a:moveTo>
                  <a:cubicBezTo>
                    <a:pt x="61913" y="16192"/>
                    <a:pt x="109538" y="15240"/>
                    <a:pt x="157163" y="14288"/>
                  </a:cubicBezTo>
                  <a:cubicBezTo>
                    <a:pt x="168592" y="14288"/>
                    <a:pt x="412433" y="31433"/>
                    <a:pt x="414338" y="34290"/>
                  </a:cubicBezTo>
                  <a:cubicBezTo>
                    <a:pt x="472440" y="59055"/>
                    <a:pt x="495300" y="90488"/>
                    <a:pt x="530543" y="125730"/>
                  </a:cubicBezTo>
                  <a:cubicBezTo>
                    <a:pt x="627698" y="222885"/>
                    <a:pt x="644843" y="386715"/>
                    <a:pt x="552450" y="501967"/>
                  </a:cubicBezTo>
                  <a:cubicBezTo>
                    <a:pt x="548640" y="505778"/>
                    <a:pt x="546735" y="511492"/>
                    <a:pt x="543878" y="516255"/>
                  </a:cubicBezTo>
                </a:path>
              </a:pathLst>
            </a:custGeom>
            <a:noFill/>
            <a:ln w="317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3">
              <a:extLst>
                <a:ext uri="{FF2B5EF4-FFF2-40B4-BE49-F238E27FC236}">
                  <a16:creationId xmlns:a16="http://schemas.microsoft.com/office/drawing/2014/main" id="{8A16F205-EC26-472B-A03E-E58DEB415055}"/>
                </a:ext>
              </a:extLst>
            </p:cNvPr>
            <p:cNvSpPr/>
            <p:nvPr/>
          </p:nvSpPr>
          <p:spPr>
            <a:xfrm>
              <a:off x="6980670" y="4362612"/>
              <a:ext cx="1504950" cy="1762125"/>
            </a:xfrm>
            <a:custGeom>
              <a:avLst/>
              <a:gdLst>
                <a:gd name="connsiteX0" fmla="*/ 623727 w 1504950"/>
                <a:gd name="connsiteY0" fmla="*/ 594360 h 1762125"/>
                <a:gd name="connsiteX1" fmla="*/ 668494 w 1504950"/>
                <a:gd name="connsiteY1" fmla="*/ 571500 h 1762125"/>
                <a:gd name="connsiteX2" fmla="*/ 758029 w 1504950"/>
                <a:gd name="connsiteY2" fmla="*/ 535305 h 1762125"/>
                <a:gd name="connsiteX3" fmla="*/ 862804 w 1504950"/>
                <a:gd name="connsiteY3" fmla="*/ 268605 h 1762125"/>
                <a:gd name="connsiteX4" fmla="*/ 237012 w 1504950"/>
                <a:gd name="connsiteY4" fmla="*/ 186690 h 1762125"/>
                <a:gd name="connsiteX5" fmla="*/ 77944 w 1504950"/>
                <a:gd name="connsiteY5" fmla="*/ 282892 h 1762125"/>
                <a:gd name="connsiteX6" fmla="*/ 42702 w 1504950"/>
                <a:gd name="connsiteY6" fmla="*/ 402907 h 1762125"/>
                <a:gd name="connsiteX7" fmla="*/ 15079 w 1504950"/>
                <a:gd name="connsiteY7" fmla="*/ 560070 h 1762125"/>
                <a:gd name="connsiteX8" fmla="*/ 31272 w 1504950"/>
                <a:gd name="connsiteY8" fmla="*/ 627698 h 1762125"/>
                <a:gd name="connsiteX9" fmla="*/ 299877 w 1504950"/>
                <a:gd name="connsiteY9" fmla="*/ 1050608 h 1762125"/>
                <a:gd name="connsiteX10" fmla="*/ 385602 w 1504950"/>
                <a:gd name="connsiteY10" fmla="*/ 1133475 h 1762125"/>
                <a:gd name="connsiteX11" fmla="*/ 406557 w 1504950"/>
                <a:gd name="connsiteY11" fmla="*/ 1181100 h 1762125"/>
                <a:gd name="connsiteX12" fmla="*/ 415129 w 1504950"/>
                <a:gd name="connsiteY12" fmla="*/ 1703070 h 1762125"/>
                <a:gd name="connsiteX13" fmla="*/ 469422 w 1504950"/>
                <a:gd name="connsiteY13" fmla="*/ 1753553 h 1762125"/>
                <a:gd name="connsiteX14" fmla="*/ 1221897 w 1504950"/>
                <a:gd name="connsiteY14" fmla="*/ 1755458 h 1762125"/>
                <a:gd name="connsiteX15" fmla="*/ 1268569 w 1504950"/>
                <a:gd name="connsiteY15" fmla="*/ 1708785 h 1762125"/>
                <a:gd name="connsiteX16" fmla="*/ 1259997 w 1504950"/>
                <a:gd name="connsiteY16" fmla="*/ 1161098 h 1762125"/>
                <a:gd name="connsiteX17" fmla="*/ 1290477 w 1504950"/>
                <a:gd name="connsiteY17" fmla="*/ 1106805 h 1762125"/>
                <a:gd name="connsiteX18" fmla="*/ 1466689 w 1504950"/>
                <a:gd name="connsiteY18" fmla="*/ 876300 h 1762125"/>
                <a:gd name="connsiteX19" fmla="*/ 1481929 w 1504950"/>
                <a:gd name="connsiteY19" fmla="*/ 793432 h 1762125"/>
                <a:gd name="connsiteX20" fmla="*/ 1495264 w 1504950"/>
                <a:gd name="connsiteY20" fmla="*/ 14288 h 176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4950" h="1762125">
                  <a:moveTo>
                    <a:pt x="623727" y="594360"/>
                  </a:moveTo>
                  <a:cubicBezTo>
                    <a:pt x="636109" y="581978"/>
                    <a:pt x="651349" y="575310"/>
                    <a:pt x="668494" y="571500"/>
                  </a:cubicBezTo>
                  <a:cubicBezTo>
                    <a:pt x="700879" y="564832"/>
                    <a:pt x="731359" y="553403"/>
                    <a:pt x="758029" y="535305"/>
                  </a:cubicBezTo>
                  <a:cubicBezTo>
                    <a:pt x="834229" y="483870"/>
                    <a:pt x="859947" y="361950"/>
                    <a:pt x="862804" y="268605"/>
                  </a:cubicBezTo>
                  <a:cubicBezTo>
                    <a:pt x="863757" y="252413"/>
                    <a:pt x="321784" y="190500"/>
                    <a:pt x="237012" y="186690"/>
                  </a:cubicBezTo>
                  <a:cubicBezTo>
                    <a:pt x="166527" y="182880"/>
                    <a:pt x="98899" y="217170"/>
                    <a:pt x="77944" y="282892"/>
                  </a:cubicBezTo>
                  <a:cubicBezTo>
                    <a:pt x="65562" y="322898"/>
                    <a:pt x="55084" y="362903"/>
                    <a:pt x="42702" y="402907"/>
                  </a:cubicBezTo>
                  <a:cubicBezTo>
                    <a:pt x="34129" y="432435"/>
                    <a:pt x="22699" y="511493"/>
                    <a:pt x="15079" y="560070"/>
                  </a:cubicBezTo>
                  <a:cubicBezTo>
                    <a:pt x="12222" y="583882"/>
                    <a:pt x="16984" y="607695"/>
                    <a:pt x="31272" y="627698"/>
                  </a:cubicBezTo>
                  <a:cubicBezTo>
                    <a:pt x="89374" y="712470"/>
                    <a:pt x="240822" y="954405"/>
                    <a:pt x="299877" y="1050608"/>
                  </a:cubicBezTo>
                  <a:cubicBezTo>
                    <a:pt x="311307" y="1069658"/>
                    <a:pt x="365599" y="1121093"/>
                    <a:pt x="385602" y="1133475"/>
                  </a:cubicBezTo>
                  <a:cubicBezTo>
                    <a:pt x="396079" y="1140143"/>
                    <a:pt x="406557" y="1161098"/>
                    <a:pt x="406557" y="1181100"/>
                  </a:cubicBezTo>
                  <a:cubicBezTo>
                    <a:pt x="401794" y="1352550"/>
                    <a:pt x="407509" y="1530668"/>
                    <a:pt x="415129" y="1703070"/>
                  </a:cubicBezTo>
                  <a:cubicBezTo>
                    <a:pt x="417034" y="1744028"/>
                    <a:pt x="425607" y="1753553"/>
                    <a:pt x="469422" y="1753553"/>
                  </a:cubicBezTo>
                  <a:cubicBezTo>
                    <a:pt x="717072" y="1751647"/>
                    <a:pt x="974247" y="1757362"/>
                    <a:pt x="1221897" y="1755458"/>
                  </a:cubicBezTo>
                  <a:cubicBezTo>
                    <a:pt x="1263807" y="1755458"/>
                    <a:pt x="1268569" y="1749743"/>
                    <a:pt x="1268569" y="1708785"/>
                  </a:cubicBezTo>
                  <a:cubicBezTo>
                    <a:pt x="1266664" y="1528762"/>
                    <a:pt x="1258092" y="1342073"/>
                    <a:pt x="1259997" y="1161098"/>
                  </a:cubicBezTo>
                  <a:cubicBezTo>
                    <a:pt x="1259997" y="1135380"/>
                    <a:pt x="1268569" y="1121093"/>
                    <a:pt x="1290477" y="1106805"/>
                  </a:cubicBezTo>
                  <a:cubicBezTo>
                    <a:pt x="1378107" y="1047750"/>
                    <a:pt x="1434304" y="977265"/>
                    <a:pt x="1466689" y="876300"/>
                  </a:cubicBezTo>
                  <a:cubicBezTo>
                    <a:pt x="1475262" y="848678"/>
                    <a:pt x="1480977" y="822007"/>
                    <a:pt x="1481929" y="793432"/>
                  </a:cubicBezTo>
                  <a:cubicBezTo>
                    <a:pt x="1490502" y="541973"/>
                    <a:pt x="1496217" y="287655"/>
                    <a:pt x="1495264" y="14288"/>
                  </a:cubicBezTo>
                </a:path>
              </a:pathLst>
            </a:custGeom>
            <a:noFill/>
            <a:ln w="317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" name="Graphic 1">
            <a:extLst>
              <a:ext uri="{FF2B5EF4-FFF2-40B4-BE49-F238E27FC236}">
                <a16:creationId xmlns:a16="http://schemas.microsoft.com/office/drawing/2014/main" id="{A8DFCA03-9E2D-47EA-AB52-BB42205E9806}"/>
              </a:ext>
            </a:extLst>
          </p:cNvPr>
          <p:cNvGrpSpPr/>
          <p:nvPr/>
        </p:nvGrpSpPr>
        <p:grpSpPr>
          <a:xfrm>
            <a:off x="1101144" y="1657895"/>
            <a:ext cx="1776412" cy="2687954"/>
            <a:chOff x="6081713" y="3426067"/>
            <a:chExt cx="1776412" cy="2687954"/>
          </a:xfrm>
        </p:grpSpPr>
        <p:sp>
          <p:nvSpPr>
            <p:cNvPr id="27" name="Freeform: Shape 25">
              <a:extLst>
                <a:ext uri="{FF2B5EF4-FFF2-40B4-BE49-F238E27FC236}">
                  <a16:creationId xmlns:a16="http://schemas.microsoft.com/office/drawing/2014/main" id="{27D0EC6C-E18B-4A50-9B4E-00AE4E3630C5}"/>
                </a:ext>
              </a:extLst>
            </p:cNvPr>
            <p:cNvSpPr/>
            <p:nvPr/>
          </p:nvSpPr>
          <p:spPr>
            <a:xfrm>
              <a:off x="6081713" y="342606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317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6">
              <a:extLst>
                <a:ext uri="{FF2B5EF4-FFF2-40B4-BE49-F238E27FC236}">
                  <a16:creationId xmlns:a16="http://schemas.microsoft.com/office/drawing/2014/main" id="{232C87F2-A31D-46DB-B542-E9C85FD0488B}"/>
                </a:ext>
              </a:extLst>
            </p:cNvPr>
            <p:cNvSpPr/>
            <p:nvPr/>
          </p:nvSpPr>
          <p:spPr>
            <a:xfrm>
              <a:off x="6081713" y="342606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317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7">
              <a:extLst>
                <a:ext uri="{FF2B5EF4-FFF2-40B4-BE49-F238E27FC236}">
                  <a16:creationId xmlns:a16="http://schemas.microsoft.com/office/drawing/2014/main" id="{6BA75FF0-6B7C-46CC-96ED-E80872F40FC7}"/>
                </a:ext>
              </a:extLst>
            </p:cNvPr>
            <p:cNvSpPr/>
            <p:nvPr/>
          </p:nvSpPr>
          <p:spPr>
            <a:xfrm>
              <a:off x="6081713" y="342606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317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8">
              <a:extLst>
                <a:ext uri="{FF2B5EF4-FFF2-40B4-BE49-F238E27FC236}">
                  <a16:creationId xmlns:a16="http://schemas.microsoft.com/office/drawing/2014/main" id="{25F5E36E-B0A9-4C51-9ADB-0D371A472109}"/>
                </a:ext>
              </a:extLst>
            </p:cNvPr>
            <p:cNvSpPr/>
            <p:nvPr/>
          </p:nvSpPr>
          <p:spPr>
            <a:xfrm>
              <a:off x="6081713" y="342606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317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29">
              <a:extLst>
                <a:ext uri="{FF2B5EF4-FFF2-40B4-BE49-F238E27FC236}">
                  <a16:creationId xmlns:a16="http://schemas.microsoft.com/office/drawing/2014/main" id="{82A4846D-5761-4337-AB14-C8360908B537}"/>
                </a:ext>
              </a:extLst>
            </p:cNvPr>
            <p:cNvSpPr/>
            <p:nvPr/>
          </p:nvSpPr>
          <p:spPr>
            <a:xfrm>
              <a:off x="6081713" y="342606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317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0">
              <a:extLst>
                <a:ext uri="{FF2B5EF4-FFF2-40B4-BE49-F238E27FC236}">
                  <a16:creationId xmlns:a16="http://schemas.microsoft.com/office/drawing/2014/main" id="{A4247C16-856D-4FB9-A8E4-2C9F51F6BEE4}"/>
                </a:ext>
              </a:extLst>
            </p:cNvPr>
            <p:cNvSpPr/>
            <p:nvPr/>
          </p:nvSpPr>
          <p:spPr>
            <a:xfrm>
              <a:off x="6529011" y="3493633"/>
              <a:ext cx="337968" cy="1054630"/>
            </a:xfrm>
            <a:custGeom>
              <a:avLst/>
              <a:gdLst>
                <a:gd name="connsiteX0" fmla="*/ 352188 w 361950"/>
                <a:gd name="connsiteY0" fmla="*/ 961278 h 1123950"/>
                <a:gd name="connsiteX1" fmla="*/ 343616 w 361950"/>
                <a:gd name="connsiteY1" fmla="*/ 277383 h 1123950"/>
                <a:gd name="connsiteX2" fmla="*/ 329328 w 361950"/>
                <a:gd name="connsiteY2" fmla="*/ 145938 h 1123950"/>
                <a:gd name="connsiteX3" fmla="*/ 188358 w 361950"/>
                <a:gd name="connsiteY3" fmla="*/ 14493 h 1123950"/>
                <a:gd name="connsiteX4" fmla="*/ 29291 w 361950"/>
                <a:gd name="connsiteY4" fmla="*/ 144033 h 1123950"/>
                <a:gd name="connsiteX5" fmla="*/ 15956 w 361950"/>
                <a:gd name="connsiteY5" fmla="*/ 1113678 h 1123950"/>
                <a:gd name="connsiteX0" fmla="*/ 337901 w 337968"/>
                <a:gd name="connsiteY0" fmla="*/ 946991 h 1054630"/>
                <a:gd name="connsiteX1" fmla="*/ 329329 w 337968"/>
                <a:gd name="connsiteY1" fmla="*/ 263096 h 1054630"/>
                <a:gd name="connsiteX2" fmla="*/ 315041 w 337968"/>
                <a:gd name="connsiteY2" fmla="*/ 131651 h 1054630"/>
                <a:gd name="connsiteX3" fmla="*/ 174071 w 337968"/>
                <a:gd name="connsiteY3" fmla="*/ 206 h 1054630"/>
                <a:gd name="connsiteX4" fmla="*/ 15004 w 337968"/>
                <a:gd name="connsiteY4" fmla="*/ 129746 h 1054630"/>
                <a:gd name="connsiteX5" fmla="*/ 1669 w 337968"/>
                <a:gd name="connsiteY5" fmla="*/ 1054630 h 1054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968" h="1054630">
                  <a:moveTo>
                    <a:pt x="337901" y="946991"/>
                  </a:moveTo>
                  <a:cubicBezTo>
                    <a:pt x="338854" y="943181"/>
                    <a:pt x="329329" y="283099"/>
                    <a:pt x="329329" y="263096"/>
                  </a:cubicBezTo>
                  <a:cubicBezTo>
                    <a:pt x="329329" y="238331"/>
                    <a:pt x="317899" y="144033"/>
                    <a:pt x="315041" y="131651"/>
                  </a:cubicBezTo>
                  <a:cubicBezTo>
                    <a:pt x="307421" y="83073"/>
                    <a:pt x="255034" y="4968"/>
                    <a:pt x="174071" y="206"/>
                  </a:cubicBezTo>
                  <a:cubicBezTo>
                    <a:pt x="88346" y="-4557"/>
                    <a:pt x="18814" y="74501"/>
                    <a:pt x="15004" y="129746"/>
                  </a:cubicBezTo>
                  <a:cubicBezTo>
                    <a:pt x="15004" y="130698"/>
                    <a:pt x="-5951" y="500275"/>
                    <a:pt x="1669" y="1054630"/>
                  </a:cubicBezTo>
                </a:path>
              </a:pathLst>
            </a:custGeom>
            <a:noFill/>
            <a:ln w="317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1">
              <a:extLst>
                <a:ext uri="{FF2B5EF4-FFF2-40B4-BE49-F238E27FC236}">
                  <a16:creationId xmlns:a16="http://schemas.microsoft.com/office/drawing/2014/main" id="{F3843A73-A0A6-4BF3-87FB-9DD6C7CAE5D5}"/>
                </a:ext>
              </a:extLst>
            </p:cNvPr>
            <p:cNvSpPr/>
            <p:nvPr/>
          </p:nvSpPr>
          <p:spPr>
            <a:xfrm>
              <a:off x="6081713" y="342606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317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2">
              <a:extLst>
                <a:ext uri="{FF2B5EF4-FFF2-40B4-BE49-F238E27FC236}">
                  <a16:creationId xmlns:a16="http://schemas.microsoft.com/office/drawing/2014/main" id="{F750174F-1DF9-4A9A-8776-7992FFE97411}"/>
                </a:ext>
              </a:extLst>
            </p:cNvPr>
            <p:cNvSpPr/>
            <p:nvPr/>
          </p:nvSpPr>
          <p:spPr>
            <a:xfrm>
              <a:off x="6081713" y="342606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317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3">
              <a:extLst>
                <a:ext uri="{FF2B5EF4-FFF2-40B4-BE49-F238E27FC236}">
                  <a16:creationId xmlns:a16="http://schemas.microsoft.com/office/drawing/2014/main" id="{06E82808-B0F3-43C5-933E-F90464569E68}"/>
                </a:ext>
              </a:extLst>
            </p:cNvPr>
            <p:cNvSpPr/>
            <p:nvPr/>
          </p:nvSpPr>
          <p:spPr>
            <a:xfrm>
              <a:off x="6854190" y="4090912"/>
              <a:ext cx="342900" cy="523875"/>
            </a:xfrm>
            <a:custGeom>
              <a:avLst/>
              <a:gdLst>
                <a:gd name="connsiteX0" fmla="*/ 14288 w 342900"/>
                <a:gd name="connsiteY0" fmla="*/ 464820 h 523875"/>
                <a:gd name="connsiteX1" fmla="*/ 14288 w 342900"/>
                <a:gd name="connsiteY1" fmla="*/ 175260 h 523875"/>
                <a:gd name="connsiteX2" fmla="*/ 175260 w 342900"/>
                <a:gd name="connsiteY2" fmla="*/ 14288 h 523875"/>
                <a:gd name="connsiteX3" fmla="*/ 175260 w 342900"/>
                <a:gd name="connsiteY3" fmla="*/ 14288 h 523875"/>
                <a:gd name="connsiteX4" fmla="*/ 336233 w 342900"/>
                <a:gd name="connsiteY4" fmla="*/ 175260 h 523875"/>
                <a:gd name="connsiteX5" fmla="*/ 336233 w 342900"/>
                <a:gd name="connsiteY5" fmla="*/ 51625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0" h="523875">
                  <a:moveTo>
                    <a:pt x="14288" y="464820"/>
                  </a:moveTo>
                  <a:lnTo>
                    <a:pt x="14288" y="175260"/>
                  </a:lnTo>
                  <a:cubicBezTo>
                    <a:pt x="14288" y="86677"/>
                    <a:pt x="85725" y="14288"/>
                    <a:pt x="175260" y="14288"/>
                  </a:cubicBezTo>
                  <a:lnTo>
                    <a:pt x="175260" y="14288"/>
                  </a:lnTo>
                  <a:cubicBezTo>
                    <a:pt x="263843" y="14288"/>
                    <a:pt x="336233" y="85725"/>
                    <a:pt x="336233" y="175260"/>
                  </a:cubicBezTo>
                  <a:lnTo>
                    <a:pt x="336233" y="516255"/>
                  </a:lnTo>
                </a:path>
              </a:pathLst>
            </a:custGeom>
            <a:noFill/>
            <a:ln w="317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4">
              <a:extLst>
                <a:ext uri="{FF2B5EF4-FFF2-40B4-BE49-F238E27FC236}">
                  <a16:creationId xmlns:a16="http://schemas.microsoft.com/office/drawing/2014/main" id="{493F892A-B35A-4E92-87FF-4F9D875B34B1}"/>
                </a:ext>
              </a:extLst>
            </p:cNvPr>
            <p:cNvSpPr/>
            <p:nvPr/>
          </p:nvSpPr>
          <p:spPr>
            <a:xfrm>
              <a:off x="7181850" y="4095674"/>
              <a:ext cx="342900" cy="619125"/>
            </a:xfrm>
            <a:custGeom>
              <a:avLst/>
              <a:gdLst>
                <a:gd name="connsiteX0" fmla="*/ 175260 w 342900"/>
                <a:gd name="connsiteY0" fmla="*/ 609600 h 619125"/>
                <a:gd name="connsiteX1" fmla="*/ 175260 w 342900"/>
                <a:gd name="connsiteY1" fmla="*/ 609600 h 619125"/>
                <a:gd name="connsiteX2" fmla="*/ 14288 w 342900"/>
                <a:gd name="connsiteY2" fmla="*/ 448628 h 619125"/>
                <a:gd name="connsiteX3" fmla="*/ 14288 w 342900"/>
                <a:gd name="connsiteY3" fmla="*/ 175260 h 619125"/>
                <a:gd name="connsiteX4" fmla="*/ 175260 w 342900"/>
                <a:gd name="connsiteY4" fmla="*/ 14288 h 619125"/>
                <a:gd name="connsiteX5" fmla="*/ 175260 w 342900"/>
                <a:gd name="connsiteY5" fmla="*/ 14288 h 619125"/>
                <a:gd name="connsiteX6" fmla="*/ 336233 w 342900"/>
                <a:gd name="connsiteY6" fmla="*/ 175260 h 619125"/>
                <a:gd name="connsiteX7" fmla="*/ 336233 w 342900"/>
                <a:gd name="connsiteY7" fmla="*/ 448628 h 619125"/>
                <a:gd name="connsiteX8" fmla="*/ 175260 w 342900"/>
                <a:gd name="connsiteY8" fmla="*/ 609600 h 619125"/>
                <a:gd name="connsiteX9" fmla="*/ 175260 w 342900"/>
                <a:gd name="connsiteY9" fmla="*/ 60960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2900" h="619125">
                  <a:moveTo>
                    <a:pt x="175260" y="609600"/>
                  </a:moveTo>
                  <a:lnTo>
                    <a:pt x="175260" y="609600"/>
                  </a:lnTo>
                  <a:cubicBezTo>
                    <a:pt x="86677" y="609600"/>
                    <a:pt x="14288" y="538163"/>
                    <a:pt x="14288" y="448628"/>
                  </a:cubicBezTo>
                  <a:lnTo>
                    <a:pt x="14288" y="175260"/>
                  </a:lnTo>
                  <a:cubicBezTo>
                    <a:pt x="14288" y="86677"/>
                    <a:pt x="85725" y="14288"/>
                    <a:pt x="175260" y="14288"/>
                  </a:cubicBezTo>
                  <a:lnTo>
                    <a:pt x="175260" y="14288"/>
                  </a:lnTo>
                  <a:cubicBezTo>
                    <a:pt x="263842" y="14288"/>
                    <a:pt x="336233" y="85725"/>
                    <a:pt x="336233" y="175260"/>
                  </a:cubicBezTo>
                  <a:lnTo>
                    <a:pt x="336233" y="448628"/>
                  </a:lnTo>
                  <a:cubicBezTo>
                    <a:pt x="336233" y="537210"/>
                    <a:pt x="263842" y="609600"/>
                    <a:pt x="175260" y="609600"/>
                  </a:cubicBezTo>
                  <a:lnTo>
                    <a:pt x="175260" y="609600"/>
                  </a:lnTo>
                  <a:close/>
                </a:path>
              </a:pathLst>
            </a:custGeom>
            <a:noFill/>
            <a:ln w="317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5">
              <a:extLst>
                <a:ext uri="{FF2B5EF4-FFF2-40B4-BE49-F238E27FC236}">
                  <a16:creationId xmlns:a16="http://schemas.microsoft.com/office/drawing/2014/main" id="{3AEFD726-C5BE-4D75-B3DF-B11E937CAC31}"/>
                </a:ext>
              </a:extLst>
            </p:cNvPr>
            <p:cNvSpPr/>
            <p:nvPr/>
          </p:nvSpPr>
          <p:spPr>
            <a:xfrm>
              <a:off x="7515225" y="4143299"/>
              <a:ext cx="342900" cy="571500"/>
            </a:xfrm>
            <a:custGeom>
              <a:avLst/>
              <a:gdLst>
                <a:gd name="connsiteX0" fmla="*/ 175260 w 342900"/>
                <a:gd name="connsiteY0" fmla="*/ 561975 h 571500"/>
                <a:gd name="connsiteX1" fmla="*/ 175260 w 342900"/>
                <a:gd name="connsiteY1" fmla="*/ 561975 h 571500"/>
                <a:gd name="connsiteX2" fmla="*/ 14288 w 342900"/>
                <a:gd name="connsiteY2" fmla="*/ 401003 h 571500"/>
                <a:gd name="connsiteX3" fmla="*/ 14288 w 342900"/>
                <a:gd name="connsiteY3" fmla="*/ 175260 h 571500"/>
                <a:gd name="connsiteX4" fmla="*/ 175260 w 342900"/>
                <a:gd name="connsiteY4" fmla="*/ 14288 h 571500"/>
                <a:gd name="connsiteX5" fmla="*/ 175260 w 342900"/>
                <a:gd name="connsiteY5" fmla="*/ 14288 h 571500"/>
                <a:gd name="connsiteX6" fmla="*/ 336233 w 342900"/>
                <a:gd name="connsiteY6" fmla="*/ 175260 h 571500"/>
                <a:gd name="connsiteX7" fmla="*/ 336233 w 342900"/>
                <a:gd name="connsiteY7" fmla="*/ 401003 h 571500"/>
                <a:gd name="connsiteX8" fmla="*/ 175260 w 342900"/>
                <a:gd name="connsiteY8" fmla="*/ 561975 h 571500"/>
                <a:gd name="connsiteX9" fmla="*/ 175260 w 342900"/>
                <a:gd name="connsiteY9" fmla="*/ 561975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2900" h="571500">
                  <a:moveTo>
                    <a:pt x="175260" y="561975"/>
                  </a:moveTo>
                  <a:lnTo>
                    <a:pt x="175260" y="561975"/>
                  </a:lnTo>
                  <a:cubicBezTo>
                    <a:pt x="86678" y="561975"/>
                    <a:pt x="14288" y="490538"/>
                    <a:pt x="14288" y="401003"/>
                  </a:cubicBezTo>
                  <a:lnTo>
                    <a:pt x="14288" y="175260"/>
                  </a:lnTo>
                  <a:cubicBezTo>
                    <a:pt x="14288" y="86677"/>
                    <a:pt x="85725" y="14288"/>
                    <a:pt x="175260" y="14288"/>
                  </a:cubicBezTo>
                  <a:lnTo>
                    <a:pt x="175260" y="14288"/>
                  </a:lnTo>
                  <a:cubicBezTo>
                    <a:pt x="263842" y="14288"/>
                    <a:pt x="336233" y="85725"/>
                    <a:pt x="336233" y="175260"/>
                  </a:cubicBezTo>
                  <a:lnTo>
                    <a:pt x="336233" y="401003"/>
                  </a:lnTo>
                  <a:cubicBezTo>
                    <a:pt x="336233" y="489585"/>
                    <a:pt x="264795" y="561975"/>
                    <a:pt x="175260" y="561975"/>
                  </a:cubicBezTo>
                  <a:lnTo>
                    <a:pt x="175260" y="561975"/>
                  </a:lnTo>
                  <a:close/>
                </a:path>
              </a:pathLst>
            </a:custGeom>
            <a:noFill/>
            <a:ln w="317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6">
              <a:extLst>
                <a:ext uri="{FF2B5EF4-FFF2-40B4-BE49-F238E27FC236}">
                  <a16:creationId xmlns:a16="http://schemas.microsoft.com/office/drawing/2014/main" id="{6CAC6240-21AF-4BF8-A0AE-4FEDDF490BE5}"/>
                </a:ext>
              </a:extLst>
            </p:cNvPr>
            <p:cNvSpPr/>
            <p:nvPr/>
          </p:nvSpPr>
          <p:spPr>
            <a:xfrm>
              <a:off x="6557963" y="4911967"/>
              <a:ext cx="619125" cy="523875"/>
            </a:xfrm>
            <a:custGeom>
              <a:avLst/>
              <a:gdLst>
                <a:gd name="connsiteX0" fmla="*/ 14288 w 619125"/>
                <a:gd name="connsiteY0" fmla="*/ 17145 h 523875"/>
                <a:gd name="connsiteX1" fmla="*/ 157163 w 619125"/>
                <a:gd name="connsiteY1" fmla="*/ 14288 h 523875"/>
                <a:gd name="connsiteX2" fmla="*/ 414338 w 619125"/>
                <a:gd name="connsiteY2" fmla="*/ 34290 h 523875"/>
                <a:gd name="connsiteX3" fmla="*/ 530543 w 619125"/>
                <a:gd name="connsiteY3" fmla="*/ 125730 h 523875"/>
                <a:gd name="connsiteX4" fmla="*/ 552450 w 619125"/>
                <a:gd name="connsiteY4" fmla="*/ 501967 h 523875"/>
                <a:gd name="connsiteX5" fmla="*/ 543878 w 619125"/>
                <a:gd name="connsiteY5" fmla="*/ 51625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125" h="523875">
                  <a:moveTo>
                    <a:pt x="14288" y="17145"/>
                  </a:moveTo>
                  <a:cubicBezTo>
                    <a:pt x="61913" y="16192"/>
                    <a:pt x="109538" y="15240"/>
                    <a:pt x="157163" y="14288"/>
                  </a:cubicBezTo>
                  <a:cubicBezTo>
                    <a:pt x="168592" y="14288"/>
                    <a:pt x="412433" y="31433"/>
                    <a:pt x="414338" y="34290"/>
                  </a:cubicBezTo>
                  <a:cubicBezTo>
                    <a:pt x="472440" y="59055"/>
                    <a:pt x="495300" y="90488"/>
                    <a:pt x="530543" y="125730"/>
                  </a:cubicBezTo>
                  <a:cubicBezTo>
                    <a:pt x="627698" y="222885"/>
                    <a:pt x="644843" y="386715"/>
                    <a:pt x="552450" y="501967"/>
                  </a:cubicBezTo>
                  <a:cubicBezTo>
                    <a:pt x="548640" y="505778"/>
                    <a:pt x="546735" y="511492"/>
                    <a:pt x="543878" y="516255"/>
                  </a:cubicBezTo>
                </a:path>
              </a:pathLst>
            </a:custGeom>
            <a:noFill/>
            <a:ln w="317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7">
              <a:extLst>
                <a:ext uri="{FF2B5EF4-FFF2-40B4-BE49-F238E27FC236}">
                  <a16:creationId xmlns:a16="http://schemas.microsoft.com/office/drawing/2014/main" id="{3321DD5B-AC43-4698-9718-89FC9FC68F55}"/>
                </a:ext>
              </a:extLst>
            </p:cNvPr>
            <p:cNvSpPr/>
            <p:nvPr/>
          </p:nvSpPr>
          <p:spPr>
            <a:xfrm>
              <a:off x="6352383" y="4351896"/>
              <a:ext cx="1504950" cy="1762125"/>
            </a:xfrm>
            <a:custGeom>
              <a:avLst/>
              <a:gdLst>
                <a:gd name="connsiteX0" fmla="*/ 623727 w 1504950"/>
                <a:gd name="connsiteY0" fmla="*/ 594360 h 1762125"/>
                <a:gd name="connsiteX1" fmla="*/ 668494 w 1504950"/>
                <a:gd name="connsiteY1" fmla="*/ 571500 h 1762125"/>
                <a:gd name="connsiteX2" fmla="*/ 758029 w 1504950"/>
                <a:gd name="connsiteY2" fmla="*/ 535305 h 1762125"/>
                <a:gd name="connsiteX3" fmla="*/ 862804 w 1504950"/>
                <a:gd name="connsiteY3" fmla="*/ 268605 h 1762125"/>
                <a:gd name="connsiteX4" fmla="*/ 237012 w 1504950"/>
                <a:gd name="connsiteY4" fmla="*/ 186690 h 1762125"/>
                <a:gd name="connsiteX5" fmla="*/ 77944 w 1504950"/>
                <a:gd name="connsiteY5" fmla="*/ 282893 h 1762125"/>
                <a:gd name="connsiteX6" fmla="*/ 42702 w 1504950"/>
                <a:gd name="connsiteY6" fmla="*/ 402908 h 1762125"/>
                <a:gd name="connsiteX7" fmla="*/ 15079 w 1504950"/>
                <a:gd name="connsiteY7" fmla="*/ 560070 h 1762125"/>
                <a:gd name="connsiteX8" fmla="*/ 31272 w 1504950"/>
                <a:gd name="connsiteY8" fmla="*/ 627698 h 1762125"/>
                <a:gd name="connsiteX9" fmla="*/ 299877 w 1504950"/>
                <a:gd name="connsiteY9" fmla="*/ 1050608 h 1762125"/>
                <a:gd name="connsiteX10" fmla="*/ 385602 w 1504950"/>
                <a:gd name="connsiteY10" fmla="*/ 1133475 h 1762125"/>
                <a:gd name="connsiteX11" fmla="*/ 406557 w 1504950"/>
                <a:gd name="connsiteY11" fmla="*/ 1181100 h 1762125"/>
                <a:gd name="connsiteX12" fmla="*/ 415129 w 1504950"/>
                <a:gd name="connsiteY12" fmla="*/ 1703070 h 1762125"/>
                <a:gd name="connsiteX13" fmla="*/ 469422 w 1504950"/>
                <a:gd name="connsiteY13" fmla="*/ 1753552 h 1762125"/>
                <a:gd name="connsiteX14" fmla="*/ 1221897 w 1504950"/>
                <a:gd name="connsiteY14" fmla="*/ 1755458 h 1762125"/>
                <a:gd name="connsiteX15" fmla="*/ 1268569 w 1504950"/>
                <a:gd name="connsiteY15" fmla="*/ 1708785 h 1762125"/>
                <a:gd name="connsiteX16" fmla="*/ 1259997 w 1504950"/>
                <a:gd name="connsiteY16" fmla="*/ 1161098 h 1762125"/>
                <a:gd name="connsiteX17" fmla="*/ 1290477 w 1504950"/>
                <a:gd name="connsiteY17" fmla="*/ 1106805 h 1762125"/>
                <a:gd name="connsiteX18" fmla="*/ 1466689 w 1504950"/>
                <a:gd name="connsiteY18" fmla="*/ 876300 h 1762125"/>
                <a:gd name="connsiteX19" fmla="*/ 1481929 w 1504950"/>
                <a:gd name="connsiteY19" fmla="*/ 793433 h 1762125"/>
                <a:gd name="connsiteX20" fmla="*/ 1495264 w 1504950"/>
                <a:gd name="connsiteY20" fmla="*/ 14288 h 176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4950" h="1762125">
                  <a:moveTo>
                    <a:pt x="623727" y="594360"/>
                  </a:moveTo>
                  <a:cubicBezTo>
                    <a:pt x="636109" y="581978"/>
                    <a:pt x="651349" y="575310"/>
                    <a:pt x="668494" y="571500"/>
                  </a:cubicBezTo>
                  <a:cubicBezTo>
                    <a:pt x="700879" y="564833"/>
                    <a:pt x="731359" y="553403"/>
                    <a:pt x="758029" y="535305"/>
                  </a:cubicBezTo>
                  <a:cubicBezTo>
                    <a:pt x="834229" y="483870"/>
                    <a:pt x="859947" y="361950"/>
                    <a:pt x="862804" y="268605"/>
                  </a:cubicBezTo>
                  <a:cubicBezTo>
                    <a:pt x="863757" y="252413"/>
                    <a:pt x="321784" y="190500"/>
                    <a:pt x="237012" y="186690"/>
                  </a:cubicBezTo>
                  <a:cubicBezTo>
                    <a:pt x="166527" y="182880"/>
                    <a:pt x="98899" y="217170"/>
                    <a:pt x="77944" y="282893"/>
                  </a:cubicBezTo>
                  <a:cubicBezTo>
                    <a:pt x="65562" y="322898"/>
                    <a:pt x="55084" y="362903"/>
                    <a:pt x="42702" y="402908"/>
                  </a:cubicBezTo>
                  <a:cubicBezTo>
                    <a:pt x="34129" y="432435"/>
                    <a:pt x="22699" y="511492"/>
                    <a:pt x="15079" y="560070"/>
                  </a:cubicBezTo>
                  <a:cubicBezTo>
                    <a:pt x="12222" y="583883"/>
                    <a:pt x="16984" y="607695"/>
                    <a:pt x="31272" y="627698"/>
                  </a:cubicBezTo>
                  <a:cubicBezTo>
                    <a:pt x="89374" y="712470"/>
                    <a:pt x="240822" y="954405"/>
                    <a:pt x="299877" y="1050608"/>
                  </a:cubicBezTo>
                  <a:cubicBezTo>
                    <a:pt x="311307" y="1069658"/>
                    <a:pt x="365599" y="1121093"/>
                    <a:pt x="385602" y="1133475"/>
                  </a:cubicBezTo>
                  <a:cubicBezTo>
                    <a:pt x="396079" y="1140143"/>
                    <a:pt x="406557" y="1161098"/>
                    <a:pt x="406557" y="1181100"/>
                  </a:cubicBezTo>
                  <a:cubicBezTo>
                    <a:pt x="401794" y="1352550"/>
                    <a:pt x="407509" y="1530668"/>
                    <a:pt x="415129" y="1703070"/>
                  </a:cubicBezTo>
                  <a:cubicBezTo>
                    <a:pt x="417034" y="1744027"/>
                    <a:pt x="425607" y="1753552"/>
                    <a:pt x="469422" y="1753552"/>
                  </a:cubicBezTo>
                  <a:cubicBezTo>
                    <a:pt x="717072" y="1751648"/>
                    <a:pt x="974247" y="1757363"/>
                    <a:pt x="1221897" y="1755458"/>
                  </a:cubicBezTo>
                  <a:cubicBezTo>
                    <a:pt x="1263807" y="1755458"/>
                    <a:pt x="1268569" y="1749743"/>
                    <a:pt x="1268569" y="1708785"/>
                  </a:cubicBezTo>
                  <a:cubicBezTo>
                    <a:pt x="1266664" y="1528763"/>
                    <a:pt x="1258092" y="1342073"/>
                    <a:pt x="1259997" y="1161098"/>
                  </a:cubicBezTo>
                  <a:cubicBezTo>
                    <a:pt x="1259997" y="1135380"/>
                    <a:pt x="1268569" y="1121093"/>
                    <a:pt x="1290477" y="1106805"/>
                  </a:cubicBezTo>
                  <a:cubicBezTo>
                    <a:pt x="1378107" y="1047750"/>
                    <a:pt x="1434304" y="977265"/>
                    <a:pt x="1466689" y="876300"/>
                  </a:cubicBezTo>
                  <a:cubicBezTo>
                    <a:pt x="1475262" y="848678"/>
                    <a:pt x="1480977" y="822008"/>
                    <a:pt x="1481929" y="793433"/>
                  </a:cubicBezTo>
                  <a:cubicBezTo>
                    <a:pt x="1490502" y="541973"/>
                    <a:pt x="1496217" y="287655"/>
                    <a:pt x="1495264" y="14288"/>
                  </a:cubicBezTo>
                </a:path>
              </a:pathLst>
            </a:custGeom>
            <a:noFill/>
            <a:ln w="317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" name="Graphic 73">
            <a:extLst>
              <a:ext uri="{FF2B5EF4-FFF2-40B4-BE49-F238E27FC236}">
                <a16:creationId xmlns:a16="http://schemas.microsoft.com/office/drawing/2014/main" id="{BC0B2C52-B251-4907-9CFE-A76A363D0815}"/>
              </a:ext>
            </a:extLst>
          </p:cNvPr>
          <p:cNvGrpSpPr/>
          <p:nvPr/>
        </p:nvGrpSpPr>
        <p:grpSpPr>
          <a:xfrm>
            <a:off x="9051609" y="1726474"/>
            <a:ext cx="1771650" cy="2619375"/>
            <a:chOff x="5210175" y="2119312"/>
            <a:chExt cx="1771650" cy="2619375"/>
          </a:xfrm>
          <a:solidFill>
            <a:schemeClr val="bg1"/>
          </a:solidFill>
        </p:grpSpPr>
        <p:sp>
          <p:nvSpPr>
            <p:cNvPr id="41" name="Freeform: Shape 39">
              <a:extLst>
                <a:ext uri="{FF2B5EF4-FFF2-40B4-BE49-F238E27FC236}">
                  <a16:creationId xmlns:a16="http://schemas.microsoft.com/office/drawing/2014/main" id="{B784911C-7B26-45FB-AC21-D33BA36F02F0}"/>
                </a:ext>
              </a:extLst>
            </p:cNvPr>
            <p:cNvSpPr/>
            <p:nvPr/>
          </p:nvSpPr>
          <p:spPr>
            <a:xfrm>
              <a:off x="5195888" y="21050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0">
              <a:extLst>
                <a:ext uri="{FF2B5EF4-FFF2-40B4-BE49-F238E27FC236}">
                  <a16:creationId xmlns:a16="http://schemas.microsoft.com/office/drawing/2014/main" id="{9390E31E-05D3-4365-BDF0-0344F3C1B10B}"/>
                </a:ext>
              </a:extLst>
            </p:cNvPr>
            <p:cNvSpPr/>
            <p:nvPr/>
          </p:nvSpPr>
          <p:spPr>
            <a:xfrm>
              <a:off x="5195888" y="21050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1">
              <a:extLst>
                <a:ext uri="{FF2B5EF4-FFF2-40B4-BE49-F238E27FC236}">
                  <a16:creationId xmlns:a16="http://schemas.microsoft.com/office/drawing/2014/main" id="{A7C9EEC5-62E2-45B1-A9A0-AB3EC4F428D9}"/>
                </a:ext>
              </a:extLst>
            </p:cNvPr>
            <p:cNvSpPr/>
            <p:nvPr/>
          </p:nvSpPr>
          <p:spPr>
            <a:xfrm>
              <a:off x="5195888" y="21050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2">
              <a:extLst>
                <a:ext uri="{FF2B5EF4-FFF2-40B4-BE49-F238E27FC236}">
                  <a16:creationId xmlns:a16="http://schemas.microsoft.com/office/drawing/2014/main" id="{22DF94AD-1137-450A-A09A-CAC13806F370}"/>
                </a:ext>
              </a:extLst>
            </p:cNvPr>
            <p:cNvSpPr/>
            <p:nvPr/>
          </p:nvSpPr>
          <p:spPr>
            <a:xfrm>
              <a:off x="5195888" y="21050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3">
              <a:extLst>
                <a:ext uri="{FF2B5EF4-FFF2-40B4-BE49-F238E27FC236}">
                  <a16:creationId xmlns:a16="http://schemas.microsoft.com/office/drawing/2014/main" id="{36C37A9B-C5AC-4F37-B7C5-0C19B9FFBEBF}"/>
                </a:ext>
              </a:extLst>
            </p:cNvPr>
            <p:cNvSpPr/>
            <p:nvPr/>
          </p:nvSpPr>
          <p:spPr>
            <a:xfrm>
              <a:off x="5195888" y="21050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4">
              <a:extLst>
                <a:ext uri="{FF2B5EF4-FFF2-40B4-BE49-F238E27FC236}">
                  <a16:creationId xmlns:a16="http://schemas.microsoft.com/office/drawing/2014/main" id="{BD8F111B-EF18-4E68-A170-8B098150BECC}"/>
                </a:ext>
              </a:extLst>
            </p:cNvPr>
            <p:cNvSpPr/>
            <p:nvPr/>
          </p:nvSpPr>
          <p:spPr>
            <a:xfrm>
              <a:off x="5195888" y="21050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grpFill/>
            <a:ln w="317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5">
              <a:extLst>
                <a:ext uri="{FF2B5EF4-FFF2-40B4-BE49-F238E27FC236}">
                  <a16:creationId xmlns:a16="http://schemas.microsoft.com/office/drawing/2014/main" id="{B81B6D70-7731-418C-A714-5BD689E8622B}"/>
                </a:ext>
              </a:extLst>
            </p:cNvPr>
            <p:cNvSpPr/>
            <p:nvPr/>
          </p:nvSpPr>
          <p:spPr>
            <a:xfrm>
              <a:off x="5466558" y="2539892"/>
              <a:ext cx="1495425" cy="2190750"/>
            </a:xfrm>
            <a:custGeom>
              <a:avLst/>
              <a:gdLst>
                <a:gd name="connsiteX0" fmla="*/ 623727 w 1495425"/>
                <a:gd name="connsiteY0" fmla="*/ 1020553 h 2190750"/>
                <a:gd name="connsiteX1" fmla="*/ 668494 w 1495425"/>
                <a:gd name="connsiteY1" fmla="*/ 997693 h 2190750"/>
                <a:gd name="connsiteX2" fmla="*/ 758029 w 1495425"/>
                <a:gd name="connsiteY2" fmla="*/ 961498 h 2190750"/>
                <a:gd name="connsiteX3" fmla="*/ 862804 w 1495425"/>
                <a:gd name="connsiteY3" fmla="*/ 694798 h 2190750"/>
                <a:gd name="connsiteX4" fmla="*/ 237012 w 1495425"/>
                <a:gd name="connsiteY4" fmla="*/ 612883 h 2190750"/>
                <a:gd name="connsiteX5" fmla="*/ 77944 w 1495425"/>
                <a:gd name="connsiteY5" fmla="*/ 709085 h 2190750"/>
                <a:gd name="connsiteX6" fmla="*/ 42702 w 1495425"/>
                <a:gd name="connsiteY6" fmla="*/ 829100 h 2190750"/>
                <a:gd name="connsiteX7" fmla="*/ 15079 w 1495425"/>
                <a:gd name="connsiteY7" fmla="*/ 986263 h 2190750"/>
                <a:gd name="connsiteX8" fmla="*/ 31272 w 1495425"/>
                <a:gd name="connsiteY8" fmla="*/ 1053890 h 2190750"/>
                <a:gd name="connsiteX9" fmla="*/ 299877 w 1495425"/>
                <a:gd name="connsiteY9" fmla="*/ 1476800 h 2190750"/>
                <a:gd name="connsiteX10" fmla="*/ 385602 w 1495425"/>
                <a:gd name="connsiteY10" fmla="*/ 1559668 h 2190750"/>
                <a:gd name="connsiteX11" fmla="*/ 406557 w 1495425"/>
                <a:gd name="connsiteY11" fmla="*/ 1607293 h 2190750"/>
                <a:gd name="connsiteX12" fmla="*/ 415129 w 1495425"/>
                <a:gd name="connsiteY12" fmla="*/ 2129263 h 2190750"/>
                <a:gd name="connsiteX13" fmla="*/ 469422 w 1495425"/>
                <a:gd name="connsiteY13" fmla="*/ 2179745 h 2190750"/>
                <a:gd name="connsiteX14" fmla="*/ 1221897 w 1495425"/>
                <a:gd name="connsiteY14" fmla="*/ 2181650 h 2190750"/>
                <a:gd name="connsiteX15" fmla="*/ 1268569 w 1495425"/>
                <a:gd name="connsiteY15" fmla="*/ 2134978 h 2190750"/>
                <a:gd name="connsiteX16" fmla="*/ 1259997 w 1495425"/>
                <a:gd name="connsiteY16" fmla="*/ 1587290 h 2190750"/>
                <a:gd name="connsiteX17" fmla="*/ 1290477 w 1495425"/>
                <a:gd name="connsiteY17" fmla="*/ 1532998 h 2190750"/>
                <a:gd name="connsiteX18" fmla="*/ 1466689 w 1495425"/>
                <a:gd name="connsiteY18" fmla="*/ 1302493 h 2190750"/>
                <a:gd name="connsiteX19" fmla="*/ 1481929 w 1495425"/>
                <a:gd name="connsiteY19" fmla="*/ 1219625 h 2190750"/>
                <a:gd name="connsiteX20" fmla="*/ 1478119 w 1495425"/>
                <a:gd name="connsiteY20" fmla="*/ 139490 h 2190750"/>
                <a:gd name="connsiteX21" fmla="*/ 1416207 w 1495425"/>
                <a:gd name="connsiteY21" fmla="*/ 34715 h 2190750"/>
                <a:gd name="connsiteX22" fmla="*/ 1286667 w 1495425"/>
                <a:gd name="connsiteY22" fmla="*/ 31858 h 2190750"/>
                <a:gd name="connsiteX23" fmla="*/ 1244757 w 1495425"/>
                <a:gd name="connsiteY23" fmla="*/ 77578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95425" h="2190750">
                  <a:moveTo>
                    <a:pt x="623727" y="1020553"/>
                  </a:moveTo>
                  <a:cubicBezTo>
                    <a:pt x="636109" y="1008170"/>
                    <a:pt x="651349" y="1001503"/>
                    <a:pt x="668494" y="997693"/>
                  </a:cubicBezTo>
                  <a:cubicBezTo>
                    <a:pt x="700879" y="991025"/>
                    <a:pt x="731359" y="979595"/>
                    <a:pt x="758029" y="961498"/>
                  </a:cubicBezTo>
                  <a:cubicBezTo>
                    <a:pt x="834229" y="910063"/>
                    <a:pt x="859947" y="788143"/>
                    <a:pt x="862804" y="694798"/>
                  </a:cubicBezTo>
                  <a:cubicBezTo>
                    <a:pt x="863757" y="678605"/>
                    <a:pt x="321784" y="616693"/>
                    <a:pt x="237012" y="612883"/>
                  </a:cubicBezTo>
                  <a:cubicBezTo>
                    <a:pt x="166527" y="609073"/>
                    <a:pt x="98899" y="643363"/>
                    <a:pt x="77944" y="709085"/>
                  </a:cubicBezTo>
                  <a:cubicBezTo>
                    <a:pt x="65562" y="749090"/>
                    <a:pt x="55084" y="789095"/>
                    <a:pt x="42702" y="829100"/>
                  </a:cubicBezTo>
                  <a:cubicBezTo>
                    <a:pt x="34129" y="858628"/>
                    <a:pt x="22699" y="937685"/>
                    <a:pt x="15079" y="986263"/>
                  </a:cubicBezTo>
                  <a:cubicBezTo>
                    <a:pt x="12222" y="1010075"/>
                    <a:pt x="16984" y="1033888"/>
                    <a:pt x="31272" y="1053890"/>
                  </a:cubicBezTo>
                  <a:cubicBezTo>
                    <a:pt x="89374" y="1138663"/>
                    <a:pt x="240822" y="1380598"/>
                    <a:pt x="299877" y="1476800"/>
                  </a:cubicBezTo>
                  <a:cubicBezTo>
                    <a:pt x="311307" y="1495850"/>
                    <a:pt x="365599" y="1547285"/>
                    <a:pt x="385602" y="1559668"/>
                  </a:cubicBezTo>
                  <a:cubicBezTo>
                    <a:pt x="396079" y="1566335"/>
                    <a:pt x="406557" y="1587290"/>
                    <a:pt x="406557" y="1607293"/>
                  </a:cubicBezTo>
                  <a:cubicBezTo>
                    <a:pt x="401794" y="1778743"/>
                    <a:pt x="407509" y="1956860"/>
                    <a:pt x="415129" y="2129263"/>
                  </a:cubicBezTo>
                  <a:cubicBezTo>
                    <a:pt x="417034" y="2170220"/>
                    <a:pt x="425607" y="2179745"/>
                    <a:pt x="469422" y="2179745"/>
                  </a:cubicBezTo>
                  <a:cubicBezTo>
                    <a:pt x="717072" y="2177840"/>
                    <a:pt x="974247" y="2183555"/>
                    <a:pt x="1221897" y="2181650"/>
                  </a:cubicBezTo>
                  <a:cubicBezTo>
                    <a:pt x="1263807" y="2181650"/>
                    <a:pt x="1268569" y="2175935"/>
                    <a:pt x="1268569" y="2134978"/>
                  </a:cubicBezTo>
                  <a:cubicBezTo>
                    <a:pt x="1266664" y="1954955"/>
                    <a:pt x="1258092" y="1768265"/>
                    <a:pt x="1259997" y="1587290"/>
                  </a:cubicBezTo>
                  <a:cubicBezTo>
                    <a:pt x="1259997" y="1561573"/>
                    <a:pt x="1268569" y="1547285"/>
                    <a:pt x="1290477" y="1532998"/>
                  </a:cubicBezTo>
                  <a:cubicBezTo>
                    <a:pt x="1378107" y="1473943"/>
                    <a:pt x="1434304" y="1403458"/>
                    <a:pt x="1466689" y="1302493"/>
                  </a:cubicBezTo>
                  <a:cubicBezTo>
                    <a:pt x="1475262" y="1274870"/>
                    <a:pt x="1480977" y="1248200"/>
                    <a:pt x="1481929" y="1219625"/>
                  </a:cubicBezTo>
                  <a:cubicBezTo>
                    <a:pt x="1490502" y="968165"/>
                    <a:pt x="1478119" y="139490"/>
                    <a:pt x="1478119" y="139490"/>
                  </a:cubicBezTo>
                  <a:cubicBezTo>
                    <a:pt x="1478119" y="90913"/>
                    <a:pt x="1455259" y="54718"/>
                    <a:pt x="1416207" y="34715"/>
                  </a:cubicBezTo>
                  <a:cubicBezTo>
                    <a:pt x="1379059" y="14713"/>
                    <a:pt x="1323814" y="2330"/>
                    <a:pt x="1286667" y="31858"/>
                  </a:cubicBezTo>
                  <a:cubicBezTo>
                    <a:pt x="1273332" y="42335"/>
                    <a:pt x="1263807" y="50908"/>
                    <a:pt x="1244757" y="77578"/>
                  </a:cubicBezTo>
                </a:path>
              </a:pathLst>
            </a:custGeom>
            <a:grpFill/>
            <a:ln w="317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6">
              <a:extLst>
                <a:ext uri="{FF2B5EF4-FFF2-40B4-BE49-F238E27FC236}">
                  <a16:creationId xmlns:a16="http://schemas.microsoft.com/office/drawing/2014/main" id="{B682BA43-2596-4F50-9665-B5266CB66B7B}"/>
                </a:ext>
              </a:extLst>
            </p:cNvPr>
            <p:cNvSpPr/>
            <p:nvPr/>
          </p:nvSpPr>
          <p:spPr>
            <a:xfrm>
              <a:off x="5738813" y="2238693"/>
              <a:ext cx="333375" cy="923925"/>
            </a:xfrm>
            <a:custGeom>
              <a:avLst/>
              <a:gdLst>
                <a:gd name="connsiteX0" fmla="*/ 321945 w 333375"/>
                <a:gd name="connsiteY0" fmla="*/ 102551 h 923925"/>
                <a:gd name="connsiteX1" fmla="*/ 278130 w 333375"/>
                <a:gd name="connsiteY1" fmla="*/ 61594 h 923925"/>
                <a:gd name="connsiteX2" fmla="*/ 112395 w 333375"/>
                <a:gd name="connsiteY2" fmla="*/ 24446 h 923925"/>
                <a:gd name="connsiteX3" fmla="*/ 14288 w 333375"/>
                <a:gd name="connsiteY3" fmla="*/ 168274 h 923925"/>
                <a:gd name="connsiteX4" fmla="*/ 14288 w 333375"/>
                <a:gd name="connsiteY4" fmla="*/ 917891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75" h="923925">
                  <a:moveTo>
                    <a:pt x="321945" y="102551"/>
                  </a:moveTo>
                  <a:cubicBezTo>
                    <a:pt x="309563" y="87311"/>
                    <a:pt x="290513" y="73976"/>
                    <a:pt x="278130" y="61594"/>
                  </a:cubicBezTo>
                  <a:cubicBezTo>
                    <a:pt x="236220" y="18731"/>
                    <a:pt x="164783" y="1586"/>
                    <a:pt x="112395" y="24446"/>
                  </a:cubicBezTo>
                  <a:cubicBezTo>
                    <a:pt x="50482" y="50164"/>
                    <a:pt x="14288" y="102551"/>
                    <a:pt x="14288" y="168274"/>
                  </a:cubicBezTo>
                  <a:cubicBezTo>
                    <a:pt x="14288" y="470216"/>
                    <a:pt x="14288" y="615949"/>
                    <a:pt x="14288" y="917891"/>
                  </a:cubicBezTo>
                </a:path>
              </a:pathLst>
            </a:custGeom>
            <a:grpFill/>
            <a:ln w="317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7">
              <a:extLst>
                <a:ext uri="{FF2B5EF4-FFF2-40B4-BE49-F238E27FC236}">
                  <a16:creationId xmlns:a16="http://schemas.microsoft.com/office/drawing/2014/main" id="{827DCA96-91FC-4E4F-B526-BFC0D9A310F2}"/>
                </a:ext>
              </a:extLst>
            </p:cNvPr>
            <p:cNvSpPr/>
            <p:nvPr/>
          </p:nvSpPr>
          <p:spPr>
            <a:xfrm>
              <a:off x="6053138" y="2140069"/>
              <a:ext cx="342900" cy="1009650"/>
            </a:xfrm>
            <a:custGeom>
              <a:avLst/>
              <a:gdLst>
                <a:gd name="connsiteX0" fmla="*/ 337185 w 342900"/>
                <a:gd name="connsiteY0" fmla="*/ 997466 h 1009650"/>
                <a:gd name="connsiteX1" fmla="*/ 325755 w 342900"/>
                <a:gd name="connsiteY1" fmla="*/ 146883 h 1009650"/>
                <a:gd name="connsiteX2" fmla="*/ 183833 w 342900"/>
                <a:gd name="connsiteY2" fmla="*/ 14486 h 1009650"/>
                <a:gd name="connsiteX3" fmla="*/ 14288 w 342900"/>
                <a:gd name="connsiteY3" fmla="*/ 135453 h 1009650"/>
                <a:gd name="connsiteX4" fmla="*/ 14288 w 342900"/>
                <a:gd name="connsiteY4" fmla="*/ 996514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" h="1009650">
                  <a:moveTo>
                    <a:pt x="337185" y="997466"/>
                  </a:moveTo>
                  <a:cubicBezTo>
                    <a:pt x="337185" y="770771"/>
                    <a:pt x="328613" y="167838"/>
                    <a:pt x="325755" y="146883"/>
                  </a:cubicBezTo>
                  <a:cubicBezTo>
                    <a:pt x="317183" y="70683"/>
                    <a:pt x="249555" y="18296"/>
                    <a:pt x="183833" y="14486"/>
                  </a:cubicBezTo>
                  <a:cubicBezTo>
                    <a:pt x="101917" y="10676"/>
                    <a:pt x="24765" y="62111"/>
                    <a:pt x="14288" y="135453"/>
                  </a:cubicBezTo>
                  <a:cubicBezTo>
                    <a:pt x="14288" y="137358"/>
                    <a:pt x="14288" y="751721"/>
                    <a:pt x="14288" y="996514"/>
                  </a:cubicBezTo>
                </a:path>
              </a:pathLst>
            </a:custGeom>
            <a:grpFill/>
            <a:ln w="317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8">
              <a:extLst>
                <a:ext uri="{FF2B5EF4-FFF2-40B4-BE49-F238E27FC236}">
                  <a16:creationId xmlns:a16="http://schemas.microsoft.com/office/drawing/2014/main" id="{8851F44F-D866-4A06-A2F2-9E9D1F538046}"/>
                </a:ext>
              </a:extLst>
            </p:cNvPr>
            <p:cNvSpPr/>
            <p:nvPr/>
          </p:nvSpPr>
          <p:spPr>
            <a:xfrm>
              <a:off x="6376035" y="2281520"/>
              <a:ext cx="342900" cy="876300"/>
            </a:xfrm>
            <a:custGeom>
              <a:avLst/>
              <a:gdLst>
                <a:gd name="connsiteX0" fmla="*/ 14288 w 342900"/>
                <a:gd name="connsiteY0" fmla="*/ 97824 h 876300"/>
                <a:gd name="connsiteX1" fmla="*/ 64770 w 342900"/>
                <a:gd name="connsiteY1" fmla="*/ 53057 h 876300"/>
                <a:gd name="connsiteX2" fmla="*/ 227648 w 342900"/>
                <a:gd name="connsiteY2" fmla="*/ 27339 h 876300"/>
                <a:gd name="connsiteX3" fmla="*/ 329565 w 342900"/>
                <a:gd name="connsiteY3" fmla="*/ 176882 h 876300"/>
                <a:gd name="connsiteX4" fmla="*/ 329565 w 342900"/>
                <a:gd name="connsiteY4" fmla="*/ 274989 h 876300"/>
                <a:gd name="connsiteX5" fmla="*/ 337185 w 342900"/>
                <a:gd name="connsiteY5" fmla="*/ 862682 h 8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0" h="876300">
                  <a:moveTo>
                    <a:pt x="14288" y="97824"/>
                  </a:moveTo>
                  <a:cubicBezTo>
                    <a:pt x="38100" y="74012"/>
                    <a:pt x="52388" y="65439"/>
                    <a:pt x="64770" y="53057"/>
                  </a:cubicBezTo>
                  <a:cubicBezTo>
                    <a:pt x="111443" y="9242"/>
                    <a:pt x="167640" y="5432"/>
                    <a:pt x="227648" y="27339"/>
                  </a:cubicBezTo>
                  <a:cubicBezTo>
                    <a:pt x="298132" y="54009"/>
                    <a:pt x="329565" y="111159"/>
                    <a:pt x="329565" y="176882"/>
                  </a:cubicBezTo>
                  <a:cubicBezTo>
                    <a:pt x="329565" y="209267"/>
                    <a:pt x="329565" y="242604"/>
                    <a:pt x="329565" y="274989"/>
                  </a:cubicBezTo>
                  <a:cubicBezTo>
                    <a:pt x="329565" y="283562"/>
                    <a:pt x="337185" y="731237"/>
                    <a:pt x="337185" y="862682"/>
                  </a:cubicBezTo>
                </a:path>
              </a:pathLst>
            </a:custGeom>
            <a:grpFill/>
            <a:ln w="317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49">
              <a:extLst>
                <a:ext uri="{FF2B5EF4-FFF2-40B4-BE49-F238E27FC236}">
                  <a16:creationId xmlns:a16="http://schemas.microsoft.com/office/drawing/2014/main" id="{F0EAD08C-CCA0-451D-8647-1CF6B7C85C56}"/>
                </a:ext>
              </a:extLst>
            </p:cNvPr>
            <p:cNvSpPr/>
            <p:nvPr/>
          </p:nvSpPr>
          <p:spPr>
            <a:xfrm>
              <a:off x="5672138" y="3526154"/>
              <a:ext cx="619125" cy="523875"/>
            </a:xfrm>
            <a:custGeom>
              <a:avLst/>
              <a:gdLst>
                <a:gd name="connsiteX0" fmla="*/ 14288 w 619125"/>
                <a:gd name="connsiteY0" fmla="*/ 17145 h 523875"/>
                <a:gd name="connsiteX1" fmla="*/ 157163 w 619125"/>
                <a:gd name="connsiteY1" fmla="*/ 14288 h 523875"/>
                <a:gd name="connsiteX2" fmla="*/ 414338 w 619125"/>
                <a:gd name="connsiteY2" fmla="*/ 34290 h 523875"/>
                <a:gd name="connsiteX3" fmla="*/ 530543 w 619125"/>
                <a:gd name="connsiteY3" fmla="*/ 125730 h 523875"/>
                <a:gd name="connsiteX4" fmla="*/ 552450 w 619125"/>
                <a:gd name="connsiteY4" fmla="*/ 501967 h 523875"/>
                <a:gd name="connsiteX5" fmla="*/ 543878 w 619125"/>
                <a:gd name="connsiteY5" fmla="*/ 51625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125" h="523875">
                  <a:moveTo>
                    <a:pt x="14288" y="17145"/>
                  </a:moveTo>
                  <a:cubicBezTo>
                    <a:pt x="61913" y="16192"/>
                    <a:pt x="109538" y="15240"/>
                    <a:pt x="157163" y="14288"/>
                  </a:cubicBezTo>
                  <a:cubicBezTo>
                    <a:pt x="168592" y="14288"/>
                    <a:pt x="412433" y="31433"/>
                    <a:pt x="414338" y="34290"/>
                  </a:cubicBezTo>
                  <a:cubicBezTo>
                    <a:pt x="472440" y="59055"/>
                    <a:pt x="495300" y="90488"/>
                    <a:pt x="530543" y="125730"/>
                  </a:cubicBezTo>
                  <a:cubicBezTo>
                    <a:pt x="627698" y="222885"/>
                    <a:pt x="644843" y="386715"/>
                    <a:pt x="552450" y="501967"/>
                  </a:cubicBezTo>
                  <a:cubicBezTo>
                    <a:pt x="548640" y="505778"/>
                    <a:pt x="546735" y="511492"/>
                    <a:pt x="543878" y="516255"/>
                  </a:cubicBezTo>
                </a:path>
              </a:pathLst>
            </a:custGeom>
            <a:grpFill/>
            <a:ln w="31750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2" name="Group 50">
            <a:extLst>
              <a:ext uri="{FF2B5EF4-FFF2-40B4-BE49-F238E27FC236}">
                <a16:creationId xmlns:a16="http://schemas.microsoft.com/office/drawing/2014/main" id="{F773861F-4045-42C6-A35F-EA9970C2307C}"/>
              </a:ext>
            </a:extLst>
          </p:cNvPr>
          <p:cNvGrpSpPr/>
          <p:nvPr/>
        </p:nvGrpSpPr>
        <p:grpSpPr>
          <a:xfrm>
            <a:off x="945542" y="4793116"/>
            <a:ext cx="2316216" cy="1359669"/>
            <a:chOff x="4696755" y="2102767"/>
            <a:chExt cx="1538611" cy="1257816"/>
          </a:xfrm>
        </p:grpSpPr>
        <p:sp>
          <p:nvSpPr>
            <p:cNvPr id="53" name="Text Placeholder 2">
              <a:extLst>
                <a:ext uri="{FF2B5EF4-FFF2-40B4-BE49-F238E27FC236}">
                  <a16:creationId xmlns:a16="http://schemas.microsoft.com/office/drawing/2014/main" id="{87ED859C-12A3-40CF-A016-5900DBC7B9AE}"/>
                </a:ext>
              </a:extLst>
            </p:cNvPr>
            <p:cNvSpPr txBox="1">
              <a:spLocks/>
            </p:cNvSpPr>
            <p:nvPr/>
          </p:nvSpPr>
          <p:spPr>
            <a:xfrm>
              <a:off x="4696755" y="2415240"/>
              <a:ext cx="1538611" cy="94534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Reports and Presentations with our Templates.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F54FB54-0D8C-4FD6-B571-912D079BED80}"/>
                </a:ext>
              </a:extLst>
            </p:cNvPr>
            <p:cNvSpPr txBox="1"/>
            <p:nvPr/>
          </p:nvSpPr>
          <p:spPr>
            <a:xfrm>
              <a:off x="4696755" y="2102767"/>
              <a:ext cx="1538611" cy="2847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55" name="Group 53">
            <a:extLst>
              <a:ext uri="{FF2B5EF4-FFF2-40B4-BE49-F238E27FC236}">
                <a16:creationId xmlns:a16="http://schemas.microsoft.com/office/drawing/2014/main" id="{BF37F8BA-4E70-44F2-86D2-E8871DA477AC}"/>
              </a:ext>
            </a:extLst>
          </p:cNvPr>
          <p:cNvGrpSpPr/>
          <p:nvPr/>
        </p:nvGrpSpPr>
        <p:grpSpPr>
          <a:xfrm>
            <a:off x="3604428" y="4793116"/>
            <a:ext cx="2316216" cy="1359669"/>
            <a:chOff x="4696755" y="2102767"/>
            <a:chExt cx="1538611" cy="1257816"/>
          </a:xfrm>
        </p:grpSpPr>
        <p:sp>
          <p:nvSpPr>
            <p:cNvPr id="56" name="Text Placeholder 2">
              <a:extLst>
                <a:ext uri="{FF2B5EF4-FFF2-40B4-BE49-F238E27FC236}">
                  <a16:creationId xmlns:a16="http://schemas.microsoft.com/office/drawing/2014/main" id="{D9C2039C-39ED-488C-B48B-23E7AE84CA9E}"/>
                </a:ext>
              </a:extLst>
            </p:cNvPr>
            <p:cNvSpPr txBox="1">
              <a:spLocks/>
            </p:cNvSpPr>
            <p:nvPr/>
          </p:nvSpPr>
          <p:spPr>
            <a:xfrm>
              <a:off x="4696755" y="2415240"/>
              <a:ext cx="1538611" cy="94534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Reports and Presentations with our Templates.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A9E3FAD-9EEF-450C-80FE-D890356EDFD1}"/>
                </a:ext>
              </a:extLst>
            </p:cNvPr>
            <p:cNvSpPr txBox="1"/>
            <p:nvPr/>
          </p:nvSpPr>
          <p:spPr>
            <a:xfrm>
              <a:off x="4696755" y="2102767"/>
              <a:ext cx="1538611" cy="2847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58" name="Group 56">
            <a:extLst>
              <a:ext uri="{FF2B5EF4-FFF2-40B4-BE49-F238E27FC236}">
                <a16:creationId xmlns:a16="http://schemas.microsoft.com/office/drawing/2014/main" id="{03254EE6-CA57-411B-8C01-5EEBC2D60A0B}"/>
              </a:ext>
            </a:extLst>
          </p:cNvPr>
          <p:cNvGrpSpPr/>
          <p:nvPr/>
        </p:nvGrpSpPr>
        <p:grpSpPr>
          <a:xfrm>
            <a:off x="6263314" y="4793116"/>
            <a:ext cx="2316216" cy="1359669"/>
            <a:chOff x="4696755" y="2102767"/>
            <a:chExt cx="1538611" cy="1257816"/>
          </a:xfrm>
        </p:grpSpPr>
        <p:sp>
          <p:nvSpPr>
            <p:cNvPr id="59" name="Text Placeholder 2">
              <a:extLst>
                <a:ext uri="{FF2B5EF4-FFF2-40B4-BE49-F238E27FC236}">
                  <a16:creationId xmlns:a16="http://schemas.microsoft.com/office/drawing/2014/main" id="{B1C1C927-0943-4E51-A46F-996A5B0C0E32}"/>
                </a:ext>
              </a:extLst>
            </p:cNvPr>
            <p:cNvSpPr txBox="1">
              <a:spLocks/>
            </p:cNvSpPr>
            <p:nvPr/>
          </p:nvSpPr>
          <p:spPr>
            <a:xfrm>
              <a:off x="4696755" y="2415240"/>
              <a:ext cx="1538611" cy="94534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Reports and Presentations with our Templates. 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A68733F-A269-4E39-BF4B-0EFE4A82AE2F}"/>
                </a:ext>
              </a:extLst>
            </p:cNvPr>
            <p:cNvSpPr txBox="1"/>
            <p:nvPr/>
          </p:nvSpPr>
          <p:spPr>
            <a:xfrm>
              <a:off x="4696755" y="2102767"/>
              <a:ext cx="1538611" cy="2847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61" name="Group 59">
            <a:extLst>
              <a:ext uri="{FF2B5EF4-FFF2-40B4-BE49-F238E27FC236}">
                <a16:creationId xmlns:a16="http://schemas.microsoft.com/office/drawing/2014/main" id="{8ED46230-5803-4D01-B74F-5D2F0B87A5BF}"/>
              </a:ext>
            </a:extLst>
          </p:cNvPr>
          <p:cNvGrpSpPr/>
          <p:nvPr/>
        </p:nvGrpSpPr>
        <p:grpSpPr>
          <a:xfrm>
            <a:off x="8922201" y="4793116"/>
            <a:ext cx="2316216" cy="1359669"/>
            <a:chOff x="4696755" y="2102767"/>
            <a:chExt cx="1538611" cy="1257816"/>
          </a:xfrm>
        </p:grpSpPr>
        <p:sp>
          <p:nvSpPr>
            <p:cNvPr id="62" name="Text Placeholder 2">
              <a:extLst>
                <a:ext uri="{FF2B5EF4-FFF2-40B4-BE49-F238E27FC236}">
                  <a16:creationId xmlns:a16="http://schemas.microsoft.com/office/drawing/2014/main" id="{C3629B89-71BE-4A21-B5CD-1FA9F456567F}"/>
                </a:ext>
              </a:extLst>
            </p:cNvPr>
            <p:cNvSpPr txBox="1">
              <a:spLocks/>
            </p:cNvSpPr>
            <p:nvPr/>
          </p:nvSpPr>
          <p:spPr>
            <a:xfrm>
              <a:off x="4696755" y="2415240"/>
              <a:ext cx="1538611" cy="94534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Reports and Presentations with our Templates. 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361E3F-31C3-4092-9DCF-ABACA7BC480F}"/>
                </a:ext>
              </a:extLst>
            </p:cNvPr>
            <p:cNvSpPr txBox="1"/>
            <p:nvPr/>
          </p:nvSpPr>
          <p:spPr>
            <a:xfrm>
              <a:off x="4696755" y="2102767"/>
              <a:ext cx="1538611" cy="2847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CAC1093D-4C9A-4876-87AC-53E7820B63F1}"/>
              </a:ext>
            </a:extLst>
          </p:cNvPr>
          <p:cNvSpPr/>
          <p:nvPr/>
        </p:nvSpPr>
        <p:spPr>
          <a:xfrm>
            <a:off x="0" y="98913"/>
            <a:ext cx="12192000" cy="1606094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01B51E-8947-4BFD-B235-F09247C37E8F}"/>
              </a:ext>
            </a:extLst>
          </p:cNvPr>
          <p:cNvSpPr txBox="1"/>
          <p:nvPr/>
        </p:nvSpPr>
        <p:spPr>
          <a:xfrm>
            <a:off x="825366" y="301796"/>
            <a:ext cx="2741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6F18FD-3609-4F3D-9443-C6ECAA59E679}"/>
              </a:ext>
            </a:extLst>
          </p:cNvPr>
          <p:cNvSpPr txBox="1"/>
          <p:nvPr/>
        </p:nvSpPr>
        <p:spPr>
          <a:xfrm>
            <a:off x="4714879" y="301796"/>
            <a:ext cx="2741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08B52C-78CD-4D18-AE65-981603CC1AAA}"/>
              </a:ext>
            </a:extLst>
          </p:cNvPr>
          <p:cNvSpPr txBox="1"/>
          <p:nvPr/>
        </p:nvSpPr>
        <p:spPr>
          <a:xfrm>
            <a:off x="8604392" y="301796"/>
            <a:ext cx="2741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07DC1124-BF02-4DD3-966D-EFD9C1F2AA35}"/>
              </a:ext>
            </a:extLst>
          </p:cNvPr>
          <p:cNvSpPr/>
          <p:nvPr/>
        </p:nvSpPr>
        <p:spPr>
          <a:xfrm>
            <a:off x="4118254" y="216160"/>
            <a:ext cx="4572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21C47805-CE4E-4ADF-A982-058CEB2504B0}"/>
              </a:ext>
            </a:extLst>
          </p:cNvPr>
          <p:cNvSpPr/>
          <p:nvPr/>
        </p:nvSpPr>
        <p:spPr>
          <a:xfrm>
            <a:off x="8007767" y="216160"/>
            <a:ext cx="4572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FB3A20-415B-45DD-A27D-9ACD66A93507}"/>
              </a:ext>
            </a:extLst>
          </p:cNvPr>
          <p:cNvSpPr txBox="1"/>
          <p:nvPr/>
        </p:nvSpPr>
        <p:spPr>
          <a:xfrm>
            <a:off x="7323219" y="5993957"/>
            <a:ext cx="4699530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867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64804B-2A0E-47B3-AAFE-B1FC85F14604}"/>
              </a:ext>
            </a:extLst>
          </p:cNvPr>
          <p:cNvSpPr txBox="1"/>
          <p:nvPr/>
        </p:nvSpPr>
        <p:spPr>
          <a:xfrm>
            <a:off x="7323219" y="5017003"/>
            <a:ext cx="469953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L</a:t>
            </a:r>
            <a:r>
              <a:rPr lang="en-US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DOLOR SIT AMET, </a:t>
            </a:r>
            <a:endParaRPr lang="ko-KR" alt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F720C15-423E-45DA-8C5E-4E56DB2162CC}"/>
              </a:ext>
            </a:extLst>
          </p:cNvPr>
          <p:cNvGrpSpPr/>
          <p:nvPr/>
        </p:nvGrpSpPr>
        <p:grpSpPr>
          <a:xfrm>
            <a:off x="580234" y="1432885"/>
            <a:ext cx="5685260" cy="3009900"/>
            <a:chOff x="7369936" y="4204788"/>
            <a:chExt cx="3788118" cy="2005512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CE647F1-CF30-4DA9-B86F-4F70B6C45C45}"/>
                </a:ext>
              </a:extLst>
            </p:cNvPr>
            <p:cNvGrpSpPr/>
            <p:nvPr/>
          </p:nvGrpSpPr>
          <p:grpSpPr>
            <a:xfrm>
              <a:off x="8538703" y="4529617"/>
              <a:ext cx="1555702" cy="686299"/>
              <a:chOff x="5350038" y="4658433"/>
              <a:chExt cx="1439306" cy="634951"/>
            </a:xfrm>
          </p:grpSpPr>
          <p:sp>
            <p:nvSpPr>
              <p:cNvPr id="20" name="Graphic 2">
                <a:extLst>
                  <a:ext uri="{FF2B5EF4-FFF2-40B4-BE49-F238E27FC236}">
                    <a16:creationId xmlns:a16="http://schemas.microsoft.com/office/drawing/2014/main" id="{0B174EAF-3A70-409F-A6A7-A1F427A29B07}"/>
                  </a:ext>
                </a:extLst>
              </p:cNvPr>
              <p:cNvSpPr/>
              <p:nvPr/>
            </p:nvSpPr>
            <p:spPr>
              <a:xfrm>
                <a:off x="5350038" y="4658433"/>
                <a:ext cx="1439306" cy="634951"/>
              </a:xfrm>
              <a:custGeom>
                <a:avLst/>
                <a:gdLst>
                  <a:gd name="connsiteX0" fmla="*/ 4614057 w 4658607"/>
                  <a:gd name="connsiteY0" fmla="*/ 2055149 h 2055149"/>
                  <a:gd name="connsiteX1" fmla="*/ 44551 w 4658607"/>
                  <a:gd name="connsiteY1" fmla="*/ 2055149 h 2055149"/>
                  <a:gd name="connsiteX2" fmla="*/ 0 w 4658607"/>
                  <a:gd name="connsiteY2" fmla="*/ 2010599 h 2055149"/>
                  <a:gd name="connsiteX3" fmla="*/ 0 w 4658607"/>
                  <a:gd name="connsiteY3" fmla="*/ 44551 h 2055149"/>
                  <a:gd name="connsiteX4" fmla="*/ 44551 w 4658607"/>
                  <a:gd name="connsiteY4" fmla="*/ 0 h 2055149"/>
                  <a:gd name="connsiteX5" fmla="*/ 4614057 w 4658607"/>
                  <a:gd name="connsiteY5" fmla="*/ 0 h 2055149"/>
                  <a:gd name="connsiteX6" fmla="*/ 4658608 w 4658607"/>
                  <a:gd name="connsiteY6" fmla="*/ 44551 h 2055149"/>
                  <a:gd name="connsiteX7" fmla="*/ 4658608 w 4658607"/>
                  <a:gd name="connsiteY7" fmla="*/ 2010533 h 2055149"/>
                  <a:gd name="connsiteX8" fmla="*/ 4614057 w 4658607"/>
                  <a:gd name="connsiteY8" fmla="*/ 2055149 h 2055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58607" h="2055149">
                    <a:moveTo>
                      <a:pt x="4614057" y="2055149"/>
                    </a:moveTo>
                    <a:lnTo>
                      <a:pt x="44551" y="2055149"/>
                    </a:lnTo>
                    <a:cubicBezTo>
                      <a:pt x="19925" y="2055149"/>
                      <a:pt x="0" y="2035158"/>
                      <a:pt x="0" y="2010599"/>
                    </a:cubicBezTo>
                    <a:lnTo>
                      <a:pt x="0" y="44551"/>
                    </a:lnTo>
                    <a:cubicBezTo>
                      <a:pt x="0" y="19925"/>
                      <a:pt x="19991" y="0"/>
                      <a:pt x="44551" y="0"/>
                    </a:cubicBezTo>
                    <a:lnTo>
                      <a:pt x="4614057" y="0"/>
                    </a:lnTo>
                    <a:cubicBezTo>
                      <a:pt x="4638683" y="0"/>
                      <a:pt x="4658608" y="19991"/>
                      <a:pt x="4658608" y="44551"/>
                    </a:cubicBezTo>
                    <a:lnTo>
                      <a:pt x="4658608" y="2010533"/>
                    </a:lnTo>
                    <a:cubicBezTo>
                      <a:pt x="4658608" y="2035158"/>
                      <a:pt x="4638683" y="2055149"/>
                      <a:pt x="4614057" y="2055149"/>
                    </a:cubicBezTo>
                    <a:close/>
                  </a:path>
                </a:pathLst>
              </a:custGeom>
              <a:solidFill>
                <a:srgbClr val="69A434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6EBB9DE3-1151-4025-A409-3C739C484E4C}"/>
                  </a:ext>
                </a:extLst>
              </p:cNvPr>
              <p:cNvSpPr/>
              <p:nvPr/>
            </p:nvSpPr>
            <p:spPr>
              <a:xfrm>
                <a:off x="5415279" y="4698642"/>
                <a:ext cx="1308823" cy="554534"/>
              </a:xfrm>
              <a:custGeom>
                <a:avLst/>
                <a:gdLst>
                  <a:gd name="connsiteX0" fmla="*/ 664341 w 1308823"/>
                  <a:gd name="connsiteY0" fmla="*/ 293220 h 554534"/>
                  <a:gd name="connsiteX1" fmla="*/ 695939 w 1308823"/>
                  <a:gd name="connsiteY1" fmla="*/ 324143 h 554534"/>
                  <a:gd name="connsiteX2" fmla="*/ 679025 w 1308823"/>
                  <a:gd name="connsiteY2" fmla="*/ 358830 h 554534"/>
                  <a:gd name="connsiteX3" fmla="*/ 664361 w 1308823"/>
                  <a:gd name="connsiteY3" fmla="*/ 364699 h 554534"/>
                  <a:gd name="connsiteX4" fmla="*/ 664341 w 1308823"/>
                  <a:gd name="connsiteY4" fmla="*/ 364699 h 554534"/>
                  <a:gd name="connsiteX5" fmla="*/ 643766 w 1308823"/>
                  <a:gd name="connsiteY5" fmla="*/ 189999 h 554534"/>
                  <a:gd name="connsiteX6" fmla="*/ 643766 w 1308823"/>
                  <a:gd name="connsiteY6" fmla="*/ 257613 h 554534"/>
                  <a:gd name="connsiteX7" fmla="*/ 612843 w 1308823"/>
                  <a:gd name="connsiteY7" fmla="*/ 230391 h 554534"/>
                  <a:gd name="connsiteX8" fmla="*/ 629757 w 1308823"/>
                  <a:gd name="connsiteY8" fmla="*/ 195705 h 554534"/>
                  <a:gd name="connsiteX9" fmla="*/ 643766 w 1308823"/>
                  <a:gd name="connsiteY9" fmla="*/ 189999 h 554534"/>
                  <a:gd name="connsiteX10" fmla="*/ 643787 w 1308823"/>
                  <a:gd name="connsiteY10" fmla="*/ 147315 h 554534"/>
                  <a:gd name="connsiteX11" fmla="*/ 643787 w 1308823"/>
                  <a:gd name="connsiteY11" fmla="*/ 159750 h 554534"/>
                  <a:gd name="connsiteX12" fmla="*/ 609796 w 1308823"/>
                  <a:gd name="connsiteY12" fmla="*/ 171694 h 554534"/>
                  <a:gd name="connsiteX13" fmla="*/ 579158 w 1308823"/>
                  <a:gd name="connsiteY13" fmla="*/ 234052 h 554534"/>
                  <a:gd name="connsiteX14" fmla="*/ 643787 w 1308823"/>
                  <a:gd name="connsiteY14" fmla="*/ 287411 h 554534"/>
                  <a:gd name="connsiteX15" fmla="*/ 643787 w 1308823"/>
                  <a:gd name="connsiteY15" fmla="*/ 364515 h 554534"/>
                  <a:gd name="connsiteX16" fmla="*/ 635933 w 1308823"/>
                  <a:gd name="connsiteY16" fmla="*/ 362061 h 554534"/>
                  <a:gd name="connsiteX17" fmla="*/ 612475 w 1308823"/>
                  <a:gd name="connsiteY17" fmla="*/ 330381 h 554534"/>
                  <a:gd name="connsiteX18" fmla="*/ 578463 w 1308823"/>
                  <a:gd name="connsiteY18" fmla="*/ 331301 h 554534"/>
                  <a:gd name="connsiteX19" fmla="*/ 620942 w 1308823"/>
                  <a:gd name="connsiteY19" fmla="*/ 388669 h 554534"/>
                  <a:gd name="connsiteX20" fmla="*/ 643787 w 1308823"/>
                  <a:gd name="connsiteY20" fmla="*/ 394743 h 554534"/>
                  <a:gd name="connsiteX21" fmla="*/ 643787 w 1308823"/>
                  <a:gd name="connsiteY21" fmla="*/ 407178 h 554534"/>
                  <a:gd name="connsiteX22" fmla="*/ 664361 w 1308823"/>
                  <a:gd name="connsiteY22" fmla="*/ 407178 h 554534"/>
                  <a:gd name="connsiteX23" fmla="*/ 664361 w 1308823"/>
                  <a:gd name="connsiteY23" fmla="*/ 394825 h 554534"/>
                  <a:gd name="connsiteX24" fmla="*/ 699007 w 1308823"/>
                  <a:gd name="connsiteY24" fmla="*/ 382820 h 554534"/>
                  <a:gd name="connsiteX25" fmla="*/ 729643 w 1308823"/>
                  <a:gd name="connsiteY25" fmla="*/ 319992 h 554534"/>
                  <a:gd name="connsiteX26" fmla="*/ 664361 w 1308823"/>
                  <a:gd name="connsiteY26" fmla="*/ 262030 h 554534"/>
                  <a:gd name="connsiteX27" fmla="*/ 664361 w 1308823"/>
                  <a:gd name="connsiteY27" fmla="*/ 189856 h 554534"/>
                  <a:gd name="connsiteX28" fmla="*/ 672869 w 1308823"/>
                  <a:gd name="connsiteY28" fmla="*/ 192453 h 554534"/>
                  <a:gd name="connsiteX29" fmla="*/ 696328 w 1308823"/>
                  <a:gd name="connsiteY29" fmla="*/ 224133 h 554534"/>
                  <a:gd name="connsiteX30" fmla="*/ 730339 w 1308823"/>
                  <a:gd name="connsiteY30" fmla="*/ 223213 h 554534"/>
                  <a:gd name="connsiteX31" fmla="*/ 687860 w 1308823"/>
                  <a:gd name="connsiteY31" fmla="*/ 165845 h 554534"/>
                  <a:gd name="connsiteX32" fmla="*/ 664361 w 1308823"/>
                  <a:gd name="connsiteY32" fmla="*/ 159668 h 554534"/>
                  <a:gd name="connsiteX33" fmla="*/ 664361 w 1308823"/>
                  <a:gd name="connsiteY33" fmla="*/ 147315 h 554534"/>
                  <a:gd name="connsiteX34" fmla="*/ 654401 w 1308823"/>
                  <a:gd name="connsiteY34" fmla="*/ 64444 h 554534"/>
                  <a:gd name="connsiteX35" fmla="*/ 867224 w 1308823"/>
                  <a:gd name="connsiteY35" fmla="*/ 277267 h 554534"/>
                  <a:gd name="connsiteX36" fmla="*/ 654401 w 1308823"/>
                  <a:gd name="connsiteY36" fmla="*/ 490090 h 554534"/>
                  <a:gd name="connsiteX37" fmla="*/ 441578 w 1308823"/>
                  <a:gd name="connsiteY37" fmla="*/ 277267 h 554534"/>
                  <a:gd name="connsiteX38" fmla="*/ 654401 w 1308823"/>
                  <a:gd name="connsiteY38" fmla="*/ 64444 h 554534"/>
                  <a:gd name="connsiteX39" fmla="*/ 137642 w 1308823"/>
                  <a:gd name="connsiteY39" fmla="*/ 34400 h 554534"/>
                  <a:gd name="connsiteX40" fmla="*/ 35995 w 1308823"/>
                  <a:gd name="connsiteY40" fmla="*/ 131322 h 554534"/>
                  <a:gd name="connsiteX41" fmla="*/ 35995 w 1308823"/>
                  <a:gd name="connsiteY41" fmla="*/ 419490 h 554534"/>
                  <a:gd name="connsiteX42" fmla="*/ 138071 w 1308823"/>
                  <a:gd name="connsiteY42" fmla="*/ 520155 h 554534"/>
                  <a:gd name="connsiteX43" fmla="*/ 1170527 w 1308823"/>
                  <a:gd name="connsiteY43" fmla="*/ 520155 h 554534"/>
                  <a:gd name="connsiteX44" fmla="*/ 1272807 w 1308823"/>
                  <a:gd name="connsiteY44" fmla="*/ 419490 h 554534"/>
                  <a:gd name="connsiteX45" fmla="*/ 1272807 w 1308823"/>
                  <a:gd name="connsiteY45" fmla="*/ 131322 h 554534"/>
                  <a:gd name="connsiteX46" fmla="*/ 1170957 w 1308823"/>
                  <a:gd name="connsiteY46" fmla="*/ 34400 h 554534"/>
                  <a:gd name="connsiteX47" fmla="*/ 13764 w 1308823"/>
                  <a:gd name="connsiteY47" fmla="*/ 0 h 554534"/>
                  <a:gd name="connsiteX48" fmla="*/ 1295059 w 1308823"/>
                  <a:gd name="connsiteY48" fmla="*/ 0 h 554534"/>
                  <a:gd name="connsiteX49" fmla="*/ 1308823 w 1308823"/>
                  <a:gd name="connsiteY49" fmla="*/ 13764 h 554534"/>
                  <a:gd name="connsiteX50" fmla="*/ 1308823 w 1308823"/>
                  <a:gd name="connsiteY50" fmla="*/ 540770 h 554534"/>
                  <a:gd name="connsiteX51" fmla="*/ 1295059 w 1308823"/>
                  <a:gd name="connsiteY51" fmla="*/ 554534 h 554534"/>
                  <a:gd name="connsiteX52" fmla="*/ 13764 w 1308823"/>
                  <a:gd name="connsiteY52" fmla="*/ 554534 h 554534"/>
                  <a:gd name="connsiteX53" fmla="*/ 0 w 1308823"/>
                  <a:gd name="connsiteY53" fmla="*/ 540770 h 554534"/>
                  <a:gd name="connsiteX54" fmla="*/ 0 w 1308823"/>
                  <a:gd name="connsiteY54" fmla="*/ 13764 h 554534"/>
                  <a:gd name="connsiteX55" fmla="*/ 13764 w 1308823"/>
                  <a:gd name="connsiteY55" fmla="*/ 0 h 554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308823" h="554534">
                    <a:moveTo>
                      <a:pt x="664341" y="293220"/>
                    </a:moveTo>
                    <a:cubicBezTo>
                      <a:pt x="679536" y="298353"/>
                      <a:pt x="691767" y="306268"/>
                      <a:pt x="695939" y="324143"/>
                    </a:cubicBezTo>
                    <a:cubicBezTo>
                      <a:pt x="698107" y="337539"/>
                      <a:pt x="691603" y="350894"/>
                      <a:pt x="679025" y="358830"/>
                    </a:cubicBezTo>
                    <a:cubicBezTo>
                      <a:pt x="674546" y="361652"/>
                      <a:pt x="669576" y="363636"/>
                      <a:pt x="664361" y="364699"/>
                    </a:cubicBezTo>
                    <a:lnTo>
                      <a:pt x="664341" y="364699"/>
                    </a:lnTo>
                    <a:close/>
                    <a:moveTo>
                      <a:pt x="643766" y="189999"/>
                    </a:moveTo>
                    <a:lnTo>
                      <a:pt x="643766" y="257613"/>
                    </a:lnTo>
                    <a:cubicBezTo>
                      <a:pt x="627834" y="253788"/>
                      <a:pt x="615461" y="247878"/>
                      <a:pt x="612843" y="230391"/>
                    </a:cubicBezTo>
                    <a:cubicBezTo>
                      <a:pt x="610675" y="216995"/>
                      <a:pt x="617179" y="203640"/>
                      <a:pt x="629757" y="195705"/>
                    </a:cubicBezTo>
                    <a:cubicBezTo>
                      <a:pt x="634031" y="192985"/>
                      <a:pt x="638796" y="191062"/>
                      <a:pt x="643766" y="189999"/>
                    </a:cubicBezTo>
                    <a:close/>
                    <a:moveTo>
                      <a:pt x="643787" y="147315"/>
                    </a:moveTo>
                    <a:lnTo>
                      <a:pt x="643787" y="159750"/>
                    </a:lnTo>
                    <a:cubicBezTo>
                      <a:pt x="631720" y="161223"/>
                      <a:pt x="620021" y="165231"/>
                      <a:pt x="609796" y="171694"/>
                    </a:cubicBezTo>
                    <a:cubicBezTo>
                      <a:pt x="587176" y="185990"/>
                      <a:pt x="575395" y="209939"/>
                      <a:pt x="579158" y="234052"/>
                    </a:cubicBezTo>
                    <a:cubicBezTo>
                      <a:pt x="588198" y="272952"/>
                      <a:pt x="616913" y="280662"/>
                      <a:pt x="643787" y="287411"/>
                    </a:cubicBezTo>
                    <a:lnTo>
                      <a:pt x="643787" y="364515"/>
                    </a:lnTo>
                    <a:cubicBezTo>
                      <a:pt x="641087" y="363984"/>
                      <a:pt x="638469" y="363145"/>
                      <a:pt x="635933" y="362061"/>
                    </a:cubicBezTo>
                    <a:cubicBezTo>
                      <a:pt x="621985" y="356089"/>
                      <a:pt x="612966" y="343900"/>
                      <a:pt x="612475" y="330381"/>
                    </a:cubicBezTo>
                    <a:lnTo>
                      <a:pt x="578463" y="331301"/>
                    </a:lnTo>
                    <a:cubicBezTo>
                      <a:pt x="579343" y="355803"/>
                      <a:pt x="595684" y="377871"/>
                      <a:pt x="620942" y="388669"/>
                    </a:cubicBezTo>
                    <a:cubicBezTo>
                      <a:pt x="628243" y="391778"/>
                      <a:pt x="635953" y="393823"/>
                      <a:pt x="643787" y="394743"/>
                    </a:cubicBezTo>
                    <a:lnTo>
                      <a:pt x="643787" y="407178"/>
                    </a:lnTo>
                    <a:lnTo>
                      <a:pt x="664361" y="407178"/>
                    </a:lnTo>
                    <a:lnTo>
                      <a:pt x="664361" y="394825"/>
                    </a:lnTo>
                    <a:cubicBezTo>
                      <a:pt x="676673" y="393435"/>
                      <a:pt x="688597" y="389405"/>
                      <a:pt x="699007" y="382820"/>
                    </a:cubicBezTo>
                    <a:cubicBezTo>
                      <a:pt x="721790" y="368442"/>
                      <a:pt x="733570" y="344268"/>
                      <a:pt x="729643" y="319992"/>
                    </a:cubicBezTo>
                    <a:cubicBezTo>
                      <a:pt x="718334" y="277083"/>
                      <a:pt x="690233" y="267593"/>
                      <a:pt x="664361" y="262030"/>
                    </a:cubicBezTo>
                    <a:lnTo>
                      <a:pt x="664361" y="189856"/>
                    </a:lnTo>
                    <a:cubicBezTo>
                      <a:pt x="667265" y="190387"/>
                      <a:pt x="670129" y="191287"/>
                      <a:pt x="672869" y="192453"/>
                    </a:cubicBezTo>
                    <a:cubicBezTo>
                      <a:pt x="686817" y="198425"/>
                      <a:pt x="695837" y="210614"/>
                      <a:pt x="696328" y="224133"/>
                    </a:cubicBezTo>
                    <a:lnTo>
                      <a:pt x="730339" y="223213"/>
                    </a:lnTo>
                    <a:cubicBezTo>
                      <a:pt x="729460" y="198711"/>
                      <a:pt x="713118" y="176643"/>
                      <a:pt x="687860" y="165845"/>
                    </a:cubicBezTo>
                    <a:cubicBezTo>
                      <a:pt x="680355" y="162634"/>
                      <a:pt x="672419" y="160568"/>
                      <a:pt x="664361" y="159668"/>
                    </a:cubicBezTo>
                    <a:lnTo>
                      <a:pt x="664361" y="147315"/>
                    </a:lnTo>
                    <a:close/>
                    <a:moveTo>
                      <a:pt x="654401" y="64444"/>
                    </a:moveTo>
                    <a:cubicBezTo>
                      <a:pt x="771939" y="64444"/>
                      <a:pt x="867224" y="159730"/>
                      <a:pt x="867224" y="277267"/>
                    </a:cubicBezTo>
                    <a:cubicBezTo>
                      <a:pt x="867224" y="394805"/>
                      <a:pt x="771939" y="490090"/>
                      <a:pt x="654401" y="490090"/>
                    </a:cubicBezTo>
                    <a:cubicBezTo>
                      <a:pt x="536864" y="490090"/>
                      <a:pt x="441578" y="394805"/>
                      <a:pt x="441578" y="277267"/>
                    </a:cubicBezTo>
                    <a:cubicBezTo>
                      <a:pt x="441578" y="159730"/>
                      <a:pt x="536864" y="64444"/>
                      <a:pt x="654401" y="64444"/>
                    </a:cubicBezTo>
                    <a:close/>
                    <a:moveTo>
                      <a:pt x="137642" y="34400"/>
                    </a:moveTo>
                    <a:cubicBezTo>
                      <a:pt x="131015" y="86348"/>
                      <a:pt x="88679" y="127109"/>
                      <a:pt x="35995" y="131322"/>
                    </a:cubicBezTo>
                    <a:lnTo>
                      <a:pt x="35995" y="419490"/>
                    </a:lnTo>
                    <a:cubicBezTo>
                      <a:pt x="89927" y="423805"/>
                      <a:pt x="133040" y="466427"/>
                      <a:pt x="138071" y="520155"/>
                    </a:cubicBezTo>
                    <a:lnTo>
                      <a:pt x="1170527" y="520155"/>
                    </a:lnTo>
                    <a:cubicBezTo>
                      <a:pt x="1175558" y="466366"/>
                      <a:pt x="1218773" y="423703"/>
                      <a:pt x="1272807" y="419490"/>
                    </a:cubicBezTo>
                    <a:lnTo>
                      <a:pt x="1272807" y="131322"/>
                    </a:lnTo>
                    <a:cubicBezTo>
                      <a:pt x="1220041" y="127211"/>
                      <a:pt x="1177603" y="86410"/>
                      <a:pt x="1170957" y="34400"/>
                    </a:cubicBezTo>
                    <a:close/>
                    <a:moveTo>
                      <a:pt x="13764" y="0"/>
                    </a:moveTo>
                    <a:lnTo>
                      <a:pt x="1295059" y="0"/>
                    </a:lnTo>
                    <a:cubicBezTo>
                      <a:pt x="1302667" y="0"/>
                      <a:pt x="1308823" y="6177"/>
                      <a:pt x="1308823" y="13764"/>
                    </a:cubicBezTo>
                    <a:lnTo>
                      <a:pt x="1308823" y="540770"/>
                    </a:lnTo>
                    <a:cubicBezTo>
                      <a:pt x="1308844" y="548378"/>
                      <a:pt x="1302667" y="554534"/>
                      <a:pt x="1295059" y="554534"/>
                    </a:cubicBezTo>
                    <a:lnTo>
                      <a:pt x="13764" y="554534"/>
                    </a:lnTo>
                    <a:cubicBezTo>
                      <a:pt x="6156" y="554534"/>
                      <a:pt x="0" y="548358"/>
                      <a:pt x="0" y="540770"/>
                    </a:cubicBezTo>
                    <a:lnTo>
                      <a:pt x="0" y="13764"/>
                    </a:lnTo>
                    <a:cubicBezTo>
                      <a:pt x="0" y="6156"/>
                      <a:pt x="6177" y="0"/>
                      <a:pt x="13764" y="0"/>
                    </a:cubicBezTo>
                    <a:close/>
                  </a:path>
                </a:pathLst>
              </a:custGeom>
              <a:solidFill>
                <a:srgbClr val="086223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0C983182-7A57-4965-B153-2CDDE15F9EDA}"/>
                </a:ext>
              </a:extLst>
            </p:cNvPr>
            <p:cNvGrpSpPr/>
            <p:nvPr/>
          </p:nvGrpSpPr>
          <p:grpSpPr>
            <a:xfrm>
              <a:off x="9385564" y="4527526"/>
              <a:ext cx="1772490" cy="1682774"/>
              <a:chOff x="1993784" y="613120"/>
              <a:chExt cx="2966007" cy="2815880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3392F3B9-C299-454E-900E-B69A9DE1DB6B}"/>
                  </a:ext>
                </a:extLst>
              </p:cNvPr>
              <p:cNvGrpSpPr/>
              <p:nvPr/>
            </p:nvGrpSpPr>
            <p:grpSpPr>
              <a:xfrm>
                <a:off x="3239025" y="1994032"/>
                <a:ext cx="1720766" cy="1434968"/>
                <a:chOff x="9415872" y="4574240"/>
                <a:chExt cx="2891621" cy="2411358"/>
              </a:xfrm>
            </p:grpSpPr>
            <p:sp>
              <p:nvSpPr>
                <p:cNvPr id="26" name="자유형: 도형 25">
                  <a:extLst>
                    <a:ext uri="{FF2B5EF4-FFF2-40B4-BE49-F238E27FC236}">
                      <a16:creationId xmlns:a16="http://schemas.microsoft.com/office/drawing/2014/main" id="{C13B1BAB-F397-472E-A4BE-6CD251431FAD}"/>
                    </a:ext>
                  </a:extLst>
                </p:cNvPr>
                <p:cNvSpPr/>
                <p:nvPr/>
              </p:nvSpPr>
              <p:spPr>
                <a:xfrm rot="1018244">
                  <a:off x="9415872" y="4574240"/>
                  <a:ext cx="1958939" cy="1440413"/>
                </a:xfrm>
                <a:custGeom>
                  <a:avLst/>
                  <a:gdLst>
                    <a:gd name="connsiteX0" fmla="*/ 3036847 w 3036846"/>
                    <a:gd name="connsiteY0" fmla="*/ 1161150 h 2233002"/>
                    <a:gd name="connsiteX1" fmla="*/ 2799007 w 3036846"/>
                    <a:gd name="connsiteY1" fmla="*/ 997606 h 2233002"/>
                    <a:gd name="connsiteX2" fmla="*/ 1575997 w 3036846"/>
                    <a:gd name="connsiteY2" fmla="*/ 257894 h 2233002"/>
                    <a:gd name="connsiteX3" fmla="*/ 856384 w 3036846"/>
                    <a:gd name="connsiteY3" fmla="*/ 17102 h 2233002"/>
                    <a:gd name="connsiteX4" fmla="*/ 665026 w 3036846"/>
                    <a:gd name="connsiteY4" fmla="*/ 719 h 2233002"/>
                    <a:gd name="connsiteX5" fmla="*/ 338224 w 3036846"/>
                    <a:gd name="connsiteY5" fmla="*/ 86158 h 2233002"/>
                    <a:gd name="connsiteX6" fmla="*/ 146962 w 3036846"/>
                    <a:gd name="connsiteY6" fmla="*/ 242559 h 2233002"/>
                    <a:gd name="connsiteX7" fmla="*/ 4468 w 3036846"/>
                    <a:gd name="connsiteY7" fmla="*/ 715189 h 2233002"/>
                    <a:gd name="connsiteX8" fmla="*/ 25899 w 3036846"/>
                    <a:gd name="connsiteY8" fmla="*/ 1127717 h 2233002"/>
                    <a:gd name="connsiteX9" fmla="*/ 96765 w 3036846"/>
                    <a:gd name="connsiteY9" fmla="*/ 1256971 h 2233002"/>
                    <a:gd name="connsiteX10" fmla="*/ 281359 w 3036846"/>
                    <a:gd name="connsiteY10" fmla="*/ 1275164 h 2233002"/>
                    <a:gd name="connsiteX11" fmla="*/ 433188 w 3036846"/>
                    <a:gd name="connsiteY11" fmla="*/ 1114668 h 2233002"/>
                    <a:gd name="connsiteX12" fmla="*/ 457000 w 3036846"/>
                    <a:gd name="connsiteY12" fmla="*/ 1015798 h 2233002"/>
                    <a:gd name="connsiteX13" fmla="*/ 602352 w 3036846"/>
                    <a:gd name="connsiteY13" fmla="*/ 1105524 h 2233002"/>
                    <a:gd name="connsiteX14" fmla="*/ 786280 w 3036846"/>
                    <a:gd name="connsiteY14" fmla="*/ 1733888 h 2233002"/>
                    <a:gd name="connsiteX15" fmla="*/ 895531 w 3036846"/>
                    <a:gd name="connsiteY15" fmla="*/ 1866381 h 2233002"/>
                    <a:gd name="connsiteX16" fmla="*/ 1007260 w 3036846"/>
                    <a:gd name="connsiteY16" fmla="*/ 1903528 h 2233002"/>
                    <a:gd name="connsiteX17" fmla="*/ 1085555 w 3036846"/>
                    <a:gd name="connsiteY17" fmla="*/ 1914292 h 2233002"/>
                    <a:gd name="connsiteX18" fmla="*/ 1355970 w 3036846"/>
                    <a:gd name="connsiteY18" fmla="*/ 2018400 h 2233002"/>
                    <a:gd name="connsiteX19" fmla="*/ 1465888 w 3036846"/>
                    <a:gd name="connsiteY19" fmla="*/ 2113650 h 2233002"/>
                    <a:gd name="connsiteX20" fmla="*/ 1466270 w 3036846"/>
                    <a:gd name="connsiteY20" fmla="*/ 2113364 h 2233002"/>
                    <a:gd name="connsiteX21" fmla="*/ 1523134 w 3036846"/>
                    <a:gd name="connsiteY21" fmla="*/ 2132986 h 2233002"/>
                    <a:gd name="connsiteX22" fmla="*/ 1898704 w 3036846"/>
                    <a:gd name="connsiteY22" fmla="*/ 2067358 h 2233002"/>
                    <a:gd name="connsiteX23" fmla="*/ 1980620 w 3036846"/>
                    <a:gd name="connsiteY23" fmla="*/ 2080884 h 2233002"/>
                    <a:gd name="connsiteX24" fmla="*/ 2301802 w 3036846"/>
                    <a:gd name="connsiteY24" fmla="*/ 2232998 h 2233002"/>
                    <a:gd name="connsiteX25" fmla="*/ 2476205 w 3036846"/>
                    <a:gd name="connsiteY25" fmla="*/ 2224045 h 2233002"/>
                    <a:gd name="connsiteX26" fmla="*/ 3036847 w 3036846"/>
                    <a:gd name="connsiteY26" fmla="*/ 1161150 h 2233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3036846" h="2233002">
                      <a:moveTo>
                        <a:pt x="3036847" y="1161150"/>
                      </a:moveTo>
                      <a:cubicBezTo>
                        <a:pt x="2957599" y="1106571"/>
                        <a:pt x="2878827" y="1051327"/>
                        <a:pt x="2799007" y="997606"/>
                      </a:cubicBezTo>
                      <a:cubicBezTo>
                        <a:pt x="2403053" y="731668"/>
                        <a:pt x="2002432" y="473350"/>
                        <a:pt x="1575997" y="257894"/>
                      </a:cubicBezTo>
                      <a:cubicBezTo>
                        <a:pt x="1347874" y="142642"/>
                        <a:pt x="1112130" y="49868"/>
                        <a:pt x="856384" y="17102"/>
                      </a:cubicBezTo>
                      <a:cubicBezTo>
                        <a:pt x="793900" y="-2710"/>
                        <a:pt x="727987" y="-424"/>
                        <a:pt x="665026" y="719"/>
                      </a:cubicBezTo>
                      <a:cubicBezTo>
                        <a:pt x="550917" y="2814"/>
                        <a:pt x="439189" y="28722"/>
                        <a:pt x="338224" y="86158"/>
                      </a:cubicBezTo>
                      <a:cubicBezTo>
                        <a:pt x="266024" y="127306"/>
                        <a:pt x="190205" y="165406"/>
                        <a:pt x="146962" y="242559"/>
                      </a:cubicBezTo>
                      <a:cubicBezTo>
                        <a:pt x="96003" y="330284"/>
                        <a:pt x="25708" y="447537"/>
                        <a:pt x="4468" y="715189"/>
                      </a:cubicBezTo>
                      <a:cubicBezTo>
                        <a:pt x="-6391" y="852826"/>
                        <a:pt x="3229" y="991128"/>
                        <a:pt x="25899" y="1127717"/>
                      </a:cubicBezTo>
                      <a:cubicBezTo>
                        <a:pt x="34281" y="1178485"/>
                        <a:pt x="50188" y="1226491"/>
                        <a:pt x="96765" y="1256971"/>
                      </a:cubicBezTo>
                      <a:cubicBezTo>
                        <a:pt x="154582" y="1300596"/>
                        <a:pt x="216780" y="1299739"/>
                        <a:pt x="281359" y="1275164"/>
                      </a:cubicBezTo>
                      <a:cubicBezTo>
                        <a:pt x="346034" y="1242684"/>
                        <a:pt x="415853" y="1173628"/>
                        <a:pt x="433188" y="1114668"/>
                      </a:cubicBezTo>
                      <a:cubicBezTo>
                        <a:pt x="441665" y="1085998"/>
                        <a:pt x="451381" y="1045326"/>
                        <a:pt x="457000" y="1015798"/>
                      </a:cubicBezTo>
                      <a:cubicBezTo>
                        <a:pt x="516246" y="1050374"/>
                        <a:pt x="572253" y="1081902"/>
                        <a:pt x="602352" y="1105524"/>
                      </a:cubicBezTo>
                      <a:cubicBezTo>
                        <a:pt x="594827" y="1124955"/>
                        <a:pt x="758086" y="1671785"/>
                        <a:pt x="786280" y="1733888"/>
                      </a:cubicBezTo>
                      <a:cubicBezTo>
                        <a:pt x="810568" y="1787514"/>
                        <a:pt x="837334" y="1840282"/>
                        <a:pt x="895531" y="1866381"/>
                      </a:cubicBezTo>
                      <a:cubicBezTo>
                        <a:pt x="931441" y="1882669"/>
                        <a:pt x="967731" y="1898004"/>
                        <a:pt x="1007260" y="1903528"/>
                      </a:cubicBezTo>
                      <a:cubicBezTo>
                        <a:pt x="1032691" y="1912196"/>
                        <a:pt x="1059076" y="1913244"/>
                        <a:pt x="1085555" y="1914292"/>
                      </a:cubicBezTo>
                      <a:cubicBezTo>
                        <a:pt x="1187378" y="1918387"/>
                        <a:pt x="1281389" y="1939247"/>
                        <a:pt x="1355970" y="2018400"/>
                      </a:cubicBezTo>
                      <a:cubicBezTo>
                        <a:pt x="1388926" y="2053357"/>
                        <a:pt x="1418835" y="2094124"/>
                        <a:pt x="1465888" y="2113650"/>
                      </a:cubicBezTo>
                      <a:lnTo>
                        <a:pt x="1466270" y="2113364"/>
                      </a:lnTo>
                      <a:cubicBezTo>
                        <a:pt x="1481224" y="2131652"/>
                        <a:pt x="1505322" y="2123270"/>
                        <a:pt x="1523134" y="2132986"/>
                      </a:cubicBezTo>
                      <a:cubicBezTo>
                        <a:pt x="1654102" y="2144416"/>
                        <a:pt x="1776689" y="2105649"/>
                        <a:pt x="1898704" y="2067358"/>
                      </a:cubicBezTo>
                      <a:cubicBezTo>
                        <a:pt x="1931756" y="2056976"/>
                        <a:pt x="1954426" y="2061548"/>
                        <a:pt x="1980620" y="2080884"/>
                      </a:cubicBezTo>
                      <a:cubicBezTo>
                        <a:pt x="2055867" y="2136605"/>
                        <a:pt x="2173596" y="2233760"/>
                        <a:pt x="2301802" y="2232998"/>
                      </a:cubicBezTo>
                      <a:cubicBezTo>
                        <a:pt x="2360477" y="2232617"/>
                        <a:pt x="2417722" y="2221187"/>
                        <a:pt x="2476205" y="2224045"/>
                      </a:cubicBezTo>
                      <a:cubicBezTo>
                        <a:pt x="2525544" y="2121746"/>
                        <a:pt x="2978077" y="1272307"/>
                        <a:pt x="3036847" y="1161150"/>
                      </a:cubicBezTo>
                      <a:close/>
                    </a:path>
                  </a:pathLst>
                </a:custGeom>
                <a:solidFill>
                  <a:srgbClr val="FBC39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7" name="자유형: 도형 26">
                  <a:extLst>
                    <a:ext uri="{FF2B5EF4-FFF2-40B4-BE49-F238E27FC236}">
                      <a16:creationId xmlns:a16="http://schemas.microsoft.com/office/drawing/2014/main" id="{A8FC4D81-2510-4297-80FE-BFB82C44D42C}"/>
                    </a:ext>
                  </a:extLst>
                </p:cNvPr>
                <p:cNvSpPr/>
                <p:nvPr/>
              </p:nvSpPr>
              <p:spPr>
                <a:xfrm rot="1018244">
                  <a:off x="10913706" y="5765560"/>
                  <a:ext cx="1393787" cy="1220038"/>
                </a:xfrm>
                <a:custGeom>
                  <a:avLst/>
                  <a:gdLst>
                    <a:gd name="connsiteX0" fmla="*/ 541812 w 1393787"/>
                    <a:gd name="connsiteY0" fmla="*/ 693 h 1220038"/>
                    <a:gd name="connsiteX1" fmla="*/ 561580 w 1393787"/>
                    <a:gd name="connsiteY1" fmla="*/ 5132 h 1220038"/>
                    <a:gd name="connsiteX2" fmla="*/ 1169098 w 1393787"/>
                    <a:gd name="connsiteY2" fmla="*/ 323834 h 1220038"/>
                    <a:gd name="connsiteX3" fmla="*/ 1226623 w 1393787"/>
                    <a:gd name="connsiteY3" fmla="*/ 353962 h 1220038"/>
                    <a:gd name="connsiteX4" fmla="*/ 1393787 w 1393787"/>
                    <a:gd name="connsiteY4" fmla="*/ 901731 h 1220038"/>
                    <a:gd name="connsiteX5" fmla="*/ 350749 w 1393787"/>
                    <a:gd name="connsiteY5" fmla="*/ 1220038 h 1220038"/>
                    <a:gd name="connsiteX6" fmla="*/ 271187 w 1393787"/>
                    <a:gd name="connsiteY6" fmla="*/ 1178263 h 1220038"/>
                    <a:gd name="connsiteX7" fmla="*/ 20279 w 1393787"/>
                    <a:gd name="connsiteY7" fmla="*/ 1046199 h 1220038"/>
                    <a:gd name="connsiteX8" fmla="*/ 6884 w 1393787"/>
                    <a:gd name="connsiteY8" fmla="*/ 998336 h 1220038"/>
                    <a:gd name="connsiteX9" fmla="*/ 529324 w 1393787"/>
                    <a:gd name="connsiteY9" fmla="*/ 15515 h 1220038"/>
                    <a:gd name="connsiteX10" fmla="*/ 541812 w 1393787"/>
                    <a:gd name="connsiteY10" fmla="*/ 693 h 1220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93787" h="1220038">
                      <a:moveTo>
                        <a:pt x="541812" y="693"/>
                      </a:moveTo>
                      <a:cubicBezTo>
                        <a:pt x="546712" y="-1028"/>
                        <a:pt x="552825" y="462"/>
                        <a:pt x="561580" y="5132"/>
                      </a:cubicBezTo>
                      <a:cubicBezTo>
                        <a:pt x="603492" y="27412"/>
                        <a:pt x="859326" y="161557"/>
                        <a:pt x="1169098" y="323834"/>
                      </a:cubicBezTo>
                      <a:lnTo>
                        <a:pt x="1226623" y="353962"/>
                      </a:lnTo>
                      <a:lnTo>
                        <a:pt x="1393787" y="901731"/>
                      </a:lnTo>
                      <a:lnTo>
                        <a:pt x="350749" y="1220038"/>
                      </a:lnTo>
                      <a:lnTo>
                        <a:pt x="271187" y="1178263"/>
                      </a:lnTo>
                      <a:cubicBezTo>
                        <a:pt x="127737" y="1102910"/>
                        <a:pt x="29419" y="1051130"/>
                        <a:pt x="20279" y="1046199"/>
                      </a:cubicBezTo>
                      <a:cubicBezTo>
                        <a:pt x="-5711" y="1032190"/>
                        <a:pt x="-2577" y="1022851"/>
                        <a:pt x="6884" y="998336"/>
                      </a:cubicBezTo>
                      <a:cubicBezTo>
                        <a:pt x="20709" y="965834"/>
                        <a:pt x="516667" y="42058"/>
                        <a:pt x="529324" y="15515"/>
                      </a:cubicBezTo>
                      <a:cubicBezTo>
                        <a:pt x="533225" y="7343"/>
                        <a:pt x="536912" y="2413"/>
                        <a:pt x="541812" y="69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자유형: 도형 27">
                  <a:extLst>
                    <a:ext uri="{FF2B5EF4-FFF2-40B4-BE49-F238E27FC236}">
                      <a16:creationId xmlns:a16="http://schemas.microsoft.com/office/drawing/2014/main" id="{423EABAD-2BAE-47AD-B5A7-3EA7BD765841}"/>
                    </a:ext>
                  </a:extLst>
                </p:cNvPr>
                <p:cNvSpPr/>
                <p:nvPr/>
              </p:nvSpPr>
              <p:spPr>
                <a:xfrm rot="1018244">
                  <a:off x="10759475" y="5554917"/>
                  <a:ext cx="718499" cy="975145"/>
                </a:xfrm>
                <a:custGeom>
                  <a:avLst/>
                  <a:gdLst>
                    <a:gd name="connsiteX0" fmla="*/ 664274 w 1113853"/>
                    <a:gd name="connsiteY0" fmla="*/ 18677 h 1511720"/>
                    <a:gd name="connsiteX1" fmla="*/ 701897 w 1113853"/>
                    <a:gd name="connsiteY1" fmla="*/ 4294 h 1511720"/>
                    <a:gd name="connsiteX2" fmla="*/ 1113853 w 1113853"/>
                    <a:gd name="connsiteY2" fmla="*/ 226703 h 1511720"/>
                    <a:gd name="connsiteX3" fmla="*/ 427196 w 1113853"/>
                    <a:gd name="connsiteY3" fmla="*/ 1511721 h 1511720"/>
                    <a:gd name="connsiteX4" fmla="*/ 14192 w 1113853"/>
                    <a:gd name="connsiteY4" fmla="*/ 1299313 h 1511720"/>
                    <a:gd name="connsiteX5" fmla="*/ 1333 w 1113853"/>
                    <a:gd name="connsiteY5" fmla="*/ 1271119 h 1511720"/>
                    <a:gd name="connsiteX6" fmla="*/ 664274 w 1113853"/>
                    <a:gd name="connsiteY6" fmla="*/ 18677 h 1511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13853" h="1511720">
                      <a:moveTo>
                        <a:pt x="664274" y="18677"/>
                      </a:moveTo>
                      <a:cubicBezTo>
                        <a:pt x="674275" y="7342"/>
                        <a:pt x="680847" y="-7422"/>
                        <a:pt x="701897" y="4294"/>
                      </a:cubicBezTo>
                      <a:cubicBezTo>
                        <a:pt x="838105" y="80494"/>
                        <a:pt x="980408" y="145359"/>
                        <a:pt x="1113853" y="226703"/>
                      </a:cubicBezTo>
                      <a:cubicBezTo>
                        <a:pt x="894302" y="646279"/>
                        <a:pt x="561594" y="1265309"/>
                        <a:pt x="427196" y="1511721"/>
                      </a:cubicBezTo>
                      <a:cubicBezTo>
                        <a:pt x="315373" y="1449522"/>
                        <a:pt x="63055" y="1324173"/>
                        <a:pt x="14192" y="1299313"/>
                      </a:cubicBezTo>
                      <a:cubicBezTo>
                        <a:pt x="4286" y="1294265"/>
                        <a:pt x="-3143" y="1281787"/>
                        <a:pt x="1333" y="1271119"/>
                      </a:cubicBezTo>
                      <a:cubicBezTo>
                        <a:pt x="31051" y="1201301"/>
                        <a:pt x="647890" y="52776"/>
                        <a:pt x="664274" y="18677"/>
                      </a:cubicBezTo>
                      <a:close/>
                    </a:path>
                  </a:pathLst>
                </a:custGeom>
                <a:solidFill>
                  <a:srgbClr val="00B3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379D7C9B-E5DB-4A0C-862F-976D7ACF5714}"/>
                  </a:ext>
                </a:extLst>
              </p:cNvPr>
              <p:cNvSpPr/>
              <p:nvPr/>
            </p:nvSpPr>
            <p:spPr>
              <a:xfrm rot="1018244">
                <a:off x="1993784" y="613120"/>
                <a:ext cx="1641753" cy="1510714"/>
              </a:xfrm>
              <a:custGeom>
                <a:avLst/>
                <a:gdLst>
                  <a:gd name="connsiteX0" fmla="*/ 618884 w 1641753"/>
                  <a:gd name="connsiteY0" fmla="*/ 107437 h 1510714"/>
                  <a:gd name="connsiteX1" fmla="*/ 98148 w 1641753"/>
                  <a:gd name="connsiteY1" fmla="*/ 746359 h 1510714"/>
                  <a:gd name="connsiteX2" fmla="*/ 750320 w 1641753"/>
                  <a:gd name="connsiteY2" fmla="*/ 1398530 h 1510714"/>
                  <a:gd name="connsiteX3" fmla="*/ 1402492 w 1641753"/>
                  <a:gd name="connsiteY3" fmla="*/ 746359 h 1510714"/>
                  <a:gd name="connsiteX4" fmla="*/ 750320 w 1641753"/>
                  <a:gd name="connsiteY4" fmla="*/ 94187 h 1510714"/>
                  <a:gd name="connsiteX5" fmla="*/ 618884 w 1641753"/>
                  <a:gd name="connsiteY5" fmla="*/ 107437 h 1510714"/>
                  <a:gd name="connsiteX6" fmla="*/ 530736 w 1641753"/>
                  <a:gd name="connsiteY6" fmla="*/ 33959 h 1510714"/>
                  <a:gd name="connsiteX7" fmla="*/ 755357 w 1641753"/>
                  <a:gd name="connsiteY7" fmla="*/ 0 h 1510714"/>
                  <a:gd name="connsiteX8" fmla="*/ 1510715 w 1641753"/>
                  <a:gd name="connsiteY8" fmla="*/ 755401 h 1510714"/>
                  <a:gd name="connsiteX9" fmla="*/ 1449933 w 1641753"/>
                  <a:gd name="connsiteY9" fmla="*/ 1052671 h 1510714"/>
                  <a:gd name="connsiteX10" fmla="*/ 1641753 w 1641753"/>
                  <a:gd name="connsiteY10" fmla="*/ 1163405 h 1510714"/>
                  <a:gd name="connsiteX11" fmla="*/ 1547000 w 1641753"/>
                  <a:gd name="connsiteY11" fmla="*/ 1327453 h 1510714"/>
                  <a:gd name="connsiteX12" fmla="*/ 1353958 w 1641753"/>
                  <a:gd name="connsiteY12" fmla="*/ 1216020 h 1510714"/>
                  <a:gd name="connsiteX13" fmla="*/ 755357 w 1641753"/>
                  <a:gd name="connsiteY13" fmla="*/ 1510714 h 1510714"/>
                  <a:gd name="connsiteX14" fmla="*/ 0 w 1641753"/>
                  <a:gd name="connsiteY14" fmla="*/ 755357 h 1510714"/>
                  <a:gd name="connsiteX15" fmla="*/ 530736 w 1641753"/>
                  <a:gd name="connsiteY15" fmla="*/ 33959 h 1510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41753" h="1510714">
                    <a:moveTo>
                      <a:pt x="618884" y="107437"/>
                    </a:moveTo>
                    <a:cubicBezTo>
                      <a:pt x="321701" y="168250"/>
                      <a:pt x="98148" y="431197"/>
                      <a:pt x="98148" y="746359"/>
                    </a:cubicBezTo>
                    <a:cubicBezTo>
                      <a:pt x="98148" y="1106543"/>
                      <a:pt x="390135" y="1398530"/>
                      <a:pt x="750320" y="1398530"/>
                    </a:cubicBezTo>
                    <a:cubicBezTo>
                      <a:pt x="1110504" y="1398530"/>
                      <a:pt x="1402492" y="1106543"/>
                      <a:pt x="1402492" y="746359"/>
                    </a:cubicBezTo>
                    <a:cubicBezTo>
                      <a:pt x="1402492" y="386174"/>
                      <a:pt x="1110504" y="94187"/>
                      <a:pt x="750320" y="94187"/>
                    </a:cubicBezTo>
                    <a:cubicBezTo>
                      <a:pt x="705297" y="94187"/>
                      <a:pt x="661339" y="98750"/>
                      <a:pt x="618884" y="107437"/>
                    </a:cubicBezTo>
                    <a:close/>
                    <a:moveTo>
                      <a:pt x="530736" y="33959"/>
                    </a:moveTo>
                    <a:cubicBezTo>
                      <a:pt x="601694" y="11889"/>
                      <a:pt x="677137" y="0"/>
                      <a:pt x="755357" y="0"/>
                    </a:cubicBezTo>
                    <a:cubicBezTo>
                      <a:pt x="1172530" y="0"/>
                      <a:pt x="1510715" y="338184"/>
                      <a:pt x="1510715" y="755401"/>
                    </a:cubicBezTo>
                    <a:cubicBezTo>
                      <a:pt x="1510714" y="860938"/>
                      <a:pt x="1489057" y="961411"/>
                      <a:pt x="1449933" y="1052671"/>
                    </a:cubicBezTo>
                    <a:lnTo>
                      <a:pt x="1641753" y="1163405"/>
                    </a:lnTo>
                    <a:lnTo>
                      <a:pt x="1547000" y="1327453"/>
                    </a:lnTo>
                    <a:lnTo>
                      <a:pt x="1353958" y="1216020"/>
                    </a:lnTo>
                    <a:cubicBezTo>
                      <a:pt x="1215846" y="1395221"/>
                      <a:pt x="999094" y="1510715"/>
                      <a:pt x="755357" y="1510714"/>
                    </a:cubicBezTo>
                    <a:cubicBezTo>
                      <a:pt x="338184" y="1510714"/>
                      <a:pt x="0" y="1172530"/>
                      <a:pt x="0" y="755357"/>
                    </a:cubicBezTo>
                    <a:cubicBezTo>
                      <a:pt x="0" y="416404"/>
                      <a:pt x="223254" y="129596"/>
                      <a:pt x="530736" y="33959"/>
                    </a:cubicBezTo>
                    <a:close/>
                  </a:path>
                </a:pathLst>
              </a:custGeom>
              <a:solidFill>
                <a:srgbClr val="010101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2430DA21-8E65-4CF3-AA6C-2272A53EAEE8}"/>
                  </a:ext>
                </a:extLst>
              </p:cNvPr>
              <p:cNvSpPr/>
              <p:nvPr/>
            </p:nvSpPr>
            <p:spPr>
              <a:xfrm rot="1018244">
                <a:off x="3312593" y="2049854"/>
                <a:ext cx="680018" cy="369282"/>
              </a:xfrm>
              <a:custGeom>
                <a:avLst/>
                <a:gdLst>
                  <a:gd name="connsiteX0" fmla="*/ 29049 w 1771503"/>
                  <a:gd name="connsiteY0" fmla="*/ 514285 h 962012"/>
                  <a:gd name="connsiteX1" fmla="*/ 11904 w 1771503"/>
                  <a:gd name="connsiteY1" fmla="*/ 444943 h 962012"/>
                  <a:gd name="connsiteX2" fmla="*/ 242885 w 1771503"/>
                  <a:gd name="connsiteY2" fmla="*/ 45940 h 962012"/>
                  <a:gd name="connsiteX3" fmla="*/ 361091 w 1771503"/>
                  <a:gd name="connsiteY3" fmla="*/ 27938 h 962012"/>
                  <a:gd name="connsiteX4" fmla="*/ 1771457 w 1771503"/>
                  <a:gd name="connsiteY4" fmla="*/ 875758 h 962012"/>
                  <a:gd name="connsiteX5" fmla="*/ 1681732 w 1771503"/>
                  <a:gd name="connsiteY5" fmla="*/ 961769 h 962012"/>
                  <a:gd name="connsiteX6" fmla="*/ 1093658 w 1771503"/>
                  <a:gd name="connsiteY6" fmla="*/ 820513 h 962012"/>
                  <a:gd name="connsiteX7" fmla="*/ 845723 w 1771503"/>
                  <a:gd name="connsiteY7" fmla="*/ 726121 h 962012"/>
                  <a:gd name="connsiteX8" fmla="*/ 688084 w 1771503"/>
                  <a:gd name="connsiteY8" fmla="*/ 819656 h 962012"/>
                  <a:gd name="connsiteX9" fmla="*/ 607407 w 1771503"/>
                  <a:gd name="connsiteY9" fmla="*/ 853184 h 962012"/>
                  <a:gd name="connsiteX10" fmla="*/ 29049 w 1771503"/>
                  <a:gd name="connsiteY10" fmla="*/ 514285 h 962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71503" h="962012">
                    <a:moveTo>
                      <a:pt x="29049" y="514285"/>
                    </a:moveTo>
                    <a:cubicBezTo>
                      <a:pt x="-6289" y="494472"/>
                      <a:pt x="-6003" y="480185"/>
                      <a:pt x="11904" y="444943"/>
                    </a:cubicBezTo>
                    <a:cubicBezTo>
                      <a:pt x="19524" y="429893"/>
                      <a:pt x="242028" y="47083"/>
                      <a:pt x="242885" y="45940"/>
                    </a:cubicBezTo>
                    <a:cubicBezTo>
                      <a:pt x="283367" y="-12829"/>
                      <a:pt x="288701" y="-11114"/>
                      <a:pt x="361091" y="27938"/>
                    </a:cubicBezTo>
                    <a:cubicBezTo>
                      <a:pt x="816386" y="296067"/>
                      <a:pt x="1779172" y="843278"/>
                      <a:pt x="1771457" y="875758"/>
                    </a:cubicBezTo>
                    <a:cubicBezTo>
                      <a:pt x="1758979" y="928241"/>
                      <a:pt x="1719070" y="965388"/>
                      <a:pt x="1681732" y="961769"/>
                    </a:cubicBezTo>
                    <a:cubicBezTo>
                      <a:pt x="1479230" y="941957"/>
                      <a:pt x="1282444" y="898332"/>
                      <a:pt x="1093658" y="820513"/>
                    </a:cubicBezTo>
                    <a:cubicBezTo>
                      <a:pt x="1011934" y="786795"/>
                      <a:pt x="932019" y="747838"/>
                      <a:pt x="845723" y="726121"/>
                    </a:cubicBezTo>
                    <a:cubicBezTo>
                      <a:pt x="755616" y="703546"/>
                      <a:pt x="711992" y="729740"/>
                      <a:pt x="688084" y="819656"/>
                    </a:cubicBezTo>
                    <a:cubicBezTo>
                      <a:pt x="669320" y="890331"/>
                      <a:pt x="669415" y="890236"/>
                      <a:pt x="607407" y="853184"/>
                    </a:cubicBezTo>
                    <a:cubicBezTo>
                      <a:pt x="585690" y="840230"/>
                      <a:pt x="136777" y="574578"/>
                      <a:pt x="29049" y="514285"/>
                    </a:cubicBezTo>
                    <a:close/>
                  </a:path>
                </a:pathLst>
              </a:custGeom>
              <a:solidFill>
                <a:srgbClr val="FE000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87F6AFC-3595-4797-8D8A-074CA532E6B0}"/>
                </a:ext>
              </a:extLst>
            </p:cNvPr>
            <p:cNvGrpSpPr/>
            <p:nvPr/>
          </p:nvGrpSpPr>
          <p:grpSpPr>
            <a:xfrm rot="822392" flipH="1">
              <a:off x="7369936" y="4204788"/>
              <a:ext cx="1772490" cy="1682774"/>
              <a:chOff x="1993784" y="613120"/>
              <a:chExt cx="2966007" cy="2815880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0DED0895-7BB2-4238-8C48-8234D9A12F35}"/>
                  </a:ext>
                </a:extLst>
              </p:cNvPr>
              <p:cNvGrpSpPr/>
              <p:nvPr/>
            </p:nvGrpSpPr>
            <p:grpSpPr>
              <a:xfrm>
                <a:off x="3239025" y="1994032"/>
                <a:ext cx="1720766" cy="1434968"/>
                <a:chOff x="9415872" y="4574240"/>
                <a:chExt cx="2891621" cy="2411358"/>
              </a:xfrm>
            </p:grpSpPr>
            <p:sp>
              <p:nvSpPr>
                <p:cNvPr id="33" name="자유형: 도형 32">
                  <a:extLst>
                    <a:ext uri="{FF2B5EF4-FFF2-40B4-BE49-F238E27FC236}">
                      <a16:creationId xmlns:a16="http://schemas.microsoft.com/office/drawing/2014/main" id="{A4C00A8D-6D99-4B59-B10A-12C715DF2579}"/>
                    </a:ext>
                  </a:extLst>
                </p:cNvPr>
                <p:cNvSpPr/>
                <p:nvPr/>
              </p:nvSpPr>
              <p:spPr>
                <a:xfrm rot="1018244">
                  <a:off x="9415872" y="4574240"/>
                  <a:ext cx="1958939" cy="1440413"/>
                </a:xfrm>
                <a:custGeom>
                  <a:avLst/>
                  <a:gdLst>
                    <a:gd name="connsiteX0" fmla="*/ 3036847 w 3036846"/>
                    <a:gd name="connsiteY0" fmla="*/ 1161150 h 2233002"/>
                    <a:gd name="connsiteX1" fmla="*/ 2799007 w 3036846"/>
                    <a:gd name="connsiteY1" fmla="*/ 997606 h 2233002"/>
                    <a:gd name="connsiteX2" fmla="*/ 1575997 w 3036846"/>
                    <a:gd name="connsiteY2" fmla="*/ 257894 h 2233002"/>
                    <a:gd name="connsiteX3" fmla="*/ 856384 w 3036846"/>
                    <a:gd name="connsiteY3" fmla="*/ 17102 h 2233002"/>
                    <a:gd name="connsiteX4" fmla="*/ 665026 w 3036846"/>
                    <a:gd name="connsiteY4" fmla="*/ 719 h 2233002"/>
                    <a:gd name="connsiteX5" fmla="*/ 338224 w 3036846"/>
                    <a:gd name="connsiteY5" fmla="*/ 86158 h 2233002"/>
                    <a:gd name="connsiteX6" fmla="*/ 146962 w 3036846"/>
                    <a:gd name="connsiteY6" fmla="*/ 242559 h 2233002"/>
                    <a:gd name="connsiteX7" fmla="*/ 4468 w 3036846"/>
                    <a:gd name="connsiteY7" fmla="*/ 715189 h 2233002"/>
                    <a:gd name="connsiteX8" fmla="*/ 25899 w 3036846"/>
                    <a:gd name="connsiteY8" fmla="*/ 1127717 h 2233002"/>
                    <a:gd name="connsiteX9" fmla="*/ 96765 w 3036846"/>
                    <a:gd name="connsiteY9" fmla="*/ 1256971 h 2233002"/>
                    <a:gd name="connsiteX10" fmla="*/ 281359 w 3036846"/>
                    <a:gd name="connsiteY10" fmla="*/ 1275164 h 2233002"/>
                    <a:gd name="connsiteX11" fmla="*/ 433188 w 3036846"/>
                    <a:gd name="connsiteY11" fmla="*/ 1114668 h 2233002"/>
                    <a:gd name="connsiteX12" fmla="*/ 457000 w 3036846"/>
                    <a:gd name="connsiteY12" fmla="*/ 1015798 h 2233002"/>
                    <a:gd name="connsiteX13" fmla="*/ 602352 w 3036846"/>
                    <a:gd name="connsiteY13" fmla="*/ 1105524 h 2233002"/>
                    <a:gd name="connsiteX14" fmla="*/ 786280 w 3036846"/>
                    <a:gd name="connsiteY14" fmla="*/ 1733888 h 2233002"/>
                    <a:gd name="connsiteX15" fmla="*/ 895531 w 3036846"/>
                    <a:gd name="connsiteY15" fmla="*/ 1866381 h 2233002"/>
                    <a:gd name="connsiteX16" fmla="*/ 1007260 w 3036846"/>
                    <a:gd name="connsiteY16" fmla="*/ 1903528 h 2233002"/>
                    <a:gd name="connsiteX17" fmla="*/ 1085555 w 3036846"/>
                    <a:gd name="connsiteY17" fmla="*/ 1914292 h 2233002"/>
                    <a:gd name="connsiteX18" fmla="*/ 1355970 w 3036846"/>
                    <a:gd name="connsiteY18" fmla="*/ 2018400 h 2233002"/>
                    <a:gd name="connsiteX19" fmla="*/ 1465888 w 3036846"/>
                    <a:gd name="connsiteY19" fmla="*/ 2113650 h 2233002"/>
                    <a:gd name="connsiteX20" fmla="*/ 1466270 w 3036846"/>
                    <a:gd name="connsiteY20" fmla="*/ 2113364 h 2233002"/>
                    <a:gd name="connsiteX21" fmla="*/ 1523134 w 3036846"/>
                    <a:gd name="connsiteY21" fmla="*/ 2132986 h 2233002"/>
                    <a:gd name="connsiteX22" fmla="*/ 1898704 w 3036846"/>
                    <a:gd name="connsiteY22" fmla="*/ 2067358 h 2233002"/>
                    <a:gd name="connsiteX23" fmla="*/ 1980620 w 3036846"/>
                    <a:gd name="connsiteY23" fmla="*/ 2080884 h 2233002"/>
                    <a:gd name="connsiteX24" fmla="*/ 2301802 w 3036846"/>
                    <a:gd name="connsiteY24" fmla="*/ 2232998 h 2233002"/>
                    <a:gd name="connsiteX25" fmla="*/ 2476205 w 3036846"/>
                    <a:gd name="connsiteY25" fmla="*/ 2224045 h 2233002"/>
                    <a:gd name="connsiteX26" fmla="*/ 3036847 w 3036846"/>
                    <a:gd name="connsiteY26" fmla="*/ 1161150 h 2233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3036846" h="2233002">
                      <a:moveTo>
                        <a:pt x="3036847" y="1161150"/>
                      </a:moveTo>
                      <a:cubicBezTo>
                        <a:pt x="2957599" y="1106571"/>
                        <a:pt x="2878827" y="1051327"/>
                        <a:pt x="2799007" y="997606"/>
                      </a:cubicBezTo>
                      <a:cubicBezTo>
                        <a:pt x="2403053" y="731668"/>
                        <a:pt x="2002432" y="473350"/>
                        <a:pt x="1575997" y="257894"/>
                      </a:cubicBezTo>
                      <a:cubicBezTo>
                        <a:pt x="1347874" y="142642"/>
                        <a:pt x="1112130" y="49868"/>
                        <a:pt x="856384" y="17102"/>
                      </a:cubicBezTo>
                      <a:cubicBezTo>
                        <a:pt x="793900" y="-2710"/>
                        <a:pt x="727987" y="-424"/>
                        <a:pt x="665026" y="719"/>
                      </a:cubicBezTo>
                      <a:cubicBezTo>
                        <a:pt x="550917" y="2814"/>
                        <a:pt x="439189" y="28722"/>
                        <a:pt x="338224" y="86158"/>
                      </a:cubicBezTo>
                      <a:cubicBezTo>
                        <a:pt x="266024" y="127306"/>
                        <a:pt x="190205" y="165406"/>
                        <a:pt x="146962" y="242559"/>
                      </a:cubicBezTo>
                      <a:cubicBezTo>
                        <a:pt x="96003" y="330284"/>
                        <a:pt x="25708" y="447537"/>
                        <a:pt x="4468" y="715189"/>
                      </a:cubicBezTo>
                      <a:cubicBezTo>
                        <a:pt x="-6391" y="852826"/>
                        <a:pt x="3229" y="991128"/>
                        <a:pt x="25899" y="1127717"/>
                      </a:cubicBezTo>
                      <a:cubicBezTo>
                        <a:pt x="34281" y="1178485"/>
                        <a:pt x="50188" y="1226491"/>
                        <a:pt x="96765" y="1256971"/>
                      </a:cubicBezTo>
                      <a:cubicBezTo>
                        <a:pt x="154582" y="1300596"/>
                        <a:pt x="216780" y="1299739"/>
                        <a:pt x="281359" y="1275164"/>
                      </a:cubicBezTo>
                      <a:cubicBezTo>
                        <a:pt x="346034" y="1242684"/>
                        <a:pt x="415853" y="1173628"/>
                        <a:pt x="433188" y="1114668"/>
                      </a:cubicBezTo>
                      <a:cubicBezTo>
                        <a:pt x="441665" y="1085998"/>
                        <a:pt x="451381" y="1045326"/>
                        <a:pt x="457000" y="1015798"/>
                      </a:cubicBezTo>
                      <a:cubicBezTo>
                        <a:pt x="516246" y="1050374"/>
                        <a:pt x="572253" y="1081902"/>
                        <a:pt x="602352" y="1105524"/>
                      </a:cubicBezTo>
                      <a:cubicBezTo>
                        <a:pt x="594827" y="1124955"/>
                        <a:pt x="758086" y="1671785"/>
                        <a:pt x="786280" y="1733888"/>
                      </a:cubicBezTo>
                      <a:cubicBezTo>
                        <a:pt x="810568" y="1787514"/>
                        <a:pt x="837334" y="1840282"/>
                        <a:pt x="895531" y="1866381"/>
                      </a:cubicBezTo>
                      <a:cubicBezTo>
                        <a:pt x="931441" y="1882669"/>
                        <a:pt x="967731" y="1898004"/>
                        <a:pt x="1007260" y="1903528"/>
                      </a:cubicBezTo>
                      <a:cubicBezTo>
                        <a:pt x="1032691" y="1912196"/>
                        <a:pt x="1059076" y="1913244"/>
                        <a:pt x="1085555" y="1914292"/>
                      </a:cubicBezTo>
                      <a:cubicBezTo>
                        <a:pt x="1187378" y="1918387"/>
                        <a:pt x="1281389" y="1939247"/>
                        <a:pt x="1355970" y="2018400"/>
                      </a:cubicBezTo>
                      <a:cubicBezTo>
                        <a:pt x="1388926" y="2053357"/>
                        <a:pt x="1418835" y="2094124"/>
                        <a:pt x="1465888" y="2113650"/>
                      </a:cubicBezTo>
                      <a:lnTo>
                        <a:pt x="1466270" y="2113364"/>
                      </a:lnTo>
                      <a:cubicBezTo>
                        <a:pt x="1481224" y="2131652"/>
                        <a:pt x="1505322" y="2123270"/>
                        <a:pt x="1523134" y="2132986"/>
                      </a:cubicBezTo>
                      <a:cubicBezTo>
                        <a:pt x="1654102" y="2144416"/>
                        <a:pt x="1776689" y="2105649"/>
                        <a:pt x="1898704" y="2067358"/>
                      </a:cubicBezTo>
                      <a:cubicBezTo>
                        <a:pt x="1931756" y="2056976"/>
                        <a:pt x="1954426" y="2061548"/>
                        <a:pt x="1980620" y="2080884"/>
                      </a:cubicBezTo>
                      <a:cubicBezTo>
                        <a:pt x="2055867" y="2136605"/>
                        <a:pt x="2173596" y="2233760"/>
                        <a:pt x="2301802" y="2232998"/>
                      </a:cubicBezTo>
                      <a:cubicBezTo>
                        <a:pt x="2360477" y="2232617"/>
                        <a:pt x="2417722" y="2221187"/>
                        <a:pt x="2476205" y="2224045"/>
                      </a:cubicBezTo>
                      <a:cubicBezTo>
                        <a:pt x="2525544" y="2121746"/>
                        <a:pt x="2978077" y="1272307"/>
                        <a:pt x="3036847" y="1161150"/>
                      </a:cubicBezTo>
                      <a:close/>
                    </a:path>
                  </a:pathLst>
                </a:custGeom>
                <a:solidFill>
                  <a:srgbClr val="FBC39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4" name="자유형: 도형 33">
                  <a:extLst>
                    <a:ext uri="{FF2B5EF4-FFF2-40B4-BE49-F238E27FC236}">
                      <a16:creationId xmlns:a16="http://schemas.microsoft.com/office/drawing/2014/main" id="{6FB4E41F-B13C-4181-A50C-181D00EA8CA0}"/>
                    </a:ext>
                  </a:extLst>
                </p:cNvPr>
                <p:cNvSpPr/>
                <p:nvPr/>
              </p:nvSpPr>
              <p:spPr>
                <a:xfrm rot="1018244">
                  <a:off x="10913706" y="5765560"/>
                  <a:ext cx="1393787" cy="1220038"/>
                </a:xfrm>
                <a:custGeom>
                  <a:avLst/>
                  <a:gdLst>
                    <a:gd name="connsiteX0" fmla="*/ 541812 w 1393787"/>
                    <a:gd name="connsiteY0" fmla="*/ 693 h 1220038"/>
                    <a:gd name="connsiteX1" fmla="*/ 561580 w 1393787"/>
                    <a:gd name="connsiteY1" fmla="*/ 5132 h 1220038"/>
                    <a:gd name="connsiteX2" fmla="*/ 1169098 w 1393787"/>
                    <a:gd name="connsiteY2" fmla="*/ 323834 h 1220038"/>
                    <a:gd name="connsiteX3" fmla="*/ 1226623 w 1393787"/>
                    <a:gd name="connsiteY3" fmla="*/ 353962 h 1220038"/>
                    <a:gd name="connsiteX4" fmla="*/ 1393787 w 1393787"/>
                    <a:gd name="connsiteY4" fmla="*/ 901731 h 1220038"/>
                    <a:gd name="connsiteX5" fmla="*/ 350749 w 1393787"/>
                    <a:gd name="connsiteY5" fmla="*/ 1220038 h 1220038"/>
                    <a:gd name="connsiteX6" fmla="*/ 271187 w 1393787"/>
                    <a:gd name="connsiteY6" fmla="*/ 1178263 h 1220038"/>
                    <a:gd name="connsiteX7" fmla="*/ 20279 w 1393787"/>
                    <a:gd name="connsiteY7" fmla="*/ 1046199 h 1220038"/>
                    <a:gd name="connsiteX8" fmla="*/ 6884 w 1393787"/>
                    <a:gd name="connsiteY8" fmla="*/ 998336 h 1220038"/>
                    <a:gd name="connsiteX9" fmla="*/ 529324 w 1393787"/>
                    <a:gd name="connsiteY9" fmla="*/ 15515 h 1220038"/>
                    <a:gd name="connsiteX10" fmla="*/ 541812 w 1393787"/>
                    <a:gd name="connsiteY10" fmla="*/ 693 h 1220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93787" h="1220038">
                      <a:moveTo>
                        <a:pt x="541812" y="693"/>
                      </a:moveTo>
                      <a:cubicBezTo>
                        <a:pt x="546712" y="-1028"/>
                        <a:pt x="552825" y="462"/>
                        <a:pt x="561580" y="5132"/>
                      </a:cubicBezTo>
                      <a:cubicBezTo>
                        <a:pt x="603492" y="27412"/>
                        <a:pt x="859326" y="161557"/>
                        <a:pt x="1169098" y="323834"/>
                      </a:cubicBezTo>
                      <a:lnTo>
                        <a:pt x="1226623" y="353962"/>
                      </a:lnTo>
                      <a:lnTo>
                        <a:pt x="1393787" y="901731"/>
                      </a:lnTo>
                      <a:lnTo>
                        <a:pt x="350749" y="1220038"/>
                      </a:lnTo>
                      <a:lnTo>
                        <a:pt x="271187" y="1178263"/>
                      </a:lnTo>
                      <a:cubicBezTo>
                        <a:pt x="127737" y="1102910"/>
                        <a:pt x="29419" y="1051130"/>
                        <a:pt x="20279" y="1046199"/>
                      </a:cubicBezTo>
                      <a:cubicBezTo>
                        <a:pt x="-5711" y="1032190"/>
                        <a:pt x="-2577" y="1022851"/>
                        <a:pt x="6884" y="998336"/>
                      </a:cubicBezTo>
                      <a:cubicBezTo>
                        <a:pt x="20709" y="965834"/>
                        <a:pt x="516667" y="42058"/>
                        <a:pt x="529324" y="15515"/>
                      </a:cubicBezTo>
                      <a:cubicBezTo>
                        <a:pt x="533225" y="7343"/>
                        <a:pt x="536912" y="2413"/>
                        <a:pt x="541812" y="69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B1E98EF8-7230-4C65-A651-CB0D7597F5F2}"/>
                    </a:ext>
                  </a:extLst>
                </p:cNvPr>
                <p:cNvSpPr/>
                <p:nvPr/>
              </p:nvSpPr>
              <p:spPr>
                <a:xfrm rot="1018244">
                  <a:off x="10759475" y="5554917"/>
                  <a:ext cx="718499" cy="975145"/>
                </a:xfrm>
                <a:custGeom>
                  <a:avLst/>
                  <a:gdLst>
                    <a:gd name="connsiteX0" fmla="*/ 664274 w 1113853"/>
                    <a:gd name="connsiteY0" fmla="*/ 18677 h 1511720"/>
                    <a:gd name="connsiteX1" fmla="*/ 701897 w 1113853"/>
                    <a:gd name="connsiteY1" fmla="*/ 4294 h 1511720"/>
                    <a:gd name="connsiteX2" fmla="*/ 1113853 w 1113853"/>
                    <a:gd name="connsiteY2" fmla="*/ 226703 h 1511720"/>
                    <a:gd name="connsiteX3" fmla="*/ 427196 w 1113853"/>
                    <a:gd name="connsiteY3" fmla="*/ 1511721 h 1511720"/>
                    <a:gd name="connsiteX4" fmla="*/ 14192 w 1113853"/>
                    <a:gd name="connsiteY4" fmla="*/ 1299313 h 1511720"/>
                    <a:gd name="connsiteX5" fmla="*/ 1333 w 1113853"/>
                    <a:gd name="connsiteY5" fmla="*/ 1271119 h 1511720"/>
                    <a:gd name="connsiteX6" fmla="*/ 664274 w 1113853"/>
                    <a:gd name="connsiteY6" fmla="*/ 18677 h 1511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13853" h="1511720">
                      <a:moveTo>
                        <a:pt x="664274" y="18677"/>
                      </a:moveTo>
                      <a:cubicBezTo>
                        <a:pt x="674275" y="7342"/>
                        <a:pt x="680847" y="-7422"/>
                        <a:pt x="701897" y="4294"/>
                      </a:cubicBezTo>
                      <a:cubicBezTo>
                        <a:pt x="838105" y="80494"/>
                        <a:pt x="980408" y="145359"/>
                        <a:pt x="1113853" y="226703"/>
                      </a:cubicBezTo>
                      <a:cubicBezTo>
                        <a:pt x="894302" y="646279"/>
                        <a:pt x="561594" y="1265309"/>
                        <a:pt x="427196" y="1511721"/>
                      </a:cubicBezTo>
                      <a:cubicBezTo>
                        <a:pt x="315373" y="1449522"/>
                        <a:pt x="63055" y="1324173"/>
                        <a:pt x="14192" y="1299313"/>
                      </a:cubicBezTo>
                      <a:cubicBezTo>
                        <a:pt x="4286" y="1294265"/>
                        <a:pt x="-3143" y="1281787"/>
                        <a:pt x="1333" y="1271119"/>
                      </a:cubicBezTo>
                      <a:cubicBezTo>
                        <a:pt x="31051" y="1201301"/>
                        <a:pt x="647890" y="52776"/>
                        <a:pt x="664274" y="18677"/>
                      </a:cubicBezTo>
                      <a:close/>
                    </a:path>
                  </a:pathLst>
                </a:custGeom>
                <a:solidFill>
                  <a:srgbClr val="00B3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E914EC3F-9AF4-4DE2-BD54-E3DFCD177067}"/>
                  </a:ext>
                </a:extLst>
              </p:cNvPr>
              <p:cNvSpPr/>
              <p:nvPr/>
            </p:nvSpPr>
            <p:spPr>
              <a:xfrm rot="1018244">
                <a:off x="1993784" y="613120"/>
                <a:ext cx="1641753" cy="1510714"/>
              </a:xfrm>
              <a:custGeom>
                <a:avLst/>
                <a:gdLst>
                  <a:gd name="connsiteX0" fmla="*/ 618884 w 1641753"/>
                  <a:gd name="connsiteY0" fmla="*/ 107437 h 1510714"/>
                  <a:gd name="connsiteX1" fmla="*/ 98148 w 1641753"/>
                  <a:gd name="connsiteY1" fmla="*/ 746359 h 1510714"/>
                  <a:gd name="connsiteX2" fmla="*/ 750320 w 1641753"/>
                  <a:gd name="connsiteY2" fmla="*/ 1398530 h 1510714"/>
                  <a:gd name="connsiteX3" fmla="*/ 1402492 w 1641753"/>
                  <a:gd name="connsiteY3" fmla="*/ 746359 h 1510714"/>
                  <a:gd name="connsiteX4" fmla="*/ 750320 w 1641753"/>
                  <a:gd name="connsiteY4" fmla="*/ 94187 h 1510714"/>
                  <a:gd name="connsiteX5" fmla="*/ 618884 w 1641753"/>
                  <a:gd name="connsiteY5" fmla="*/ 107437 h 1510714"/>
                  <a:gd name="connsiteX6" fmla="*/ 530736 w 1641753"/>
                  <a:gd name="connsiteY6" fmla="*/ 33959 h 1510714"/>
                  <a:gd name="connsiteX7" fmla="*/ 755357 w 1641753"/>
                  <a:gd name="connsiteY7" fmla="*/ 0 h 1510714"/>
                  <a:gd name="connsiteX8" fmla="*/ 1510715 w 1641753"/>
                  <a:gd name="connsiteY8" fmla="*/ 755401 h 1510714"/>
                  <a:gd name="connsiteX9" fmla="*/ 1449933 w 1641753"/>
                  <a:gd name="connsiteY9" fmla="*/ 1052671 h 1510714"/>
                  <a:gd name="connsiteX10" fmla="*/ 1641753 w 1641753"/>
                  <a:gd name="connsiteY10" fmla="*/ 1163405 h 1510714"/>
                  <a:gd name="connsiteX11" fmla="*/ 1547000 w 1641753"/>
                  <a:gd name="connsiteY11" fmla="*/ 1327453 h 1510714"/>
                  <a:gd name="connsiteX12" fmla="*/ 1353958 w 1641753"/>
                  <a:gd name="connsiteY12" fmla="*/ 1216020 h 1510714"/>
                  <a:gd name="connsiteX13" fmla="*/ 755357 w 1641753"/>
                  <a:gd name="connsiteY13" fmla="*/ 1510714 h 1510714"/>
                  <a:gd name="connsiteX14" fmla="*/ 0 w 1641753"/>
                  <a:gd name="connsiteY14" fmla="*/ 755357 h 1510714"/>
                  <a:gd name="connsiteX15" fmla="*/ 530736 w 1641753"/>
                  <a:gd name="connsiteY15" fmla="*/ 33959 h 1510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41753" h="1510714">
                    <a:moveTo>
                      <a:pt x="618884" y="107437"/>
                    </a:moveTo>
                    <a:cubicBezTo>
                      <a:pt x="321701" y="168250"/>
                      <a:pt x="98148" y="431197"/>
                      <a:pt x="98148" y="746359"/>
                    </a:cubicBezTo>
                    <a:cubicBezTo>
                      <a:pt x="98148" y="1106543"/>
                      <a:pt x="390135" y="1398530"/>
                      <a:pt x="750320" y="1398530"/>
                    </a:cubicBezTo>
                    <a:cubicBezTo>
                      <a:pt x="1110504" y="1398530"/>
                      <a:pt x="1402492" y="1106543"/>
                      <a:pt x="1402492" y="746359"/>
                    </a:cubicBezTo>
                    <a:cubicBezTo>
                      <a:pt x="1402492" y="386174"/>
                      <a:pt x="1110504" y="94187"/>
                      <a:pt x="750320" y="94187"/>
                    </a:cubicBezTo>
                    <a:cubicBezTo>
                      <a:pt x="705297" y="94187"/>
                      <a:pt x="661339" y="98750"/>
                      <a:pt x="618884" y="107437"/>
                    </a:cubicBezTo>
                    <a:close/>
                    <a:moveTo>
                      <a:pt x="530736" y="33959"/>
                    </a:moveTo>
                    <a:cubicBezTo>
                      <a:pt x="601694" y="11889"/>
                      <a:pt x="677137" y="0"/>
                      <a:pt x="755357" y="0"/>
                    </a:cubicBezTo>
                    <a:cubicBezTo>
                      <a:pt x="1172530" y="0"/>
                      <a:pt x="1510715" y="338184"/>
                      <a:pt x="1510715" y="755401"/>
                    </a:cubicBezTo>
                    <a:cubicBezTo>
                      <a:pt x="1510714" y="860938"/>
                      <a:pt x="1489057" y="961411"/>
                      <a:pt x="1449933" y="1052671"/>
                    </a:cubicBezTo>
                    <a:lnTo>
                      <a:pt x="1641753" y="1163405"/>
                    </a:lnTo>
                    <a:lnTo>
                      <a:pt x="1547000" y="1327453"/>
                    </a:lnTo>
                    <a:lnTo>
                      <a:pt x="1353958" y="1216020"/>
                    </a:lnTo>
                    <a:cubicBezTo>
                      <a:pt x="1215846" y="1395221"/>
                      <a:pt x="999094" y="1510715"/>
                      <a:pt x="755357" y="1510714"/>
                    </a:cubicBezTo>
                    <a:cubicBezTo>
                      <a:pt x="338184" y="1510714"/>
                      <a:pt x="0" y="1172530"/>
                      <a:pt x="0" y="755357"/>
                    </a:cubicBezTo>
                    <a:cubicBezTo>
                      <a:pt x="0" y="416404"/>
                      <a:pt x="223254" y="129596"/>
                      <a:pt x="530736" y="33959"/>
                    </a:cubicBezTo>
                    <a:close/>
                  </a:path>
                </a:pathLst>
              </a:custGeom>
              <a:solidFill>
                <a:srgbClr val="010101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FCF0F698-8F26-4D67-BCF7-8417F14D2A2A}"/>
                  </a:ext>
                </a:extLst>
              </p:cNvPr>
              <p:cNvSpPr/>
              <p:nvPr/>
            </p:nvSpPr>
            <p:spPr>
              <a:xfrm rot="1018244">
                <a:off x="3312593" y="2049854"/>
                <a:ext cx="680018" cy="369282"/>
              </a:xfrm>
              <a:custGeom>
                <a:avLst/>
                <a:gdLst>
                  <a:gd name="connsiteX0" fmla="*/ 29049 w 1771503"/>
                  <a:gd name="connsiteY0" fmla="*/ 514285 h 962012"/>
                  <a:gd name="connsiteX1" fmla="*/ 11904 w 1771503"/>
                  <a:gd name="connsiteY1" fmla="*/ 444943 h 962012"/>
                  <a:gd name="connsiteX2" fmla="*/ 242885 w 1771503"/>
                  <a:gd name="connsiteY2" fmla="*/ 45940 h 962012"/>
                  <a:gd name="connsiteX3" fmla="*/ 361091 w 1771503"/>
                  <a:gd name="connsiteY3" fmla="*/ 27938 h 962012"/>
                  <a:gd name="connsiteX4" fmla="*/ 1771457 w 1771503"/>
                  <a:gd name="connsiteY4" fmla="*/ 875758 h 962012"/>
                  <a:gd name="connsiteX5" fmla="*/ 1681732 w 1771503"/>
                  <a:gd name="connsiteY5" fmla="*/ 961769 h 962012"/>
                  <a:gd name="connsiteX6" fmla="*/ 1093658 w 1771503"/>
                  <a:gd name="connsiteY6" fmla="*/ 820513 h 962012"/>
                  <a:gd name="connsiteX7" fmla="*/ 845723 w 1771503"/>
                  <a:gd name="connsiteY7" fmla="*/ 726121 h 962012"/>
                  <a:gd name="connsiteX8" fmla="*/ 688084 w 1771503"/>
                  <a:gd name="connsiteY8" fmla="*/ 819656 h 962012"/>
                  <a:gd name="connsiteX9" fmla="*/ 607407 w 1771503"/>
                  <a:gd name="connsiteY9" fmla="*/ 853184 h 962012"/>
                  <a:gd name="connsiteX10" fmla="*/ 29049 w 1771503"/>
                  <a:gd name="connsiteY10" fmla="*/ 514285 h 962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71503" h="962012">
                    <a:moveTo>
                      <a:pt x="29049" y="514285"/>
                    </a:moveTo>
                    <a:cubicBezTo>
                      <a:pt x="-6289" y="494472"/>
                      <a:pt x="-6003" y="480185"/>
                      <a:pt x="11904" y="444943"/>
                    </a:cubicBezTo>
                    <a:cubicBezTo>
                      <a:pt x="19524" y="429893"/>
                      <a:pt x="242028" y="47083"/>
                      <a:pt x="242885" y="45940"/>
                    </a:cubicBezTo>
                    <a:cubicBezTo>
                      <a:pt x="283367" y="-12829"/>
                      <a:pt x="288701" y="-11114"/>
                      <a:pt x="361091" y="27938"/>
                    </a:cubicBezTo>
                    <a:cubicBezTo>
                      <a:pt x="816386" y="296067"/>
                      <a:pt x="1779172" y="843278"/>
                      <a:pt x="1771457" y="875758"/>
                    </a:cubicBezTo>
                    <a:cubicBezTo>
                      <a:pt x="1758979" y="928241"/>
                      <a:pt x="1719070" y="965388"/>
                      <a:pt x="1681732" y="961769"/>
                    </a:cubicBezTo>
                    <a:cubicBezTo>
                      <a:pt x="1479230" y="941957"/>
                      <a:pt x="1282444" y="898332"/>
                      <a:pt x="1093658" y="820513"/>
                    </a:cubicBezTo>
                    <a:cubicBezTo>
                      <a:pt x="1011934" y="786795"/>
                      <a:pt x="932019" y="747838"/>
                      <a:pt x="845723" y="726121"/>
                    </a:cubicBezTo>
                    <a:cubicBezTo>
                      <a:pt x="755616" y="703546"/>
                      <a:pt x="711992" y="729740"/>
                      <a:pt x="688084" y="819656"/>
                    </a:cubicBezTo>
                    <a:cubicBezTo>
                      <a:pt x="669320" y="890331"/>
                      <a:pt x="669415" y="890236"/>
                      <a:pt x="607407" y="853184"/>
                    </a:cubicBezTo>
                    <a:cubicBezTo>
                      <a:pt x="585690" y="840230"/>
                      <a:pt x="136777" y="574578"/>
                      <a:pt x="29049" y="514285"/>
                    </a:cubicBezTo>
                    <a:close/>
                  </a:path>
                </a:pathLst>
              </a:custGeom>
              <a:solidFill>
                <a:srgbClr val="FE000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37" name="Rectangle 2">
            <a:extLst>
              <a:ext uri="{FF2B5EF4-FFF2-40B4-BE49-F238E27FC236}">
                <a16:creationId xmlns:a16="http://schemas.microsoft.com/office/drawing/2014/main" id="{4E645225-D1FB-43EA-8669-9452F7BFE6B4}"/>
              </a:ext>
            </a:extLst>
          </p:cNvPr>
          <p:cNvSpPr/>
          <p:nvPr/>
        </p:nvSpPr>
        <p:spPr>
          <a:xfrm>
            <a:off x="749728" y="4644339"/>
            <a:ext cx="5346272" cy="177590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571700C1-5446-4807-95CA-A3DB48AED2B2}"/>
              </a:ext>
            </a:extLst>
          </p:cNvPr>
          <p:cNvSpPr/>
          <p:nvPr/>
        </p:nvSpPr>
        <p:spPr>
          <a:xfrm>
            <a:off x="2090716" y="4460261"/>
            <a:ext cx="2664296" cy="43204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91D872-3715-4682-B55F-604E755123ED}"/>
              </a:ext>
            </a:extLst>
          </p:cNvPr>
          <p:cNvSpPr txBox="1"/>
          <p:nvPr/>
        </p:nvSpPr>
        <p:spPr>
          <a:xfrm>
            <a:off x="1365169" y="4952008"/>
            <a:ext cx="4115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67D4CC-36AD-48F8-B648-6E28E18A4794}"/>
              </a:ext>
            </a:extLst>
          </p:cNvPr>
          <p:cNvSpPr txBox="1"/>
          <p:nvPr/>
        </p:nvSpPr>
        <p:spPr>
          <a:xfrm>
            <a:off x="2165821" y="5554123"/>
            <a:ext cx="2514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1380BF-D78B-427B-A91E-BE9863157CC6}"/>
              </a:ext>
            </a:extLst>
          </p:cNvPr>
          <p:cNvSpPr txBox="1"/>
          <p:nvPr/>
        </p:nvSpPr>
        <p:spPr>
          <a:xfrm>
            <a:off x="2236967" y="4522395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A8292C-4B16-4F2D-86BC-F428E358EF06}"/>
              </a:ext>
            </a:extLst>
          </p:cNvPr>
          <p:cNvSpPr txBox="1"/>
          <p:nvPr/>
        </p:nvSpPr>
        <p:spPr>
          <a:xfrm>
            <a:off x="6596074" y="1621406"/>
            <a:ext cx="51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3" name="Group 31">
            <a:extLst>
              <a:ext uri="{FF2B5EF4-FFF2-40B4-BE49-F238E27FC236}">
                <a16:creationId xmlns:a16="http://schemas.microsoft.com/office/drawing/2014/main" id="{05A5096F-6B1B-49E8-B2C0-D3E3735F44F4}"/>
              </a:ext>
            </a:extLst>
          </p:cNvPr>
          <p:cNvGrpSpPr/>
          <p:nvPr/>
        </p:nvGrpSpPr>
        <p:grpSpPr>
          <a:xfrm>
            <a:off x="6596072" y="2457445"/>
            <a:ext cx="5167694" cy="1310551"/>
            <a:chOff x="4716017" y="2486040"/>
            <a:chExt cx="4176463" cy="131055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78749E6-9850-4822-B86A-8D1DB05D10CD}"/>
                </a:ext>
              </a:extLst>
            </p:cNvPr>
            <p:cNvSpPr txBox="1"/>
            <p:nvPr/>
          </p:nvSpPr>
          <p:spPr>
            <a:xfrm>
              <a:off x="4716017" y="2780928"/>
              <a:ext cx="417646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You can simply impress your audience and add a unique zing and appeal to your Presentations.  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AC112A0-1FF2-4854-8FAE-EF26C60E3E42}"/>
                </a:ext>
              </a:extLst>
            </p:cNvPr>
            <p:cNvSpPr txBox="1"/>
            <p:nvPr/>
          </p:nvSpPr>
          <p:spPr>
            <a:xfrm>
              <a:off x="4716017" y="2486040"/>
              <a:ext cx="4176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5FC1575-A098-442F-A5F0-4DFF818FB76C}"/>
              </a:ext>
            </a:extLst>
          </p:cNvPr>
          <p:cNvSpPr txBox="1"/>
          <p:nvPr/>
        </p:nvSpPr>
        <p:spPr>
          <a:xfrm>
            <a:off x="6596073" y="3973571"/>
            <a:ext cx="4281387" cy="8947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171459" indent="-171459">
              <a:lnSpc>
                <a:spcPct val="150000"/>
              </a:lnSpc>
              <a:buClr>
                <a:schemeClr val="accent4"/>
              </a:buClr>
              <a:buSzPct val="120000"/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 hope and I believe that this Template will your Time.</a:t>
            </a:r>
          </a:p>
          <a:p>
            <a:pPr marL="171459" indent="-171459">
              <a:lnSpc>
                <a:spcPct val="150000"/>
              </a:lnSpc>
              <a:buClr>
                <a:schemeClr val="accent4"/>
              </a:buClr>
              <a:buSzPct val="120000"/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 hope and I believe that this Template will your Time.</a:t>
            </a:r>
          </a:p>
          <a:p>
            <a:pPr marL="171459" indent="-171459">
              <a:lnSpc>
                <a:spcPct val="150000"/>
              </a:lnSpc>
              <a:buClr>
                <a:schemeClr val="accent4"/>
              </a:buClr>
              <a:buSzPct val="120000"/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 hope and I believe that this Template will your Time.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41C9CE6-C25D-4831-B1D8-86B1352B932B}"/>
              </a:ext>
            </a:extLst>
          </p:cNvPr>
          <p:cNvSpPr txBox="1"/>
          <p:nvPr/>
        </p:nvSpPr>
        <p:spPr>
          <a:xfrm>
            <a:off x="8758563" y="5122413"/>
            <a:ext cx="279888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cs typeface="Arial" pitchFamily="34" charset="0"/>
              </a:rPr>
              <a:t>Get a modern PowerPoint  Presentation that is beautifully designed. I hope and I believe that this Template will your Time, Money and Reputation. 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85375E-B295-4F9C-A9CB-BBB0B303C0A6}"/>
              </a:ext>
            </a:extLst>
          </p:cNvPr>
          <p:cNvSpPr txBox="1"/>
          <p:nvPr/>
        </p:nvSpPr>
        <p:spPr>
          <a:xfrm>
            <a:off x="6758879" y="5353246"/>
            <a:ext cx="184130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$62,000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: Shape 37">
            <a:extLst>
              <a:ext uri="{FF2B5EF4-FFF2-40B4-BE49-F238E27FC236}">
                <a16:creationId xmlns:a16="http://schemas.microsoft.com/office/drawing/2014/main" id="{22BC2261-CD74-4CD2-973C-79DB908D13BF}"/>
              </a:ext>
            </a:extLst>
          </p:cNvPr>
          <p:cNvSpPr/>
          <p:nvPr/>
        </p:nvSpPr>
        <p:spPr>
          <a:xfrm>
            <a:off x="8993285" y="2137520"/>
            <a:ext cx="2515621" cy="1947980"/>
          </a:xfrm>
          <a:custGeom>
            <a:avLst/>
            <a:gdLst>
              <a:gd name="connsiteX0" fmla="*/ 458161 w 2333893"/>
              <a:gd name="connsiteY0" fmla="*/ 478919 h 1580852"/>
              <a:gd name="connsiteX1" fmla="*/ 392910 w 2333893"/>
              <a:gd name="connsiteY1" fmla="*/ 544171 h 1580852"/>
              <a:gd name="connsiteX2" fmla="*/ 458161 w 2333893"/>
              <a:gd name="connsiteY2" fmla="*/ 609422 h 1580852"/>
              <a:gd name="connsiteX3" fmla="*/ 523413 w 2333893"/>
              <a:gd name="connsiteY3" fmla="*/ 544171 h 1580852"/>
              <a:gd name="connsiteX4" fmla="*/ 458161 w 2333893"/>
              <a:gd name="connsiteY4" fmla="*/ 478919 h 1580852"/>
              <a:gd name="connsiteX5" fmla="*/ 2117419 w 2333893"/>
              <a:gd name="connsiteY5" fmla="*/ 96417 h 1580852"/>
              <a:gd name="connsiteX6" fmla="*/ 2070235 w 2333893"/>
              <a:gd name="connsiteY6" fmla="*/ 158888 h 1580852"/>
              <a:gd name="connsiteX7" fmla="*/ 2117419 w 2333893"/>
              <a:gd name="connsiteY7" fmla="*/ 221360 h 1580852"/>
              <a:gd name="connsiteX8" fmla="*/ 2164602 w 2333893"/>
              <a:gd name="connsiteY8" fmla="*/ 158888 h 1580852"/>
              <a:gd name="connsiteX9" fmla="*/ 2117419 w 2333893"/>
              <a:gd name="connsiteY9" fmla="*/ 96417 h 1580852"/>
              <a:gd name="connsiteX10" fmla="*/ 1311364 w 2333893"/>
              <a:gd name="connsiteY10" fmla="*/ 894 h 1580852"/>
              <a:gd name="connsiteX11" fmla="*/ 1977775 w 2333893"/>
              <a:gd name="connsiteY11" fmla="*/ 240743 h 1580852"/>
              <a:gd name="connsiteX12" fmla="*/ 2028157 w 2333893"/>
              <a:gd name="connsiteY12" fmla="*/ 309513 h 1580852"/>
              <a:gd name="connsiteX13" fmla="*/ 2065089 w 2333893"/>
              <a:gd name="connsiteY13" fmla="*/ 271351 h 1580852"/>
              <a:gd name="connsiteX14" fmla="*/ 2008689 w 2333893"/>
              <a:gd name="connsiteY14" fmla="*/ 153186 h 1580852"/>
              <a:gd name="connsiteX15" fmla="*/ 2116094 w 2333893"/>
              <a:gd name="connsiteY15" fmla="*/ 24167 h 1580852"/>
              <a:gd name="connsiteX16" fmla="*/ 2221773 w 2333893"/>
              <a:gd name="connsiteY16" fmla="*/ 158365 h 1580852"/>
              <a:gd name="connsiteX17" fmla="*/ 2214609 w 2333893"/>
              <a:gd name="connsiteY17" fmla="*/ 207308 h 1580852"/>
              <a:gd name="connsiteX18" fmla="*/ 2318866 w 2333893"/>
              <a:gd name="connsiteY18" fmla="*/ 20157 h 1580852"/>
              <a:gd name="connsiteX19" fmla="*/ 2158381 w 2333893"/>
              <a:gd name="connsiteY19" fmla="*/ 293938 h 1580852"/>
              <a:gd name="connsiteX20" fmla="*/ 2069518 w 2333893"/>
              <a:gd name="connsiteY20" fmla="*/ 385510 h 1580852"/>
              <a:gd name="connsiteX21" fmla="*/ 2069754 w 2333893"/>
              <a:gd name="connsiteY21" fmla="*/ 385951 h 1580852"/>
              <a:gd name="connsiteX22" fmla="*/ 2113294 w 2333893"/>
              <a:gd name="connsiteY22" fmla="*/ 521945 h 1580852"/>
              <a:gd name="connsiteX23" fmla="*/ 1995211 w 2333893"/>
              <a:gd name="connsiteY23" fmla="*/ 1057372 h 1580852"/>
              <a:gd name="connsiteX24" fmla="*/ 1859604 w 2333893"/>
              <a:gd name="connsiteY24" fmla="*/ 1546588 h 1580852"/>
              <a:gd name="connsiteX25" fmla="*/ 1656193 w 2333893"/>
              <a:gd name="connsiteY25" fmla="*/ 1544685 h 1580852"/>
              <a:gd name="connsiteX26" fmla="*/ 1588390 w 2333893"/>
              <a:gd name="connsiteY26" fmla="*/ 1219175 h 1580852"/>
              <a:gd name="connsiteX27" fmla="*/ 1036275 w 2333893"/>
              <a:gd name="connsiteY27" fmla="*/ 1240115 h 1580852"/>
              <a:gd name="connsiteX28" fmla="*/ 828990 w 2333893"/>
              <a:gd name="connsiteY28" fmla="*/ 1580852 h 1580852"/>
              <a:gd name="connsiteX29" fmla="*/ 683696 w 2333893"/>
              <a:gd name="connsiteY29" fmla="*/ 1580852 h 1580852"/>
              <a:gd name="connsiteX30" fmla="*/ 660450 w 2333893"/>
              <a:gd name="connsiteY30" fmla="*/ 1196333 h 1580852"/>
              <a:gd name="connsiteX31" fmla="*/ 5660 w 2333893"/>
              <a:gd name="connsiteY31" fmla="*/ 608131 h 1580852"/>
              <a:gd name="connsiteX32" fmla="*/ 199385 w 2333893"/>
              <a:gd name="connsiteY32" fmla="*/ 579577 h 1580852"/>
              <a:gd name="connsiteX33" fmla="*/ 402796 w 2333893"/>
              <a:gd name="connsiteY33" fmla="*/ 337825 h 1580852"/>
              <a:gd name="connsiteX34" fmla="*/ 385361 w 2333893"/>
              <a:gd name="connsiteY34" fmla="*/ 137951 h 1580852"/>
              <a:gd name="connsiteX35" fmla="*/ 670136 w 2333893"/>
              <a:gd name="connsiteY35" fmla="*/ 257875 h 1580852"/>
              <a:gd name="connsiteX36" fmla="*/ 1311364 w 2333893"/>
              <a:gd name="connsiteY36" fmla="*/ 894 h 1580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333893" h="1580852">
                <a:moveTo>
                  <a:pt x="458161" y="478919"/>
                </a:moveTo>
                <a:cubicBezTo>
                  <a:pt x="422124" y="478919"/>
                  <a:pt x="392910" y="508133"/>
                  <a:pt x="392910" y="544171"/>
                </a:cubicBezTo>
                <a:cubicBezTo>
                  <a:pt x="392910" y="580208"/>
                  <a:pt x="422124" y="609422"/>
                  <a:pt x="458161" y="609422"/>
                </a:cubicBezTo>
                <a:cubicBezTo>
                  <a:pt x="494199" y="609422"/>
                  <a:pt x="523413" y="580208"/>
                  <a:pt x="523413" y="544171"/>
                </a:cubicBezTo>
                <a:cubicBezTo>
                  <a:pt x="523413" y="508133"/>
                  <a:pt x="494199" y="478919"/>
                  <a:pt x="458161" y="478919"/>
                </a:cubicBezTo>
                <a:close/>
                <a:moveTo>
                  <a:pt x="2117419" y="96417"/>
                </a:moveTo>
                <a:cubicBezTo>
                  <a:pt x="2091360" y="96417"/>
                  <a:pt x="2070235" y="124386"/>
                  <a:pt x="2070235" y="158888"/>
                </a:cubicBezTo>
                <a:cubicBezTo>
                  <a:pt x="2070235" y="193390"/>
                  <a:pt x="2091360" y="221360"/>
                  <a:pt x="2117419" y="221360"/>
                </a:cubicBezTo>
                <a:cubicBezTo>
                  <a:pt x="2143477" y="221360"/>
                  <a:pt x="2164602" y="193390"/>
                  <a:pt x="2164602" y="158888"/>
                </a:cubicBezTo>
                <a:cubicBezTo>
                  <a:pt x="2164602" y="124386"/>
                  <a:pt x="2143477" y="96417"/>
                  <a:pt x="2117419" y="96417"/>
                </a:cubicBezTo>
                <a:close/>
                <a:moveTo>
                  <a:pt x="1311364" y="894"/>
                </a:moveTo>
                <a:cubicBezTo>
                  <a:pt x="1563206" y="-10527"/>
                  <a:pt x="1851855" y="88458"/>
                  <a:pt x="1977775" y="240743"/>
                </a:cubicBezTo>
                <a:lnTo>
                  <a:pt x="2028157" y="309513"/>
                </a:lnTo>
                <a:cubicBezTo>
                  <a:pt x="2042167" y="295620"/>
                  <a:pt x="2046650" y="287684"/>
                  <a:pt x="2065089" y="271351"/>
                </a:cubicBezTo>
                <a:cubicBezTo>
                  <a:pt x="2022580" y="243044"/>
                  <a:pt x="2008689" y="218608"/>
                  <a:pt x="2008689" y="153186"/>
                </a:cubicBezTo>
                <a:cubicBezTo>
                  <a:pt x="2008689" y="79070"/>
                  <a:pt x="2049504" y="25030"/>
                  <a:pt x="2116094" y="24167"/>
                </a:cubicBezTo>
                <a:cubicBezTo>
                  <a:pt x="2182684" y="23304"/>
                  <a:pt x="2224875" y="89160"/>
                  <a:pt x="2221773" y="158365"/>
                </a:cubicBezTo>
                <a:cubicBezTo>
                  <a:pt x="2220222" y="192990"/>
                  <a:pt x="2220870" y="175798"/>
                  <a:pt x="2214609" y="207308"/>
                </a:cubicBezTo>
                <a:cubicBezTo>
                  <a:pt x="2239276" y="189080"/>
                  <a:pt x="2281179" y="215483"/>
                  <a:pt x="2318866" y="20157"/>
                </a:cubicBezTo>
                <a:cubicBezTo>
                  <a:pt x="2371499" y="195987"/>
                  <a:pt x="2278185" y="274687"/>
                  <a:pt x="2158381" y="293938"/>
                </a:cubicBezTo>
                <a:cubicBezTo>
                  <a:pt x="2129835" y="330072"/>
                  <a:pt x="2107361" y="367847"/>
                  <a:pt x="2069518" y="385510"/>
                </a:cubicBezTo>
                <a:cubicBezTo>
                  <a:pt x="2069618" y="385647"/>
                  <a:pt x="2069686" y="385799"/>
                  <a:pt x="2069754" y="385951"/>
                </a:cubicBezTo>
                <a:lnTo>
                  <a:pt x="2113294" y="521945"/>
                </a:lnTo>
                <a:cubicBezTo>
                  <a:pt x="2162270" y="747236"/>
                  <a:pt x="2084462" y="967892"/>
                  <a:pt x="1995211" y="1057372"/>
                </a:cubicBezTo>
                <a:cubicBezTo>
                  <a:pt x="1970672" y="1270571"/>
                  <a:pt x="1911264" y="1380978"/>
                  <a:pt x="1859604" y="1546588"/>
                </a:cubicBezTo>
                <a:cubicBezTo>
                  <a:pt x="1847335" y="1576411"/>
                  <a:pt x="1660713" y="1568162"/>
                  <a:pt x="1656193" y="1544685"/>
                </a:cubicBezTo>
                <a:cubicBezTo>
                  <a:pt x="1633592" y="1442526"/>
                  <a:pt x="1599368" y="1328948"/>
                  <a:pt x="1588390" y="1219175"/>
                </a:cubicBezTo>
                <a:cubicBezTo>
                  <a:pt x="1404997" y="1252805"/>
                  <a:pt x="1180923" y="1252170"/>
                  <a:pt x="1036275" y="1240115"/>
                </a:cubicBezTo>
                <a:cubicBezTo>
                  <a:pt x="1005924" y="1371460"/>
                  <a:pt x="919395" y="1491385"/>
                  <a:pt x="828990" y="1580852"/>
                </a:cubicBezTo>
                <a:lnTo>
                  <a:pt x="683696" y="1580852"/>
                </a:lnTo>
                <a:cubicBezTo>
                  <a:pt x="648826" y="1573872"/>
                  <a:pt x="654638" y="1323237"/>
                  <a:pt x="660450" y="1196333"/>
                </a:cubicBezTo>
                <a:cubicBezTo>
                  <a:pt x="435729" y="1093540"/>
                  <a:pt x="-58269" y="956484"/>
                  <a:pt x="5660" y="608131"/>
                </a:cubicBezTo>
                <a:cubicBezTo>
                  <a:pt x="9535" y="577674"/>
                  <a:pt x="133519" y="581481"/>
                  <a:pt x="199385" y="579577"/>
                </a:cubicBezTo>
                <a:cubicBezTo>
                  <a:pt x="267834" y="478054"/>
                  <a:pt x="303351" y="422216"/>
                  <a:pt x="402796" y="337825"/>
                </a:cubicBezTo>
                <a:cubicBezTo>
                  <a:pt x="396984" y="271200"/>
                  <a:pt x="360177" y="149372"/>
                  <a:pt x="385361" y="137951"/>
                </a:cubicBezTo>
                <a:cubicBezTo>
                  <a:pt x="554546" y="46579"/>
                  <a:pt x="582314" y="181733"/>
                  <a:pt x="670136" y="257875"/>
                </a:cubicBezTo>
                <a:cubicBezTo>
                  <a:pt x="819304" y="103686"/>
                  <a:pt x="1127325" y="8508"/>
                  <a:pt x="1311364" y="894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차트 93">
            <a:extLst>
              <a:ext uri="{FF2B5EF4-FFF2-40B4-BE49-F238E27FC236}">
                <a16:creationId xmlns:a16="http://schemas.microsoft.com/office/drawing/2014/main" id="{387550AE-DB3C-4532-9AA6-8FAED78993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9148412"/>
              </p:ext>
            </p:extLst>
          </p:nvPr>
        </p:nvGraphicFramePr>
        <p:xfrm>
          <a:off x="9718668" y="2131671"/>
          <a:ext cx="1538632" cy="1529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reeform: Shape 35">
            <a:extLst>
              <a:ext uri="{FF2B5EF4-FFF2-40B4-BE49-F238E27FC236}">
                <a16:creationId xmlns:a16="http://schemas.microsoft.com/office/drawing/2014/main" id="{572BD5D5-56E2-46CC-9EB4-D04BC66DA0F5}"/>
              </a:ext>
            </a:extLst>
          </p:cNvPr>
          <p:cNvSpPr/>
          <p:nvPr/>
        </p:nvSpPr>
        <p:spPr>
          <a:xfrm>
            <a:off x="6263276" y="2138480"/>
            <a:ext cx="2515621" cy="1947980"/>
          </a:xfrm>
          <a:custGeom>
            <a:avLst/>
            <a:gdLst>
              <a:gd name="connsiteX0" fmla="*/ 458161 w 2333893"/>
              <a:gd name="connsiteY0" fmla="*/ 478919 h 1580852"/>
              <a:gd name="connsiteX1" fmla="*/ 392910 w 2333893"/>
              <a:gd name="connsiteY1" fmla="*/ 544171 h 1580852"/>
              <a:gd name="connsiteX2" fmla="*/ 458161 w 2333893"/>
              <a:gd name="connsiteY2" fmla="*/ 609422 h 1580852"/>
              <a:gd name="connsiteX3" fmla="*/ 523413 w 2333893"/>
              <a:gd name="connsiteY3" fmla="*/ 544171 h 1580852"/>
              <a:gd name="connsiteX4" fmla="*/ 458161 w 2333893"/>
              <a:gd name="connsiteY4" fmla="*/ 478919 h 1580852"/>
              <a:gd name="connsiteX5" fmla="*/ 2117419 w 2333893"/>
              <a:gd name="connsiteY5" fmla="*/ 96417 h 1580852"/>
              <a:gd name="connsiteX6" fmla="*/ 2070235 w 2333893"/>
              <a:gd name="connsiteY6" fmla="*/ 158888 h 1580852"/>
              <a:gd name="connsiteX7" fmla="*/ 2117419 w 2333893"/>
              <a:gd name="connsiteY7" fmla="*/ 221360 h 1580852"/>
              <a:gd name="connsiteX8" fmla="*/ 2164602 w 2333893"/>
              <a:gd name="connsiteY8" fmla="*/ 158888 h 1580852"/>
              <a:gd name="connsiteX9" fmla="*/ 2117419 w 2333893"/>
              <a:gd name="connsiteY9" fmla="*/ 96417 h 1580852"/>
              <a:gd name="connsiteX10" fmla="*/ 1311364 w 2333893"/>
              <a:gd name="connsiteY10" fmla="*/ 894 h 1580852"/>
              <a:gd name="connsiteX11" fmla="*/ 1977775 w 2333893"/>
              <a:gd name="connsiteY11" fmla="*/ 240743 h 1580852"/>
              <a:gd name="connsiteX12" fmla="*/ 2028157 w 2333893"/>
              <a:gd name="connsiteY12" fmla="*/ 309513 h 1580852"/>
              <a:gd name="connsiteX13" fmla="*/ 2065089 w 2333893"/>
              <a:gd name="connsiteY13" fmla="*/ 271351 h 1580852"/>
              <a:gd name="connsiteX14" fmla="*/ 2008689 w 2333893"/>
              <a:gd name="connsiteY14" fmla="*/ 153186 h 1580852"/>
              <a:gd name="connsiteX15" fmla="*/ 2116094 w 2333893"/>
              <a:gd name="connsiteY15" fmla="*/ 24167 h 1580852"/>
              <a:gd name="connsiteX16" fmla="*/ 2221773 w 2333893"/>
              <a:gd name="connsiteY16" fmla="*/ 158365 h 1580852"/>
              <a:gd name="connsiteX17" fmla="*/ 2214609 w 2333893"/>
              <a:gd name="connsiteY17" fmla="*/ 207308 h 1580852"/>
              <a:gd name="connsiteX18" fmla="*/ 2318866 w 2333893"/>
              <a:gd name="connsiteY18" fmla="*/ 20157 h 1580852"/>
              <a:gd name="connsiteX19" fmla="*/ 2158381 w 2333893"/>
              <a:gd name="connsiteY19" fmla="*/ 293938 h 1580852"/>
              <a:gd name="connsiteX20" fmla="*/ 2069518 w 2333893"/>
              <a:gd name="connsiteY20" fmla="*/ 385510 h 1580852"/>
              <a:gd name="connsiteX21" fmla="*/ 2069754 w 2333893"/>
              <a:gd name="connsiteY21" fmla="*/ 385951 h 1580852"/>
              <a:gd name="connsiteX22" fmla="*/ 2113294 w 2333893"/>
              <a:gd name="connsiteY22" fmla="*/ 521945 h 1580852"/>
              <a:gd name="connsiteX23" fmla="*/ 1995211 w 2333893"/>
              <a:gd name="connsiteY23" fmla="*/ 1057372 h 1580852"/>
              <a:gd name="connsiteX24" fmla="*/ 1859604 w 2333893"/>
              <a:gd name="connsiteY24" fmla="*/ 1546588 h 1580852"/>
              <a:gd name="connsiteX25" fmla="*/ 1656193 w 2333893"/>
              <a:gd name="connsiteY25" fmla="*/ 1544685 h 1580852"/>
              <a:gd name="connsiteX26" fmla="*/ 1588390 w 2333893"/>
              <a:gd name="connsiteY26" fmla="*/ 1219175 h 1580852"/>
              <a:gd name="connsiteX27" fmla="*/ 1036275 w 2333893"/>
              <a:gd name="connsiteY27" fmla="*/ 1240115 h 1580852"/>
              <a:gd name="connsiteX28" fmla="*/ 828990 w 2333893"/>
              <a:gd name="connsiteY28" fmla="*/ 1580852 h 1580852"/>
              <a:gd name="connsiteX29" fmla="*/ 683696 w 2333893"/>
              <a:gd name="connsiteY29" fmla="*/ 1580852 h 1580852"/>
              <a:gd name="connsiteX30" fmla="*/ 660450 w 2333893"/>
              <a:gd name="connsiteY30" fmla="*/ 1196333 h 1580852"/>
              <a:gd name="connsiteX31" fmla="*/ 5660 w 2333893"/>
              <a:gd name="connsiteY31" fmla="*/ 608131 h 1580852"/>
              <a:gd name="connsiteX32" fmla="*/ 199385 w 2333893"/>
              <a:gd name="connsiteY32" fmla="*/ 579577 h 1580852"/>
              <a:gd name="connsiteX33" fmla="*/ 402796 w 2333893"/>
              <a:gd name="connsiteY33" fmla="*/ 337825 h 1580852"/>
              <a:gd name="connsiteX34" fmla="*/ 385361 w 2333893"/>
              <a:gd name="connsiteY34" fmla="*/ 137951 h 1580852"/>
              <a:gd name="connsiteX35" fmla="*/ 670136 w 2333893"/>
              <a:gd name="connsiteY35" fmla="*/ 257875 h 1580852"/>
              <a:gd name="connsiteX36" fmla="*/ 1311364 w 2333893"/>
              <a:gd name="connsiteY36" fmla="*/ 894 h 1580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333893" h="1580852">
                <a:moveTo>
                  <a:pt x="458161" y="478919"/>
                </a:moveTo>
                <a:cubicBezTo>
                  <a:pt x="422124" y="478919"/>
                  <a:pt x="392910" y="508133"/>
                  <a:pt x="392910" y="544171"/>
                </a:cubicBezTo>
                <a:cubicBezTo>
                  <a:pt x="392910" y="580208"/>
                  <a:pt x="422124" y="609422"/>
                  <a:pt x="458161" y="609422"/>
                </a:cubicBezTo>
                <a:cubicBezTo>
                  <a:pt x="494199" y="609422"/>
                  <a:pt x="523413" y="580208"/>
                  <a:pt x="523413" y="544171"/>
                </a:cubicBezTo>
                <a:cubicBezTo>
                  <a:pt x="523413" y="508133"/>
                  <a:pt x="494199" y="478919"/>
                  <a:pt x="458161" y="478919"/>
                </a:cubicBezTo>
                <a:close/>
                <a:moveTo>
                  <a:pt x="2117419" y="96417"/>
                </a:moveTo>
                <a:cubicBezTo>
                  <a:pt x="2091360" y="96417"/>
                  <a:pt x="2070235" y="124386"/>
                  <a:pt x="2070235" y="158888"/>
                </a:cubicBezTo>
                <a:cubicBezTo>
                  <a:pt x="2070235" y="193390"/>
                  <a:pt x="2091360" y="221360"/>
                  <a:pt x="2117419" y="221360"/>
                </a:cubicBezTo>
                <a:cubicBezTo>
                  <a:pt x="2143477" y="221360"/>
                  <a:pt x="2164602" y="193390"/>
                  <a:pt x="2164602" y="158888"/>
                </a:cubicBezTo>
                <a:cubicBezTo>
                  <a:pt x="2164602" y="124386"/>
                  <a:pt x="2143477" y="96417"/>
                  <a:pt x="2117419" y="96417"/>
                </a:cubicBezTo>
                <a:close/>
                <a:moveTo>
                  <a:pt x="1311364" y="894"/>
                </a:moveTo>
                <a:cubicBezTo>
                  <a:pt x="1563206" y="-10527"/>
                  <a:pt x="1851855" y="88458"/>
                  <a:pt x="1977775" y="240743"/>
                </a:cubicBezTo>
                <a:lnTo>
                  <a:pt x="2028157" y="309513"/>
                </a:lnTo>
                <a:cubicBezTo>
                  <a:pt x="2042167" y="295620"/>
                  <a:pt x="2046650" y="287684"/>
                  <a:pt x="2065089" y="271351"/>
                </a:cubicBezTo>
                <a:cubicBezTo>
                  <a:pt x="2022580" y="243044"/>
                  <a:pt x="2008689" y="218608"/>
                  <a:pt x="2008689" y="153186"/>
                </a:cubicBezTo>
                <a:cubicBezTo>
                  <a:pt x="2008689" y="79070"/>
                  <a:pt x="2049504" y="25030"/>
                  <a:pt x="2116094" y="24167"/>
                </a:cubicBezTo>
                <a:cubicBezTo>
                  <a:pt x="2182684" y="23304"/>
                  <a:pt x="2224875" y="89160"/>
                  <a:pt x="2221773" y="158365"/>
                </a:cubicBezTo>
                <a:cubicBezTo>
                  <a:pt x="2220222" y="192990"/>
                  <a:pt x="2220870" y="175798"/>
                  <a:pt x="2214609" y="207308"/>
                </a:cubicBezTo>
                <a:cubicBezTo>
                  <a:pt x="2239276" y="189080"/>
                  <a:pt x="2281179" y="215483"/>
                  <a:pt x="2318866" y="20157"/>
                </a:cubicBezTo>
                <a:cubicBezTo>
                  <a:pt x="2371499" y="195987"/>
                  <a:pt x="2278185" y="274687"/>
                  <a:pt x="2158381" y="293938"/>
                </a:cubicBezTo>
                <a:cubicBezTo>
                  <a:pt x="2129835" y="330072"/>
                  <a:pt x="2107361" y="367847"/>
                  <a:pt x="2069518" y="385510"/>
                </a:cubicBezTo>
                <a:cubicBezTo>
                  <a:pt x="2069618" y="385647"/>
                  <a:pt x="2069686" y="385799"/>
                  <a:pt x="2069754" y="385951"/>
                </a:cubicBezTo>
                <a:lnTo>
                  <a:pt x="2113294" y="521945"/>
                </a:lnTo>
                <a:cubicBezTo>
                  <a:pt x="2162270" y="747236"/>
                  <a:pt x="2084462" y="967892"/>
                  <a:pt x="1995211" y="1057372"/>
                </a:cubicBezTo>
                <a:cubicBezTo>
                  <a:pt x="1970672" y="1270571"/>
                  <a:pt x="1911264" y="1380978"/>
                  <a:pt x="1859604" y="1546588"/>
                </a:cubicBezTo>
                <a:cubicBezTo>
                  <a:pt x="1847335" y="1576411"/>
                  <a:pt x="1660713" y="1568162"/>
                  <a:pt x="1656193" y="1544685"/>
                </a:cubicBezTo>
                <a:cubicBezTo>
                  <a:pt x="1633592" y="1442526"/>
                  <a:pt x="1599368" y="1328948"/>
                  <a:pt x="1588390" y="1219175"/>
                </a:cubicBezTo>
                <a:cubicBezTo>
                  <a:pt x="1404997" y="1252805"/>
                  <a:pt x="1180923" y="1252170"/>
                  <a:pt x="1036275" y="1240115"/>
                </a:cubicBezTo>
                <a:cubicBezTo>
                  <a:pt x="1005924" y="1371460"/>
                  <a:pt x="919395" y="1491385"/>
                  <a:pt x="828990" y="1580852"/>
                </a:cubicBezTo>
                <a:lnTo>
                  <a:pt x="683696" y="1580852"/>
                </a:lnTo>
                <a:cubicBezTo>
                  <a:pt x="648826" y="1573872"/>
                  <a:pt x="654638" y="1323237"/>
                  <a:pt x="660450" y="1196333"/>
                </a:cubicBezTo>
                <a:cubicBezTo>
                  <a:pt x="435729" y="1093540"/>
                  <a:pt x="-58269" y="956484"/>
                  <a:pt x="5660" y="608131"/>
                </a:cubicBezTo>
                <a:cubicBezTo>
                  <a:pt x="9535" y="577674"/>
                  <a:pt x="133519" y="581481"/>
                  <a:pt x="199385" y="579577"/>
                </a:cubicBezTo>
                <a:cubicBezTo>
                  <a:pt x="267834" y="478054"/>
                  <a:pt x="303351" y="422216"/>
                  <a:pt x="402796" y="337825"/>
                </a:cubicBezTo>
                <a:cubicBezTo>
                  <a:pt x="396984" y="271200"/>
                  <a:pt x="360177" y="149372"/>
                  <a:pt x="385361" y="137951"/>
                </a:cubicBezTo>
                <a:cubicBezTo>
                  <a:pt x="554546" y="46579"/>
                  <a:pt x="582314" y="181733"/>
                  <a:pt x="670136" y="257875"/>
                </a:cubicBezTo>
                <a:cubicBezTo>
                  <a:pt x="819304" y="103686"/>
                  <a:pt x="1127325" y="8508"/>
                  <a:pt x="1311364" y="89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차트 92">
            <a:extLst>
              <a:ext uri="{FF2B5EF4-FFF2-40B4-BE49-F238E27FC236}">
                <a16:creationId xmlns:a16="http://schemas.microsoft.com/office/drawing/2014/main" id="{7A143759-D287-4AAF-9846-2027FCFD88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5423505"/>
              </p:ext>
            </p:extLst>
          </p:nvPr>
        </p:nvGraphicFramePr>
        <p:xfrm>
          <a:off x="6993353" y="2131671"/>
          <a:ext cx="1538632" cy="1529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Freeform: Shape 33">
            <a:extLst>
              <a:ext uri="{FF2B5EF4-FFF2-40B4-BE49-F238E27FC236}">
                <a16:creationId xmlns:a16="http://schemas.microsoft.com/office/drawing/2014/main" id="{2A68DA22-C8BB-47F0-8CF9-847220F7E836}"/>
              </a:ext>
            </a:extLst>
          </p:cNvPr>
          <p:cNvSpPr/>
          <p:nvPr/>
        </p:nvSpPr>
        <p:spPr>
          <a:xfrm>
            <a:off x="3533267" y="2137520"/>
            <a:ext cx="2515621" cy="1947980"/>
          </a:xfrm>
          <a:custGeom>
            <a:avLst/>
            <a:gdLst>
              <a:gd name="connsiteX0" fmla="*/ 458161 w 2333893"/>
              <a:gd name="connsiteY0" fmla="*/ 478919 h 1580852"/>
              <a:gd name="connsiteX1" fmla="*/ 392910 w 2333893"/>
              <a:gd name="connsiteY1" fmla="*/ 544171 h 1580852"/>
              <a:gd name="connsiteX2" fmla="*/ 458161 w 2333893"/>
              <a:gd name="connsiteY2" fmla="*/ 609422 h 1580852"/>
              <a:gd name="connsiteX3" fmla="*/ 523413 w 2333893"/>
              <a:gd name="connsiteY3" fmla="*/ 544171 h 1580852"/>
              <a:gd name="connsiteX4" fmla="*/ 458161 w 2333893"/>
              <a:gd name="connsiteY4" fmla="*/ 478919 h 1580852"/>
              <a:gd name="connsiteX5" fmla="*/ 2117419 w 2333893"/>
              <a:gd name="connsiteY5" fmla="*/ 96417 h 1580852"/>
              <a:gd name="connsiteX6" fmla="*/ 2070235 w 2333893"/>
              <a:gd name="connsiteY6" fmla="*/ 158888 h 1580852"/>
              <a:gd name="connsiteX7" fmla="*/ 2117419 w 2333893"/>
              <a:gd name="connsiteY7" fmla="*/ 221360 h 1580852"/>
              <a:gd name="connsiteX8" fmla="*/ 2164602 w 2333893"/>
              <a:gd name="connsiteY8" fmla="*/ 158888 h 1580852"/>
              <a:gd name="connsiteX9" fmla="*/ 2117419 w 2333893"/>
              <a:gd name="connsiteY9" fmla="*/ 96417 h 1580852"/>
              <a:gd name="connsiteX10" fmla="*/ 1311364 w 2333893"/>
              <a:gd name="connsiteY10" fmla="*/ 894 h 1580852"/>
              <a:gd name="connsiteX11" fmla="*/ 1977775 w 2333893"/>
              <a:gd name="connsiteY11" fmla="*/ 240743 h 1580852"/>
              <a:gd name="connsiteX12" fmla="*/ 2028157 w 2333893"/>
              <a:gd name="connsiteY12" fmla="*/ 309513 h 1580852"/>
              <a:gd name="connsiteX13" fmla="*/ 2065089 w 2333893"/>
              <a:gd name="connsiteY13" fmla="*/ 271351 h 1580852"/>
              <a:gd name="connsiteX14" fmla="*/ 2008689 w 2333893"/>
              <a:gd name="connsiteY14" fmla="*/ 153186 h 1580852"/>
              <a:gd name="connsiteX15" fmla="*/ 2116094 w 2333893"/>
              <a:gd name="connsiteY15" fmla="*/ 24167 h 1580852"/>
              <a:gd name="connsiteX16" fmla="*/ 2221773 w 2333893"/>
              <a:gd name="connsiteY16" fmla="*/ 158365 h 1580852"/>
              <a:gd name="connsiteX17" fmla="*/ 2214609 w 2333893"/>
              <a:gd name="connsiteY17" fmla="*/ 207308 h 1580852"/>
              <a:gd name="connsiteX18" fmla="*/ 2318866 w 2333893"/>
              <a:gd name="connsiteY18" fmla="*/ 20157 h 1580852"/>
              <a:gd name="connsiteX19" fmla="*/ 2158381 w 2333893"/>
              <a:gd name="connsiteY19" fmla="*/ 293938 h 1580852"/>
              <a:gd name="connsiteX20" fmla="*/ 2069518 w 2333893"/>
              <a:gd name="connsiteY20" fmla="*/ 385510 h 1580852"/>
              <a:gd name="connsiteX21" fmla="*/ 2069754 w 2333893"/>
              <a:gd name="connsiteY21" fmla="*/ 385951 h 1580852"/>
              <a:gd name="connsiteX22" fmla="*/ 2113294 w 2333893"/>
              <a:gd name="connsiteY22" fmla="*/ 521945 h 1580852"/>
              <a:gd name="connsiteX23" fmla="*/ 1995211 w 2333893"/>
              <a:gd name="connsiteY23" fmla="*/ 1057372 h 1580852"/>
              <a:gd name="connsiteX24" fmla="*/ 1859604 w 2333893"/>
              <a:gd name="connsiteY24" fmla="*/ 1546588 h 1580852"/>
              <a:gd name="connsiteX25" fmla="*/ 1656193 w 2333893"/>
              <a:gd name="connsiteY25" fmla="*/ 1544685 h 1580852"/>
              <a:gd name="connsiteX26" fmla="*/ 1588390 w 2333893"/>
              <a:gd name="connsiteY26" fmla="*/ 1219175 h 1580852"/>
              <a:gd name="connsiteX27" fmla="*/ 1036275 w 2333893"/>
              <a:gd name="connsiteY27" fmla="*/ 1240115 h 1580852"/>
              <a:gd name="connsiteX28" fmla="*/ 828990 w 2333893"/>
              <a:gd name="connsiteY28" fmla="*/ 1580852 h 1580852"/>
              <a:gd name="connsiteX29" fmla="*/ 683696 w 2333893"/>
              <a:gd name="connsiteY29" fmla="*/ 1580852 h 1580852"/>
              <a:gd name="connsiteX30" fmla="*/ 660450 w 2333893"/>
              <a:gd name="connsiteY30" fmla="*/ 1196333 h 1580852"/>
              <a:gd name="connsiteX31" fmla="*/ 5660 w 2333893"/>
              <a:gd name="connsiteY31" fmla="*/ 608131 h 1580852"/>
              <a:gd name="connsiteX32" fmla="*/ 199385 w 2333893"/>
              <a:gd name="connsiteY32" fmla="*/ 579577 h 1580852"/>
              <a:gd name="connsiteX33" fmla="*/ 402796 w 2333893"/>
              <a:gd name="connsiteY33" fmla="*/ 337825 h 1580852"/>
              <a:gd name="connsiteX34" fmla="*/ 385361 w 2333893"/>
              <a:gd name="connsiteY34" fmla="*/ 137951 h 1580852"/>
              <a:gd name="connsiteX35" fmla="*/ 670136 w 2333893"/>
              <a:gd name="connsiteY35" fmla="*/ 257875 h 1580852"/>
              <a:gd name="connsiteX36" fmla="*/ 1311364 w 2333893"/>
              <a:gd name="connsiteY36" fmla="*/ 894 h 1580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333893" h="1580852">
                <a:moveTo>
                  <a:pt x="458161" y="478919"/>
                </a:moveTo>
                <a:cubicBezTo>
                  <a:pt x="422124" y="478919"/>
                  <a:pt x="392910" y="508133"/>
                  <a:pt x="392910" y="544171"/>
                </a:cubicBezTo>
                <a:cubicBezTo>
                  <a:pt x="392910" y="580208"/>
                  <a:pt x="422124" y="609422"/>
                  <a:pt x="458161" y="609422"/>
                </a:cubicBezTo>
                <a:cubicBezTo>
                  <a:pt x="494199" y="609422"/>
                  <a:pt x="523413" y="580208"/>
                  <a:pt x="523413" y="544171"/>
                </a:cubicBezTo>
                <a:cubicBezTo>
                  <a:pt x="523413" y="508133"/>
                  <a:pt x="494199" y="478919"/>
                  <a:pt x="458161" y="478919"/>
                </a:cubicBezTo>
                <a:close/>
                <a:moveTo>
                  <a:pt x="2117419" y="96417"/>
                </a:moveTo>
                <a:cubicBezTo>
                  <a:pt x="2091360" y="96417"/>
                  <a:pt x="2070235" y="124386"/>
                  <a:pt x="2070235" y="158888"/>
                </a:cubicBezTo>
                <a:cubicBezTo>
                  <a:pt x="2070235" y="193390"/>
                  <a:pt x="2091360" y="221360"/>
                  <a:pt x="2117419" y="221360"/>
                </a:cubicBezTo>
                <a:cubicBezTo>
                  <a:pt x="2143477" y="221360"/>
                  <a:pt x="2164602" y="193390"/>
                  <a:pt x="2164602" y="158888"/>
                </a:cubicBezTo>
                <a:cubicBezTo>
                  <a:pt x="2164602" y="124386"/>
                  <a:pt x="2143477" y="96417"/>
                  <a:pt x="2117419" y="96417"/>
                </a:cubicBezTo>
                <a:close/>
                <a:moveTo>
                  <a:pt x="1311364" y="894"/>
                </a:moveTo>
                <a:cubicBezTo>
                  <a:pt x="1563206" y="-10527"/>
                  <a:pt x="1851855" y="88458"/>
                  <a:pt x="1977775" y="240743"/>
                </a:cubicBezTo>
                <a:lnTo>
                  <a:pt x="2028157" y="309513"/>
                </a:lnTo>
                <a:cubicBezTo>
                  <a:pt x="2042167" y="295620"/>
                  <a:pt x="2046650" y="287684"/>
                  <a:pt x="2065089" y="271351"/>
                </a:cubicBezTo>
                <a:cubicBezTo>
                  <a:pt x="2022580" y="243044"/>
                  <a:pt x="2008689" y="218608"/>
                  <a:pt x="2008689" y="153186"/>
                </a:cubicBezTo>
                <a:cubicBezTo>
                  <a:pt x="2008689" y="79070"/>
                  <a:pt x="2049504" y="25030"/>
                  <a:pt x="2116094" y="24167"/>
                </a:cubicBezTo>
                <a:cubicBezTo>
                  <a:pt x="2182684" y="23304"/>
                  <a:pt x="2224875" y="89160"/>
                  <a:pt x="2221773" y="158365"/>
                </a:cubicBezTo>
                <a:cubicBezTo>
                  <a:pt x="2220222" y="192990"/>
                  <a:pt x="2220870" y="175798"/>
                  <a:pt x="2214609" y="207308"/>
                </a:cubicBezTo>
                <a:cubicBezTo>
                  <a:pt x="2239276" y="189080"/>
                  <a:pt x="2281179" y="215483"/>
                  <a:pt x="2318866" y="20157"/>
                </a:cubicBezTo>
                <a:cubicBezTo>
                  <a:pt x="2371499" y="195987"/>
                  <a:pt x="2278185" y="274687"/>
                  <a:pt x="2158381" y="293938"/>
                </a:cubicBezTo>
                <a:cubicBezTo>
                  <a:pt x="2129835" y="330072"/>
                  <a:pt x="2107361" y="367847"/>
                  <a:pt x="2069518" y="385510"/>
                </a:cubicBezTo>
                <a:cubicBezTo>
                  <a:pt x="2069618" y="385647"/>
                  <a:pt x="2069686" y="385799"/>
                  <a:pt x="2069754" y="385951"/>
                </a:cubicBezTo>
                <a:lnTo>
                  <a:pt x="2113294" y="521945"/>
                </a:lnTo>
                <a:cubicBezTo>
                  <a:pt x="2162270" y="747236"/>
                  <a:pt x="2084462" y="967892"/>
                  <a:pt x="1995211" y="1057372"/>
                </a:cubicBezTo>
                <a:cubicBezTo>
                  <a:pt x="1970672" y="1270571"/>
                  <a:pt x="1911264" y="1380978"/>
                  <a:pt x="1859604" y="1546588"/>
                </a:cubicBezTo>
                <a:cubicBezTo>
                  <a:pt x="1847335" y="1576411"/>
                  <a:pt x="1660713" y="1568162"/>
                  <a:pt x="1656193" y="1544685"/>
                </a:cubicBezTo>
                <a:cubicBezTo>
                  <a:pt x="1633592" y="1442526"/>
                  <a:pt x="1599368" y="1328948"/>
                  <a:pt x="1588390" y="1219175"/>
                </a:cubicBezTo>
                <a:cubicBezTo>
                  <a:pt x="1404997" y="1252805"/>
                  <a:pt x="1180923" y="1252170"/>
                  <a:pt x="1036275" y="1240115"/>
                </a:cubicBezTo>
                <a:cubicBezTo>
                  <a:pt x="1005924" y="1371460"/>
                  <a:pt x="919395" y="1491385"/>
                  <a:pt x="828990" y="1580852"/>
                </a:cubicBezTo>
                <a:lnTo>
                  <a:pt x="683696" y="1580852"/>
                </a:lnTo>
                <a:cubicBezTo>
                  <a:pt x="648826" y="1573872"/>
                  <a:pt x="654638" y="1323237"/>
                  <a:pt x="660450" y="1196333"/>
                </a:cubicBezTo>
                <a:cubicBezTo>
                  <a:pt x="435729" y="1093540"/>
                  <a:pt x="-58269" y="956484"/>
                  <a:pt x="5660" y="608131"/>
                </a:cubicBezTo>
                <a:cubicBezTo>
                  <a:pt x="9535" y="577674"/>
                  <a:pt x="133519" y="581481"/>
                  <a:pt x="199385" y="579577"/>
                </a:cubicBezTo>
                <a:cubicBezTo>
                  <a:pt x="267834" y="478054"/>
                  <a:pt x="303351" y="422216"/>
                  <a:pt x="402796" y="337825"/>
                </a:cubicBezTo>
                <a:cubicBezTo>
                  <a:pt x="396984" y="271200"/>
                  <a:pt x="360177" y="149372"/>
                  <a:pt x="385361" y="137951"/>
                </a:cubicBezTo>
                <a:cubicBezTo>
                  <a:pt x="554546" y="46579"/>
                  <a:pt x="582314" y="181733"/>
                  <a:pt x="670136" y="257875"/>
                </a:cubicBezTo>
                <a:cubicBezTo>
                  <a:pt x="819304" y="103686"/>
                  <a:pt x="1127325" y="8508"/>
                  <a:pt x="1311364" y="894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차트 91">
            <a:extLst>
              <a:ext uri="{FF2B5EF4-FFF2-40B4-BE49-F238E27FC236}">
                <a16:creationId xmlns:a16="http://schemas.microsoft.com/office/drawing/2014/main" id="{583495BF-7253-489A-82C9-9F15FD4317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5449533"/>
              </p:ext>
            </p:extLst>
          </p:nvPr>
        </p:nvGraphicFramePr>
        <p:xfrm>
          <a:off x="4268037" y="2131671"/>
          <a:ext cx="1538632" cy="1529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Freeform: Shape 31">
            <a:extLst>
              <a:ext uri="{FF2B5EF4-FFF2-40B4-BE49-F238E27FC236}">
                <a16:creationId xmlns:a16="http://schemas.microsoft.com/office/drawing/2014/main" id="{6F9FD668-BB4A-4A70-B731-431F8E98231A}"/>
              </a:ext>
            </a:extLst>
          </p:cNvPr>
          <p:cNvSpPr/>
          <p:nvPr/>
        </p:nvSpPr>
        <p:spPr>
          <a:xfrm>
            <a:off x="828781" y="2131671"/>
            <a:ext cx="2515621" cy="1947980"/>
          </a:xfrm>
          <a:custGeom>
            <a:avLst/>
            <a:gdLst>
              <a:gd name="connsiteX0" fmla="*/ 458161 w 2333893"/>
              <a:gd name="connsiteY0" fmla="*/ 478919 h 1580852"/>
              <a:gd name="connsiteX1" fmla="*/ 392910 w 2333893"/>
              <a:gd name="connsiteY1" fmla="*/ 544171 h 1580852"/>
              <a:gd name="connsiteX2" fmla="*/ 458161 w 2333893"/>
              <a:gd name="connsiteY2" fmla="*/ 609422 h 1580852"/>
              <a:gd name="connsiteX3" fmla="*/ 523413 w 2333893"/>
              <a:gd name="connsiteY3" fmla="*/ 544171 h 1580852"/>
              <a:gd name="connsiteX4" fmla="*/ 458161 w 2333893"/>
              <a:gd name="connsiteY4" fmla="*/ 478919 h 1580852"/>
              <a:gd name="connsiteX5" fmla="*/ 2117419 w 2333893"/>
              <a:gd name="connsiteY5" fmla="*/ 96417 h 1580852"/>
              <a:gd name="connsiteX6" fmla="*/ 2070235 w 2333893"/>
              <a:gd name="connsiteY6" fmla="*/ 158888 h 1580852"/>
              <a:gd name="connsiteX7" fmla="*/ 2117419 w 2333893"/>
              <a:gd name="connsiteY7" fmla="*/ 221360 h 1580852"/>
              <a:gd name="connsiteX8" fmla="*/ 2164602 w 2333893"/>
              <a:gd name="connsiteY8" fmla="*/ 158888 h 1580852"/>
              <a:gd name="connsiteX9" fmla="*/ 2117419 w 2333893"/>
              <a:gd name="connsiteY9" fmla="*/ 96417 h 1580852"/>
              <a:gd name="connsiteX10" fmla="*/ 1311364 w 2333893"/>
              <a:gd name="connsiteY10" fmla="*/ 894 h 1580852"/>
              <a:gd name="connsiteX11" fmla="*/ 1977775 w 2333893"/>
              <a:gd name="connsiteY11" fmla="*/ 240743 h 1580852"/>
              <a:gd name="connsiteX12" fmla="*/ 2028157 w 2333893"/>
              <a:gd name="connsiteY12" fmla="*/ 309513 h 1580852"/>
              <a:gd name="connsiteX13" fmla="*/ 2065089 w 2333893"/>
              <a:gd name="connsiteY13" fmla="*/ 271351 h 1580852"/>
              <a:gd name="connsiteX14" fmla="*/ 2008689 w 2333893"/>
              <a:gd name="connsiteY14" fmla="*/ 153186 h 1580852"/>
              <a:gd name="connsiteX15" fmla="*/ 2116094 w 2333893"/>
              <a:gd name="connsiteY15" fmla="*/ 24167 h 1580852"/>
              <a:gd name="connsiteX16" fmla="*/ 2221773 w 2333893"/>
              <a:gd name="connsiteY16" fmla="*/ 158365 h 1580852"/>
              <a:gd name="connsiteX17" fmla="*/ 2214609 w 2333893"/>
              <a:gd name="connsiteY17" fmla="*/ 207308 h 1580852"/>
              <a:gd name="connsiteX18" fmla="*/ 2318866 w 2333893"/>
              <a:gd name="connsiteY18" fmla="*/ 20157 h 1580852"/>
              <a:gd name="connsiteX19" fmla="*/ 2158381 w 2333893"/>
              <a:gd name="connsiteY19" fmla="*/ 293938 h 1580852"/>
              <a:gd name="connsiteX20" fmla="*/ 2069518 w 2333893"/>
              <a:gd name="connsiteY20" fmla="*/ 385510 h 1580852"/>
              <a:gd name="connsiteX21" fmla="*/ 2069754 w 2333893"/>
              <a:gd name="connsiteY21" fmla="*/ 385951 h 1580852"/>
              <a:gd name="connsiteX22" fmla="*/ 2113294 w 2333893"/>
              <a:gd name="connsiteY22" fmla="*/ 521945 h 1580852"/>
              <a:gd name="connsiteX23" fmla="*/ 1995211 w 2333893"/>
              <a:gd name="connsiteY23" fmla="*/ 1057372 h 1580852"/>
              <a:gd name="connsiteX24" fmla="*/ 1859604 w 2333893"/>
              <a:gd name="connsiteY24" fmla="*/ 1546588 h 1580852"/>
              <a:gd name="connsiteX25" fmla="*/ 1656193 w 2333893"/>
              <a:gd name="connsiteY25" fmla="*/ 1544685 h 1580852"/>
              <a:gd name="connsiteX26" fmla="*/ 1588390 w 2333893"/>
              <a:gd name="connsiteY26" fmla="*/ 1219175 h 1580852"/>
              <a:gd name="connsiteX27" fmla="*/ 1036275 w 2333893"/>
              <a:gd name="connsiteY27" fmla="*/ 1240115 h 1580852"/>
              <a:gd name="connsiteX28" fmla="*/ 828990 w 2333893"/>
              <a:gd name="connsiteY28" fmla="*/ 1580852 h 1580852"/>
              <a:gd name="connsiteX29" fmla="*/ 683696 w 2333893"/>
              <a:gd name="connsiteY29" fmla="*/ 1580852 h 1580852"/>
              <a:gd name="connsiteX30" fmla="*/ 660450 w 2333893"/>
              <a:gd name="connsiteY30" fmla="*/ 1196333 h 1580852"/>
              <a:gd name="connsiteX31" fmla="*/ 5660 w 2333893"/>
              <a:gd name="connsiteY31" fmla="*/ 608131 h 1580852"/>
              <a:gd name="connsiteX32" fmla="*/ 199385 w 2333893"/>
              <a:gd name="connsiteY32" fmla="*/ 579577 h 1580852"/>
              <a:gd name="connsiteX33" fmla="*/ 402796 w 2333893"/>
              <a:gd name="connsiteY33" fmla="*/ 337825 h 1580852"/>
              <a:gd name="connsiteX34" fmla="*/ 385361 w 2333893"/>
              <a:gd name="connsiteY34" fmla="*/ 137951 h 1580852"/>
              <a:gd name="connsiteX35" fmla="*/ 670136 w 2333893"/>
              <a:gd name="connsiteY35" fmla="*/ 257875 h 1580852"/>
              <a:gd name="connsiteX36" fmla="*/ 1311364 w 2333893"/>
              <a:gd name="connsiteY36" fmla="*/ 894 h 1580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333893" h="1580852">
                <a:moveTo>
                  <a:pt x="458161" y="478919"/>
                </a:moveTo>
                <a:cubicBezTo>
                  <a:pt x="422124" y="478919"/>
                  <a:pt x="392910" y="508133"/>
                  <a:pt x="392910" y="544171"/>
                </a:cubicBezTo>
                <a:cubicBezTo>
                  <a:pt x="392910" y="580208"/>
                  <a:pt x="422124" y="609422"/>
                  <a:pt x="458161" y="609422"/>
                </a:cubicBezTo>
                <a:cubicBezTo>
                  <a:pt x="494199" y="609422"/>
                  <a:pt x="523413" y="580208"/>
                  <a:pt x="523413" y="544171"/>
                </a:cubicBezTo>
                <a:cubicBezTo>
                  <a:pt x="523413" y="508133"/>
                  <a:pt x="494199" y="478919"/>
                  <a:pt x="458161" y="478919"/>
                </a:cubicBezTo>
                <a:close/>
                <a:moveTo>
                  <a:pt x="2117419" y="96417"/>
                </a:moveTo>
                <a:cubicBezTo>
                  <a:pt x="2091360" y="96417"/>
                  <a:pt x="2070235" y="124386"/>
                  <a:pt x="2070235" y="158888"/>
                </a:cubicBezTo>
                <a:cubicBezTo>
                  <a:pt x="2070235" y="193390"/>
                  <a:pt x="2091360" y="221360"/>
                  <a:pt x="2117419" y="221360"/>
                </a:cubicBezTo>
                <a:cubicBezTo>
                  <a:pt x="2143477" y="221360"/>
                  <a:pt x="2164602" y="193390"/>
                  <a:pt x="2164602" y="158888"/>
                </a:cubicBezTo>
                <a:cubicBezTo>
                  <a:pt x="2164602" y="124386"/>
                  <a:pt x="2143477" y="96417"/>
                  <a:pt x="2117419" y="96417"/>
                </a:cubicBezTo>
                <a:close/>
                <a:moveTo>
                  <a:pt x="1311364" y="894"/>
                </a:moveTo>
                <a:cubicBezTo>
                  <a:pt x="1563206" y="-10527"/>
                  <a:pt x="1851855" y="88458"/>
                  <a:pt x="1977775" y="240743"/>
                </a:cubicBezTo>
                <a:lnTo>
                  <a:pt x="2028157" y="309513"/>
                </a:lnTo>
                <a:cubicBezTo>
                  <a:pt x="2042167" y="295620"/>
                  <a:pt x="2046650" y="287684"/>
                  <a:pt x="2065089" y="271351"/>
                </a:cubicBezTo>
                <a:cubicBezTo>
                  <a:pt x="2022580" y="243044"/>
                  <a:pt x="2008689" y="218608"/>
                  <a:pt x="2008689" y="153186"/>
                </a:cubicBezTo>
                <a:cubicBezTo>
                  <a:pt x="2008689" y="79070"/>
                  <a:pt x="2049504" y="25030"/>
                  <a:pt x="2116094" y="24167"/>
                </a:cubicBezTo>
                <a:cubicBezTo>
                  <a:pt x="2182684" y="23304"/>
                  <a:pt x="2224875" y="89160"/>
                  <a:pt x="2221773" y="158365"/>
                </a:cubicBezTo>
                <a:cubicBezTo>
                  <a:pt x="2220222" y="192990"/>
                  <a:pt x="2220870" y="175798"/>
                  <a:pt x="2214609" y="207308"/>
                </a:cubicBezTo>
                <a:cubicBezTo>
                  <a:pt x="2239276" y="189080"/>
                  <a:pt x="2281179" y="215483"/>
                  <a:pt x="2318866" y="20157"/>
                </a:cubicBezTo>
                <a:cubicBezTo>
                  <a:pt x="2371499" y="195987"/>
                  <a:pt x="2278185" y="274687"/>
                  <a:pt x="2158381" y="293938"/>
                </a:cubicBezTo>
                <a:cubicBezTo>
                  <a:pt x="2129835" y="330072"/>
                  <a:pt x="2107361" y="367847"/>
                  <a:pt x="2069518" y="385510"/>
                </a:cubicBezTo>
                <a:cubicBezTo>
                  <a:pt x="2069618" y="385647"/>
                  <a:pt x="2069686" y="385799"/>
                  <a:pt x="2069754" y="385951"/>
                </a:cubicBezTo>
                <a:lnTo>
                  <a:pt x="2113294" y="521945"/>
                </a:lnTo>
                <a:cubicBezTo>
                  <a:pt x="2162270" y="747236"/>
                  <a:pt x="2084462" y="967892"/>
                  <a:pt x="1995211" y="1057372"/>
                </a:cubicBezTo>
                <a:cubicBezTo>
                  <a:pt x="1970672" y="1270571"/>
                  <a:pt x="1911264" y="1380978"/>
                  <a:pt x="1859604" y="1546588"/>
                </a:cubicBezTo>
                <a:cubicBezTo>
                  <a:pt x="1847335" y="1576411"/>
                  <a:pt x="1660713" y="1568162"/>
                  <a:pt x="1656193" y="1544685"/>
                </a:cubicBezTo>
                <a:cubicBezTo>
                  <a:pt x="1633592" y="1442526"/>
                  <a:pt x="1599368" y="1328948"/>
                  <a:pt x="1588390" y="1219175"/>
                </a:cubicBezTo>
                <a:cubicBezTo>
                  <a:pt x="1404997" y="1252805"/>
                  <a:pt x="1180923" y="1252170"/>
                  <a:pt x="1036275" y="1240115"/>
                </a:cubicBezTo>
                <a:cubicBezTo>
                  <a:pt x="1005924" y="1371460"/>
                  <a:pt x="919395" y="1491385"/>
                  <a:pt x="828990" y="1580852"/>
                </a:cubicBezTo>
                <a:lnTo>
                  <a:pt x="683696" y="1580852"/>
                </a:lnTo>
                <a:cubicBezTo>
                  <a:pt x="648826" y="1573872"/>
                  <a:pt x="654638" y="1323237"/>
                  <a:pt x="660450" y="1196333"/>
                </a:cubicBezTo>
                <a:cubicBezTo>
                  <a:pt x="435729" y="1093540"/>
                  <a:pt x="-58269" y="956484"/>
                  <a:pt x="5660" y="608131"/>
                </a:cubicBezTo>
                <a:cubicBezTo>
                  <a:pt x="9535" y="577674"/>
                  <a:pt x="133519" y="581481"/>
                  <a:pt x="199385" y="579577"/>
                </a:cubicBezTo>
                <a:cubicBezTo>
                  <a:pt x="267834" y="478054"/>
                  <a:pt x="303351" y="422216"/>
                  <a:pt x="402796" y="337825"/>
                </a:cubicBezTo>
                <a:cubicBezTo>
                  <a:pt x="396984" y="271200"/>
                  <a:pt x="360177" y="149372"/>
                  <a:pt x="385361" y="137951"/>
                </a:cubicBezTo>
                <a:cubicBezTo>
                  <a:pt x="554546" y="46579"/>
                  <a:pt x="582314" y="181733"/>
                  <a:pt x="670136" y="257875"/>
                </a:cubicBezTo>
                <a:cubicBezTo>
                  <a:pt x="819304" y="103686"/>
                  <a:pt x="1127325" y="8508"/>
                  <a:pt x="1311364" y="894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차트 4">
            <a:extLst>
              <a:ext uri="{FF2B5EF4-FFF2-40B4-BE49-F238E27FC236}">
                <a16:creationId xmlns:a16="http://schemas.microsoft.com/office/drawing/2014/main" id="{D0E7B519-2618-4386-938F-45F87D4569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6189887"/>
              </p:ext>
            </p:extLst>
          </p:nvPr>
        </p:nvGraphicFramePr>
        <p:xfrm>
          <a:off x="1542721" y="2131671"/>
          <a:ext cx="1538632" cy="1529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1" name="Group 55">
            <a:extLst>
              <a:ext uri="{FF2B5EF4-FFF2-40B4-BE49-F238E27FC236}">
                <a16:creationId xmlns:a16="http://schemas.microsoft.com/office/drawing/2014/main" id="{3B23B050-EA29-48F5-8033-DC2FFC75A389}"/>
              </a:ext>
            </a:extLst>
          </p:cNvPr>
          <p:cNvGrpSpPr/>
          <p:nvPr/>
        </p:nvGrpSpPr>
        <p:grpSpPr>
          <a:xfrm>
            <a:off x="990600" y="4459109"/>
            <a:ext cx="2098388" cy="1665869"/>
            <a:chOff x="6533673" y="3357955"/>
            <a:chExt cx="2150471" cy="166586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CFBC6DD-EA0A-460C-9DE3-07F5C49CF342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E2BD2E-FF28-49FA-B99E-1F43BE39F4EC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58">
            <a:extLst>
              <a:ext uri="{FF2B5EF4-FFF2-40B4-BE49-F238E27FC236}">
                <a16:creationId xmlns:a16="http://schemas.microsoft.com/office/drawing/2014/main" id="{0DF87F8B-F439-442D-9429-B1D6FFCA4FB7}"/>
              </a:ext>
            </a:extLst>
          </p:cNvPr>
          <p:cNvGrpSpPr/>
          <p:nvPr/>
        </p:nvGrpSpPr>
        <p:grpSpPr>
          <a:xfrm>
            <a:off x="3715916" y="4459109"/>
            <a:ext cx="2098388" cy="1665869"/>
            <a:chOff x="6533673" y="3357955"/>
            <a:chExt cx="2150471" cy="166586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BDF1E4-DDD6-454C-973B-F8F1B136BB95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9CD6F0-5162-48A4-AB5A-50FDBEC2DB85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61">
            <a:extLst>
              <a:ext uri="{FF2B5EF4-FFF2-40B4-BE49-F238E27FC236}">
                <a16:creationId xmlns:a16="http://schemas.microsoft.com/office/drawing/2014/main" id="{BD97E8DB-6268-460F-BCB4-E065E14AC889}"/>
              </a:ext>
            </a:extLst>
          </p:cNvPr>
          <p:cNvGrpSpPr/>
          <p:nvPr/>
        </p:nvGrpSpPr>
        <p:grpSpPr>
          <a:xfrm>
            <a:off x="6441232" y="4459109"/>
            <a:ext cx="2098388" cy="1665869"/>
            <a:chOff x="6533673" y="3357955"/>
            <a:chExt cx="2150471" cy="166586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BD432-B3F0-4290-81E3-CBEB3201B675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C2740D8-16A4-45EE-B9D0-1DF6E5EC2DD6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02C7646-2FF4-4C82-B030-B8F20850ADA5}"/>
              </a:ext>
            </a:extLst>
          </p:cNvPr>
          <p:cNvSpPr txBox="1"/>
          <p:nvPr/>
        </p:nvSpPr>
        <p:spPr>
          <a:xfrm>
            <a:off x="2204474" y="2471958"/>
            <a:ext cx="85783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55%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6E1FA0-22B1-4D85-B0FC-3378E97C2678}"/>
              </a:ext>
            </a:extLst>
          </p:cNvPr>
          <p:cNvSpPr txBox="1"/>
          <p:nvPr/>
        </p:nvSpPr>
        <p:spPr>
          <a:xfrm>
            <a:off x="4936388" y="2471958"/>
            <a:ext cx="85783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35%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FE839A-6D85-471A-878E-A7DA4D48A754}"/>
              </a:ext>
            </a:extLst>
          </p:cNvPr>
          <p:cNvSpPr txBox="1"/>
          <p:nvPr/>
        </p:nvSpPr>
        <p:spPr>
          <a:xfrm>
            <a:off x="7668302" y="2471958"/>
            <a:ext cx="85783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70%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5819FB-FDFE-4F84-B3E8-22A4304C1DE6}"/>
              </a:ext>
            </a:extLst>
          </p:cNvPr>
          <p:cNvSpPr txBox="1"/>
          <p:nvPr/>
        </p:nvSpPr>
        <p:spPr>
          <a:xfrm>
            <a:off x="10400217" y="2471958"/>
            <a:ext cx="85783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24" name="Group 68">
            <a:extLst>
              <a:ext uri="{FF2B5EF4-FFF2-40B4-BE49-F238E27FC236}">
                <a16:creationId xmlns:a16="http://schemas.microsoft.com/office/drawing/2014/main" id="{05D4B5B3-E95A-4E84-B55B-74FFA669C5E0}"/>
              </a:ext>
            </a:extLst>
          </p:cNvPr>
          <p:cNvGrpSpPr/>
          <p:nvPr/>
        </p:nvGrpSpPr>
        <p:grpSpPr>
          <a:xfrm>
            <a:off x="9166547" y="4459109"/>
            <a:ext cx="2098388" cy="1665869"/>
            <a:chOff x="6533673" y="3357955"/>
            <a:chExt cx="2150471" cy="166586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DA3ABD4-0B76-4A29-A0DE-58D32AFF4FA5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6AC9B81-E458-462C-9317-DC3F7068210B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5">
            <a:extLst>
              <a:ext uri="{FF2B5EF4-FFF2-40B4-BE49-F238E27FC236}">
                <a16:creationId xmlns:a16="http://schemas.microsoft.com/office/drawing/2014/main" id="{E407996F-50B5-43BA-8028-D768FA365D01}"/>
              </a:ext>
            </a:extLst>
          </p:cNvPr>
          <p:cNvGrpSpPr/>
          <p:nvPr/>
        </p:nvGrpSpPr>
        <p:grpSpPr>
          <a:xfrm>
            <a:off x="7250544" y="770212"/>
            <a:ext cx="4941455" cy="1142740"/>
            <a:chOff x="6665542" y="2749602"/>
            <a:chExt cx="4777152" cy="11427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0D1842-EE74-462D-992B-7DE2929BDE80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5B19AD-F51E-4AD1-B663-F6F0B6D3479B}"/>
                </a:ext>
              </a:extLst>
            </p:cNvPr>
            <p:cNvSpPr txBox="1"/>
            <p:nvPr/>
          </p:nvSpPr>
          <p:spPr>
            <a:xfrm>
              <a:off x="6665542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896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8C49C58D-6919-4204-8EEB-782CD0A15835}"/>
              </a:ext>
            </a:extLst>
          </p:cNvPr>
          <p:cNvSpPr txBox="1">
            <a:spLocks/>
          </p:cNvSpPr>
          <p:nvPr/>
        </p:nvSpPr>
        <p:spPr>
          <a:xfrm>
            <a:off x="444252" y="3919761"/>
            <a:ext cx="2880320" cy="2074785"/>
          </a:xfrm>
          <a:prstGeom prst="rect">
            <a:avLst/>
          </a:prstGeom>
        </p:spPr>
        <p:txBody>
          <a:bodyPr lIns="36000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4400" dirty="0">
                <a:solidFill>
                  <a:schemeClr val="accent4"/>
                </a:solidFill>
                <a:latin typeface="+mj-lt"/>
              </a:rPr>
              <a:t>Simple Desktop</a:t>
            </a:r>
            <a:r>
              <a:rPr lang="en-US" altLang="ko-KR" sz="4400" dirty="0">
                <a:solidFill>
                  <a:srgbClr val="0684BF"/>
                </a:solidFill>
                <a:latin typeface="+mj-lt"/>
              </a:rPr>
              <a:t> </a:t>
            </a:r>
            <a:r>
              <a:rPr lang="en-US" altLang="ko-KR" sz="4400" dirty="0">
                <a:solidFill>
                  <a:schemeClr val="accent3"/>
                </a:solidFill>
                <a:latin typeface="+mj-lt"/>
              </a:rPr>
              <a:t>Style</a:t>
            </a:r>
            <a:endParaRPr lang="ko-KR" altLang="en-US" sz="44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A59DD2-240C-42E4-AE55-3BEA45ADC9A3}"/>
              </a:ext>
            </a:extLst>
          </p:cNvPr>
          <p:cNvSpPr txBox="1"/>
          <p:nvPr/>
        </p:nvSpPr>
        <p:spPr>
          <a:xfrm>
            <a:off x="4110273" y="1407732"/>
            <a:ext cx="34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589E33-FCBB-4DEF-B222-43063AF62EA1}"/>
              </a:ext>
            </a:extLst>
          </p:cNvPr>
          <p:cNvSpPr txBox="1"/>
          <p:nvPr/>
        </p:nvSpPr>
        <p:spPr>
          <a:xfrm>
            <a:off x="6537894" y="1067362"/>
            <a:ext cx="1924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Your Text Here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A86A11-491E-4941-B64E-398FC9AFC834}"/>
              </a:ext>
            </a:extLst>
          </p:cNvPr>
          <p:cNvSpPr txBox="1"/>
          <p:nvPr/>
        </p:nvSpPr>
        <p:spPr>
          <a:xfrm>
            <a:off x="4110273" y="2680200"/>
            <a:ext cx="34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ED9C09-5AB3-43DE-B6EA-0F4E5BC98ED6}"/>
              </a:ext>
            </a:extLst>
          </p:cNvPr>
          <p:cNvSpPr txBox="1"/>
          <p:nvPr/>
        </p:nvSpPr>
        <p:spPr>
          <a:xfrm>
            <a:off x="6537894" y="2339830"/>
            <a:ext cx="192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Your Text Here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DAA79-6AA4-4F5A-AECF-B0B0A78CA1A9}"/>
              </a:ext>
            </a:extLst>
          </p:cNvPr>
          <p:cNvSpPr txBox="1"/>
          <p:nvPr/>
        </p:nvSpPr>
        <p:spPr>
          <a:xfrm>
            <a:off x="4110273" y="3952668"/>
            <a:ext cx="34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4764C0-B113-4D3A-A9AB-06C742CFCF7B}"/>
              </a:ext>
            </a:extLst>
          </p:cNvPr>
          <p:cNvSpPr txBox="1"/>
          <p:nvPr/>
        </p:nvSpPr>
        <p:spPr>
          <a:xfrm>
            <a:off x="6537894" y="3612298"/>
            <a:ext cx="192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Your Text Here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E5AC96-0253-4880-9AC6-7BBAF9EB3DC9}"/>
              </a:ext>
            </a:extLst>
          </p:cNvPr>
          <p:cNvSpPr txBox="1"/>
          <p:nvPr/>
        </p:nvSpPr>
        <p:spPr>
          <a:xfrm>
            <a:off x="4110273" y="5225136"/>
            <a:ext cx="34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C2DF4-85FA-4416-A229-5408BFDA6981}"/>
              </a:ext>
            </a:extLst>
          </p:cNvPr>
          <p:cNvSpPr txBox="1"/>
          <p:nvPr/>
        </p:nvSpPr>
        <p:spPr>
          <a:xfrm>
            <a:off x="6537894" y="4884766"/>
            <a:ext cx="192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accent4"/>
                </a:solidFill>
                <a:cs typeface="Arial" pitchFamily="34" charset="0"/>
              </a:rPr>
              <a:t>Your Text Here</a:t>
            </a:r>
            <a:endParaRPr lang="ko-KR" altLang="en-US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6B18ABA5-75C3-4B76-BA67-3AECA09F67AC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30">
            <a:extLst>
              <a:ext uri="{FF2B5EF4-FFF2-40B4-BE49-F238E27FC236}">
                <a16:creationId xmlns:a16="http://schemas.microsoft.com/office/drawing/2014/main" id="{7E871ACF-ADE9-4E54-BE9C-C04B73D3EE5A}"/>
              </a:ext>
            </a:extLst>
          </p:cNvPr>
          <p:cNvGrpSpPr/>
          <p:nvPr/>
        </p:nvGrpSpPr>
        <p:grpSpPr>
          <a:xfrm>
            <a:off x="8756796" y="1688950"/>
            <a:ext cx="2973188" cy="4525962"/>
            <a:chOff x="910323" y="1688950"/>
            <a:chExt cx="2973188" cy="4525962"/>
          </a:xfrm>
        </p:grpSpPr>
        <p:sp>
          <p:nvSpPr>
            <p:cNvPr id="4" name="Freeform: Shape 31">
              <a:extLst>
                <a:ext uri="{FF2B5EF4-FFF2-40B4-BE49-F238E27FC236}">
                  <a16:creationId xmlns:a16="http://schemas.microsoft.com/office/drawing/2014/main" id="{018A3F60-E47C-48F8-9CA3-6D93B020E25D}"/>
                </a:ext>
              </a:extLst>
            </p:cNvPr>
            <p:cNvSpPr/>
            <p:nvPr/>
          </p:nvSpPr>
          <p:spPr>
            <a:xfrm>
              <a:off x="910323" y="1688950"/>
              <a:ext cx="2282447" cy="4525962"/>
            </a:xfrm>
            <a:custGeom>
              <a:avLst/>
              <a:gdLst>
                <a:gd name="connsiteX0" fmla="*/ 1431131 w 1447800"/>
                <a:gd name="connsiteY0" fmla="*/ 1370171 h 2095500"/>
                <a:gd name="connsiteX1" fmla="*/ 1431131 w 1447800"/>
                <a:gd name="connsiteY1" fmla="*/ 1855946 h 2095500"/>
                <a:gd name="connsiteX2" fmla="*/ 1207294 w 1447800"/>
                <a:gd name="connsiteY2" fmla="*/ 2079784 h 2095500"/>
                <a:gd name="connsiteX3" fmla="*/ 245269 w 1447800"/>
                <a:gd name="connsiteY3" fmla="*/ 2079784 h 2095500"/>
                <a:gd name="connsiteX4" fmla="*/ 21431 w 1447800"/>
                <a:gd name="connsiteY4" fmla="*/ 1854994 h 2095500"/>
                <a:gd name="connsiteX5" fmla="*/ 21431 w 1447800"/>
                <a:gd name="connsiteY5" fmla="*/ 245269 h 2095500"/>
                <a:gd name="connsiteX6" fmla="*/ 245269 w 1447800"/>
                <a:gd name="connsiteY6" fmla="*/ 21431 h 2095500"/>
                <a:gd name="connsiteX7" fmla="*/ 1207294 w 1447800"/>
                <a:gd name="connsiteY7" fmla="*/ 21431 h 2095500"/>
                <a:gd name="connsiteX8" fmla="*/ 1431131 w 1447800"/>
                <a:gd name="connsiteY8" fmla="*/ 245269 h 2095500"/>
                <a:gd name="connsiteX9" fmla="*/ 1431131 w 1447800"/>
                <a:gd name="connsiteY9" fmla="*/ 1050131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2095500">
                  <a:moveTo>
                    <a:pt x="1431131" y="1370171"/>
                  </a:moveTo>
                  <a:lnTo>
                    <a:pt x="1431131" y="1855946"/>
                  </a:lnTo>
                  <a:cubicBezTo>
                    <a:pt x="1431131" y="1979771"/>
                    <a:pt x="1331119" y="2079784"/>
                    <a:pt x="1207294" y="2079784"/>
                  </a:cubicBezTo>
                  <a:lnTo>
                    <a:pt x="245269" y="2079784"/>
                  </a:lnTo>
                  <a:cubicBezTo>
                    <a:pt x="121444" y="2078831"/>
                    <a:pt x="21431" y="1978819"/>
                    <a:pt x="21431" y="1854994"/>
                  </a:cubicBezTo>
                  <a:lnTo>
                    <a:pt x="21431" y="245269"/>
                  </a:lnTo>
                  <a:cubicBezTo>
                    <a:pt x="21431" y="121444"/>
                    <a:pt x="121444" y="21431"/>
                    <a:pt x="245269" y="21431"/>
                  </a:cubicBezTo>
                  <a:lnTo>
                    <a:pt x="1207294" y="21431"/>
                  </a:lnTo>
                  <a:cubicBezTo>
                    <a:pt x="1331119" y="21431"/>
                    <a:pt x="1431131" y="121444"/>
                    <a:pt x="1431131" y="245269"/>
                  </a:cubicBezTo>
                  <a:lnTo>
                    <a:pt x="1431131" y="1050131"/>
                  </a:lnTo>
                </a:path>
              </a:pathLst>
            </a:custGeom>
            <a:solidFill>
              <a:srgbClr val="FFFFFF"/>
            </a:solidFill>
            <a:ln w="317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32">
              <a:extLst>
                <a:ext uri="{FF2B5EF4-FFF2-40B4-BE49-F238E27FC236}">
                  <a16:creationId xmlns:a16="http://schemas.microsoft.com/office/drawing/2014/main" id="{760DE264-9EE0-4C53-909E-898001E85808}"/>
                </a:ext>
              </a:extLst>
            </p:cNvPr>
            <p:cNvSpPr/>
            <p:nvPr/>
          </p:nvSpPr>
          <p:spPr>
            <a:xfrm>
              <a:off x="3132706" y="4398357"/>
              <a:ext cx="750805" cy="288016"/>
            </a:xfrm>
            <a:custGeom>
              <a:avLst/>
              <a:gdLst>
                <a:gd name="connsiteX0" fmla="*/ 455771 w 476250"/>
                <a:gd name="connsiteY0" fmla="*/ 21431 h 133350"/>
                <a:gd name="connsiteX1" fmla="*/ 111919 w 476250"/>
                <a:gd name="connsiteY1" fmla="*/ 21431 h 133350"/>
                <a:gd name="connsiteX2" fmla="*/ 53816 w 476250"/>
                <a:gd name="connsiteY2" fmla="*/ 40481 h 133350"/>
                <a:gd name="connsiteX3" fmla="*/ 21431 w 476250"/>
                <a:gd name="connsiteY3" fmla="*/ 11477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0" h="133350">
                  <a:moveTo>
                    <a:pt x="455771" y="21431"/>
                  </a:moveTo>
                  <a:lnTo>
                    <a:pt x="111919" y="21431"/>
                  </a:lnTo>
                  <a:cubicBezTo>
                    <a:pt x="90964" y="21431"/>
                    <a:pt x="70009" y="28099"/>
                    <a:pt x="53816" y="40481"/>
                  </a:cubicBezTo>
                  <a:cubicBezTo>
                    <a:pt x="36671" y="53816"/>
                    <a:pt x="21431" y="76676"/>
                    <a:pt x="21431" y="114776"/>
                  </a:cubicBezTo>
                </a:path>
              </a:pathLst>
            </a:custGeom>
            <a:noFill/>
            <a:ln w="317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33">
              <a:extLst>
                <a:ext uri="{FF2B5EF4-FFF2-40B4-BE49-F238E27FC236}">
                  <a16:creationId xmlns:a16="http://schemas.microsoft.com/office/drawing/2014/main" id="{56FB6B91-9FEB-4359-9459-83CA618A8D30}"/>
                </a:ext>
              </a:extLst>
            </p:cNvPr>
            <p:cNvSpPr/>
            <p:nvPr/>
          </p:nvSpPr>
          <p:spPr>
            <a:xfrm>
              <a:off x="3657378" y="4259224"/>
              <a:ext cx="215371" cy="369205"/>
            </a:xfrm>
            <a:custGeom>
              <a:avLst/>
              <a:gdLst>
                <a:gd name="connsiteX0" fmla="*/ 0 w 129310"/>
                <a:gd name="connsiteY0" fmla="*/ 0 h 221673"/>
                <a:gd name="connsiteX1" fmla="*/ 129310 w 129310"/>
                <a:gd name="connsiteY1" fmla="*/ 113915 h 221673"/>
                <a:gd name="connsiteX2" fmla="*/ 3079 w 129310"/>
                <a:gd name="connsiteY2" fmla="*/ 221673 h 22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10" h="221673">
                  <a:moveTo>
                    <a:pt x="0" y="0"/>
                  </a:moveTo>
                  <a:lnTo>
                    <a:pt x="129310" y="113915"/>
                  </a:lnTo>
                  <a:lnTo>
                    <a:pt x="3079" y="221673"/>
                  </a:lnTo>
                </a:path>
              </a:pathLst>
            </a:cu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38">
            <a:extLst>
              <a:ext uri="{FF2B5EF4-FFF2-40B4-BE49-F238E27FC236}">
                <a16:creationId xmlns:a16="http://schemas.microsoft.com/office/drawing/2014/main" id="{95546139-1853-4BF9-AAE0-BEE8308DF340}"/>
              </a:ext>
            </a:extLst>
          </p:cNvPr>
          <p:cNvSpPr/>
          <p:nvPr/>
        </p:nvSpPr>
        <p:spPr>
          <a:xfrm>
            <a:off x="8349119" y="4140930"/>
            <a:ext cx="750805" cy="587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26">
            <a:extLst>
              <a:ext uri="{FF2B5EF4-FFF2-40B4-BE49-F238E27FC236}">
                <a16:creationId xmlns:a16="http://schemas.microsoft.com/office/drawing/2014/main" id="{F5358604-6313-4583-B10B-3BE9ED3741B9}"/>
              </a:ext>
            </a:extLst>
          </p:cNvPr>
          <p:cNvGrpSpPr/>
          <p:nvPr/>
        </p:nvGrpSpPr>
        <p:grpSpPr>
          <a:xfrm>
            <a:off x="6083929" y="1688950"/>
            <a:ext cx="2973188" cy="4525962"/>
            <a:chOff x="910323" y="1688950"/>
            <a:chExt cx="2973188" cy="4525962"/>
          </a:xfrm>
        </p:grpSpPr>
        <p:sp>
          <p:nvSpPr>
            <p:cNvPr id="9" name="Freeform: Shape 27">
              <a:extLst>
                <a:ext uri="{FF2B5EF4-FFF2-40B4-BE49-F238E27FC236}">
                  <a16:creationId xmlns:a16="http://schemas.microsoft.com/office/drawing/2014/main" id="{57672930-8BB1-4CFF-8BAA-314C0D09F538}"/>
                </a:ext>
              </a:extLst>
            </p:cNvPr>
            <p:cNvSpPr/>
            <p:nvPr/>
          </p:nvSpPr>
          <p:spPr>
            <a:xfrm>
              <a:off x="910323" y="1688950"/>
              <a:ext cx="2282447" cy="4525962"/>
            </a:xfrm>
            <a:custGeom>
              <a:avLst/>
              <a:gdLst>
                <a:gd name="connsiteX0" fmla="*/ 1431131 w 1447800"/>
                <a:gd name="connsiteY0" fmla="*/ 1370171 h 2095500"/>
                <a:gd name="connsiteX1" fmla="*/ 1431131 w 1447800"/>
                <a:gd name="connsiteY1" fmla="*/ 1855946 h 2095500"/>
                <a:gd name="connsiteX2" fmla="*/ 1207294 w 1447800"/>
                <a:gd name="connsiteY2" fmla="*/ 2079784 h 2095500"/>
                <a:gd name="connsiteX3" fmla="*/ 245269 w 1447800"/>
                <a:gd name="connsiteY3" fmla="*/ 2079784 h 2095500"/>
                <a:gd name="connsiteX4" fmla="*/ 21431 w 1447800"/>
                <a:gd name="connsiteY4" fmla="*/ 1854994 h 2095500"/>
                <a:gd name="connsiteX5" fmla="*/ 21431 w 1447800"/>
                <a:gd name="connsiteY5" fmla="*/ 245269 h 2095500"/>
                <a:gd name="connsiteX6" fmla="*/ 245269 w 1447800"/>
                <a:gd name="connsiteY6" fmla="*/ 21431 h 2095500"/>
                <a:gd name="connsiteX7" fmla="*/ 1207294 w 1447800"/>
                <a:gd name="connsiteY7" fmla="*/ 21431 h 2095500"/>
                <a:gd name="connsiteX8" fmla="*/ 1431131 w 1447800"/>
                <a:gd name="connsiteY8" fmla="*/ 245269 h 2095500"/>
                <a:gd name="connsiteX9" fmla="*/ 1431131 w 1447800"/>
                <a:gd name="connsiteY9" fmla="*/ 1050131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2095500">
                  <a:moveTo>
                    <a:pt x="1431131" y="1370171"/>
                  </a:moveTo>
                  <a:lnTo>
                    <a:pt x="1431131" y="1855946"/>
                  </a:lnTo>
                  <a:cubicBezTo>
                    <a:pt x="1431131" y="1979771"/>
                    <a:pt x="1331119" y="2079784"/>
                    <a:pt x="1207294" y="2079784"/>
                  </a:cubicBezTo>
                  <a:lnTo>
                    <a:pt x="245269" y="2079784"/>
                  </a:lnTo>
                  <a:cubicBezTo>
                    <a:pt x="121444" y="2078831"/>
                    <a:pt x="21431" y="1978819"/>
                    <a:pt x="21431" y="1854994"/>
                  </a:cubicBezTo>
                  <a:lnTo>
                    <a:pt x="21431" y="245269"/>
                  </a:lnTo>
                  <a:cubicBezTo>
                    <a:pt x="21431" y="121444"/>
                    <a:pt x="121444" y="21431"/>
                    <a:pt x="245269" y="21431"/>
                  </a:cubicBezTo>
                  <a:lnTo>
                    <a:pt x="1207294" y="21431"/>
                  </a:lnTo>
                  <a:cubicBezTo>
                    <a:pt x="1331119" y="21431"/>
                    <a:pt x="1431131" y="121444"/>
                    <a:pt x="1431131" y="245269"/>
                  </a:cubicBezTo>
                  <a:lnTo>
                    <a:pt x="1431131" y="1050131"/>
                  </a:lnTo>
                </a:path>
              </a:pathLst>
            </a:custGeom>
            <a:solidFill>
              <a:srgbClr val="FFFFFF"/>
            </a:solidFill>
            <a:ln w="317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28">
              <a:extLst>
                <a:ext uri="{FF2B5EF4-FFF2-40B4-BE49-F238E27FC236}">
                  <a16:creationId xmlns:a16="http://schemas.microsoft.com/office/drawing/2014/main" id="{699EDE3F-8C93-4887-9B9D-A0F296AD610C}"/>
                </a:ext>
              </a:extLst>
            </p:cNvPr>
            <p:cNvSpPr/>
            <p:nvPr/>
          </p:nvSpPr>
          <p:spPr>
            <a:xfrm>
              <a:off x="3132706" y="4398357"/>
              <a:ext cx="750805" cy="288016"/>
            </a:xfrm>
            <a:custGeom>
              <a:avLst/>
              <a:gdLst>
                <a:gd name="connsiteX0" fmla="*/ 455771 w 476250"/>
                <a:gd name="connsiteY0" fmla="*/ 21431 h 133350"/>
                <a:gd name="connsiteX1" fmla="*/ 111919 w 476250"/>
                <a:gd name="connsiteY1" fmla="*/ 21431 h 133350"/>
                <a:gd name="connsiteX2" fmla="*/ 53816 w 476250"/>
                <a:gd name="connsiteY2" fmla="*/ 40481 h 133350"/>
                <a:gd name="connsiteX3" fmla="*/ 21431 w 476250"/>
                <a:gd name="connsiteY3" fmla="*/ 11477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0" h="133350">
                  <a:moveTo>
                    <a:pt x="455771" y="21431"/>
                  </a:moveTo>
                  <a:lnTo>
                    <a:pt x="111919" y="21431"/>
                  </a:lnTo>
                  <a:cubicBezTo>
                    <a:pt x="90964" y="21431"/>
                    <a:pt x="70009" y="28099"/>
                    <a:pt x="53816" y="40481"/>
                  </a:cubicBezTo>
                  <a:cubicBezTo>
                    <a:pt x="36671" y="53816"/>
                    <a:pt x="21431" y="76676"/>
                    <a:pt x="21431" y="114776"/>
                  </a:cubicBezTo>
                </a:path>
              </a:pathLst>
            </a:custGeom>
            <a:noFill/>
            <a:ln w="317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29">
              <a:extLst>
                <a:ext uri="{FF2B5EF4-FFF2-40B4-BE49-F238E27FC236}">
                  <a16:creationId xmlns:a16="http://schemas.microsoft.com/office/drawing/2014/main" id="{6A883A87-9D26-40CB-9F0E-98FE1FAB2145}"/>
                </a:ext>
              </a:extLst>
            </p:cNvPr>
            <p:cNvSpPr/>
            <p:nvPr/>
          </p:nvSpPr>
          <p:spPr>
            <a:xfrm>
              <a:off x="3657378" y="4259224"/>
              <a:ext cx="215371" cy="369205"/>
            </a:xfrm>
            <a:custGeom>
              <a:avLst/>
              <a:gdLst>
                <a:gd name="connsiteX0" fmla="*/ 0 w 129310"/>
                <a:gd name="connsiteY0" fmla="*/ 0 h 221673"/>
                <a:gd name="connsiteX1" fmla="*/ 129310 w 129310"/>
                <a:gd name="connsiteY1" fmla="*/ 113915 h 221673"/>
                <a:gd name="connsiteX2" fmla="*/ 3079 w 129310"/>
                <a:gd name="connsiteY2" fmla="*/ 221673 h 22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10" h="221673">
                  <a:moveTo>
                    <a:pt x="0" y="0"/>
                  </a:moveTo>
                  <a:lnTo>
                    <a:pt x="129310" y="113915"/>
                  </a:lnTo>
                  <a:lnTo>
                    <a:pt x="3079" y="221673"/>
                  </a:lnTo>
                </a:path>
              </a:pathLst>
            </a:custGeom>
            <a:noFill/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36">
            <a:extLst>
              <a:ext uri="{FF2B5EF4-FFF2-40B4-BE49-F238E27FC236}">
                <a16:creationId xmlns:a16="http://schemas.microsoft.com/office/drawing/2014/main" id="{C0BE3874-5E39-473B-BD90-E357A97B96BA}"/>
              </a:ext>
            </a:extLst>
          </p:cNvPr>
          <p:cNvSpPr/>
          <p:nvPr/>
        </p:nvSpPr>
        <p:spPr>
          <a:xfrm>
            <a:off x="5693508" y="4108775"/>
            <a:ext cx="750805" cy="587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22">
            <a:extLst>
              <a:ext uri="{FF2B5EF4-FFF2-40B4-BE49-F238E27FC236}">
                <a16:creationId xmlns:a16="http://schemas.microsoft.com/office/drawing/2014/main" id="{DB492C72-6242-4999-8146-238C41305429}"/>
              </a:ext>
            </a:extLst>
          </p:cNvPr>
          <p:cNvGrpSpPr/>
          <p:nvPr/>
        </p:nvGrpSpPr>
        <p:grpSpPr>
          <a:xfrm>
            <a:off x="3411062" y="1688950"/>
            <a:ext cx="2973188" cy="4525962"/>
            <a:chOff x="910323" y="1688950"/>
            <a:chExt cx="2973188" cy="4525962"/>
          </a:xfrm>
        </p:grpSpPr>
        <p:sp>
          <p:nvSpPr>
            <p:cNvPr id="14" name="Freeform: Shape 23">
              <a:extLst>
                <a:ext uri="{FF2B5EF4-FFF2-40B4-BE49-F238E27FC236}">
                  <a16:creationId xmlns:a16="http://schemas.microsoft.com/office/drawing/2014/main" id="{2F88EEBA-4F1C-422C-ADF6-F60E843CE3FA}"/>
                </a:ext>
              </a:extLst>
            </p:cNvPr>
            <p:cNvSpPr/>
            <p:nvPr/>
          </p:nvSpPr>
          <p:spPr>
            <a:xfrm>
              <a:off x="910323" y="1688950"/>
              <a:ext cx="2282447" cy="4525962"/>
            </a:xfrm>
            <a:custGeom>
              <a:avLst/>
              <a:gdLst>
                <a:gd name="connsiteX0" fmla="*/ 1431131 w 1447800"/>
                <a:gd name="connsiteY0" fmla="*/ 1370171 h 2095500"/>
                <a:gd name="connsiteX1" fmla="*/ 1431131 w 1447800"/>
                <a:gd name="connsiteY1" fmla="*/ 1855946 h 2095500"/>
                <a:gd name="connsiteX2" fmla="*/ 1207294 w 1447800"/>
                <a:gd name="connsiteY2" fmla="*/ 2079784 h 2095500"/>
                <a:gd name="connsiteX3" fmla="*/ 245269 w 1447800"/>
                <a:gd name="connsiteY3" fmla="*/ 2079784 h 2095500"/>
                <a:gd name="connsiteX4" fmla="*/ 21431 w 1447800"/>
                <a:gd name="connsiteY4" fmla="*/ 1854994 h 2095500"/>
                <a:gd name="connsiteX5" fmla="*/ 21431 w 1447800"/>
                <a:gd name="connsiteY5" fmla="*/ 245269 h 2095500"/>
                <a:gd name="connsiteX6" fmla="*/ 245269 w 1447800"/>
                <a:gd name="connsiteY6" fmla="*/ 21431 h 2095500"/>
                <a:gd name="connsiteX7" fmla="*/ 1207294 w 1447800"/>
                <a:gd name="connsiteY7" fmla="*/ 21431 h 2095500"/>
                <a:gd name="connsiteX8" fmla="*/ 1431131 w 1447800"/>
                <a:gd name="connsiteY8" fmla="*/ 245269 h 2095500"/>
                <a:gd name="connsiteX9" fmla="*/ 1431131 w 1447800"/>
                <a:gd name="connsiteY9" fmla="*/ 1050131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2095500">
                  <a:moveTo>
                    <a:pt x="1431131" y="1370171"/>
                  </a:moveTo>
                  <a:lnTo>
                    <a:pt x="1431131" y="1855946"/>
                  </a:lnTo>
                  <a:cubicBezTo>
                    <a:pt x="1431131" y="1979771"/>
                    <a:pt x="1331119" y="2079784"/>
                    <a:pt x="1207294" y="2079784"/>
                  </a:cubicBezTo>
                  <a:lnTo>
                    <a:pt x="245269" y="2079784"/>
                  </a:lnTo>
                  <a:cubicBezTo>
                    <a:pt x="121444" y="2078831"/>
                    <a:pt x="21431" y="1978819"/>
                    <a:pt x="21431" y="1854994"/>
                  </a:cubicBezTo>
                  <a:lnTo>
                    <a:pt x="21431" y="245269"/>
                  </a:lnTo>
                  <a:cubicBezTo>
                    <a:pt x="21431" y="121444"/>
                    <a:pt x="121444" y="21431"/>
                    <a:pt x="245269" y="21431"/>
                  </a:cubicBezTo>
                  <a:lnTo>
                    <a:pt x="1207294" y="21431"/>
                  </a:lnTo>
                  <a:cubicBezTo>
                    <a:pt x="1331119" y="21431"/>
                    <a:pt x="1431131" y="121444"/>
                    <a:pt x="1431131" y="245269"/>
                  </a:cubicBezTo>
                  <a:lnTo>
                    <a:pt x="1431131" y="1050131"/>
                  </a:lnTo>
                </a:path>
              </a:pathLst>
            </a:custGeom>
            <a:solidFill>
              <a:srgbClr val="FFFFFF"/>
            </a:solidFill>
            <a:ln w="3175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24">
              <a:extLst>
                <a:ext uri="{FF2B5EF4-FFF2-40B4-BE49-F238E27FC236}">
                  <a16:creationId xmlns:a16="http://schemas.microsoft.com/office/drawing/2014/main" id="{4739ACF6-F13C-4DB6-9C00-FE5398219641}"/>
                </a:ext>
              </a:extLst>
            </p:cNvPr>
            <p:cNvSpPr/>
            <p:nvPr/>
          </p:nvSpPr>
          <p:spPr>
            <a:xfrm>
              <a:off x="3132706" y="4398357"/>
              <a:ext cx="750805" cy="288016"/>
            </a:xfrm>
            <a:custGeom>
              <a:avLst/>
              <a:gdLst>
                <a:gd name="connsiteX0" fmla="*/ 455771 w 476250"/>
                <a:gd name="connsiteY0" fmla="*/ 21431 h 133350"/>
                <a:gd name="connsiteX1" fmla="*/ 111919 w 476250"/>
                <a:gd name="connsiteY1" fmla="*/ 21431 h 133350"/>
                <a:gd name="connsiteX2" fmla="*/ 53816 w 476250"/>
                <a:gd name="connsiteY2" fmla="*/ 40481 h 133350"/>
                <a:gd name="connsiteX3" fmla="*/ 21431 w 476250"/>
                <a:gd name="connsiteY3" fmla="*/ 11477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0" h="133350">
                  <a:moveTo>
                    <a:pt x="455771" y="21431"/>
                  </a:moveTo>
                  <a:lnTo>
                    <a:pt x="111919" y="21431"/>
                  </a:lnTo>
                  <a:cubicBezTo>
                    <a:pt x="90964" y="21431"/>
                    <a:pt x="70009" y="28099"/>
                    <a:pt x="53816" y="40481"/>
                  </a:cubicBezTo>
                  <a:cubicBezTo>
                    <a:pt x="36671" y="53816"/>
                    <a:pt x="21431" y="76676"/>
                    <a:pt x="21431" y="114776"/>
                  </a:cubicBezTo>
                </a:path>
              </a:pathLst>
            </a:custGeom>
            <a:noFill/>
            <a:ln w="3175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25">
              <a:extLst>
                <a:ext uri="{FF2B5EF4-FFF2-40B4-BE49-F238E27FC236}">
                  <a16:creationId xmlns:a16="http://schemas.microsoft.com/office/drawing/2014/main" id="{05FE89FF-67D1-45C0-BADB-9DCE965A3C11}"/>
                </a:ext>
              </a:extLst>
            </p:cNvPr>
            <p:cNvSpPr/>
            <p:nvPr/>
          </p:nvSpPr>
          <p:spPr>
            <a:xfrm>
              <a:off x="3657378" y="4259224"/>
              <a:ext cx="215371" cy="369205"/>
            </a:xfrm>
            <a:custGeom>
              <a:avLst/>
              <a:gdLst>
                <a:gd name="connsiteX0" fmla="*/ 0 w 129310"/>
                <a:gd name="connsiteY0" fmla="*/ 0 h 221673"/>
                <a:gd name="connsiteX1" fmla="*/ 129310 w 129310"/>
                <a:gd name="connsiteY1" fmla="*/ 113915 h 221673"/>
                <a:gd name="connsiteX2" fmla="*/ 3079 w 129310"/>
                <a:gd name="connsiteY2" fmla="*/ 221673 h 22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10" h="221673">
                  <a:moveTo>
                    <a:pt x="0" y="0"/>
                  </a:moveTo>
                  <a:lnTo>
                    <a:pt x="129310" y="113915"/>
                  </a:lnTo>
                  <a:lnTo>
                    <a:pt x="3079" y="221673"/>
                  </a:lnTo>
                </a:path>
              </a:pathLst>
            </a:cu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34">
            <a:extLst>
              <a:ext uri="{FF2B5EF4-FFF2-40B4-BE49-F238E27FC236}">
                <a16:creationId xmlns:a16="http://schemas.microsoft.com/office/drawing/2014/main" id="{B101E33B-49B0-4A70-B3FF-E2A99A74B646}"/>
              </a:ext>
            </a:extLst>
          </p:cNvPr>
          <p:cNvSpPr/>
          <p:nvPr/>
        </p:nvSpPr>
        <p:spPr>
          <a:xfrm>
            <a:off x="3035660" y="4098664"/>
            <a:ext cx="750805" cy="587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21">
            <a:extLst>
              <a:ext uri="{FF2B5EF4-FFF2-40B4-BE49-F238E27FC236}">
                <a16:creationId xmlns:a16="http://schemas.microsoft.com/office/drawing/2014/main" id="{6EE546D1-EF80-43D4-9D99-1E664B196D5A}"/>
              </a:ext>
            </a:extLst>
          </p:cNvPr>
          <p:cNvGrpSpPr/>
          <p:nvPr/>
        </p:nvGrpSpPr>
        <p:grpSpPr>
          <a:xfrm>
            <a:off x="738195" y="1688950"/>
            <a:ext cx="2973188" cy="4525962"/>
            <a:chOff x="910323" y="1688950"/>
            <a:chExt cx="2973188" cy="4525962"/>
          </a:xfrm>
        </p:grpSpPr>
        <p:sp>
          <p:nvSpPr>
            <p:cNvPr id="19" name="Freeform: Shape 13">
              <a:extLst>
                <a:ext uri="{FF2B5EF4-FFF2-40B4-BE49-F238E27FC236}">
                  <a16:creationId xmlns:a16="http://schemas.microsoft.com/office/drawing/2014/main" id="{EE86F81D-3236-450B-BA64-8ADE16876059}"/>
                </a:ext>
              </a:extLst>
            </p:cNvPr>
            <p:cNvSpPr/>
            <p:nvPr/>
          </p:nvSpPr>
          <p:spPr>
            <a:xfrm>
              <a:off x="910323" y="1688950"/>
              <a:ext cx="2282447" cy="4525962"/>
            </a:xfrm>
            <a:custGeom>
              <a:avLst/>
              <a:gdLst>
                <a:gd name="connsiteX0" fmla="*/ 1431131 w 1447800"/>
                <a:gd name="connsiteY0" fmla="*/ 1370171 h 2095500"/>
                <a:gd name="connsiteX1" fmla="*/ 1431131 w 1447800"/>
                <a:gd name="connsiteY1" fmla="*/ 1855946 h 2095500"/>
                <a:gd name="connsiteX2" fmla="*/ 1207294 w 1447800"/>
                <a:gd name="connsiteY2" fmla="*/ 2079784 h 2095500"/>
                <a:gd name="connsiteX3" fmla="*/ 245269 w 1447800"/>
                <a:gd name="connsiteY3" fmla="*/ 2079784 h 2095500"/>
                <a:gd name="connsiteX4" fmla="*/ 21431 w 1447800"/>
                <a:gd name="connsiteY4" fmla="*/ 1854994 h 2095500"/>
                <a:gd name="connsiteX5" fmla="*/ 21431 w 1447800"/>
                <a:gd name="connsiteY5" fmla="*/ 245269 h 2095500"/>
                <a:gd name="connsiteX6" fmla="*/ 245269 w 1447800"/>
                <a:gd name="connsiteY6" fmla="*/ 21431 h 2095500"/>
                <a:gd name="connsiteX7" fmla="*/ 1207294 w 1447800"/>
                <a:gd name="connsiteY7" fmla="*/ 21431 h 2095500"/>
                <a:gd name="connsiteX8" fmla="*/ 1431131 w 1447800"/>
                <a:gd name="connsiteY8" fmla="*/ 245269 h 2095500"/>
                <a:gd name="connsiteX9" fmla="*/ 1431131 w 1447800"/>
                <a:gd name="connsiteY9" fmla="*/ 1050131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2095500">
                  <a:moveTo>
                    <a:pt x="1431131" y="1370171"/>
                  </a:moveTo>
                  <a:lnTo>
                    <a:pt x="1431131" y="1855946"/>
                  </a:lnTo>
                  <a:cubicBezTo>
                    <a:pt x="1431131" y="1979771"/>
                    <a:pt x="1331119" y="2079784"/>
                    <a:pt x="1207294" y="2079784"/>
                  </a:cubicBezTo>
                  <a:lnTo>
                    <a:pt x="245269" y="2079784"/>
                  </a:lnTo>
                  <a:cubicBezTo>
                    <a:pt x="121444" y="2078831"/>
                    <a:pt x="21431" y="1978819"/>
                    <a:pt x="21431" y="1854994"/>
                  </a:cubicBezTo>
                  <a:lnTo>
                    <a:pt x="21431" y="245269"/>
                  </a:lnTo>
                  <a:cubicBezTo>
                    <a:pt x="21431" y="121444"/>
                    <a:pt x="121444" y="21431"/>
                    <a:pt x="245269" y="21431"/>
                  </a:cubicBezTo>
                  <a:lnTo>
                    <a:pt x="1207294" y="21431"/>
                  </a:lnTo>
                  <a:cubicBezTo>
                    <a:pt x="1331119" y="21431"/>
                    <a:pt x="1431131" y="121444"/>
                    <a:pt x="1431131" y="245269"/>
                  </a:cubicBezTo>
                  <a:lnTo>
                    <a:pt x="1431131" y="1050131"/>
                  </a:lnTo>
                </a:path>
              </a:pathLst>
            </a:custGeom>
            <a:solidFill>
              <a:srgbClr val="FFFFFF"/>
            </a:solidFill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4BFF421C-384D-4F55-86CA-DFECCE6D6AED}"/>
                </a:ext>
              </a:extLst>
            </p:cNvPr>
            <p:cNvSpPr/>
            <p:nvPr/>
          </p:nvSpPr>
          <p:spPr>
            <a:xfrm>
              <a:off x="3132706" y="4398357"/>
              <a:ext cx="750805" cy="288016"/>
            </a:xfrm>
            <a:custGeom>
              <a:avLst/>
              <a:gdLst>
                <a:gd name="connsiteX0" fmla="*/ 455771 w 476250"/>
                <a:gd name="connsiteY0" fmla="*/ 21431 h 133350"/>
                <a:gd name="connsiteX1" fmla="*/ 111919 w 476250"/>
                <a:gd name="connsiteY1" fmla="*/ 21431 h 133350"/>
                <a:gd name="connsiteX2" fmla="*/ 53816 w 476250"/>
                <a:gd name="connsiteY2" fmla="*/ 40481 h 133350"/>
                <a:gd name="connsiteX3" fmla="*/ 21431 w 476250"/>
                <a:gd name="connsiteY3" fmla="*/ 11477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0" h="133350">
                  <a:moveTo>
                    <a:pt x="455771" y="21431"/>
                  </a:moveTo>
                  <a:lnTo>
                    <a:pt x="111919" y="21431"/>
                  </a:lnTo>
                  <a:cubicBezTo>
                    <a:pt x="90964" y="21431"/>
                    <a:pt x="70009" y="28099"/>
                    <a:pt x="53816" y="40481"/>
                  </a:cubicBezTo>
                  <a:cubicBezTo>
                    <a:pt x="36671" y="53816"/>
                    <a:pt x="21431" y="76676"/>
                    <a:pt x="21431" y="114776"/>
                  </a:cubicBezTo>
                </a:path>
              </a:pathLst>
            </a:custGeom>
            <a:noFill/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F095DEA-B185-4DB7-84D2-B5F314ACB671}"/>
                </a:ext>
              </a:extLst>
            </p:cNvPr>
            <p:cNvSpPr/>
            <p:nvPr/>
          </p:nvSpPr>
          <p:spPr>
            <a:xfrm>
              <a:off x="3657378" y="4259224"/>
              <a:ext cx="215371" cy="369205"/>
            </a:xfrm>
            <a:custGeom>
              <a:avLst/>
              <a:gdLst>
                <a:gd name="connsiteX0" fmla="*/ 0 w 129310"/>
                <a:gd name="connsiteY0" fmla="*/ 0 h 221673"/>
                <a:gd name="connsiteX1" fmla="*/ 129310 w 129310"/>
                <a:gd name="connsiteY1" fmla="*/ 113915 h 221673"/>
                <a:gd name="connsiteX2" fmla="*/ 3079 w 129310"/>
                <a:gd name="connsiteY2" fmla="*/ 221673 h 22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10" h="221673">
                  <a:moveTo>
                    <a:pt x="0" y="0"/>
                  </a:moveTo>
                  <a:lnTo>
                    <a:pt x="129310" y="113915"/>
                  </a:lnTo>
                  <a:lnTo>
                    <a:pt x="3079" y="221673"/>
                  </a:lnTo>
                </a:path>
              </a:pathLst>
            </a:custGeom>
            <a:no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40">
            <a:extLst>
              <a:ext uri="{FF2B5EF4-FFF2-40B4-BE49-F238E27FC236}">
                <a16:creationId xmlns:a16="http://schemas.microsoft.com/office/drawing/2014/main" id="{728B9AE4-A85D-4CD3-83EE-19384B021A92}"/>
              </a:ext>
            </a:extLst>
          </p:cNvPr>
          <p:cNvGrpSpPr/>
          <p:nvPr/>
        </p:nvGrpSpPr>
        <p:grpSpPr>
          <a:xfrm>
            <a:off x="6475127" y="3181159"/>
            <a:ext cx="1538611" cy="2722412"/>
            <a:chOff x="1010876" y="2100869"/>
            <a:chExt cx="1538611" cy="2552035"/>
          </a:xfrm>
        </p:grpSpPr>
        <p:sp>
          <p:nvSpPr>
            <p:cNvPr id="23" name="Text Placeholder 2">
              <a:extLst>
                <a:ext uri="{FF2B5EF4-FFF2-40B4-BE49-F238E27FC236}">
                  <a16:creationId xmlns:a16="http://schemas.microsoft.com/office/drawing/2014/main" id="{EE3AD371-5DA1-4F6A-B7D2-278B34BE5B3F}"/>
                </a:ext>
              </a:extLst>
            </p:cNvPr>
            <p:cNvSpPr txBox="1">
              <a:spLocks/>
            </p:cNvSpPr>
            <p:nvPr/>
          </p:nvSpPr>
          <p:spPr>
            <a:xfrm>
              <a:off x="1010876" y="2415239"/>
              <a:ext cx="1538611" cy="223766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  <a:p>
              <a:pPr marL="0" indent="0" algn="ctr">
                <a:buNone/>
              </a:pPr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cs typeface="Arial" pitchFamily="34" charset="0"/>
              </a:endParaRPr>
            </a:p>
            <a:p>
              <a:pPr marL="0" indent="0" algn="ctr">
                <a:buNone/>
              </a:pP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E266659-D3AE-4AA6-977D-1DE67F103949}"/>
                </a:ext>
              </a:extLst>
            </p:cNvPr>
            <p:cNvSpPr txBox="1"/>
            <p:nvPr/>
          </p:nvSpPr>
          <p:spPr>
            <a:xfrm>
              <a:off x="1010876" y="2100869"/>
              <a:ext cx="1538611" cy="2885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25" name="Group 43">
            <a:extLst>
              <a:ext uri="{FF2B5EF4-FFF2-40B4-BE49-F238E27FC236}">
                <a16:creationId xmlns:a16="http://schemas.microsoft.com/office/drawing/2014/main" id="{6DC8887E-417E-44F0-9581-375E3347E822}"/>
              </a:ext>
            </a:extLst>
          </p:cNvPr>
          <p:cNvGrpSpPr/>
          <p:nvPr/>
        </p:nvGrpSpPr>
        <p:grpSpPr>
          <a:xfrm>
            <a:off x="3793915" y="3181159"/>
            <a:ext cx="1538611" cy="2722412"/>
            <a:chOff x="2853815" y="2100869"/>
            <a:chExt cx="1538611" cy="2552035"/>
          </a:xfrm>
        </p:grpSpPr>
        <p:sp>
          <p:nvSpPr>
            <p:cNvPr id="26" name="Text Placeholder 2">
              <a:extLst>
                <a:ext uri="{FF2B5EF4-FFF2-40B4-BE49-F238E27FC236}">
                  <a16:creationId xmlns:a16="http://schemas.microsoft.com/office/drawing/2014/main" id="{C568B236-E37B-4EC1-AE3A-AAF4A1119F70}"/>
                </a:ext>
              </a:extLst>
            </p:cNvPr>
            <p:cNvSpPr txBox="1">
              <a:spLocks/>
            </p:cNvSpPr>
            <p:nvPr/>
          </p:nvSpPr>
          <p:spPr>
            <a:xfrm>
              <a:off x="2853815" y="2415239"/>
              <a:ext cx="1538611" cy="223766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  <a:p>
              <a:pPr marL="0" indent="0" algn="ctr">
                <a:buNone/>
              </a:pPr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cs typeface="Arial" pitchFamily="34" charset="0"/>
              </a:endParaRPr>
            </a:p>
            <a:p>
              <a:pPr marL="0" indent="0" algn="ctr">
                <a:buNone/>
              </a:pP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92D57F-4A7E-455F-B5BA-886DCC8E8FD7}"/>
                </a:ext>
              </a:extLst>
            </p:cNvPr>
            <p:cNvSpPr txBox="1"/>
            <p:nvPr/>
          </p:nvSpPr>
          <p:spPr>
            <a:xfrm>
              <a:off x="2853815" y="2100869"/>
              <a:ext cx="1538611" cy="2885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28" name="Group 46">
            <a:extLst>
              <a:ext uri="{FF2B5EF4-FFF2-40B4-BE49-F238E27FC236}">
                <a16:creationId xmlns:a16="http://schemas.microsoft.com/office/drawing/2014/main" id="{8947F310-D799-4781-AA49-16D3A31B32CC}"/>
              </a:ext>
            </a:extLst>
          </p:cNvPr>
          <p:cNvGrpSpPr/>
          <p:nvPr/>
        </p:nvGrpSpPr>
        <p:grpSpPr>
          <a:xfrm>
            <a:off x="1112703" y="3183348"/>
            <a:ext cx="1538611" cy="2720223"/>
            <a:chOff x="4696755" y="2102767"/>
            <a:chExt cx="1538611" cy="2516451"/>
          </a:xfrm>
        </p:grpSpPr>
        <p:sp>
          <p:nvSpPr>
            <p:cNvPr id="29" name="Text Placeholder 2">
              <a:extLst>
                <a:ext uri="{FF2B5EF4-FFF2-40B4-BE49-F238E27FC236}">
                  <a16:creationId xmlns:a16="http://schemas.microsoft.com/office/drawing/2014/main" id="{BEF217BF-318F-46A4-9348-7F5E4876B6DF}"/>
                </a:ext>
              </a:extLst>
            </p:cNvPr>
            <p:cNvSpPr txBox="1">
              <a:spLocks/>
            </p:cNvSpPr>
            <p:nvPr/>
          </p:nvSpPr>
          <p:spPr>
            <a:xfrm>
              <a:off x="4696755" y="2415240"/>
              <a:ext cx="1538611" cy="220397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  <a:p>
              <a:pPr marL="0" indent="0" algn="ctr">
                <a:buNone/>
              </a:pPr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</a:p>
            <a:p>
              <a:pPr marL="0" indent="0" algn="ctr">
                <a:buNone/>
              </a:pPr>
              <a:endParaRPr lang="ko-KR" altLang="en-US" sz="1200" dirty="0">
                <a:cs typeface="Arial" pitchFamily="34" charset="0"/>
              </a:endParaRPr>
            </a:p>
            <a:p>
              <a:pPr marL="0" indent="0" algn="ctr">
                <a:buNone/>
              </a:pP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C7788D8-D53F-4BF7-976B-29CBE7995A1E}"/>
                </a:ext>
              </a:extLst>
            </p:cNvPr>
            <p:cNvSpPr txBox="1"/>
            <p:nvPr/>
          </p:nvSpPr>
          <p:spPr>
            <a:xfrm>
              <a:off x="4696755" y="2102767"/>
              <a:ext cx="1538611" cy="2847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31" name="Group 49">
            <a:extLst>
              <a:ext uri="{FF2B5EF4-FFF2-40B4-BE49-F238E27FC236}">
                <a16:creationId xmlns:a16="http://schemas.microsoft.com/office/drawing/2014/main" id="{F2C2A12C-E63F-4CEF-B24F-725FB0AE72A2}"/>
              </a:ext>
            </a:extLst>
          </p:cNvPr>
          <p:cNvGrpSpPr/>
          <p:nvPr/>
        </p:nvGrpSpPr>
        <p:grpSpPr>
          <a:xfrm>
            <a:off x="9156340" y="3181159"/>
            <a:ext cx="1538611" cy="2722412"/>
            <a:chOff x="6539695" y="2100869"/>
            <a:chExt cx="1538611" cy="2552035"/>
          </a:xfrm>
        </p:grpSpPr>
        <p:sp>
          <p:nvSpPr>
            <p:cNvPr id="32" name="Text Placeholder 2">
              <a:extLst>
                <a:ext uri="{FF2B5EF4-FFF2-40B4-BE49-F238E27FC236}">
                  <a16:creationId xmlns:a16="http://schemas.microsoft.com/office/drawing/2014/main" id="{79F9B2DD-B464-4418-B508-6C1EBD7CA4D3}"/>
                </a:ext>
              </a:extLst>
            </p:cNvPr>
            <p:cNvSpPr txBox="1">
              <a:spLocks/>
            </p:cNvSpPr>
            <p:nvPr/>
          </p:nvSpPr>
          <p:spPr>
            <a:xfrm>
              <a:off x="6539695" y="2415239"/>
              <a:ext cx="1538611" cy="223766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  <a:p>
              <a:pPr marL="0" indent="0" algn="ctr">
                <a:buNone/>
              </a:pPr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7C6CBF-B3DB-4733-804F-C78FF57DA51A}"/>
                </a:ext>
              </a:extLst>
            </p:cNvPr>
            <p:cNvSpPr txBox="1"/>
            <p:nvPr/>
          </p:nvSpPr>
          <p:spPr>
            <a:xfrm>
              <a:off x="6539695" y="2100869"/>
              <a:ext cx="1538611" cy="2885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34" name="Freeform: Shape 60">
            <a:extLst>
              <a:ext uri="{FF2B5EF4-FFF2-40B4-BE49-F238E27FC236}">
                <a16:creationId xmlns:a16="http://schemas.microsoft.com/office/drawing/2014/main" id="{880F1C32-28E4-42C6-9E21-4C1A5F8282E1}"/>
              </a:ext>
            </a:extLst>
          </p:cNvPr>
          <p:cNvSpPr/>
          <p:nvPr/>
        </p:nvSpPr>
        <p:spPr>
          <a:xfrm>
            <a:off x="2334456" y="2097519"/>
            <a:ext cx="316858" cy="724247"/>
          </a:xfrm>
          <a:custGeom>
            <a:avLst/>
            <a:gdLst/>
            <a:ahLst/>
            <a:cxnLst/>
            <a:rect l="l" t="t" r="r" b="b"/>
            <a:pathLst>
              <a:path w="158744" h="362843">
                <a:moveTo>
                  <a:pt x="102543" y="0"/>
                </a:moveTo>
                <a:lnTo>
                  <a:pt x="158744" y="0"/>
                </a:lnTo>
                <a:lnTo>
                  <a:pt x="158744" y="362843"/>
                </a:lnTo>
                <a:lnTo>
                  <a:pt x="89479" y="362843"/>
                </a:lnTo>
                <a:lnTo>
                  <a:pt x="89479" y="101803"/>
                </a:lnTo>
                <a:cubicBezTo>
                  <a:pt x="64172" y="125467"/>
                  <a:pt x="34346" y="142968"/>
                  <a:pt x="0" y="154307"/>
                </a:cubicBezTo>
                <a:lnTo>
                  <a:pt x="0" y="91450"/>
                </a:lnTo>
                <a:cubicBezTo>
                  <a:pt x="18077" y="85534"/>
                  <a:pt x="37714" y="74319"/>
                  <a:pt x="58913" y="57804"/>
                </a:cubicBezTo>
                <a:cubicBezTo>
                  <a:pt x="80112" y="41288"/>
                  <a:pt x="94655" y="22020"/>
                  <a:pt x="102543" y="0"/>
                </a:cubicBezTo>
                <a:close/>
              </a:path>
            </a:pathLst>
          </a:cu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62">
            <a:extLst>
              <a:ext uri="{FF2B5EF4-FFF2-40B4-BE49-F238E27FC236}">
                <a16:creationId xmlns:a16="http://schemas.microsoft.com/office/drawing/2014/main" id="{7A5E824E-A38E-4868-BA6A-BFDFA158E82A}"/>
              </a:ext>
            </a:extLst>
          </p:cNvPr>
          <p:cNvSpPr/>
          <p:nvPr/>
        </p:nvSpPr>
        <p:spPr>
          <a:xfrm>
            <a:off x="4847889" y="2097519"/>
            <a:ext cx="484637" cy="724247"/>
          </a:xfrm>
          <a:custGeom>
            <a:avLst/>
            <a:gdLst/>
            <a:ahLst/>
            <a:cxnLst/>
            <a:rect l="l" t="t" r="r" b="b"/>
            <a:pathLst>
              <a:path w="242800" h="362843">
                <a:moveTo>
                  <a:pt x="128179" y="0"/>
                </a:moveTo>
                <a:cubicBezTo>
                  <a:pt x="163838" y="0"/>
                  <a:pt x="191857" y="9613"/>
                  <a:pt x="212234" y="28840"/>
                </a:cubicBezTo>
                <a:cubicBezTo>
                  <a:pt x="232611" y="48067"/>
                  <a:pt x="242800" y="71977"/>
                  <a:pt x="242800" y="100571"/>
                </a:cubicBezTo>
                <a:cubicBezTo>
                  <a:pt x="242800" y="116839"/>
                  <a:pt x="239883" y="132328"/>
                  <a:pt x="234049" y="147035"/>
                </a:cubicBezTo>
                <a:cubicBezTo>
                  <a:pt x="228215" y="161743"/>
                  <a:pt x="218972" y="177149"/>
                  <a:pt x="206318" y="193253"/>
                </a:cubicBezTo>
                <a:cubicBezTo>
                  <a:pt x="197937" y="203935"/>
                  <a:pt x="182819" y="219300"/>
                  <a:pt x="160963" y="239348"/>
                </a:cubicBezTo>
                <a:cubicBezTo>
                  <a:pt x="139107" y="259397"/>
                  <a:pt x="125262" y="272707"/>
                  <a:pt x="119428" y="279281"/>
                </a:cubicBezTo>
                <a:cubicBezTo>
                  <a:pt x="113594" y="285854"/>
                  <a:pt x="108870" y="292263"/>
                  <a:pt x="105254" y="298507"/>
                </a:cubicBezTo>
                <a:lnTo>
                  <a:pt x="242800" y="298507"/>
                </a:lnTo>
                <a:lnTo>
                  <a:pt x="242800" y="362843"/>
                </a:lnTo>
                <a:lnTo>
                  <a:pt x="0" y="362843"/>
                </a:lnTo>
                <a:cubicBezTo>
                  <a:pt x="2630" y="338522"/>
                  <a:pt x="10518" y="315475"/>
                  <a:pt x="23664" y="293701"/>
                </a:cubicBezTo>
                <a:cubicBezTo>
                  <a:pt x="36811" y="271927"/>
                  <a:pt x="62775" y="243046"/>
                  <a:pt x="101557" y="207057"/>
                </a:cubicBezTo>
                <a:cubicBezTo>
                  <a:pt x="132780" y="177971"/>
                  <a:pt x="151924" y="158251"/>
                  <a:pt x="158991" y="147898"/>
                </a:cubicBezTo>
                <a:cubicBezTo>
                  <a:pt x="168522" y="133601"/>
                  <a:pt x="173287" y="119469"/>
                  <a:pt x="173287" y="105501"/>
                </a:cubicBezTo>
                <a:cubicBezTo>
                  <a:pt x="173287" y="90053"/>
                  <a:pt x="169138" y="78181"/>
                  <a:pt x="160839" y="69882"/>
                </a:cubicBezTo>
                <a:cubicBezTo>
                  <a:pt x="152541" y="61583"/>
                  <a:pt x="141079" y="57434"/>
                  <a:pt x="126453" y="57434"/>
                </a:cubicBezTo>
                <a:cubicBezTo>
                  <a:pt x="111992" y="57434"/>
                  <a:pt x="100489" y="61789"/>
                  <a:pt x="91944" y="70498"/>
                </a:cubicBezTo>
                <a:cubicBezTo>
                  <a:pt x="83398" y="79208"/>
                  <a:pt x="78468" y="93669"/>
                  <a:pt x="77154" y="113881"/>
                </a:cubicBezTo>
                <a:lnTo>
                  <a:pt x="8135" y="106980"/>
                </a:lnTo>
                <a:cubicBezTo>
                  <a:pt x="12243" y="68855"/>
                  <a:pt x="25143" y="41494"/>
                  <a:pt x="46835" y="24896"/>
                </a:cubicBezTo>
                <a:cubicBezTo>
                  <a:pt x="68526" y="8299"/>
                  <a:pt x="95641" y="0"/>
                  <a:pt x="128179" y="0"/>
                </a:cubicBezTo>
                <a:close/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63">
            <a:extLst>
              <a:ext uri="{FF2B5EF4-FFF2-40B4-BE49-F238E27FC236}">
                <a16:creationId xmlns:a16="http://schemas.microsoft.com/office/drawing/2014/main" id="{E3B89536-53FA-42F7-A320-7934B49D2A76}"/>
              </a:ext>
            </a:extLst>
          </p:cNvPr>
          <p:cNvSpPr/>
          <p:nvPr/>
        </p:nvSpPr>
        <p:spPr>
          <a:xfrm>
            <a:off x="7534514" y="2097519"/>
            <a:ext cx="479224" cy="736547"/>
          </a:xfrm>
          <a:custGeom>
            <a:avLst/>
            <a:gdLst/>
            <a:ahLst/>
            <a:cxnLst/>
            <a:rect l="l" t="t" r="r" b="b"/>
            <a:pathLst>
              <a:path w="240088" h="369005">
                <a:moveTo>
                  <a:pt x="116593" y="0"/>
                </a:moveTo>
                <a:cubicBezTo>
                  <a:pt x="150610" y="0"/>
                  <a:pt x="177889" y="10846"/>
                  <a:pt x="198430" y="32538"/>
                </a:cubicBezTo>
                <a:cubicBezTo>
                  <a:pt x="215356" y="50285"/>
                  <a:pt x="223819" y="70334"/>
                  <a:pt x="223819" y="92683"/>
                </a:cubicBezTo>
                <a:cubicBezTo>
                  <a:pt x="223819" y="124399"/>
                  <a:pt x="206482" y="149706"/>
                  <a:pt x="171808" y="168604"/>
                </a:cubicBezTo>
                <a:cubicBezTo>
                  <a:pt x="192514" y="173041"/>
                  <a:pt x="209071" y="182983"/>
                  <a:pt x="221477" y="198430"/>
                </a:cubicBezTo>
                <a:cubicBezTo>
                  <a:pt x="233884" y="213877"/>
                  <a:pt x="240088" y="232529"/>
                  <a:pt x="240088" y="254385"/>
                </a:cubicBezTo>
                <a:cubicBezTo>
                  <a:pt x="240088" y="286100"/>
                  <a:pt x="228503" y="313133"/>
                  <a:pt x="205332" y="335482"/>
                </a:cubicBezTo>
                <a:cubicBezTo>
                  <a:pt x="182161" y="357831"/>
                  <a:pt x="153321" y="369005"/>
                  <a:pt x="118812" y="369005"/>
                </a:cubicBezTo>
                <a:cubicBezTo>
                  <a:pt x="86110" y="369005"/>
                  <a:pt x="58995" y="359597"/>
                  <a:pt x="37468" y="340782"/>
                </a:cubicBezTo>
                <a:cubicBezTo>
                  <a:pt x="15940" y="321966"/>
                  <a:pt x="3451" y="297357"/>
                  <a:pt x="0" y="266956"/>
                </a:cubicBezTo>
                <a:lnTo>
                  <a:pt x="67047" y="258821"/>
                </a:lnTo>
                <a:cubicBezTo>
                  <a:pt x="69184" y="275912"/>
                  <a:pt x="74935" y="288976"/>
                  <a:pt x="84302" y="298014"/>
                </a:cubicBezTo>
                <a:cubicBezTo>
                  <a:pt x="93669" y="307053"/>
                  <a:pt x="105008" y="311572"/>
                  <a:pt x="118319" y="311572"/>
                </a:cubicBezTo>
                <a:cubicBezTo>
                  <a:pt x="132615" y="311572"/>
                  <a:pt x="144653" y="306149"/>
                  <a:pt x="154430" y="295303"/>
                </a:cubicBezTo>
                <a:cubicBezTo>
                  <a:pt x="164208" y="284457"/>
                  <a:pt x="169097" y="269832"/>
                  <a:pt x="169097" y="251427"/>
                </a:cubicBezTo>
                <a:cubicBezTo>
                  <a:pt x="169097" y="234007"/>
                  <a:pt x="164414" y="220204"/>
                  <a:pt x="155047" y="210015"/>
                </a:cubicBezTo>
                <a:cubicBezTo>
                  <a:pt x="145680" y="199827"/>
                  <a:pt x="134259" y="194732"/>
                  <a:pt x="120784" y="194732"/>
                </a:cubicBezTo>
                <a:cubicBezTo>
                  <a:pt x="111910" y="194732"/>
                  <a:pt x="101310" y="196458"/>
                  <a:pt x="88986" y="199909"/>
                </a:cubicBezTo>
                <a:lnTo>
                  <a:pt x="96627" y="143461"/>
                </a:lnTo>
                <a:cubicBezTo>
                  <a:pt x="115361" y="143954"/>
                  <a:pt x="129658" y="139887"/>
                  <a:pt x="139517" y="131259"/>
                </a:cubicBezTo>
                <a:cubicBezTo>
                  <a:pt x="149377" y="122632"/>
                  <a:pt x="154307" y="111170"/>
                  <a:pt x="154307" y="96873"/>
                </a:cubicBezTo>
                <a:cubicBezTo>
                  <a:pt x="154307" y="84713"/>
                  <a:pt x="150692" y="75017"/>
                  <a:pt x="143461" y="67787"/>
                </a:cubicBezTo>
                <a:cubicBezTo>
                  <a:pt x="136231" y="60556"/>
                  <a:pt x="126617" y="56941"/>
                  <a:pt x="114621" y="56941"/>
                </a:cubicBezTo>
                <a:cubicBezTo>
                  <a:pt x="102789" y="56941"/>
                  <a:pt x="92683" y="61049"/>
                  <a:pt x="84302" y="69266"/>
                </a:cubicBezTo>
                <a:cubicBezTo>
                  <a:pt x="75921" y="77482"/>
                  <a:pt x="70827" y="89478"/>
                  <a:pt x="69019" y="105254"/>
                </a:cubicBezTo>
                <a:lnTo>
                  <a:pt x="5177" y="94408"/>
                </a:lnTo>
                <a:cubicBezTo>
                  <a:pt x="9614" y="72552"/>
                  <a:pt x="16310" y="55092"/>
                  <a:pt x="25266" y="42028"/>
                </a:cubicBezTo>
                <a:cubicBezTo>
                  <a:pt x="34222" y="28963"/>
                  <a:pt x="46711" y="18693"/>
                  <a:pt x="62734" y="11216"/>
                </a:cubicBezTo>
                <a:cubicBezTo>
                  <a:pt x="78756" y="3739"/>
                  <a:pt x="96709" y="0"/>
                  <a:pt x="116593" y="0"/>
                </a:cubicBezTo>
                <a:close/>
              </a:path>
            </a:pathLst>
          </a:custGeom>
          <a:noFill/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64">
            <a:extLst>
              <a:ext uri="{FF2B5EF4-FFF2-40B4-BE49-F238E27FC236}">
                <a16:creationId xmlns:a16="http://schemas.microsoft.com/office/drawing/2014/main" id="{1A5EDC6A-8F7C-4F78-8137-2639A471BC79}"/>
              </a:ext>
            </a:extLst>
          </p:cNvPr>
          <p:cNvSpPr/>
          <p:nvPr/>
        </p:nvSpPr>
        <p:spPr>
          <a:xfrm>
            <a:off x="10176367" y="2097519"/>
            <a:ext cx="518584" cy="724247"/>
          </a:xfrm>
          <a:custGeom>
            <a:avLst/>
            <a:gdLst/>
            <a:ahLst/>
            <a:cxnLst/>
            <a:rect l="l" t="t" r="r" b="b"/>
            <a:pathLst>
              <a:path w="259807" h="362843">
                <a:moveTo>
                  <a:pt x="147898" y="105747"/>
                </a:moveTo>
                <a:lnTo>
                  <a:pt x="64829" y="229242"/>
                </a:lnTo>
                <a:lnTo>
                  <a:pt x="147898" y="229242"/>
                </a:lnTo>
                <a:close/>
                <a:moveTo>
                  <a:pt x="156772" y="0"/>
                </a:moveTo>
                <a:lnTo>
                  <a:pt x="214945" y="0"/>
                </a:lnTo>
                <a:lnTo>
                  <a:pt x="214945" y="229242"/>
                </a:lnTo>
                <a:lnTo>
                  <a:pt x="259807" y="229242"/>
                </a:lnTo>
                <a:lnTo>
                  <a:pt x="259807" y="290127"/>
                </a:lnTo>
                <a:lnTo>
                  <a:pt x="214945" y="290127"/>
                </a:lnTo>
                <a:lnTo>
                  <a:pt x="214945" y="362843"/>
                </a:lnTo>
                <a:lnTo>
                  <a:pt x="147898" y="362843"/>
                </a:lnTo>
                <a:lnTo>
                  <a:pt x="147898" y="290127"/>
                </a:lnTo>
                <a:lnTo>
                  <a:pt x="0" y="290127"/>
                </a:lnTo>
                <a:lnTo>
                  <a:pt x="0" y="229488"/>
                </a:lnTo>
                <a:close/>
              </a:path>
            </a:pathLst>
          </a:cu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BD73AE-B5A8-43C9-BF80-0D283C858673}"/>
              </a:ext>
            </a:extLst>
          </p:cNvPr>
          <p:cNvSpPr txBox="1"/>
          <p:nvPr/>
        </p:nvSpPr>
        <p:spPr>
          <a:xfrm>
            <a:off x="1112703" y="2398270"/>
            <a:ext cx="96607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Step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DD3666-54FD-4B40-989E-823ACB22AD6E}"/>
              </a:ext>
            </a:extLst>
          </p:cNvPr>
          <p:cNvSpPr txBox="1"/>
          <p:nvPr/>
        </p:nvSpPr>
        <p:spPr>
          <a:xfrm>
            <a:off x="3793915" y="2399378"/>
            <a:ext cx="96607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Step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F48CE7-B72F-4C0E-9884-5F64D4B5D119}"/>
              </a:ext>
            </a:extLst>
          </p:cNvPr>
          <p:cNvSpPr txBox="1"/>
          <p:nvPr/>
        </p:nvSpPr>
        <p:spPr>
          <a:xfrm>
            <a:off x="6475127" y="2400486"/>
            <a:ext cx="96607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Step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10FC57-4B35-4E81-99E8-3D0E07065A37}"/>
              </a:ext>
            </a:extLst>
          </p:cNvPr>
          <p:cNvSpPr txBox="1"/>
          <p:nvPr/>
        </p:nvSpPr>
        <p:spPr>
          <a:xfrm>
            <a:off x="9156340" y="2401594"/>
            <a:ext cx="96607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Step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4">
            <a:extLst>
              <a:ext uri="{FF2B5EF4-FFF2-40B4-BE49-F238E27FC236}">
                <a16:creationId xmlns:a16="http://schemas.microsoft.com/office/drawing/2014/main" id="{F37C703B-6BA4-4479-8CF3-6A0382DE91DD}"/>
              </a:ext>
            </a:extLst>
          </p:cNvPr>
          <p:cNvSpPr/>
          <p:nvPr/>
        </p:nvSpPr>
        <p:spPr>
          <a:xfrm>
            <a:off x="3982168" y="1834821"/>
            <a:ext cx="686921" cy="6884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85FBB436-04D2-4204-BF80-90CBF5D71FFB}"/>
              </a:ext>
            </a:extLst>
          </p:cNvPr>
          <p:cNvSpPr/>
          <p:nvPr/>
        </p:nvSpPr>
        <p:spPr>
          <a:xfrm rot="5400000">
            <a:off x="7532810" y="1835568"/>
            <a:ext cx="686921" cy="6884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Oval 8">
            <a:extLst>
              <a:ext uri="{FF2B5EF4-FFF2-40B4-BE49-F238E27FC236}">
                <a16:creationId xmlns:a16="http://schemas.microsoft.com/office/drawing/2014/main" id="{E0ADD3F6-4793-4E15-A634-10329039BB30}"/>
              </a:ext>
            </a:extLst>
          </p:cNvPr>
          <p:cNvSpPr/>
          <p:nvPr/>
        </p:nvSpPr>
        <p:spPr>
          <a:xfrm rot="10800000">
            <a:off x="7533557" y="5323638"/>
            <a:ext cx="686921" cy="6884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6" name="Group 37">
            <a:extLst>
              <a:ext uri="{FF2B5EF4-FFF2-40B4-BE49-F238E27FC236}">
                <a16:creationId xmlns:a16="http://schemas.microsoft.com/office/drawing/2014/main" id="{C1D91233-A63F-47C4-B65E-B2CBA2504717}"/>
              </a:ext>
            </a:extLst>
          </p:cNvPr>
          <p:cNvGrpSpPr/>
          <p:nvPr/>
        </p:nvGrpSpPr>
        <p:grpSpPr>
          <a:xfrm>
            <a:off x="4312462" y="2159026"/>
            <a:ext cx="3556753" cy="3550070"/>
            <a:chOff x="2797985" y="2070372"/>
            <a:chExt cx="3556753" cy="3550070"/>
          </a:xfrm>
        </p:grpSpPr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3312A2F2-1009-404D-8F0C-B39363DADFF7}"/>
                </a:ext>
              </a:extLst>
            </p:cNvPr>
            <p:cNvSpPr/>
            <p:nvPr/>
          </p:nvSpPr>
          <p:spPr>
            <a:xfrm rot="16200000">
              <a:off x="2796425" y="2071933"/>
              <a:ext cx="1716880" cy="1713760"/>
            </a:xfrm>
            <a:custGeom>
              <a:avLst/>
              <a:gdLst/>
              <a:ahLst/>
              <a:cxnLst/>
              <a:rect l="l" t="t" r="r" b="b"/>
              <a:pathLst>
                <a:path w="2059951" h="2060682">
                  <a:moveTo>
                    <a:pt x="1620000" y="429921"/>
                  </a:moveTo>
                  <a:lnTo>
                    <a:pt x="1620000" y="432001"/>
                  </a:lnTo>
                  <a:lnTo>
                    <a:pt x="432304" y="432001"/>
                  </a:lnTo>
                  <a:lnTo>
                    <a:pt x="432304" y="1403848"/>
                  </a:lnTo>
                  <a:cubicBezTo>
                    <a:pt x="432304" y="1523225"/>
                    <a:pt x="335529" y="1620000"/>
                    <a:pt x="216152" y="1620000"/>
                  </a:cubicBezTo>
                  <a:cubicBezTo>
                    <a:pt x="96775" y="1620000"/>
                    <a:pt x="0" y="1523225"/>
                    <a:pt x="0" y="1403848"/>
                  </a:cubicBezTo>
                  <a:lnTo>
                    <a:pt x="0" y="432001"/>
                  </a:lnTo>
                  <a:lnTo>
                    <a:pt x="0" y="1"/>
                  </a:lnTo>
                  <a:lnTo>
                    <a:pt x="0" y="0"/>
                  </a:lnTo>
                  <a:lnTo>
                    <a:pt x="432304" y="0"/>
                  </a:lnTo>
                  <a:lnTo>
                    <a:pt x="432304" y="1"/>
                  </a:lnTo>
                  <a:lnTo>
                    <a:pt x="1361498" y="1"/>
                  </a:lnTo>
                  <a:cubicBezTo>
                    <a:pt x="1410514" y="164941"/>
                    <a:pt x="1500661" y="312152"/>
                    <a:pt x="1620000" y="429921"/>
                  </a:cubicBezTo>
                  <a:close/>
                  <a:moveTo>
                    <a:pt x="2059951" y="685424"/>
                  </a:moveTo>
                  <a:lnTo>
                    <a:pt x="2059951" y="1628378"/>
                  </a:lnTo>
                  <a:lnTo>
                    <a:pt x="2059951" y="2060682"/>
                  </a:lnTo>
                  <a:lnTo>
                    <a:pt x="1627951" y="2060682"/>
                  </a:lnTo>
                  <a:lnTo>
                    <a:pt x="656103" y="2060682"/>
                  </a:lnTo>
                  <a:cubicBezTo>
                    <a:pt x="536726" y="2060682"/>
                    <a:pt x="439951" y="1963907"/>
                    <a:pt x="439951" y="1844530"/>
                  </a:cubicBezTo>
                  <a:cubicBezTo>
                    <a:pt x="439951" y="1725153"/>
                    <a:pt x="536726" y="1628378"/>
                    <a:pt x="656103" y="1628378"/>
                  </a:cubicBezTo>
                  <a:lnTo>
                    <a:pt x="1627951" y="1628378"/>
                  </a:lnTo>
                  <a:lnTo>
                    <a:pt x="1627951" y="440682"/>
                  </a:lnTo>
                  <a:lnTo>
                    <a:pt x="1631840" y="440682"/>
                  </a:lnTo>
                  <a:cubicBezTo>
                    <a:pt x="1750133" y="555248"/>
                    <a:pt x="1896615" y="640648"/>
                    <a:pt x="2059951" y="685424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CDA6EAEC-6C16-4753-B240-943343EA3FFE}"/>
                </a:ext>
              </a:extLst>
            </p:cNvPr>
            <p:cNvSpPr/>
            <p:nvPr/>
          </p:nvSpPr>
          <p:spPr>
            <a:xfrm>
              <a:off x="4637858" y="2070372"/>
              <a:ext cx="1716880" cy="1713760"/>
            </a:xfrm>
            <a:custGeom>
              <a:avLst/>
              <a:gdLst/>
              <a:ahLst/>
              <a:cxnLst/>
              <a:rect l="l" t="t" r="r" b="b"/>
              <a:pathLst>
                <a:path w="2059951" h="2060682">
                  <a:moveTo>
                    <a:pt x="1620000" y="429921"/>
                  </a:moveTo>
                  <a:lnTo>
                    <a:pt x="1620000" y="432001"/>
                  </a:lnTo>
                  <a:lnTo>
                    <a:pt x="432304" y="432001"/>
                  </a:lnTo>
                  <a:lnTo>
                    <a:pt x="432304" y="1403848"/>
                  </a:lnTo>
                  <a:cubicBezTo>
                    <a:pt x="432304" y="1523225"/>
                    <a:pt x="335529" y="1620000"/>
                    <a:pt x="216152" y="1620000"/>
                  </a:cubicBezTo>
                  <a:cubicBezTo>
                    <a:pt x="96775" y="1620000"/>
                    <a:pt x="0" y="1523225"/>
                    <a:pt x="0" y="1403848"/>
                  </a:cubicBezTo>
                  <a:lnTo>
                    <a:pt x="0" y="432001"/>
                  </a:lnTo>
                  <a:lnTo>
                    <a:pt x="0" y="1"/>
                  </a:lnTo>
                  <a:lnTo>
                    <a:pt x="0" y="0"/>
                  </a:lnTo>
                  <a:lnTo>
                    <a:pt x="432304" y="0"/>
                  </a:lnTo>
                  <a:lnTo>
                    <a:pt x="432304" y="1"/>
                  </a:lnTo>
                  <a:lnTo>
                    <a:pt x="1361498" y="1"/>
                  </a:lnTo>
                  <a:cubicBezTo>
                    <a:pt x="1410514" y="164941"/>
                    <a:pt x="1500661" y="312152"/>
                    <a:pt x="1620000" y="429921"/>
                  </a:cubicBezTo>
                  <a:close/>
                  <a:moveTo>
                    <a:pt x="2059951" y="685424"/>
                  </a:moveTo>
                  <a:lnTo>
                    <a:pt x="2059951" y="1628378"/>
                  </a:lnTo>
                  <a:lnTo>
                    <a:pt x="2059951" y="2060682"/>
                  </a:lnTo>
                  <a:lnTo>
                    <a:pt x="1627951" y="2060682"/>
                  </a:lnTo>
                  <a:lnTo>
                    <a:pt x="656103" y="2060682"/>
                  </a:lnTo>
                  <a:cubicBezTo>
                    <a:pt x="536726" y="2060682"/>
                    <a:pt x="439951" y="1963907"/>
                    <a:pt x="439951" y="1844530"/>
                  </a:cubicBezTo>
                  <a:cubicBezTo>
                    <a:pt x="439951" y="1725153"/>
                    <a:pt x="536726" y="1628378"/>
                    <a:pt x="656103" y="1628378"/>
                  </a:cubicBezTo>
                  <a:lnTo>
                    <a:pt x="1627951" y="1628378"/>
                  </a:lnTo>
                  <a:lnTo>
                    <a:pt x="1627951" y="440682"/>
                  </a:lnTo>
                  <a:lnTo>
                    <a:pt x="1631840" y="440682"/>
                  </a:lnTo>
                  <a:cubicBezTo>
                    <a:pt x="1750133" y="555248"/>
                    <a:pt x="1896615" y="640648"/>
                    <a:pt x="2059951" y="685424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2ADE17AE-B7A0-450B-97F9-CA10BE8BAF2F}"/>
                </a:ext>
              </a:extLst>
            </p:cNvPr>
            <p:cNvSpPr/>
            <p:nvPr/>
          </p:nvSpPr>
          <p:spPr>
            <a:xfrm rot="5400000">
              <a:off x="4639418" y="3905122"/>
              <a:ext cx="1716880" cy="1713760"/>
            </a:xfrm>
            <a:custGeom>
              <a:avLst/>
              <a:gdLst/>
              <a:ahLst/>
              <a:cxnLst/>
              <a:rect l="l" t="t" r="r" b="b"/>
              <a:pathLst>
                <a:path w="2059951" h="2060682">
                  <a:moveTo>
                    <a:pt x="1620000" y="429921"/>
                  </a:moveTo>
                  <a:lnTo>
                    <a:pt x="1620000" y="432001"/>
                  </a:lnTo>
                  <a:lnTo>
                    <a:pt x="432304" y="432001"/>
                  </a:lnTo>
                  <a:lnTo>
                    <a:pt x="432304" y="1403848"/>
                  </a:lnTo>
                  <a:cubicBezTo>
                    <a:pt x="432304" y="1523225"/>
                    <a:pt x="335529" y="1620000"/>
                    <a:pt x="216152" y="1620000"/>
                  </a:cubicBezTo>
                  <a:cubicBezTo>
                    <a:pt x="96775" y="1620000"/>
                    <a:pt x="0" y="1523225"/>
                    <a:pt x="0" y="1403848"/>
                  </a:cubicBezTo>
                  <a:lnTo>
                    <a:pt x="0" y="432001"/>
                  </a:lnTo>
                  <a:lnTo>
                    <a:pt x="0" y="1"/>
                  </a:lnTo>
                  <a:lnTo>
                    <a:pt x="0" y="0"/>
                  </a:lnTo>
                  <a:lnTo>
                    <a:pt x="432304" y="0"/>
                  </a:lnTo>
                  <a:lnTo>
                    <a:pt x="432304" y="1"/>
                  </a:lnTo>
                  <a:lnTo>
                    <a:pt x="1361498" y="1"/>
                  </a:lnTo>
                  <a:cubicBezTo>
                    <a:pt x="1410514" y="164941"/>
                    <a:pt x="1500661" y="312152"/>
                    <a:pt x="1620000" y="429921"/>
                  </a:cubicBezTo>
                  <a:close/>
                  <a:moveTo>
                    <a:pt x="2059951" y="685424"/>
                  </a:moveTo>
                  <a:lnTo>
                    <a:pt x="2059951" y="1628378"/>
                  </a:lnTo>
                  <a:lnTo>
                    <a:pt x="2059951" y="2060682"/>
                  </a:lnTo>
                  <a:lnTo>
                    <a:pt x="1627951" y="2060682"/>
                  </a:lnTo>
                  <a:lnTo>
                    <a:pt x="656103" y="2060682"/>
                  </a:lnTo>
                  <a:cubicBezTo>
                    <a:pt x="536726" y="2060682"/>
                    <a:pt x="439951" y="1963907"/>
                    <a:pt x="439951" y="1844530"/>
                  </a:cubicBezTo>
                  <a:cubicBezTo>
                    <a:pt x="439951" y="1725153"/>
                    <a:pt x="536726" y="1628378"/>
                    <a:pt x="656103" y="1628378"/>
                  </a:cubicBezTo>
                  <a:lnTo>
                    <a:pt x="1627951" y="1628378"/>
                  </a:lnTo>
                  <a:lnTo>
                    <a:pt x="1627951" y="440682"/>
                  </a:lnTo>
                  <a:lnTo>
                    <a:pt x="1631840" y="440682"/>
                  </a:lnTo>
                  <a:cubicBezTo>
                    <a:pt x="1750133" y="555248"/>
                    <a:pt x="1896615" y="640648"/>
                    <a:pt x="2059951" y="685424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2A3F984A-5D65-4E73-8BFE-3928551FF36B}"/>
                </a:ext>
              </a:extLst>
            </p:cNvPr>
            <p:cNvSpPr/>
            <p:nvPr/>
          </p:nvSpPr>
          <p:spPr>
            <a:xfrm rot="10800000">
              <a:off x="2797985" y="3906681"/>
              <a:ext cx="1716880" cy="1713760"/>
            </a:xfrm>
            <a:custGeom>
              <a:avLst/>
              <a:gdLst/>
              <a:ahLst/>
              <a:cxnLst/>
              <a:rect l="l" t="t" r="r" b="b"/>
              <a:pathLst>
                <a:path w="2059951" h="2060682">
                  <a:moveTo>
                    <a:pt x="1620000" y="429921"/>
                  </a:moveTo>
                  <a:lnTo>
                    <a:pt x="1620000" y="432001"/>
                  </a:lnTo>
                  <a:lnTo>
                    <a:pt x="432304" y="432001"/>
                  </a:lnTo>
                  <a:lnTo>
                    <a:pt x="432304" y="1403848"/>
                  </a:lnTo>
                  <a:cubicBezTo>
                    <a:pt x="432304" y="1523225"/>
                    <a:pt x="335529" y="1620000"/>
                    <a:pt x="216152" y="1620000"/>
                  </a:cubicBezTo>
                  <a:cubicBezTo>
                    <a:pt x="96775" y="1620000"/>
                    <a:pt x="0" y="1523225"/>
                    <a:pt x="0" y="1403848"/>
                  </a:cubicBezTo>
                  <a:lnTo>
                    <a:pt x="0" y="432001"/>
                  </a:lnTo>
                  <a:lnTo>
                    <a:pt x="0" y="1"/>
                  </a:lnTo>
                  <a:lnTo>
                    <a:pt x="0" y="0"/>
                  </a:lnTo>
                  <a:lnTo>
                    <a:pt x="432304" y="0"/>
                  </a:lnTo>
                  <a:lnTo>
                    <a:pt x="432304" y="1"/>
                  </a:lnTo>
                  <a:lnTo>
                    <a:pt x="1361498" y="1"/>
                  </a:lnTo>
                  <a:cubicBezTo>
                    <a:pt x="1410514" y="164941"/>
                    <a:pt x="1500661" y="312152"/>
                    <a:pt x="1620000" y="429921"/>
                  </a:cubicBezTo>
                  <a:close/>
                  <a:moveTo>
                    <a:pt x="2059951" y="685424"/>
                  </a:moveTo>
                  <a:lnTo>
                    <a:pt x="2059951" y="1628378"/>
                  </a:lnTo>
                  <a:lnTo>
                    <a:pt x="2059951" y="2060682"/>
                  </a:lnTo>
                  <a:lnTo>
                    <a:pt x="1627951" y="2060682"/>
                  </a:lnTo>
                  <a:lnTo>
                    <a:pt x="656103" y="2060682"/>
                  </a:lnTo>
                  <a:cubicBezTo>
                    <a:pt x="536726" y="2060682"/>
                    <a:pt x="439951" y="1963907"/>
                    <a:pt x="439951" y="1844530"/>
                  </a:cubicBezTo>
                  <a:cubicBezTo>
                    <a:pt x="439951" y="1725153"/>
                    <a:pt x="536726" y="1628378"/>
                    <a:pt x="656103" y="1628378"/>
                  </a:cubicBezTo>
                  <a:lnTo>
                    <a:pt x="1627951" y="1628378"/>
                  </a:lnTo>
                  <a:lnTo>
                    <a:pt x="1627951" y="440682"/>
                  </a:lnTo>
                  <a:lnTo>
                    <a:pt x="1631840" y="440682"/>
                  </a:lnTo>
                  <a:cubicBezTo>
                    <a:pt x="1750133" y="555248"/>
                    <a:pt x="1896615" y="640648"/>
                    <a:pt x="2059951" y="685424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4C752076-CB3C-4FD0-B411-45DBF6DBE760}"/>
              </a:ext>
            </a:extLst>
          </p:cNvPr>
          <p:cNvSpPr/>
          <p:nvPr/>
        </p:nvSpPr>
        <p:spPr>
          <a:xfrm rot="16200000">
            <a:off x="3981420" y="5324386"/>
            <a:ext cx="686921" cy="6884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2ADDC-4D2A-47EF-9316-64BEFE00C9D3}"/>
              </a:ext>
            </a:extLst>
          </p:cNvPr>
          <p:cNvSpPr txBox="1"/>
          <p:nvPr/>
        </p:nvSpPr>
        <p:spPr>
          <a:xfrm>
            <a:off x="4026756" y="1978975"/>
            <a:ext cx="59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235411-D0AF-49EA-BC79-BC19FBD24882}"/>
              </a:ext>
            </a:extLst>
          </p:cNvPr>
          <p:cNvSpPr txBox="1"/>
          <p:nvPr/>
        </p:nvSpPr>
        <p:spPr>
          <a:xfrm>
            <a:off x="7577398" y="1979721"/>
            <a:ext cx="59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645557-17D9-47E0-8269-2FC75D9D98E2}"/>
              </a:ext>
            </a:extLst>
          </p:cNvPr>
          <p:cNvSpPr txBox="1"/>
          <p:nvPr/>
        </p:nvSpPr>
        <p:spPr>
          <a:xfrm>
            <a:off x="4026008" y="5468539"/>
            <a:ext cx="59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48D458-FDBA-4AC7-8492-9D3953A2F322}"/>
              </a:ext>
            </a:extLst>
          </p:cNvPr>
          <p:cNvSpPr txBox="1"/>
          <p:nvPr/>
        </p:nvSpPr>
        <p:spPr>
          <a:xfrm>
            <a:off x="7578144" y="5467791"/>
            <a:ext cx="59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ED349B-C636-4265-B0C6-351E665DD229}"/>
              </a:ext>
            </a:extLst>
          </p:cNvPr>
          <p:cNvSpPr txBox="1"/>
          <p:nvPr/>
        </p:nvSpPr>
        <p:spPr>
          <a:xfrm>
            <a:off x="6608848" y="4395101"/>
            <a:ext cx="81720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T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DEFFA0-F18B-47F6-8B33-320ECE6B8132}"/>
              </a:ext>
            </a:extLst>
          </p:cNvPr>
          <p:cNvSpPr txBox="1"/>
          <p:nvPr/>
        </p:nvSpPr>
        <p:spPr>
          <a:xfrm>
            <a:off x="4769017" y="4395101"/>
            <a:ext cx="81720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O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33B058-884D-45A1-B38A-ACCF4F8C9D41}"/>
              </a:ext>
            </a:extLst>
          </p:cNvPr>
          <p:cNvSpPr txBox="1"/>
          <p:nvPr/>
        </p:nvSpPr>
        <p:spPr>
          <a:xfrm>
            <a:off x="4769017" y="2565749"/>
            <a:ext cx="81720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S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62EB6E-4377-4B91-ABF7-B23254F65965}"/>
              </a:ext>
            </a:extLst>
          </p:cNvPr>
          <p:cNvSpPr txBox="1"/>
          <p:nvPr/>
        </p:nvSpPr>
        <p:spPr>
          <a:xfrm>
            <a:off x="6608848" y="2565749"/>
            <a:ext cx="81720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W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E7C8F8-3123-4826-99EE-162A16E8F459}"/>
              </a:ext>
            </a:extLst>
          </p:cNvPr>
          <p:cNvGrpSpPr/>
          <p:nvPr/>
        </p:nvGrpSpPr>
        <p:grpSpPr>
          <a:xfrm>
            <a:off x="8516741" y="1798166"/>
            <a:ext cx="2799123" cy="1107996"/>
            <a:chOff x="3017859" y="4283314"/>
            <a:chExt cx="1890849" cy="110799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9805CD7-5830-41C6-9308-32B59F02B1CF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BE18775-0F77-462D-825D-80A48D359C48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99432E0-6941-45B0-8C43-EE663B3C910E}"/>
              </a:ext>
            </a:extLst>
          </p:cNvPr>
          <p:cNvGrpSpPr/>
          <p:nvPr/>
        </p:nvGrpSpPr>
        <p:grpSpPr>
          <a:xfrm>
            <a:off x="915776" y="4940829"/>
            <a:ext cx="2805054" cy="1107996"/>
            <a:chOff x="3017859" y="4283314"/>
            <a:chExt cx="1890849" cy="110799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3FEF0F4-F725-42FF-9DDF-D2B92EEE9D07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1F558E-F912-4028-A2D9-39AC93CC22D9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2C7C51D-9396-4DD0-8624-F5D998237931}"/>
              </a:ext>
            </a:extLst>
          </p:cNvPr>
          <p:cNvGrpSpPr/>
          <p:nvPr/>
        </p:nvGrpSpPr>
        <p:grpSpPr>
          <a:xfrm>
            <a:off x="915776" y="1798166"/>
            <a:ext cx="2805054" cy="1107996"/>
            <a:chOff x="3017859" y="4283314"/>
            <a:chExt cx="1890849" cy="110799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527A323-8321-42D2-BBCF-C16AF4313219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EA569A-7B70-4E1C-B597-1E05D2D3CE2C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4BB294D-5DD6-45B9-903B-169BE04FD7EB}"/>
              </a:ext>
            </a:extLst>
          </p:cNvPr>
          <p:cNvGrpSpPr/>
          <p:nvPr/>
        </p:nvGrpSpPr>
        <p:grpSpPr>
          <a:xfrm>
            <a:off x="8516741" y="4940829"/>
            <a:ext cx="2799123" cy="1107996"/>
            <a:chOff x="3017859" y="4283314"/>
            <a:chExt cx="1890849" cy="110799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D63972D-BA53-4E34-974B-866623322002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6C98E9B-256D-444A-9E67-DF688E4AE75E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23610DA-3D15-4867-9E5B-8AF9EA08A237}"/>
              </a:ext>
            </a:extLst>
          </p:cNvPr>
          <p:cNvGrpSpPr/>
          <p:nvPr/>
        </p:nvGrpSpPr>
        <p:grpSpPr>
          <a:xfrm>
            <a:off x="5738824" y="3559745"/>
            <a:ext cx="700909" cy="700909"/>
            <a:chOff x="5784686" y="1323855"/>
            <a:chExt cx="1307251" cy="1307251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711207A3-FED0-4B02-A4AC-3197582A701D}"/>
                </a:ext>
              </a:extLst>
            </p:cNvPr>
            <p:cNvSpPr/>
            <p:nvPr/>
          </p:nvSpPr>
          <p:spPr>
            <a:xfrm>
              <a:off x="5784686" y="1323855"/>
              <a:ext cx="1307251" cy="1307251"/>
            </a:xfrm>
            <a:custGeom>
              <a:avLst/>
              <a:gdLst>
                <a:gd name="connsiteX0" fmla="*/ 1819275 w 1819275"/>
                <a:gd name="connsiteY0" fmla="*/ 909638 h 1819275"/>
                <a:gd name="connsiteX1" fmla="*/ 909638 w 1819275"/>
                <a:gd name="connsiteY1" fmla="*/ 1819275 h 1819275"/>
                <a:gd name="connsiteX2" fmla="*/ 0 w 1819275"/>
                <a:gd name="connsiteY2" fmla="*/ 909637 h 1819275"/>
                <a:gd name="connsiteX3" fmla="*/ 909638 w 1819275"/>
                <a:gd name="connsiteY3" fmla="*/ 0 h 1819275"/>
                <a:gd name="connsiteX4" fmla="*/ 1819275 w 1819275"/>
                <a:gd name="connsiteY4" fmla="*/ 909638 h 181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819275">
                  <a:moveTo>
                    <a:pt x="1819275" y="909638"/>
                  </a:moveTo>
                  <a:cubicBezTo>
                    <a:pt x="1819275" y="1412016"/>
                    <a:pt x="1412016" y="1819275"/>
                    <a:pt x="909638" y="1819275"/>
                  </a:cubicBezTo>
                  <a:cubicBezTo>
                    <a:pt x="407259" y="1819275"/>
                    <a:pt x="0" y="1412016"/>
                    <a:pt x="0" y="909637"/>
                  </a:cubicBezTo>
                  <a:cubicBezTo>
                    <a:pt x="0" y="407258"/>
                    <a:pt x="407259" y="0"/>
                    <a:pt x="909638" y="0"/>
                  </a:cubicBezTo>
                  <a:cubicBezTo>
                    <a:pt x="1412016" y="0"/>
                    <a:pt x="1819275" y="407258"/>
                    <a:pt x="1819275" y="909638"/>
                  </a:cubicBezTo>
                  <a:close/>
                </a:path>
              </a:pathLst>
            </a:custGeom>
            <a:solidFill>
              <a:srgbClr val="DA7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35FA807-903D-4802-95EE-73002E06E9B2}"/>
                </a:ext>
              </a:extLst>
            </p:cNvPr>
            <p:cNvSpPr/>
            <p:nvPr/>
          </p:nvSpPr>
          <p:spPr>
            <a:xfrm>
              <a:off x="5825751" y="1364920"/>
              <a:ext cx="1225120" cy="1225120"/>
            </a:xfrm>
            <a:custGeom>
              <a:avLst/>
              <a:gdLst>
                <a:gd name="connsiteX0" fmla="*/ 1704975 w 1704975"/>
                <a:gd name="connsiteY0" fmla="*/ 852488 h 1704975"/>
                <a:gd name="connsiteX1" fmla="*/ 852488 w 1704975"/>
                <a:gd name="connsiteY1" fmla="*/ 1704975 h 1704975"/>
                <a:gd name="connsiteX2" fmla="*/ 0 w 1704975"/>
                <a:gd name="connsiteY2" fmla="*/ 852487 h 1704975"/>
                <a:gd name="connsiteX3" fmla="*/ 852488 w 1704975"/>
                <a:gd name="connsiteY3" fmla="*/ 0 h 1704975"/>
                <a:gd name="connsiteX4" fmla="*/ 1704975 w 1704975"/>
                <a:gd name="connsiteY4" fmla="*/ 852488 h 170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4975" h="1704975">
                  <a:moveTo>
                    <a:pt x="1704975" y="852488"/>
                  </a:moveTo>
                  <a:cubicBezTo>
                    <a:pt x="1704975" y="1323303"/>
                    <a:pt x="1323304" y="1704975"/>
                    <a:pt x="852488" y="1704975"/>
                  </a:cubicBezTo>
                  <a:cubicBezTo>
                    <a:pt x="381672" y="1704975"/>
                    <a:pt x="0" y="1323303"/>
                    <a:pt x="0" y="852487"/>
                  </a:cubicBezTo>
                  <a:cubicBezTo>
                    <a:pt x="0" y="381672"/>
                    <a:pt x="381672" y="0"/>
                    <a:pt x="852488" y="0"/>
                  </a:cubicBezTo>
                  <a:cubicBezTo>
                    <a:pt x="1323304" y="0"/>
                    <a:pt x="1704975" y="381672"/>
                    <a:pt x="1704975" y="852488"/>
                  </a:cubicBezTo>
                  <a:close/>
                </a:path>
              </a:pathLst>
            </a:custGeom>
            <a:solidFill>
              <a:srgbClr val="FBBA0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9D1E777D-30A8-46D3-89A8-E51A7DE9CD40}"/>
                </a:ext>
              </a:extLst>
            </p:cNvPr>
            <p:cNvSpPr/>
            <p:nvPr/>
          </p:nvSpPr>
          <p:spPr>
            <a:xfrm>
              <a:off x="5920475" y="1459576"/>
              <a:ext cx="1035671" cy="1035671"/>
            </a:xfrm>
            <a:custGeom>
              <a:avLst/>
              <a:gdLst>
                <a:gd name="connsiteX0" fmla="*/ 1441323 w 1441322"/>
                <a:gd name="connsiteY0" fmla="*/ 720661 h 1441323"/>
                <a:gd name="connsiteX1" fmla="*/ 720661 w 1441322"/>
                <a:gd name="connsiteY1" fmla="*/ 1441323 h 1441323"/>
                <a:gd name="connsiteX2" fmla="*/ 0 w 1441322"/>
                <a:gd name="connsiteY2" fmla="*/ 720661 h 1441323"/>
                <a:gd name="connsiteX3" fmla="*/ 720661 w 1441322"/>
                <a:gd name="connsiteY3" fmla="*/ 0 h 1441323"/>
                <a:gd name="connsiteX4" fmla="*/ 1441323 w 1441322"/>
                <a:gd name="connsiteY4" fmla="*/ 720661 h 1441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1322" h="1441323">
                  <a:moveTo>
                    <a:pt x="1441323" y="720661"/>
                  </a:moveTo>
                  <a:cubicBezTo>
                    <a:pt x="1441323" y="1118672"/>
                    <a:pt x="1118672" y="1441323"/>
                    <a:pt x="720661" y="1441323"/>
                  </a:cubicBezTo>
                  <a:cubicBezTo>
                    <a:pt x="322651" y="1441323"/>
                    <a:pt x="0" y="1118672"/>
                    <a:pt x="0" y="720661"/>
                  </a:cubicBezTo>
                  <a:cubicBezTo>
                    <a:pt x="0" y="322651"/>
                    <a:pt x="322651" y="0"/>
                    <a:pt x="720661" y="0"/>
                  </a:cubicBezTo>
                  <a:cubicBezTo>
                    <a:pt x="1118672" y="0"/>
                    <a:pt x="1441323" y="322651"/>
                    <a:pt x="1441323" y="720661"/>
                  </a:cubicBezTo>
                  <a:close/>
                </a:path>
              </a:pathLst>
            </a:custGeom>
            <a:solidFill>
              <a:srgbClr val="FD98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EBC16AF6-9112-41E3-893E-80D64894EE4A}"/>
                </a:ext>
              </a:extLst>
            </p:cNvPr>
            <p:cNvSpPr/>
            <p:nvPr/>
          </p:nvSpPr>
          <p:spPr>
            <a:xfrm>
              <a:off x="6258993" y="1604656"/>
              <a:ext cx="417850" cy="746040"/>
            </a:xfrm>
            <a:custGeom>
              <a:avLst/>
              <a:gdLst>
                <a:gd name="connsiteX0" fmla="*/ 397953 w 581514"/>
                <a:gd name="connsiteY0" fmla="*/ 964526 h 1038249"/>
                <a:gd name="connsiteX1" fmla="*/ 440815 w 581514"/>
                <a:gd name="connsiteY1" fmla="*/ 891564 h 1038249"/>
                <a:gd name="connsiteX2" fmla="*/ 570069 w 581514"/>
                <a:gd name="connsiteY2" fmla="*/ 607433 h 1038249"/>
                <a:gd name="connsiteX3" fmla="*/ 413193 w 581514"/>
                <a:gd name="connsiteY3" fmla="*/ 467892 h 1038249"/>
                <a:gd name="connsiteX4" fmla="*/ 236695 w 581514"/>
                <a:gd name="connsiteY4" fmla="*/ 414457 h 1038249"/>
                <a:gd name="connsiteX5" fmla="*/ 169639 w 581514"/>
                <a:gd name="connsiteY5" fmla="*/ 342257 h 1038249"/>
                <a:gd name="connsiteX6" fmla="*/ 236314 w 581514"/>
                <a:gd name="connsiteY6" fmla="*/ 266057 h 1038249"/>
                <a:gd name="connsiteX7" fmla="*/ 355186 w 581514"/>
                <a:gd name="connsiteY7" fmla="*/ 294442 h 1038249"/>
                <a:gd name="connsiteX8" fmla="*/ 464438 w 581514"/>
                <a:gd name="connsiteY8" fmla="*/ 295585 h 1038249"/>
                <a:gd name="connsiteX9" fmla="*/ 473486 w 581514"/>
                <a:gd name="connsiteY9" fmla="*/ 167664 h 1038249"/>
                <a:gd name="connsiteX10" fmla="*/ 375379 w 581514"/>
                <a:gd name="connsiteY10" fmla="*/ 121849 h 1038249"/>
                <a:gd name="connsiteX11" fmla="*/ 340327 w 581514"/>
                <a:gd name="connsiteY11" fmla="*/ 75938 h 1038249"/>
                <a:gd name="connsiteX12" fmla="*/ 302227 w 581514"/>
                <a:gd name="connsiteY12" fmla="*/ 119 h 1038249"/>
                <a:gd name="connsiteX13" fmla="*/ 302227 w 581514"/>
                <a:gd name="connsiteY13" fmla="*/ 119 h 1038249"/>
                <a:gd name="connsiteX14" fmla="*/ 259364 w 581514"/>
                <a:gd name="connsiteY14" fmla="*/ 24 h 1038249"/>
                <a:gd name="connsiteX15" fmla="*/ 169924 w 581514"/>
                <a:gd name="connsiteY15" fmla="*/ 88511 h 1038249"/>
                <a:gd name="connsiteX16" fmla="*/ 133634 w 581514"/>
                <a:gd name="connsiteY16" fmla="*/ 152138 h 1038249"/>
                <a:gd name="connsiteX17" fmla="*/ 87247 w 581514"/>
                <a:gd name="connsiteY17" fmla="*/ 184619 h 1038249"/>
                <a:gd name="connsiteX18" fmla="*/ 79532 w 581514"/>
                <a:gd name="connsiteY18" fmla="*/ 522280 h 1038249"/>
                <a:gd name="connsiteX19" fmla="*/ 264889 w 581514"/>
                <a:gd name="connsiteY19" fmla="*/ 589812 h 1038249"/>
                <a:gd name="connsiteX20" fmla="*/ 398239 w 581514"/>
                <a:gd name="connsiteY20" fmla="*/ 713637 h 1038249"/>
                <a:gd name="connsiteX21" fmla="*/ 331564 w 581514"/>
                <a:gd name="connsiteY21" fmla="*/ 770787 h 1038249"/>
                <a:gd name="connsiteX22" fmla="*/ 208024 w 581514"/>
                <a:gd name="connsiteY22" fmla="*/ 732782 h 1038249"/>
                <a:gd name="connsiteX23" fmla="*/ 208024 w 581514"/>
                <a:gd name="connsiteY23" fmla="*/ 732782 h 1038249"/>
                <a:gd name="connsiteX24" fmla="*/ 78008 w 581514"/>
                <a:gd name="connsiteY24" fmla="*/ 774026 h 1038249"/>
                <a:gd name="connsiteX25" fmla="*/ 88009 w 581514"/>
                <a:gd name="connsiteY25" fmla="*/ 853559 h 1038249"/>
                <a:gd name="connsiteX26" fmla="*/ 171829 w 581514"/>
                <a:gd name="connsiteY26" fmla="*/ 904709 h 1038249"/>
                <a:gd name="connsiteX27" fmla="*/ 235838 w 581514"/>
                <a:gd name="connsiteY27" fmla="*/ 987005 h 1038249"/>
                <a:gd name="connsiteX28" fmla="*/ 264889 w 581514"/>
                <a:gd name="connsiteY28" fmla="*/ 1037487 h 1038249"/>
                <a:gd name="connsiteX29" fmla="*/ 360139 w 581514"/>
                <a:gd name="connsiteY29" fmla="*/ 1037487 h 1038249"/>
                <a:gd name="connsiteX30" fmla="*/ 397953 w 581514"/>
                <a:gd name="connsiteY30" fmla="*/ 964526 h 103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1514" h="1038249">
                  <a:moveTo>
                    <a:pt x="397953" y="964526"/>
                  </a:moveTo>
                  <a:cubicBezTo>
                    <a:pt x="398239" y="913662"/>
                    <a:pt x="398239" y="913662"/>
                    <a:pt x="440815" y="891564"/>
                  </a:cubicBezTo>
                  <a:cubicBezTo>
                    <a:pt x="553782" y="835081"/>
                    <a:pt x="606550" y="714875"/>
                    <a:pt x="570069" y="607433"/>
                  </a:cubicBezTo>
                  <a:cubicBezTo>
                    <a:pt x="544257" y="531233"/>
                    <a:pt x="483106" y="493133"/>
                    <a:pt x="413193" y="467892"/>
                  </a:cubicBezTo>
                  <a:cubicBezTo>
                    <a:pt x="355471" y="447032"/>
                    <a:pt x="295083" y="433602"/>
                    <a:pt x="236695" y="414457"/>
                  </a:cubicBezTo>
                  <a:cubicBezTo>
                    <a:pt x="208024" y="405027"/>
                    <a:pt x="167638" y="373499"/>
                    <a:pt x="169639" y="342257"/>
                  </a:cubicBezTo>
                  <a:cubicBezTo>
                    <a:pt x="172020" y="302919"/>
                    <a:pt x="201166" y="279392"/>
                    <a:pt x="236314" y="266057"/>
                  </a:cubicBezTo>
                  <a:cubicBezTo>
                    <a:pt x="292702" y="244626"/>
                    <a:pt x="331564" y="275582"/>
                    <a:pt x="355186" y="294442"/>
                  </a:cubicBezTo>
                  <a:cubicBezTo>
                    <a:pt x="400239" y="330446"/>
                    <a:pt x="426814" y="332732"/>
                    <a:pt x="464438" y="295585"/>
                  </a:cubicBezTo>
                  <a:cubicBezTo>
                    <a:pt x="531589" y="227957"/>
                    <a:pt x="537875" y="216051"/>
                    <a:pt x="473486" y="167664"/>
                  </a:cubicBezTo>
                  <a:cubicBezTo>
                    <a:pt x="444054" y="145566"/>
                    <a:pt x="411383" y="129945"/>
                    <a:pt x="375379" y="121849"/>
                  </a:cubicBezTo>
                  <a:cubicBezTo>
                    <a:pt x="350518" y="116324"/>
                    <a:pt x="339850" y="104513"/>
                    <a:pt x="340327" y="75938"/>
                  </a:cubicBezTo>
                  <a:cubicBezTo>
                    <a:pt x="341089" y="27932"/>
                    <a:pt x="341089" y="-643"/>
                    <a:pt x="302227" y="119"/>
                  </a:cubicBezTo>
                  <a:cubicBezTo>
                    <a:pt x="302227" y="119"/>
                    <a:pt x="302227" y="119"/>
                    <a:pt x="302227" y="119"/>
                  </a:cubicBezTo>
                  <a:cubicBezTo>
                    <a:pt x="287939" y="119"/>
                    <a:pt x="273652" y="119"/>
                    <a:pt x="259364" y="24"/>
                  </a:cubicBezTo>
                  <a:cubicBezTo>
                    <a:pt x="169639" y="-738"/>
                    <a:pt x="168591" y="16312"/>
                    <a:pt x="169924" y="88511"/>
                  </a:cubicBezTo>
                  <a:cubicBezTo>
                    <a:pt x="170496" y="118896"/>
                    <a:pt x="164019" y="139756"/>
                    <a:pt x="133634" y="152138"/>
                  </a:cubicBezTo>
                  <a:cubicBezTo>
                    <a:pt x="116584" y="159092"/>
                    <a:pt x="100963" y="171760"/>
                    <a:pt x="87247" y="184619"/>
                  </a:cubicBezTo>
                  <a:cubicBezTo>
                    <a:pt x="-13337" y="278821"/>
                    <a:pt x="-40864" y="425411"/>
                    <a:pt x="79532" y="522280"/>
                  </a:cubicBezTo>
                  <a:cubicBezTo>
                    <a:pt x="131348" y="563904"/>
                    <a:pt x="197547" y="585050"/>
                    <a:pt x="264889" y="589812"/>
                  </a:cubicBezTo>
                  <a:cubicBezTo>
                    <a:pt x="391952" y="598766"/>
                    <a:pt x="410050" y="666488"/>
                    <a:pt x="398239" y="713637"/>
                  </a:cubicBezTo>
                  <a:cubicBezTo>
                    <a:pt x="388714" y="751737"/>
                    <a:pt x="360139" y="761262"/>
                    <a:pt x="331564" y="770787"/>
                  </a:cubicBezTo>
                  <a:cubicBezTo>
                    <a:pt x="264889" y="780312"/>
                    <a:pt x="246791" y="753547"/>
                    <a:pt x="208024" y="732782"/>
                  </a:cubicBezTo>
                  <a:cubicBezTo>
                    <a:pt x="208024" y="732782"/>
                    <a:pt x="208024" y="732782"/>
                    <a:pt x="208024" y="732782"/>
                  </a:cubicBezTo>
                  <a:cubicBezTo>
                    <a:pt x="169639" y="713637"/>
                    <a:pt x="127538" y="676871"/>
                    <a:pt x="78008" y="774026"/>
                  </a:cubicBezTo>
                  <a:cubicBezTo>
                    <a:pt x="55339" y="818412"/>
                    <a:pt x="55339" y="827937"/>
                    <a:pt x="88009" y="853559"/>
                  </a:cubicBezTo>
                  <a:cubicBezTo>
                    <a:pt x="119442" y="878229"/>
                    <a:pt x="141064" y="894612"/>
                    <a:pt x="171829" y="904709"/>
                  </a:cubicBezTo>
                  <a:cubicBezTo>
                    <a:pt x="235552" y="925664"/>
                    <a:pt x="236314" y="923187"/>
                    <a:pt x="235838" y="987005"/>
                  </a:cubicBezTo>
                  <a:cubicBezTo>
                    <a:pt x="235647" y="1016246"/>
                    <a:pt x="235456" y="1035773"/>
                    <a:pt x="264889" y="1037487"/>
                  </a:cubicBezTo>
                  <a:cubicBezTo>
                    <a:pt x="294416" y="1039202"/>
                    <a:pt x="328516" y="1037487"/>
                    <a:pt x="360139" y="1037487"/>
                  </a:cubicBezTo>
                  <a:cubicBezTo>
                    <a:pt x="398239" y="1037487"/>
                    <a:pt x="398239" y="1008912"/>
                    <a:pt x="397953" y="964526"/>
                  </a:cubicBezTo>
                  <a:close/>
                </a:path>
              </a:pathLst>
            </a:custGeom>
            <a:solidFill>
              <a:srgbClr val="DA7C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EDEE3CCE-AC9F-46D5-81B9-D7D6A638D3DD}"/>
                </a:ext>
              </a:extLst>
            </p:cNvPr>
            <p:cNvSpPr/>
            <p:nvPr/>
          </p:nvSpPr>
          <p:spPr>
            <a:xfrm>
              <a:off x="5920475" y="1492223"/>
              <a:ext cx="336668" cy="970377"/>
            </a:xfrm>
            <a:custGeom>
              <a:avLst/>
              <a:gdLst>
                <a:gd name="connsiteX0" fmla="*/ 468535 w 468534"/>
                <a:gd name="connsiteY0" fmla="*/ 0 h 1350454"/>
                <a:gd name="connsiteX1" fmla="*/ 0 w 468534"/>
                <a:gd name="connsiteY1" fmla="*/ 675227 h 1350454"/>
                <a:gd name="connsiteX2" fmla="*/ 468535 w 468534"/>
                <a:gd name="connsiteY2" fmla="*/ 1350455 h 1350454"/>
                <a:gd name="connsiteX3" fmla="*/ 200025 w 468534"/>
                <a:gd name="connsiteY3" fmla="*/ 675227 h 1350454"/>
                <a:gd name="connsiteX4" fmla="*/ 468535 w 468534"/>
                <a:gd name="connsiteY4" fmla="*/ 0 h 1350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534" h="1350454">
                  <a:moveTo>
                    <a:pt x="468535" y="0"/>
                  </a:moveTo>
                  <a:cubicBezTo>
                    <a:pt x="194881" y="102203"/>
                    <a:pt x="0" y="365951"/>
                    <a:pt x="0" y="675227"/>
                  </a:cubicBezTo>
                  <a:cubicBezTo>
                    <a:pt x="0" y="984504"/>
                    <a:pt x="194881" y="1248251"/>
                    <a:pt x="468535" y="1350455"/>
                  </a:cubicBezTo>
                  <a:cubicBezTo>
                    <a:pt x="302133" y="1174337"/>
                    <a:pt x="200025" y="936688"/>
                    <a:pt x="200025" y="675227"/>
                  </a:cubicBezTo>
                  <a:cubicBezTo>
                    <a:pt x="200025" y="413766"/>
                    <a:pt x="302133" y="176117"/>
                    <a:pt x="468535" y="0"/>
                  </a:cubicBezTo>
                  <a:close/>
                </a:path>
              </a:pathLst>
            </a:custGeom>
            <a:solidFill>
              <a:srgbClr val="DA7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1BEC8139-C70F-4BC3-A7F5-74244F1E46FE}"/>
                </a:ext>
              </a:extLst>
            </p:cNvPr>
            <p:cNvSpPr/>
            <p:nvPr/>
          </p:nvSpPr>
          <p:spPr>
            <a:xfrm>
              <a:off x="6199859" y="1604862"/>
              <a:ext cx="417850" cy="745971"/>
            </a:xfrm>
            <a:custGeom>
              <a:avLst/>
              <a:gdLst>
                <a:gd name="connsiteX0" fmla="*/ 397953 w 581514"/>
                <a:gd name="connsiteY0" fmla="*/ 964526 h 1038153"/>
                <a:gd name="connsiteX1" fmla="*/ 440815 w 581514"/>
                <a:gd name="connsiteY1" fmla="*/ 891564 h 1038153"/>
                <a:gd name="connsiteX2" fmla="*/ 570070 w 581514"/>
                <a:gd name="connsiteY2" fmla="*/ 607433 h 1038153"/>
                <a:gd name="connsiteX3" fmla="*/ 413193 w 581514"/>
                <a:gd name="connsiteY3" fmla="*/ 467892 h 1038153"/>
                <a:gd name="connsiteX4" fmla="*/ 236695 w 581514"/>
                <a:gd name="connsiteY4" fmla="*/ 414457 h 1038153"/>
                <a:gd name="connsiteX5" fmla="*/ 169639 w 581514"/>
                <a:gd name="connsiteY5" fmla="*/ 342257 h 1038153"/>
                <a:gd name="connsiteX6" fmla="*/ 236314 w 581514"/>
                <a:gd name="connsiteY6" fmla="*/ 266057 h 1038153"/>
                <a:gd name="connsiteX7" fmla="*/ 355186 w 581514"/>
                <a:gd name="connsiteY7" fmla="*/ 294442 h 1038153"/>
                <a:gd name="connsiteX8" fmla="*/ 464437 w 581514"/>
                <a:gd name="connsiteY8" fmla="*/ 295585 h 1038153"/>
                <a:gd name="connsiteX9" fmla="*/ 473486 w 581514"/>
                <a:gd name="connsiteY9" fmla="*/ 167664 h 1038153"/>
                <a:gd name="connsiteX10" fmla="*/ 375379 w 581514"/>
                <a:gd name="connsiteY10" fmla="*/ 121849 h 1038153"/>
                <a:gd name="connsiteX11" fmla="*/ 340327 w 581514"/>
                <a:gd name="connsiteY11" fmla="*/ 75938 h 1038153"/>
                <a:gd name="connsiteX12" fmla="*/ 302227 w 581514"/>
                <a:gd name="connsiteY12" fmla="*/ 119 h 1038153"/>
                <a:gd name="connsiteX13" fmla="*/ 302227 w 581514"/>
                <a:gd name="connsiteY13" fmla="*/ 119 h 1038153"/>
                <a:gd name="connsiteX14" fmla="*/ 259364 w 581514"/>
                <a:gd name="connsiteY14" fmla="*/ 24 h 1038153"/>
                <a:gd name="connsiteX15" fmla="*/ 169925 w 581514"/>
                <a:gd name="connsiteY15" fmla="*/ 88511 h 1038153"/>
                <a:gd name="connsiteX16" fmla="*/ 133634 w 581514"/>
                <a:gd name="connsiteY16" fmla="*/ 152138 h 1038153"/>
                <a:gd name="connsiteX17" fmla="*/ 87247 w 581514"/>
                <a:gd name="connsiteY17" fmla="*/ 184619 h 1038153"/>
                <a:gd name="connsiteX18" fmla="*/ 79532 w 581514"/>
                <a:gd name="connsiteY18" fmla="*/ 522280 h 1038153"/>
                <a:gd name="connsiteX19" fmla="*/ 264889 w 581514"/>
                <a:gd name="connsiteY19" fmla="*/ 589812 h 1038153"/>
                <a:gd name="connsiteX20" fmla="*/ 398239 w 581514"/>
                <a:gd name="connsiteY20" fmla="*/ 713637 h 1038153"/>
                <a:gd name="connsiteX21" fmla="*/ 331564 w 581514"/>
                <a:gd name="connsiteY21" fmla="*/ 770787 h 1038153"/>
                <a:gd name="connsiteX22" fmla="*/ 208025 w 581514"/>
                <a:gd name="connsiteY22" fmla="*/ 732782 h 1038153"/>
                <a:gd name="connsiteX23" fmla="*/ 208025 w 581514"/>
                <a:gd name="connsiteY23" fmla="*/ 732782 h 1038153"/>
                <a:gd name="connsiteX24" fmla="*/ 78008 w 581514"/>
                <a:gd name="connsiteY24" fmla="*/ 774026 h 1038153"/>
                <a:gd name="connsiteX25" fmla="*/ 88009 w 581514"/>
                <a:gd name="connsiteY25" fmla="*/ 853464 h 1038153"/>
                <a:gd name="connsiteX26" fmla="*/ 171829 w 581514"/>
                <a:gd name="connsiteY26" fmla="*/ 904613 h 1038153"/>
                <a:gd name="connsiteX27" fmla="*/ 235837 w 581514"/>
                <a:gd name="connsiteY27" fmla="*/ 986909 h 1038153"/>
                <a:gd name="connsiteX28" fmla="*/ 264889 w 581514"/>
                <a:gd name="connsiteY28" fmla="*/ 1037392 h 1038153"/>
                <a:gd name="connsiteX29" fmla="*/ 360139 w 581514"/>
                <a:gd name="connsiteY29" fmla="*/ 1037392 h 1038153"/>
                <a:gd name="connsiteX30" fmla="*/ 397953 w 581514"/>
                <a:gd name="connsiteY30" fmla="*/ 964526 h 1038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1514" h="1038153">
                  <a:moveTo>
                    <a:pt x="397953" y="964526"/>
                  </a:moveTo>
                  <a:cubicBezTo>
                    <a:pt x="398239" y="913662"/>
                    <a:pt x="398239" y="913662"/>
                    <a:pt x="440815" y="891564"/>
                  </a:cubicBezTo>
                  <a:cubicBezTo>
                    <a:pt x="553782" y="835081"/>
                    <a:pt x="606550" y="714875"/>
                    <a:pt x="570070" y="607433"/>
                  </a:cubicBezTo>
                  <a:cubicBezTo>
                    <a:pt x="544257" y="531233"/>
                    <a:pt x="483106" y="493133"/>
                    <a:pt x="413193" y="467892"/>
                  </a:cubicBezTo>
                  <a:cubicBezTo>
                    <a:pt x="355471" y="447032"/>
                    <a:pt x="295083" y="433602"/>
                    <a:pt x="236695" y="414457"/>
                  </a:cubicBezTo>
                  <a:cubicBezTo>
                    <a:pt x="208025" y="405027"/>
                    <a:pt x="167638" y="373499"/>
                    <a:pt x="169639" y="342257"/>
                  </a:cubicBezTo>
                  <a:cubicBezTo>
                    <a:pt x="172020" y="302919"/>
                    <a:pt x="201167" y="279392"/>
                    <a:pt x="236314" y="266057"/>
                  </a:cubicBezTo>
                  <a:cubicBezTo>
                    <a:pt x="292702" y="244626"/>
                    <a:pt x="331564" y="275582"/>
                    <a:pt x="355186" y="294442"/>
                  </a:cubicBezTo>
                  <a:cubicBezTo>
                    <a:pt x="400239" y="330446"/>
                    <a:pt x="426814" y="332732"/>
                    <a:pt x="464437" y="295585"/>
                  </a:cubicBezTo>
                  <a:cubicBezTo>
                    <a:pt x="531589" y="227957"/>
                    <a:pt x="537875" y="216051"/>
                    <a:pt x="473486" y="167664"/>
                  </a:cubicBezTo>
                  <a:cubicBezTo>
                    <a:pt x="444054" y="145566"/>
                    <a:pt x="411383" y="129945"/>
                    <a:pt x="375379" y="121849"/>
                  </a:cubicBezTo>
                  <a:cubicBezTo>
                    <a:pt x="350518" y="116324"/>
                    <a:pt x="339851" y="104513"/>
                    <a:pt x="340327" y="75938"/>
                  </a:cubicBezTo>
                  <a:cubicBezTo>
                    <a:pt x="341089" y="27932"/>
                    <a:pt x="341089" y="-643"/>
                    <a:pt x="302227" y="119"/>
                  </a:cubicBezTo>
                  <a:cubicBezTo>
                    <a:pt x="302227" y="119"/>
                    <a:pt x="302227" y="119"/>
                    <a:pt x="302227" y="119"/>
                  </a:cubicBezTo>
                  <a:cubicBezTo>
                    <a:pt x="287939" y="119"/>
                    <a:pt x="273652" y="119"/>
                    <a:pt x="259364" y="24"/>
                  </a:cubicBezTo>
                  <a:cubicBezTo>
                    <a:pt x="169639" y="-738"/>
                    <a:pt x="168591" y="16312"/>
                    <a:pt x="169925" y="88511"/>
                  </a:cubicBezTo>
                  <a:cubicBezTo>
                    <a:pt x="170496" y="118896"/>
                    <a:pt x="164019" y="139756"/>
                    <a:pt x="133634" y="152138"/>
                  </a:cubicBezTo>
                  <a:cubicBezTo>
                    <a:pt x="116584" y="159092"/>
                    <a:pt x="100963" y="171760"/>
                    <a:pt x="87247" y="184619"/>
                  </a:cubicBezTo>
                  <a:cubicBezTo>
                    <a:pt x="-13337" y="278821"/>
                    <a:pt x="-40864" y="425411"/>
                    <a:pt x="79532" y="522280"/>
                  </a:cubicBezTo>
                  <a:cubicBezTo>
                    <a:pt x="131348" y="563904"/>
                    <a:pt x="197547" y="585050"/>
                    <a:pt x="264889" y="589812"/>
                  </a:cubicBezTo>
                  <a:cubicBezTo>
                    <a:pt x="391952" y="598766"/>
                    <a:pt x="410050" y="666488"/>
                    <a:pt x="398239" y="713637"/>
                  </a:cubicBezTo>
                  <a:cubicBezTo>
                    <a:pt x="388714" y="751737"/>
                    <a:pt x="360139" y="761262"/>
                    <a:pt x="331564" y="770787"/>
                  </a:cubicBezTo>
                  <a:cubicBezTo>
                    <a:pt x="264889" y="780312"/>
                    <a:pt x="246791" y="753547"/>
                    <a:pt x="208025" y="732782"/>
                  </a:cubicBezTo>
                  <a:cubicBezTo>
                    <a:pt x="208025" y="732782"/>
                    <a:pt x="208025" y="732782"/>
                    <a:pt x="208025" y="732782"/>
                  </a:cubicBezTo>
                  <a:cubicBezTo>
                    <a:pt x="169639" y="713637"/>
                    <a:pt x="127538" y="676871"/>
                    <a:pt x="78008" y="774026"/>
                  </a:cubicBezTo>
                  <a:cubicBezTo>
                    <a:pt x="55339" y="818317"/>
                    <a:pt x="55339" y="827842"/>
                    <a:pt x="88009" y="853464"/>
                  </a:cubicBezTo>
                  <a:cubicBezTo>
                    <a:pt x="119442" y="878134"/>
                    <a:pt x="141064" y="894517"/>
                    <a:pt x="171829" y="904613"/>
                  </a:cubicBezTo>
                  <a:cubicBezTo>
                    <a:pt x="235552" y="925568"/>
                    <a:pt x="236314" y="923092"/>
                    <a:pt x="235837" y="986909"/>
                  </a:cubicBezTo>
                  <a:cubicBezTo>
                    <a:pt x="235647" y="1016151"/>
                    <a:pt x="235456" y="1035677"/>
                    <a:pt x="264889" y="1037392"/>
                  </a:cubicBezTo>
                  <a:cubicBezTo>
                    <a:pt x="294416" y="1039106"/>
                    <a:pt x="328516" y="1037392"/>
                    <a:pt x="360139" y="1037392"/>
                  </a:cubicBezTo>
                  <a:cubicBezTo>
                    <a:pt x="398239" y="1037487"/>
                    <a:pt x="398239" y="1008912"/>
                    <a:pt x="397953" y="964526"/>
                  </a:cubicBezTo>
                  <a:close/>
                </a:path>
              </a:pathLst>
            </a:custGeom>
            <a:solidFill>
              <a:srgbClr val="FBBA0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846D90-8BA1-4A5A-A929-28DA79ADAE94}"/>
              </a:ext>
            </a:extLst>
          </p:cNvPr>
          <p:cNvGrpSpPr/>
          <p:nvPr/>
        </p:nvGrpSpPr>
        <p:grpSpPr>
          <a:xfrm>
            <a:off x="513238" y="4795751"/>
            <a:ext cx="11165525" cy="1692917"/>
            <a:chOff x="41010" y="4795751"/>
            <a:chExt cx="11165525" cy="169291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26AA08A-AC1D-47DA-B6B6-F817F6EBD6B7}"/>
                </a:ext>
              </a:extLst>
            </p:cNvPr>
            <p:cNvGrpSpPr/>
            <p:nvPr/>
          </p:nvGrpSpPr>
          <p:grpSpPr>
            <a:xfrm>
              <a:off x="41010" y="4795751"/>
              <a:ext cx="4182220" cy="1692917"/>
              <a:chOff x="904131" y="450339"/>
              <a:chExt cx="4182220" cy="169291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96A6FB-7CF0-4519-BD57-02FA3B3439AB}"/>
                  </a:ext>
                </a:extLst>
              </p:cNvPr>
              <p:cNvSpPr txBox="1"/>
              <p:nvPr/>
            </p:nvSpPr>
            <p:spPr>
              <a:xfrm>
                <a:off x="1650601" y="450339"/>
                <a:ext cx="34357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altLang="ko-KR" sz="1400" dirty="0">
                    <a:solidFill>
                      <a:schemeClr val="accent1"/>
                    </a:solidFill>
                    <a:cs typeface="Arial" pitchFamily="34" charset="0"/>
                  </a:rPr>
                  <a:t>L</a:t>
                </a:r>
                <a:r>
                  <a:rPr lang="en-US" altLang="ko-KR" sz="1400" dirty="0">
                    <a:solidFill>
                      <a:schemeClr val="accent1"/>
                    </a:solidFill>
                    <a:cs typeface="Arial" pitchFamily="34" charset="0"/>
                  </a:rPr>
                  <a:t>OREM IPSUM DOLOR SIT AMET, CU USU AGAM INTEGRE IMPEDIT.</a:t>
                </a:r>
                <a:endParaRPr lang="ko-KR" altLang="en-US" sz="1400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  <p:cxnSp>
            <p:nvCxnSpPr>
              <p:cNvPr id="6" name="Straight Connector 12">
                <a:extLst>
                  <a:ext uri="{FF2B5EF4-FFF2-40B4-BE49-F238E27FC236}">
                    <a16:creationId xmlns:a16="http://schemas.microsoft.com/office/drawing/2014/main" id="{C9DA947A-A60A-4E15-AF79-521FC57484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6897" y="1048617"/>
                <a:ext cx="3435750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8F44AB-1707-462A-ADE1-0FD2A8AF5F08}"/>
                  </a:ext>
                </a:extLst>
              </p:cNvPr>
              <p:cNvSpPr txBox="1"/>
              <p:nvPr/>
            </p:nvSpPr>
            <p:spPr>
              <a:xfrm>
                <a:off x="904131" y="752366"/>
                <a:ext cx="642530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accent1"/>
                    </a:solidFill>
                    <a:cs typeface="Calibri" pitchFamily="34" charset="0"/>
                  </a:rPr>
                  <a:t>01</a:t>
                </a:r>
                <a:endParaRPr lang="ko-KR" altLang="en-US" sz="3200" b="1" dirty="0">
                  <a:solidFill>
                    <a:schemeClr val="accent1"/>
                  </a:solidFill>
                  <a:cs typeface="Calibri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7B3B33-1412-4988-9B02-EA1D8A277052}"/>
                  </a:ext>
                </a:extLst>
              </p:cNvPr>
              <p:cNvSpPr txBox="1"/>
              <p:nvPr/>
            </p:nvSpPr>
            <p:spPr>
              <a:xfrm>
                <a:off x="1650600" y="1135057"/>
                <a:ext cx="34357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1"/>
                    </a:solidFill>
                    <a:cs typeface="Calibri" pitchFamily="34" charset="0"/>
                  </a:rPr>
                  <a:t>PowerPoint Presentation Templates</a:t>
                </a:r>
                <a:endParaRPr lang="ko-KR" altLang="en-US" sz="1400" b="1" dirty="0">
                  <a:solidFill>
                    <a:schemeClr val="accent1"/>
                  </a:solidFill>
                  <a:cs typeface="Calibri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217337-9B74-4B19-81E7-1ACE0D71D49C}"/>
                  </a:ext>
                </a:extLst>
              </p:cNvPr>
              <p:cNvSpPr txBox="1"/>
              <p:nvPr/>
            </p:nvSpPr>
            <p:spPr>
              <a:xfrm>
                <a:off x="1650598" y="1496925"/>
                <a:ext cx="34357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1">
                        <a:lumMod val="50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accent1">
                        <a:lumMod val="50000"/>
                      </a:schemeClr>
                    </a:solidFill>
                  </a:rPr>
                  <a:t>You can simply impress your audience and add a unique zing.</a:t>
                </a:r>
                <a:endParaRPr lang="en-US" altLang="ko-KR" sz="1200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DF14E60-764B-4A07-BE40-52CC893E80FF}"/>
                </a:ext>
              </a:extLst>
            </p:cNvPr>
            <p:cNvGrpSpPr/>
            <p:nvPr/>
          </p:nvGrpSpPr>
          <p:grpSpPr>
            <a:xfrm>
              <a:off x="7024315" y="4795751"/>
              <a:ext cx="4182220" cy="1692917"/>
              <a:chOff x="6942981" y="450339"/>
              <a:chExt cx="4182220" cy="1692917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68206C-90D7-4DE9-99A7-7534499858D1}"/>
                  </a:ext>
                </a:extLst>
              </p:cNvPr>
              <p:cNvSpPr txBox="1"/>
              <p:nvPr/>
            </p:nvSpPr>
            <p:spPr>
              <a:xfrm>
                <a:off x="7689451" y="450339"/>
                <a:ext cx="34357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altLang="ko-KR" sz="1400" dirty="0">
                    <a:solidFill>
                      <a:schemeClr val="accent2"/>
                    </a:solidFill>
                    <a:cs typeface="Arial" pitchFamily="34" charset="0"/>
                  </a:rPr>
                  <a:t>L</a:t>
                </a:r>
                <a:r>
                  <a:rPr lang="en-US" altLang="ko-KR" sz="1400" dirty="0">
                    <a:solidFill>
                      <a:schemeClr val="accent2"/>
                    </a:solidFill>
                    <a:cs typeface="Arial" pitchFamily="34" charset="0"/>
                  </a:rPr>
                  <a:t>OREM IPSUM DOLOR SIT AMET, CU USU AGAM INTEGRE IMPEDIT.</a:t>
                </a:r>
                <a:endParaRPr lang="ko-KR" altLang="en-US" sz="1400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  <p:cxnSp>
            <p:nvCxnSpPr>
              <p:cNvPr id="12" name="Straight Connector 12">
                <a:extLst>
                  <a:ext uri="{FF2B5EF4-FFF2-40B4-BE49-F238E27FC236}">
                    <a16:creationId xmlns:a16="http://schemas.microsoft.com/office/drawing/2014/main" id="{D0FFBB4D-981B-4351-95AA-A2470FCB09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5747" y="1048617"/>
                <a:ext cx="3435750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773003-2AF9-4D21-9645-B5916DAF87BF}"/>
                  </a:ext>
                </a:extLst>
              </p:cNvPr>
              <p:cNvSpPr txBox="1"/>
              <p:nvPr/>
            </p:nvSpPr>
            <p:spPr>
              <a:xfrm>
                <a:off x="6942981" y="752366"/>
                <a:ext cx="642530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accent2"/>
                    </a:solidFill>
                    <a:cs typeface="Calibri" pitchFamily="34" charset="0"/>
                  </a:rPr>
                  <a:t>02</a:t>
                </a:r>
                <a:endParaRPr lang="ko-KR" altLang="en-US" sz="3200" b="1" dirty="0">
                  <a:solidFill>
                    <a:schemeClr val="accent2"/>
                  </a:solidFill>
                  <a:cs typeface="Calibri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0B0BF8-4ACE-4132-AA0F-72057E0A34A3}"/>
                  </a:ext>
                </a:extLst>
              </p:cNvPr>
              <p:cNvSpPr txBox="1"/>
              <p:nvPr/>
            </p:nvSpPr>
            <p:spPr>
              <a:xfrm>
                <a:off x="7689450" y="1135057"/>
                <a:ext cx="34357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2"/>
                    </a:solidFill>
                    <a:cs typeface="Calibri" pitchFamily="34" charset="0"/>
                  </a:rPr>
                  <a:t>PowerPoint Presentation Templates</a:t>
                </a:r>
                <a:endParaRPr lang="ko-KR" altLang="en-US" sz="1400" b="1" dirty="0">
                  <a:solidFill>
                    <a:schemeClr val="accent2"/>
                  </a:solidFill>
                  <a:cs typeface="Calibri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0BC2103-B5A3-4955-AADF-D446BCD359DD}"/>
                  </a:ext>
                </a:extLst>
              </p:cNvPr>
              <p:cNvSpPr txBox="1"/>
              <p:nvPr/>
            </p:nvSpPr>
            <p:spPr>
              <a:xfrm>
                <a:off x="7689448" y="1496925"/>
                <a:ext cx="34357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2">
                        <a:lumMod val="50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accent2">
                        <a:lumMod val="50000"/>
                      </a:schemeClr>
                    </a:solidFill>
                  </a:rPr>
                  <a:t>You can simply impress your audience and add a unique zing.</a:t>
                </a:r>
                <a:endParaRPr lang="en-US" altLang="ko-KR" sz="1200" dirty="0">
                  <a:solidFill>
                    <a:schemeClr val="accent2">
                      <a:lumMod val="50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2EBEFA2-203E-448B-86E7-BF149825DBB2}"/>
              </a:ext>
            </a:extLst>
          </p:cNvPr>
          <p:cNvSpPr txBox="1"/>
          <p:nvPr/>
        </p:nvSpPr>
        <p:spPr>
          <a:xfrm>
            <a:off x="3746235" y="1363706"/>
            <a:ext cx="4699530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867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867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OREM IPSUM DOLOR SIT AMET,</a:t>
            </a:r>
          </a:p>
          <a:p>
            <a:pPr algn="ctr"/>
            <a:r>
              <a:rPr lang="en-US" altLang="ko-KR" sz="1867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CU USU AGAM INTEGRE IMPEDIT.</a:t>
            </a:r>
            <a:endParaRPr lang="ko-KR" altLang="en-US" sz="1867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A11E81-FC68-42E8-A86E-FE617107C4E6}"/>
              </a:ext>
            </a:extLst>
          </p:cNvPr>
          <p:cNvSpPr txBox="1"/>
          <p:nvPr/>
        </p:nvSpPr>
        <p:spPr>
          <a:xfrm>
            <a:off x="3746235" y="386752"/>
            <a:ext cx="469953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3200" dirty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rPr>
              <a:t>L</a:t>
            </a:r>
            <a:r>
              <a:rPr lang="en-US" altLang="ko-KR" sz="3200" dirty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rPr>
              <a:t>OREM IPSUM</a:t>
            </a:r>
          </a:p>
          <a:p>
            <a:pPr algn="ctr"/>
            <a:r>
              <a:rPr lang="en-US" altLang="ko-KR" sz="3200" dirty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rPr>
              <a:t>DOLOR SIT AMET, </a:t>
            </a:r>
            <a:endParaRPr lang="ko-KR" altLang="en-US" sz="3200" dirty="0">
              <a:solidFill>
                <a:schemeClr val="accent2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AC1D9A-C721-40BB-8351-CBEA78124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766070"/>
              </p:ext>
            </p:extLst>
          </p:nvPr>
        </p:nvGraphicFramePr>
        <p:xfrm>
          <a:off x="942740" y="1821482"/>
          <a:ext cx="2188492" cy="42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ko-KR" altLang="en-US" sz="28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and appeal to your Presentations.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A438D5-5B4C-49DD-B077-4C212C63F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960680"/>
              </p:ext>
            </p:extLst>
          </p:nvPr>
        </p:nvGraphicFramePr>
        <p:xfrm>
          <a:off x="3659752" y="1821483"/>
          <a:ext cx="2173221" cy="42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$100</a:t>
                      </a:r>
                      <a:endParaRPr lang="ko-KR" altLang="en-US" sz="28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FD290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and appeal to your Presentations.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71E324F-9A75-4759-8C44-45C069526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342425"/>
              </p:ext>
            </p:extLst>
          </p:nvPr>
        </p:nvGraphicFramePr>
        <p:xfrm>
          <a:off x="6361491" y="1821482"/>
          <a:ext cx="2188492" cy="42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$80</a:t>
                      </a:r>
                      <a:endParaRPr lang="ko-KR" altLang="en-US" sz="28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and appeal to your Presentations.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C8310DB-93C1-4552-B9AA-96EBAF630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280479"/>
              </p:ext>
            </p:extLst>
          </p:nvPr>
        </p:nvGraphicFramePr>
        <p:xfrm>
          <a:off x="9078501" y="1821482"/>
          <a:ext cx="2188492" cy="42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$99</a:t>
                      </a:r>
                      <a:endParaRPr lang="ko-KR" altLang="en-US" sz="28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FD290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and appeal to your Presentations.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1A7EF617-572D-478C-80D5-79D6663496D5}"/>
              </a:ext>
            </a:extLst>
          </p:cNvPr>
          <p:cNvGrpSpPr/>
          <p:nvPr/>
        </p:nvGrpSpPr>
        <p:grpSpPr>
          <a:xfrm>
            <a:off x="1226986" y="5361203"/>
            <a:ext cx="1620000" cy="360040"/>
            <a:chOff x="2627784" y="3579862"/>
            <a:chExt cx="1788280" cy="360040"/>
          </a:xfrm>
          <a:solidFill>
            <a:srgbClr val="FD2906"/>
          </a:solidFill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14EF8B5-908D-4B85-B79B-BDF2C09DAA35}"/>
                </a:ext>
              </a:extLst>
            </p:cNvPr>
            <p:cNvSpPr/>
            <p:nvPr/>
          </p:nvSpPr>
          <p:spPr>
            <a:xfrm>
              <a:off x="2627784" y="3579862"/>
              <a:ext cx="1788280" cy="36004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FFF4AF-9870-408E-8AF3-BB8B3054A3E8}"/>
                </a:ext>
              </a:extLst>
            </p:cNvPr>
            <p:cNvSpPr txBox="1"/>
            <p:nvPr/>
          </p:nvSpPr>
          <p:spPr>
            <a:xfrm>
              <a:off x="2838436" y="3590605"/>
              <a:ext cx="136697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1FB221E-CC40-49A5-B55E-3FA5EA9D8AD0}"/>
              </a:ext>
            </a:extLst>
          </p:cNvPr>
          <p:cNvGrpSpPr/>
          <p:nvPr/>
        </p:nvGrpSpPr>
        <p:grpSpPr>
          <a:xfrm>
            <a:off x="3936361" y="5361203"/>
            <a:ext cx="1620000" cy="360040"/>
            <a:chOff x="2627784" y="3579862"/>
            <a:chExt cx="1788280" cy="36004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400A3D4-9FF0-4917-9445-C11CC634E182}"/>
                </a:ext>
              </a:extLst>
            </p:cNvPr>
            <p:cNvSpPr/>
            <p:nvPr/>
          </p:nvSpPr>
          <p:spPr>
            <a:xfrm>
              <a:off x="2627784" y="3579862"/>
              <a:ext cx="1788280" cy="36004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CD1072-32DB-4B44-B87C-6120E81A0706}"/>
                </a:ext>
              </a:extLst>
            </p:cNvPr>
            <p:cNvSpPr txBox="1"/>
            <p:nvPr/>
          </p:nvSpPr>
          <p:spPr>
            <a:xfrm>
              <a:off x="2838436" y="3590605"/>
              <a:ext cx="136697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43998ED-C9BB-4BCA-A133-F8DE40A9D424}"/>
              </a:ext>
            </a:extLst>
          </p:cNvPr>
          <p:cNvGrpSpPr/>
          <p:nvPr/>
        </p:nvGrpSpPr>
        <p:grpSpPr>
          <a:xfrm>
            <a:off x="6645737" y="5361203"/>
            <a:ext cx="1620000" cy="360040"/>
            <a:chOff x="2627784" y="3579862"/>
            <a:chExt cx="1788280" cy="360040"/>
          </a:xfrm>
          <a:solidFill>
            <a:srgbClr val="FD2906"/>
          </a:solidFill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FB6F92B6-994B-4A89-BC21-D15606E2823B}"/>
                </a:ext>
              </a:extLst>
            </p:cNvPr>
            <p:cNvSpPr/>
            <p:nvPr/>
          </p:nvSpPr>
          <p:spPr>
            <a:xfrm>
              <a:off x="2627784" y="3579862"/>
              <a:ext cx="1788280" cy="36004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D82F5BC-71A2-497D-8CFD-7579CAE357F9}"/>
                </a:ext>
              </a:extLst>
            </p:cNvPr>
            <p:cNvSpPr txBox="1"/>
            <p:nvPr/>
          </p:nvSpPr>
          <p:spPr>
            <a:xfrm>
              <a:off x="2838436" y="3590605"/>
              <a:ext cx="136697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66969-E9FD-4893-BF43-48FCDA19ACE2}"/>
              </a:ext>
            </a:extLst>
          </p:cNvPr>
          <p:cNvGrpSpPr/>
          <p:nvPr/>
        </p:nvGrpSpPr>
        <p:grpSpPr>
          <a:xfrm>
            <a:off x="9362747" y="5361203"/>
            <a:ext cx="1620000" cy="360040"/>
            <a:chOff x="2627784" y="3579862"/>
            <a:chExt cx="1788280" cy="360040"/>
          </a:xfrm>
          <a:solidFill>
            <a:srgbClr val="FD2906"/>
          </a:solidFill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4A3F0AC1-8D53-42BE-9986-6E3E2689B5E1}"/>
                </a:ext>
              </a:extLst>
            </p:cNvPr>
            <p:cNvSpPr/>
            <p:nvPr/>
          </p:nvSpPr>
          <p:spPr>
            <a:xfrm>
              <a:off x="2627784" y="3579862"/>
              <a:ext cx="1788280" cy="36004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249C09-5181-40EE-827C-6D000D400A8C}"/>
                </a:ext>
              </a:extLst>
            </p:cNvPr>
            <p:cNvSpPr txBox="1"/>
            <p:nvPr/>
          </p:nvSpPr>
          <p:spPr>
            <a:xfrm>
              <a:off x="2838436" y="3590605"/>
              <a:ext cx="136697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Rounded Rectangle 25">
            <a:extLst>
              <a:ext uri="{FF2B5EF4-FFF2-40B4-BE49-F238E27FC236}">
                <a16:creationId xmlns:a16="http://schemas.microsoft.com/office/drawing/2014/main" id="{5EAE2ECA-61E1-4264-8080-41113D8E2B46}"/>
              </a:ext>
            </a:extLst>
          </p:cNvPr>
          <p:cNvSpPr/>
          <p:nvPr/>
        </p:nvSpPr>
        <p:spPr>
          <a:xfrm>
            <a:off x="9966663" y="2064074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Freeform 55">
            <a:extLst>
              <a:ext uri="{FF2B5EF4-FFF2-40B4-BE49-F238E27FC236}">
                <a16:creationId xmlns:a16="http://schemas.microsoft.com/office/drawing/2014/main" id="{EFF5EBA4-5445-41B5-80FD-0D71EEA27300}"/>
              </a:ext>
            </a:extLst>
          </p:cNvPr>
          <p:cNvSpPr/>
          <p:nvPr/>
        </p:nvSpPr>
        <p:spPr>
          <a:xfrm rot="2700000">
            <a:off x="4635358" y="1969454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Trapezoid 22">
            <a:extLst>
              <a:ext uri="{FF2B5EF4-FFF2-40B4-BE49-F238E27FC236}">
                <a16:creationId xmlns:a16="http://schemas.microsoft.com/office/drawing/2014/main" id="{02D695F1-C2E9-4B49-83C4-4790530A7265}"/>
              </a:ext>
            </a:extLst>
          </p:cNvPr>
          <p:cNvSpPr>
            <a:spLocks noChangeAspect="1"/>
          </p:cNvSpPr>
          <p:nvPr/>
        </p:nvSpPr>
        <p:spPr>
          <a:xfrm>
            <a:off x="1819792" y="2100724"/>
            <a:ext cx="449662" cy="2287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Freeform 53">
            <a:extLst>
              <a:ext uri="{FF2B5EF4-FFF2-40B4-BE49-F238E27FC236}">
                <a16:creationId xmlns:a16="http://schemas.microsoft.com/office/drawing/2014/main" id="{FEFA357F-ABE9-4600-A02B-34675A1EBCA8}"/>
              </a:ext>
            </a:extLst>
          </p:cNvPr>
          <p:cNvSpPr/>
          <p:nvPr/>
        </p:nvSpPr>
        <p:spPr>
          <a:xfrm>
            <a:off x="7264344" y="2045218"/>
            <a:ext cx="382784" cy="39245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A102A0-131A-483F-B8ED-8DE48E776C50}"/>
              </a:ext>
            </a:extLst>
          </p:cNvPr>
          <p:cNvGrpSpPr/>
          <p:nvPr/>
        </p:nvGrpSpPr>
        <p:grpSpPr>
          <a:xfrm>
            <a:off x="2095501" y="3033466"/>
            <a:ext cx="7898195" cy="1512168"/>
            <a:chOff x="955171" y="2708920"/>
            <a:chExt cx="7138954" cy="1512168"/>
          </a:xfrm>
        </p:grpSpPr>
        <p:sp>
          <p:nvSpPr>
            <p:cNvPr id="4" name="Chevron 8">
              <a:extLst>
                <a:ext uri="{FF2B5EF4-FFF2-40B4-BE49-F238E27FC236}">
                  <a16:creationId xmlns:a16="http://schemas.microsoft.com/office/drawing/2014/main" id="{CF3EABA6-6B71-4896-9531-2EC6CFB82A69}"/>
                </a:ext>
              </a:extLst>
            </p:cNvPr>
            <p:cNvSpPr/>
            <p:nvPr/>
          </p:nvSpPr>
          <p:spPr>
            <a:xfrm>
              <a:off x="955171" y="2708920"/>
              <a:ext cx="1875088" cy="1512168"/>
            </a:xfrm>
            <a:prstGeom prst="chevron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5" name="Chevron 9">
              <a:extLst>
                <a:ext uri="{FF2B5EF4-FFF2-40B4-BE49-F238E27FC236}">
                  <a16:creationId xmlns:a16="http://schemas.microsoft.com/office/drawing/2014/main" id="{E8DBAE11-AC40-4AE4-8955-A4EC825CACBD}"/>
                </a:ext>
              </a:extLst>
            </p:cNvPr>
            <p:cNvSpPr/>
            <p:nvPr/>
          </p:nvSpPr>
          <p:spPr>
            <a:xfrm>
              <a:off x="2271138" y="2708920"/>
              <a:ext cx="1875088" cy="1512168"/>
            </a:xfrm>
            <a:prstGeom prst="chevron">
              <a:avLst/>
            </a:prstGeom>
            <a:no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6" name="Chevron 10">
              <a:extLst>
                <a:ext uri="{FF2B5EF4-FFF2-40B4-BE49-F238E27FC236}">
                  <a16:creationId xmlns:a16="http://schemas.microsoft.com/office/drawing/2014/main" id="{4C377BEE-6AA5-4BFE-94C6-4F030FC7AFB8}"/>
                </a:ext>
              </a:extLst>
            </p:cNvPr>
            <p:cNvSpPr/>
            <p:nvPr/>
          </p:nvSpPr>
          <p:spPr>
            <a:xfrm>
              <a:off x="3587104" y="2708920"/>
              <a:ext cx="1875088" cy="1512168"/>
            </a:xfrm>
            <a:prstGeom prst="chevron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Chevron 11">
              <a:extLst>
                <a:ext uri="{FF2B5EF4-FFF2-40B4-BE49-F238E27FC236}">
                  <a16:creationId xmlns:a16="http://schemas.microsoft.com/office/drawing/2014/main" id="{6DFBB230-4BD3-44CC-A7EF-63C35315BE0B}"/>
                </a:ext>
              </a:extLst>
            </p:cNvPr>
            <p:cNvSpPr/>
            <p:nvPr/>
          </p:nvSpPr>
          <p:spPr>
            <a:xfrm>
              <a:off x="4903071" y="2708920"/>
              <a:ext cx="1875088" cy="1512168"/>
            </a:xfrm>
            <a:prstGeom prst="chevron">
              <a:avLst/>
            </a:prstGeom>
            <a:noFill/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8" name="Chevron 12">
              <a:extLst>
                <a:ext uri="{FF2B5EF4-FFF2-40B4-BE49-F238E27FC236}">
                  <a16:creationId xmlns:a16="http://schemas.microsoft.com/office/drawing/2014/main" id="{CCBA2330-E4E7-47D3-9F7D-43CC20E18DC8}"/>
                </a:ext>
              </a:extLst>
            </p:cNvPr>
            <p:cNvSpPr/>
            <p:nvPr/>
          </p:nvSpPr>
          <p:spPr>
            <a:xfrm>
              <a:off x="6219037" y="2708920"/>
              <a:ext cx="1875088" cy="1512168"/>
            </a:xfrm>
            <a:prstGeom prst="chevron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9" name="Elbow Connector 14">
            <a:extLst>
              <a:ext uri="{FF2B5EF4-FFF2-40B4-BE49-F238E27FC236}">
                <a16:creationId xmlns:a16="http://schemas.microsoft.com/office/drawing/2014/main" id="{71383BD0-C183-4681-92FA-0F8A4C72B560}"/>
              </a:ext>
            </a:extLst>
          </p:cNvPr>
          <p:cNvCxnSpPr>
            <a:cxnSpLocks/>
          </p:cNvCxnSpPr>
          <p:nvPr/>
        </p:nvCxnSpPr>
        <p:spPr>
          <a:xfrm flipV="1">
            <a:off x="1219201" y="4709132"/>
            <a:ext cx="1529081" cy="520902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6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3ED4FC-93CD-40E5-A6FA-4E8DB0E33581}"/>
              </a:ext>
            </a:extLst>
          </p:cNvPr>
          <p:cNvGrpSpPr/>
          <p:nvPr/>
        </p:nvGrpSpPr>
        <p:grpSpPr>
          <a:xfrm>
            <a:off x="1393022" y="5076146"/>
            <a:ext cx="2045528" cy="911398"/>
            <a:chOff x="1418442" y="3789040"/>
            <a:chExt cx="2045528" cy="91139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B51069-04B5-4668-9BED-3166EB6F63B8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0F538E-CBC9-4F77-9D89-4A6B36ACCCC4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6C6D0C5-483B-49C0-8710-AE078EC464DD}"/>
              </a:ext>
            </a:extLst>
          </p:cNvPr>
          <p:cNvGrpSpPr/>
          <p:nvPr/>
        </p:nvGrpSpPr>
        <p:grpSpPr>
          <a:xfrm>
            <a:off x="4858896" y="5076146"/>
            <a:ext cx="2045528" cy="911398"/>
            <a:chOff x="1418442" y="3789040"/>
            <a:chExt cx="2045528" cy="91139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CE1420-D267-4716-A9DE-B1387F5FD645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BF5FCDE-5A98-4D19-ACAF-939BE947D464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113B3F-DD93-4D4A-8537-823F83D9A599}"/>
              </a:ext>
            </a:extLst>
          </p:cNvPr>
          <p:cNvGrpSpPr/>
          <p:nvPr/>
        </p:nvGrpSpPr>
        <p:grpSpPr>
          <a:xfrm>
            <a:off x="8471892" y="5076146"/>
            <a:ext cx="2045528" cy="911398"/>
            <a:chOff x="1418442" y="3789040"/>
            <a:chExt cx="2045528" cy="91139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4539B66-44A2-4CEF-9ABC-4719D297A396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2ED74D-CDDD-4ED4-A90C-D4C9EB44D74D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9" name="Elbow Connector 30">
            <a:extLst>
              <a:ext uri="{FF2B5EF4-FFF2-40B4-BE49-F238E27FC236}">
                <a16:creationId xmlns:a16="http://schemas.microsoft.com/office/drawing/2014/main" id="{D7F5237E-CD71-46D9-BE84-2CC4EAD8A071}"/>
              </a:ext>
            </a:extLst>
          </p:cNvPr>
          <p:cNvCxnSpPr/>
          <p:nvPr/>
        </p:nvCxnSpPr>
        <p:spPr>
          <a:xfrm flipV="1">
            <a:off x="4664738" y="4709132"/>
            <a:ext cx="919468" cy="520902"/>
          </a:xfrm>
          <a:prstGeom prst="bentConnector3">
            <a:avLst>
              <a:gd name="adj1" fmla="val -30138"/>
            </a:avLst>
          </a:prstGeom>
          <a:ln w="25400">
            <a:solidFill>
              <a:schemeClr val="accent2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33">
            <a:extLst>
              <a:ext uri="{FF2B5EF4-FFF2-40B4-BE49-F238E27FC236}">
                <a16:creationId xmlns:a16="http://schemas.microsoft.com/office/drawing/2014/main" id="{68D84EBF-35C4-426B-B397-E708A20CA2FD}"/>
              </a:ext>
            </a:extLst>
          </p:cNvPr>
          <p:cNvCxnSpPr>
            <a:cxnSpLocks/>
          </p:cNvCxnSpPr>
          <p:nvPr/>
        </p:nvCxnSpPr>
        <p:spPr>
          <a:xfrm rot="10800000">
            <a:off x="8631579" y="4709134"/>
            <a:ext cx="2038788" cy="520900"/>
          </a:xfrm>
          <a:prstGeom prst="bentConnector3">
            <a:avLst>
              <a:gd name="adj1" fmla="val -25217"/>
            </a:avLst>
          </a:prstGeom>
          <a:ln w="25400">
            <a:solidFill>
              <a:schemeClr val="accent4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7EC7717-C18F-4486-B096-C8692E103685}"/>
              </a:ext>
            </a:extLst>
          </p:cNvPr>
          <p:cNvGrpSpPr/>
          <p:nvPr/>
        </p:nvGrpSpPr>
        <p:grpSpPr>
          <a:xfrm>
            <a:off x="1860560" y="1828810"/>
            <a:ext cx="2045528" cy="911398"/>
            <a:chOff x="1418442" y="3789040"/>
            <a:chExt cx="2045528" cy="91139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63B231E-5D5E-4445-9E8B-627D31DDE32D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900AD0-5229-4B27-8E67-6F4D889B3E5A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4" name="Elbow Connector 43">
            <a:extLst>
              <a:ext uri="{FF2B5EF4-FFF2-40B4-BE49-F238E27FC236}">
                <a16:creationId xmlns:a16="http://schemas.microsoft.com/office/drawing/2014/main" id="{0654F64E-EF6D-4EEF-9E1B-E5DC5EEBCD60}"/>
              </a:ext>
            </a:extLst>
          </p:cNvPr>
          <p:cNvCxnSpPr/>
          <p:nvPr/>
        </p:nvCxnSpPr>
        <p:spPr>
          <a:xfrm>
            <a:off x="1673028" y="1982699"/>
            <a:ext cx="2542346" cy="854225"/>
          </a:xfrm>
          <a:prstGeom prst="bentConnector3">
            <a:avLst>
              <a:gd name="adj1" fmla="val -6919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25D4C75-DC05-4A68-95CF-891386BFCAF2}"/>
              </a:ext>
            </a:extLst>
          </p:cNvPr>
          <p:cNvGrpSpPr/>
          <p:nvPr/>
        </p:nvGrpSpPr>
        <p:grpSpPr>
          <a:xfrm>
            <a:off x="7875280" y="1828810"/>
            <a:ext cx="2045528" cy="911398"/>
            <a:chOff x="1418442" y="3789040"/>
            <a:chExt cx="2045528" cy="91139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137E14-3D48-49DE-8C4D-ABDD5DF0B711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DAEB8B5-A7C4-4658-95FF-E865793B7E4F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8" name="Elbow Connector 55">
            <a:extLst>
              <a:ext uri="{FF2B5EF4-FFF2-40B4-BE49-F238E27FC236}">
                <a16:creationId xmlns:a16="http://schemas.microsoft.com/office/drawing/2014/main" id="{904765E4-3DA2-41E1-A6F5-643F55CDFA93}"/>
              </a:ext>
            </a:extLst>
          </p:cNvPr>
          <p:cNvCxnSpPr/>
          <p:nvPr/>
        </p:nvCxnSpPr>
        <p:spPr>
          <a:xfrm flipV="1">
            <a:off x="7259636" y="1982699"/>
            <a:ext cx="2755744" cy="926235"/>
          </a:xfrm>
          <a:prstGeom prst="bentConnector3">
            <a:avLst>
              <a:gd name="adj1" fmla="val 117007"/>
            </a:avLst>
          </a:prstGeom>
          <a:ln w="25400">
            <a:solidFill>
              <a:schemeClr val="accent3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E4DE6A7-E000-45CD-86D5-4EF61A396EFA}"/>
              </a:ext>
            </a:extLst>
          </p:cNvPr>
          <p:cNvSpPr txBox="1"/>
          <p:nvPr/>
        </p:nvSpPr>
        <p:spPr>
          <a:xfrm>
            <a:off x="2994900" y="3657551"/>
            <a:ext cx="86618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Calibri" pitchFamily="34" charset="0"/>
              </a:rPr>
              <a:t>Add Text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Calibri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A9FDAB-BB29-48B1-8A0B-A163A74B87A6}"/>
              </a:ext>
            </a:extLst>
          </p:cNvPr>
          <p:cNvSpPr txBox="1"/>
          <p:nvPr/>
        </p:nvSpPr>
        <p:spPr>
          <a:xfrm>
            <a:off x="4447138" y="3657551"/>
            <a:ext cx="86618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Calibri" pitchFamily="34" charset="0"/>
              </a:rPr>
              <a:t>Add Text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Calibri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0C09F6-74C2-4623-8878-FD67FBC650A9}"/>
              </a:ext>
            </a:extLst>
          </p:cNvPr>
          <p:cNvSpPr txBox="1"/>
          <p:nvPr/>
        </p:nvSpPr>
        <p:spPr>
          <a:xfrm>
            <a:off x="5899376" y="3657551"/>
            <a:ext cx="86618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Calibri" pitchFamily="34" charset="0"/>
              </a:rPr>
              <a:t>Add Text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Calibri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0BAE47-F8EC-4179-8708-5DD64E1A321D}"/>
              </a:ext>
            </a:extLst>
          </p:cNvPr>
          <p:cNvSpPr txBox="1"/>
          <p:nvPr/>
        </p:nvSpPr>
        <p:spPr>
          <a:xfrm>
            <a:off x="7351614" y="3657551"/>
            <a:ext cx="86618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Calibri" pitchFamily="34" charset="0"/>
              </a:rPr>
              <a:t>Add Text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Calibri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DB80F1-F2F6-4678-9AC6-6618928800B1}"/>
              </a:ext>
            </a:extLst>
          </p:cNvPr>
          <p:cNvSpPr txBox="1"/>
          <p:nvPr/>
        </p:nvSpPr>
        <p:spPr>
          <a:xfrm>
            <a:off x="8803852" y="3657551"/>
            <a:ext cx="86618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Calibri" pitchFamily="34" charset="0"/>
              </a:rPr>
              <a:t>Add Text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>
            <a:extLst>
              <a:ext uri="{FF2B5EF4-FFF2-40B4-BE49-F238E27FC236}">
                <a16:creationId xmlns:a16="http://schemas.microsoft.com/office/drawing/2014/main" id="{F0C773A7-3C8D-4327-B4E2-7EDA8404EE0E}"/>
              </a:ext>
            </a:extLst>
          </p:cNvPr>
          <p:cNvGrpSpPr/>
          <p:nvPr/>
        </p:nvGrpSpPr>
        <p:grpSpPr>
          <a:xfrm>
            <a:off x="5080208" y="642796"/>
            <a:ext cx="6721278" cy="5572408"/>
            <a:chOff x="5080208" y="642796"/>
            <a:chExt cx="6721278" cy="5572408"/>
          </a:xfrm>
        </p:grpSpPr>
        <p:sp>
          <p:nvSpPr>
            <p:cNvPr id="4" name="Frame 3">
              <a:extLst>
                <a:ext uri="{FF2B5EF4-FFF2-40B4-BE49-F238E27FC236}">
                  <a16:creationId xmlns:a16="http://schemas.microsoft.com/office/drawing/2014/main" id="{B35B2905-52E4-4B81-815A-84ADA7460107}"/>
                </a:ext>
              </a:extLst>
            </p:cNvPr>
            <p:cNvSpPr/>
            <p:nvPr/>
          </p:nvSpPr>
          <p:spPr>
            <a:xfrm>
              <a:off x="5654642" y="642796"/>
              <a:ext cx="5572410" cy="5572408"/>
            </a:xfrm>
            <a:prstGeom prst="frame">
              <a:avLst>
                <a:gd name="adj1" fmla="val 84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" name="Group 8">
              <a:extLst>
                <a:ext uri="{FF2B5EF4-FFF2-40B4-BE49-F238E27FC236}">
                  <a16:creationId xmlns:a16="http://schemas.microsoft.com/office/drawing/2014/main" id="{034A54E0-03F8-464C-BD74-91462C0597E9}"/>
                </a:ext>
              </a:extLst>
            </p:cNvPr>
            <p:cNvGrpSpPr/>
            <p:nvPr/>
          </p:nvGrpSpPr>
          <p:grpSpPr>
            <a:xfrm>
              <a:off x="5080208" y="912892"/>
              <a:ext cx="1148868" cy="1050202"/>
              <a:chOff x="5080208" y="914399"/>
              <a:chExt cx="1148868" cy="1050202"/>
            </a:xfrm>
          </p:grpSpPr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C961F6F9-4F7F-434C-8DDA-EA8A50CA7AE7}"/>
                  </a:ext>
                </a:extLst>
              </p:cNvPr>
              <p:cNvSpPr/>
              <p:nvPr/>
            </p:nvSpPr>
            <p:spPr>
              <a:xfrm>
                <a:off x="5080208" y="914399"/>
                <a:ext cx="1148868" cy="1050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: Shape 6">
                <a:extLst>
                  <a:ext uri="{FF2B5EF4-FFF2-40B4-BE49-F238E27FC236}">
                    <a16:creationId xmlns:a16="http://schemas.microsoft.com/office/drawing/2014/main" id="{613FF450-E573-4586-8F19-7B315B41F031}"/>
                  </a:ext>
                </a:extLst>
              </p:cNvPr>
              <p:cNvSpPr/>
              <p:nvPr/>
            </p:nvSpPr>
            <p:spPr>
              <a:xfrm>
                <a:off x="5208178" y="1088336"/>
                <a:ext cx="892929" cy="702329"/>
              </a:xfrm>
              <a:custGeom>
                <a:avLst/>
                <a:gdLst/>
                <a:ahLst/>
                <a:cxnLst/>
                <a:rect l="l" t="t" r="r" b="b"/>
                <a:pathLst>
                  <a:path w="460177" h="361950">
                    <a:moveTo>
                      <a:pt x="427435" y="0"/>
                    </a:moveTo>
                    <a:lnTo>
                      <a:pt x="460177" y="69056"/>
                    </a:lnTo>
                    <a:cubicBezTo>
                      <a:pt x="426839" y="80169"/>
                      <a:pt x="402928" y="95647"/>
                      <a:pt x="388442" y="115491"/>
                    </a:cubicBezTo>
                    <a:cubicBezTo>
                      <a:pt x="373956" y="135335"/>
                      <a:pt x="366316" y="161727"/>
                      <a:pt x="365522" y="194667"/>
                    </a:cubicBezTo>
                    <a:lnTo>
                      <a:pt x="446485" y="194667"/>
                    </a:lnTo>
                    <a:lnTo>
                      <a:pt x="446485" y="361950"/>
                    </a:lnTo>
                    <a:lnTo>
                      <a:pt x="279202" y="361950"/>
                    </a:lnTo>
                    <a:lnTo>
                      <a:pt x="279202" y="242292"/>
                    </a:lnTo>
                    <a:cubicBezTo>
                      <a:pt x="279202" y="193477"/>
                      <a:pt x="283468" y="155178"/>
                      <a:pt x="292001" y="127397"/>
                    </a:cubicBezTo>
                    <a:cubicBezTo>
                      <a:pt x="300534" y="99616"/>
                      <a:pt x="316409" y="74613"/>
                      <a:pt x="339626" y="52388"/>
                    </a:cubicBezTo>
                    <a:cubicBezTo>
                      <a:pt x="362843" y="30163"/>
                      <a:pt x="392113" y="12700"/>
                      <a:pt x="427435" y="0"/>
                    </a:cubicBezTo>
                    <a:close/>
                    <a:moveTo>
                      <a:pt x="148233" y="0"/>
                    </a:moveTo>
                    <a:lnTo>
                      <a:pt x="180975" y="69056"/>
                    </a:lnTo>
                    <a:cubicBezTo>
                      <a:pt x="147638" y="80169"/>
                      <a:pt x="123726" y="95647"/>
                      <a:pt x="109240" y="115491"/>
                    </a:cubicBezTo>
                    <a:cubicBezTo>
                      <a:pt x="94754" y="135335"/>
                      <a:pt x="87114" y="161727"/>
                      <a:pt x="86321" y="194667"/>
                    </a:cubicBezTo>
                    <a:lnTo>
                      <a:pt x="167283" y="194667"/>
                    </a:lnTo>
                    <a:lnTo>
                      <a:pt x="167283" y="361950"/>
                    </a:lnTo>
                    <a:lnTo>
                      <a:pt x="0" y="361950"/>
                    </a:lnTo>
                    <a:lnTo>
                      <a:pt x="0" y="242292"/>
                    </a:lnTo>
                    <a:cubicBezTo>
                      <a:pt x="0" y="193874"/>
                      <a:pt x="4267" y="155674"/>
                      <a:pt x="12800" y="127695"/>
                    </a:cubicBezTo>
                    <a:cubicBezTo>
                      <a:pt x="21332" y="99715"/>
                      <a:pt x="37108" y="74613"/>
                      <a:pt x="60127" y="52388"/>
                    </a:cubicBezTo>
                    <a:cubicBezTo>
                      <a:pt x="83146" y="30163"/>
                      <a:pt x="112514" y="12700"/>
                      <a:pt x="148233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9">
              <a:extLst>
                <a:ext uri="{FF2B5EF4-FFF2-40B4-BE49-F238E27FC236}">
                  <a16:creationId xmlns:a16="http://schemas.microsoft.com/office/drawing/2014/main" id="{BDDCC840-081B-4359-8846-DEA66F50E5FB}"/>
                </a:ext>
              </a:extLst>
            </p:cNvPr>
            <p:cNvGrpSpPr/>
            <p:nvPr/>
          </p:nvGrpSpPr>
          <p:grpSpPr>
            <a:xfrm rot="10800000">
              <a:off x="10652618" y="4894907"/>
              <a:ext cx="1148868" cy="1050202"/>
              <a:chOff x="5080208" y="914399"/>
              <a:chExt cx="1148868" cy="1050202"/>
            </a:xfrm>
          </p:grpSpPr>
          <p:sp>
            <p:nvSpPr>
              <p:cNvPr id="7" name="Rectangle 10">
                <a:extLst>
                  <a:ext uri="{FF2B5EF4-FFF2-40B4-BE49-F238E27FC236}">
                    <a16:creationId xmlns:a16="http://schemas.microsoft.com/office/drawing/2014/main" id="{AA65DC73-67A2-48CE-A4AE-F1228958F96B}"/>
                  </a:ext>
                </a:extLst>
              </p:cNvPr>
              <p:cNvSpPr/>
              <p:nvPr/>
            </p:nvSpPr>
            <p:spPr>
              <a:xfrm>
                <a:off x="5080208" y="914399"/>
                <a:ext cx="1148868" cy="1050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11">
                <a:extLst>
                  <a:ext uri="{FF2B5EF4-FFF2-40B4-BE49-F238E27FC236}">
                    <a16:creationId xmlns:a16="http://schemas.microsoft.com/office/drawing/2014/main" id="{B742E6F3-83F7-4ADE-952B-2DDA87AA879E}"/>
                  </a:ext>
                </a:extLst>
              </p:cNvPr>
              <p:cNvSpPr/>
              <p:nvPr/>
            </p:nvSpPr>
            <p:spPr>
              <a:xfrm>
                <a:off x="5208178" y="1088336"/>
                <a:ext cx="892929" cy="702329"/>
              </a:xfrm>
              <a:custGeom>
                <a:avLst/>
                <a:gdLst/>
                <a:ahLst/>
                <a:cxnLst/>
                <a:rect l="l" t="t" r="r" b="b"/>
                <a:pathLst>
                  <a:path w="460177" h="361950">
                    <a:moveTo>
                      <a:pt x="427435" y="0"/>
                    </a:moveTo>
                    <a:lnTo>
                      <a:pt x="460177" y="69056"/>
                    </a:lnTo>
                    <a:cubicBezTo>
                      <a:pt x="426839" y="80169"/>
                      <a:pt x="402928" y="95647"/>
                      <a:pt x="388442" y="115491"/>
                    </a:cubicBezTo>
                    <a:cubicBezTo>
                      <a:pt x="373956" y="135335"/>
                      <a:pt x="366316" y="161727"/>
                      <a:pt x="365522" y="194667"/>
                    </a:cubicBezTo>
                    <a:lnTo>
                      <a:pt x="446485" y="194667"/>
                    </a:lnTo>
                    <a:lnTo>
                      <a:pt x="446485" y="361950"/>
                    </a:lnTo>
                    <a:lnTo>
                      <a:pt x="279202" y="361950"/>
                    </a:lnTo>
                    <a:lnTo>
                      <a:pt x="279202" y="242292"/>
                    </a:lnTo>
                    <a:cubicBezTo>
                      <a:pt x="279202" y="193477"/>
                      <a:pt x="283468" y="155178"/>
                      <a:pt x="292001" y="127397"/>
                    </a:cubicBezTo>
                    <a:cubicBezTo>
                      <a:pt x="300534" y="99616"/>
                      <a:pt x="316409" y="74613"/>
                      <a:pt x="339626" y="52388"/>
                    </a:cubicBezTo>
                    <a:cubicBezTo>
                      <a:pt x="362843" y="30163"/>
                      <a:pt x="392113" y="12700"/>
                      <a:pt x="427435" y="0"/>
                    </a:cubicBezTo>
                    <a:close/>
                    <a:moveTo>
                      <a:pt x="148233" y="0"/>
                    </a:moveTo>
                    <a:lnTo>
                      <a:pt x="180975" y="69056"/>
                    </a:lnTo>
                    <a:cubicBezTo>
                      <a:pt x="147638" y="80169"/>
                      <a:pt x="123726" y="95647"/>
                      <a:pt x="109240" y="115491"/>
                    </a:cubicBezTo>
                    <a:cubicBezTo>
                      <a:pt x="94754" y="135335"/>
                      <a:pt x="87114" y="161727"/>
                      <a:pt x="86321" y="194667"/>
                    </a:cubicBezTo>
                    <a:lnTo>
                      <a:pt x="167283" y="194667"/>
                    </a:lnTo>
                    <a:lnTo>
                      <a:pt x="167283" y="361950"/>
                    </a:lnTo>
                    <a:lnTo>
                      <a:pt x="0" y="361950"/>
                    </a:lnTo>
                    <a:lnTo>
                      <a:pt x="0" y="242292"/>
                    </a:lnTo>
                    <a:cubicBezTo>
                      <a:pt x="0" y="193874"/>
                      <a:pt x="4267" y="155674"/>
                      <a:pt x="12800" y="127695"/>
                    </a:cubicBezTo>
                    <a:cubicBezTo>
                      <a:pt x="21332" y="99715"/>
                      <a:pt x="37108" y="74613"/>
                      <a:pt x="60127" y="52388"/>
                    </a:cubicBezTo>
                    <a:cubicBezTo>
                      <a:pt x="83146" y="30163"/>
                      <a:pt x="112514" y="12700"/>
                      <a:pt x="148233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51B7204-E336-4B5A-98CA-626051BA7106}"/>
              </a:ext>
            </a:extLst>
          </p:cNvPr>
          <p:cNvSpPr txBox="1"/>
          <p:nvPr/>
        </p:nvSpPr>
        <p:spPr>
          <a:xfrm>
            <a:off x="6815747" y="1086829"/>
            <a:ext cx="3310877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cs typeface="Arial" pitchFamily="34" charset="0"/>
              </a:rPr>
              <a:t> Layout</a:t>
            </a:r>
          </a:p>
          <a:p>
            <a:r>
              <a:rPr lang="en-GB" altLang="ko-KR" sz="3200" dirty="0">
                <a:cs typeface="Arial" pitchFamily="34" charset="0"/>
              </a:rPr>
              <a:t>Clean </a:t>
            </a:r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3200" dirty="0">
                <a:cs typeface="Arial" pitchFamily="34" charset="0"/>
              </a:rPr>
              <a:t>for your Presentation</a:t>
            </a:r>
            <a:endParaRPr lang="ko-KR" altLang="en-US" sz="3200" dirty="0"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82760-D237-40C4-B78A-3CF6256D65C0}"/>
              </a:ext>
            </a:extLst>
          </p:cNvPr>
          <p:cNvSpPr txBox="1"/>
          <p:nvPr/>
        </p:nvSpPr>
        <p:spPr>
          <a:xfrm>
            <a:off x="6803510" y="3226408"/>
            <a:ext cx="37211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400" dirty="0">
              <a:cs typeface="Arial" pitchFamily="34" charset="0"/>
            </a:endParaRPr>
          </a:p>
          <a:p>
            <a:r>
              <a:rPr lang="en-US" altLang="ko-KR" sz="1400" dirty="0"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A30AB3DB-EE06-41CF-BA77-570988930F5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AutoShape 12">
            <a:extLst>
              <a:ext uri="{FF2B5EF4-FFF2-40B4-BE49-F238E27FC236}">
                <a16:creationId xmlns:a16="http://schemas.microsoft.com/office/drawing/2014/main" id="{BFD00182-57AA-4C4C-8C65-9A26ED491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25" y="2552700"/>
            <a:ext cx="10506075" cy="2727292"/>
          </a:xfrm>
          <a:prstGeom prst="rightArrow">
            <a:avLst>
              <a:gd name="adj1" fmla="val 64144"/>
              <a:gd name="adj2" fmla="val 58161"/>
            </a:avLst>
          </a:prstGeom>
          <a:solidFill>
            <a:schemeClr val="bg1">
              <a:lumMod val="9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1B9EDC3F-DE0A-41B1-8AF8-312348BA99B8}"/>
              </a:ext>
            </a:extLst>
          </p:cNvPr>
          <p:cNvSpPr/>
          <p:nvPr/>
        </p:nvSpPr>
        <p:spPr>
          <a:xfrm>
            <a:off x="3550190" y="3302720"/>
            <a:ext cx="1918178" cy="120898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B82350ED-08C7-4B8C-918B-BF4B64E66EFA}"/>
              </a:ext>
            </a:extLst>
          </p:cNvPr>
          <p:cNvSpPr/>
          <p:nvPr/>
        </p:nvSpPr>
        <p:spPr>
          <a:xfrm>
            <a:off x="5668994" y="3302720"/>
            <a:ext cx="1918178" cy="120898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ADB1BE42-4088-4C7C-A7C8-4421209F8209}"/>
              </a:ext>
            </a:extLst>
          </p:cNvPr>
          <p:cNvSpPr/>
          <p:nvPr/>
        </p:nvSpPr>
        <p:spPr>
          <a:xfrm>
            <a:off x="7787798" y="3302720"/>
            <a:ext cx="1918178" cy="120898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B44F69FF-F174-47CA-8AA1-210716B8D01D}"/>
              </a:ext>
            </a:extLst>
          </p:cNvPr>
          <p:cNvSpPr/>
          <p:nvPr/>
        </p:nvSpPr>
        <p:spPr>
          <a:xfrm>
            <a:off x="1431386" y="3302720"/>
            <a:ext cx="1918178" cy="120898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Group 6">
            <a:extLst>
              <a:ext uri="{FF2B5EF4-FFF2-40B4-BE49-F238E27FC236}">
                <a16:creationId xmlns:a16="http://schemas.microsoft.com/office/drawing/2014/main" id="{D815C511-BA95-4D17-AF18-38F4D4BA31C1}"/>
              </a:ext>
            </a:extLst>
          </p:cNvPr>
          <p:cNvGrpSpPr/>
          <p:nvPr/>
        </p:nvGrpSpPr>
        <p:grpSpPr>
          <a:xfrm>
            <a:off x="1750554" y="3459204"/>
            <a:ext cx="1279840" cy="915071"/>
            <a:chOff x="3233964" y="1954419"/>
            <a:chExt cx="1400519" cy="91507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3BD7C0-26A9-4684-ADE4-1D6232F3496D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CD9B78-8912-40DE-AE29-2F68D17AE29E}"/>
                </a:ext>
              </a:extLst>
            </p:cNvPr>
            <p:cNvSpPr txBox="1"/>
            <p:nvPr/>
          </p:nvSpPr>
          <p:spPr>
            <a:xfrm>
              <a:off x="3233964" y="2223159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366349C2-A7F1-4A45-B095-4C3F26A42543}"/>
              </a:ext>
            </a:extLst>
          </p:cNvPr>
          <p:cNvGrpSpPr/>
          <p:nvPr/>
        </p:nvGrpSpPr>
        <p:grpSpPr>
          <a:xfrm>
            <a:off x="3869358" y="3459204"/>
            <a:ext cx="1279840" cy="915071"/>
            <a:chOff x="3233964" y="1954419"/>
            <a:chExt cx="1400519" cy="91507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49BBD75-DF4A-4204-98A5-1E976158CB9C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8DAB12-0139-42F2-9810-FA26882DA20B}"/>
                </a:ext>
              </a:extLst>
            </p:cNvPr>
            <p:cNvSpPr txBox="1"/>
            <p:nvPr/>
          </p:nvSpPr>
          <p:spPr>
            <a:xfrm>
              <a:off x="3233964" y="2223159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D152869A-99D8-4EE1-9D7D-C90192A799B2}"/>
              </a:ext>
            </a:extLst>
          </p:cNvPr>
          <p:cNvGrpSpPr/>
          <p:nvPr/>
        </p:nvGrpSpPr>
        <p:grpSpPr>
          <a:xfrm>
            <a:off x="5988162" y="3459204"/>
            <a:ext cx="1279840" cy="915071"/>
            <a:chOff x="3233964" y="1954419"/>
            <a:chExt cx="1400519" cy="91507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3C7078-E531-4E47-BB7B-F938DA82028C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3D16DD-71F3-42A3-9A0B-46C6FC6E4E65}"/>
                </a:ext>
              </a:extLst>
            </p:cNvPr>
            <p:cNvSpPr txBox="1"/>
            <p:nvPr/>
          </p:nvSpPr>
          <p:spPr>
            <a:xfrm>
              <a:off x="3233964" y="2223159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1AB3D9EA-6976-4134-B981-55508EF0DCD7}"/>
              </a:ext>
            </a:extLst>
          </p:cNvPr>
          <p:cNvGrpSpPr/>
          <p:nvPr/>
        </p:nvGrpSpPr>
        <p:grpSpPr>
          <a:xfrm>
            <a:off x="8106966" y="3459204"/>
            <a:ext cx="1279840" cy="915071"/>
            <a:chOff x="3233964" y="1954419"/>
            <a:chExt cx="1400519" cy="91507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272176-2EA6-450F-A55C-B9C0A1019BBF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B82D43-D4DB-43C5-95A1-944FE5F7E540}"/>
                </a:ext>
              </a:extLst>
            </p:cNvPr>
            <p:cNvSpPr txBox="1"/>
            <p:nvPr/>
          </p:nvSpPr>
          <p:spPr>
            <a:xfrm>
              <a:off x="3233964" y="2223159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8">
            <a:extLst>
              <a:ext uri="{FF2B5EF4-FFF2-40B4-BE49-F238E27FC236}">
                <a16:creationId xmlns:a16="http://schemas.microsoft.com/office/drawing/2014/main" id="{54E4E49E-4526-4566-8E19-863ED6F300E8}"/>
              </a:ext>
            </a:extLst>
          </p:cNvPr>
          <p:cNvGrpSpPr/>
          <p:nvPr/>
        </p:nvGrpSpPr>
        <p:grpSpPr>
          <a:xfrm>
            <a:off x="1477133" y="1852307"/>
            <a:ext cx="1872431" cy="1107997"/>
            <a:chOff x="636587" y="3646109"/>
            <a:chExt cx="1899774" cy="1107997"/>
          </a:xfrm>
          <a:noFill/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4C885D-0C6D-44ED-9880-38A29A27BDFA}"/>
                </a:ext>
              </a:extLst>
            </p:cNvPr>
            <p:cNvSpPr txBox="1"/>
            <p:nvPr/>
          </p:nvSpPr>
          <p:spPr>
            <a:xfrm>
              <a:off x="636589" y="3646109"/>
              <a:ext cx="189977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0EAFA9-B7F2-4927-9609-5CD9C7D8818F}"/>
                </a:ext>
              </a:extLst>
            </p:cNvPr>
            <p:cNvSpPr txBox="1"/>
            <p:nvPr/>
          </p:nvSpPr>
          <p:spPr>
            <a:xfrm>
              <a:off x="636587" y="3923109"/>
              <a:ext cx="1899772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1">
            <a:extLst>
              <a:ext uri="{FF2B5EF4-FFF2-40B4-BE49-F238E27FC236}">
                <a16:creationId xmlns:a16="http://schemas.microsoft.com/office/drawing/2014/main" id="{0C7341E8-48A4-4B71-A990-8BB55CD70841}"/>
              </a:ext>
            </a:extLst>
          </p:cNvPr>
          <p:cNvGrpSpPr/>
          <p:nvPr/>
        </p:nvGrpSpPr>
        <p:grpSpPr>
          <a:xfrm>
            <a:off x="5707190" y="1852307"/>
            <a:ext cx="1883998" cy="1107997"/>
            <a:chOff x="624852" y="3646109"/>
            <a:chExt cx="1911510" cy="1107997"/>
          </a:xfrm>
          <a:noFill/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2DD672D-9611-400D-AD51-49A97E16F09D}"/>
                </a:ext>
              </a:extLst>
            </p:cNvPr>
            <p:cNvSpPr txBox="1"/>
            <p:nvPr/>
          </p:nvSpPr>
          <p:spPr>
            <a:xfrm>
              <a:off x="624854" y="3646109"/>
              <a:ext cx="191150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86691CB-5947-4A5F-95E5-C2AAFD97B027}"/>
                </a:ext>
              </a:extLst>
            </p:cNvPr>
            <p:cNvSpPr txBox="1"/>
            <p:nvPr/>
          </p:nvSpPr>
          <p:spPr>
            <a:xfrm>
              <a:off x="624852" y="3923109"/>
              <a:ext cx="1911508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4">
            <a:extLst>
              <a:ext uri="{FF2B5EF4-FFF2-40B4-BE49-F238E27FC236}">
                <a16:creationId xmlns:a16="http://schemas.microsoft.com/office/drawing/2014/main" id="{5895065C-36E1-4B27-B436-9D41A3CDE824}"/>
              </a:ext>
            </a:extLst>
          </p:cNvPr>
          <p:cNvGrpSpPr/>
          <p:nvPr/>
        </p:nvGrpSpPr>
        <p:grpSpPr>
          <a:xfrm>
            <a:off x="3520173" y="4871183"/>
            <a:ext cx="2016408" cy="1107997"/>
            <a:chOff x="490508" y="3646109"/>
            <a:chExt cx="2045854" cy="1107997"/>
          </a:xfrm>
          <a:noFill/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E2222E-8613-4237-91EC-CA4508A97113}"/>
                </a:ext>
              </a:extLst>
            </p:cNvPr>
            <p:cNvSpPr txBox="1"/>
            <p:nvPr/>
          </p:nvSpPr>
          <p:spPr>
            <a:xfrm>
              <a:off x="490508" y="3646109"/>
              <a:ext cx="2045854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8DC55E5-C783-4A10-B140-649050902583}"/>
                </a:ext>
              </a:extLst>
            </p:cNvPr>
            <p:cNvSpPr txBox="1"/>
            <p:nvPr/>
          </p:nvSpPr>
          <p:spPr>
            <a:xfrm>
              <a:off x="520962" y="3923109"/>
              <a:ext cx="2015398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7">
            <a:extLst>
              <a:ext uri="{FF2B5EF4-FFF2-40B4-BE49-F238E27FC236}">
                <a16:creationId xmlns:a16="http://schemas.microsoft.com/office/drawing/2014/main" id="{188FC676-72F0-4459-9B5D-E76FCA4CCB79}"/>
              </a:ext>
            </a:extLst>
          </p:cNvPr>
          <p:cNvGrpSpPr/>
          <p:nvPr/>
        </p:nvGrpSpPr>
        <p:grpSpPr>
          <a:xfrm>
            <a:off x="7761797" y="4871183"/>
            <a:ext cx="1944179" cy="1107997"/>
            <a:chOff x="563791" y="3646109"/>
            <a:chExt cx="1972570" cy="1107997"/>
          </a:xfrm>
          <a:noFill/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DC3FB04-173B-4DCF-89C1-7FE3F2E3FC4E}"/>
                </a:ext>
              </a:extLst>
            </p:cNvPr>
            <p:cNvSpPr txBox="1"/>
            <p:nvPr/>
          </p:nvSpPr>
          <p:spPr>
            <a:xfrm>
              <a:off x="563793" y="3646109"/>
              <a:ext cx="197256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F8947C-95BD-4CCA-9C39-ADE36F7B5980}"/>
                </a:ext>
              </a:extLst>
            </p:cNvPr>
            <p:cNvSpPr txBox="1"/>
            <p:nvPr/>
          </p:nvSpPr>
          <p:spPr>
            <a:xfrm>
              <a:off x="563791" y="3923109"/>
              <a:ext cx="1972568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342DA92B-26FC-4A2B-B6D7-0847D560DD9B}"/>
              </a:ext>
            </a:extLst>
          </p:cNvPr>
          <p:cNvGrpSpPr/>
          <p:nvPr/>
        </p:nvGrpSpPr>
        <p:grpSpPr>
          <a:xfrm>
            <a:off x="7945074" y="1891792"/>
            <a:ext cx="2667246" cy="883645"/>
            <a:chOff x="6640877" y="1860213"/>
            <a:chExt cx="1891564" cy="88364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974CB53-FDA3-4C85-AC79-A1A519BBD8F4}"/>
                </a:ext>
              </a:extLst>
            </p:cNvPr>
            <p:cNvSpPr txBox="1"/>
            <p:nvPr/>
          </p:nvSpPr>
          <p:spPr>
            <a:xfrm>
              <a:off x="6640877" y="2097527"/>
              <a:ext cx="18915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034A3C-E87D-4111-A37D-ACE0F92C44AD}"/>
                </a:ext>
              </a:extLst>
            </p:cNvPr>
            <p:cNvSpPr txBox="1"/>
            <p:nvPr/>
          </p:nvSpPr>
          <p:spPr>
            <a:xfrm>
              <a:off x="6640877" y="1860213"/>
              <a:ext cx="189156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9">
            <a:extLst>
              <a:ext uri="{FF2B5EF4-FFF2-40B4-BE49-F238E27FC236}">
                <a16:creationId xmlns:a16="http://schemas.microsoft.com/office/drawing/2014/main" id="{35BC40F8-C850-4CE5-AEE2-A3FCB86EAC7C}"/>
              </a:ext>
            </a:extLst>
          </p:cNvPr>
          <p:cNvGrpSpPr/>
          <p:nvPr/>
        </p:nvGrpSpPr>
        <p:grpSpPr>
          <a:xfrm>
            <a:off x="8771764" y="3509664"/>
            <a:ext cx="2420845" cy="883646"/>
            <a:chOff x="7274140" y="3377778"/>
            <a:chExt cx="1690348" cy="8836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27D308-2B4B-4772-9200-D09B18F4A127}"/>
                </a:ext>
              </a:extLst>
            </p:cNvPr>
            <p:cNvSpPr txBox="1"/>
            <p:nvPr/>
          </p:nvSpPr>
          <p:spPr>
            <a:xfrm>
              <a:off x="7274140" y="3615093"/>
              <a:ext cx="1690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FABCA58-3AF6-4B4B-BACB-EC9C5C5AB7A0}"/>
                </a:ext>
              </a:extLst>
            </p:cNvPr>
            <p:cNvSpPr txBox="1"/>
            <p:nvPr/>
          </p:nvSpPr>
          <p:spPr>
            <a:xfrm>
              <a:off x="7274140" y="3377778"/>
              <a:ext cx="1690348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10">
            <a:extLst>
              <a:ext uri="{FF2B5EF4-FFF2-40B4-BE49-F238E27FC236}">
                <a16:creationId xmlns:a16="http://schemas.microsoft.com/office/drawing/2014/main" id="{393D7998-36D2-4959-8E01-BA812512AE17}"/>
              </a:ext>
            </a:extLst>
          </p:cNvPr>
          <p:cNvGrpSpPr/>
          <p:nvPr/>
        </p:nvGrpSpPr>
        <p:grpSpPr>
          <a:xfrm>
            <a:off x="7945074" y="5121950"/>
            <a:ext cx="2667246" cy="883647"/>
            <a:chOff x="6640876" y="5246967"/>
            <a:chExt cx="1891564" cy="88364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69A72A-F8AE-424F-8522-E05E5F5EF2F2}"/>
                </a:ext>
              </a:extLst>
            </p:cNvPr>
            <p:cNvSpPr txBox="1"/>
            <p:nvPr/>
          </p:nvSpPr>
          <p:spPr>
            <a:xfrm>
              <a:off x="6640876" y="5484283"/>
              <a:ext cx="18915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45528F-F1D2-4C28-8753-F470E4F59702}"/>
                </a:ext>
              </a:extLst>
            </p:cNvPr>
            <p:cNvSpPr txBox="1"/>
            <p:nvPr/>
          </p:nvSpPr>
          <p:spPr>
            <a:xfrm>
              <a:off x="6640876" y="5246967"/>
              <a:ext cx="189156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2">
            <a:extLst>
              <a:ext uri="{FF2B5EF4-FFF2-40B4-BE49-F238E27FC236}">
                <a16:creationId xmlns:a16="http://schemas.microsoft.com/office/drawing/2014/main" id="{B68F86D9-EDCC-41B6-941D-DAD74CCD9CF8}"/>
              </a:ext>
            </a:extLst>
          </p:cNvPr>
          <p:cNvGrpSpPr/>
          <p:nvPr/>
        </p:nvGrpSpPr>
        <p:grpSpPr>
          <a:xfrm>
            <a:off x="1652015" y="1891792"/>
            <a:ext cx="2523848" cy="883645"/>
            <a:chOff x="1043608" y="1863793"/>
            <a:chExt cx="1609193" cy="88364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B634C8-7538-4141-948C-9AE9F287CFC0}"/>
                </a:ext>
              </a:extLst>
            </p:cNvPr>
            <p:cNvSpPr txBox="1"/>
            <p:nvPr/>
          </p:nvSpPr>
          <p:spPr>
            <a:xfrm>
              <a:off x="1043608" y="2101107"/>
              <a:ext cx="1609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153AB1-F8C5-40DC-866D-7C7C9DEEDCF1}"/>
                </a:ext>
              </a:extLst>
            </p:cNvPr>
            <p:cNvSpPr txBox="1"/>
            <p:nvPr/>
          </p:nvSpPr>
          <p:spPr>
            <a:xfrm>
              <a:off x="1043608" y="1863793"/>
              <a:ext cx="160919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F337D9F1-3490-4854-B8D8-C8AEEFC178E4}"/>
              </a:ext>
            </a:extLst>
          </p:cNvPr>
          <p:cNvGrpSpPr/>
          <p:nvPr/>
        </p:nvGrpSpPr>
        <p:grpSpPr>
          <a:xfrm>
            <a:off x="800102" y="3509664"/>
            <a:ext cx="2461213" cy="883646"/>
            <a:chOff x="388747" y="3303953"/>
            <a:chExt cx="1374941" cy="88364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3E3518-1B25-4836-83AE-5FC37E66BAE6}"/>
                </a:ext>
              </a:extLst>
            </p:cNvPr>
            <p:cNvSpPr txBox="1"/>
            <p:nvPr/>
          </p:nvSpPr>
          <p:spPr>
            <a:xfrm>
              <a:off x="388747" y="3541268"/>
              <a:ext cx="1374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2B16BA-90A3-42FF-B989-B5682377E373}"/>
                </a:ext>
              </a:extLst>
            </p:cNvPr>
            <p:cNvSpPr txBox="1"/>
            <p:nvPr/>
          </p:nvSpPr>
          <p:spPr>
            <a:xfrm>
              <a:off x="388747" y="3303953"/>
              <a:ext cx="137494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6">
            <a:extLst>
              <a:ext uri="{FF2B5EF4-FFF2-40B4-BE49-F238E27FC236}">
                <a16:creationId xmlns:a16="http://schemas.microsoft.com/office/drawing/2014/main" id="{07536E49-5C8F-481B-9E14-41116F1F6F8D}"/>
              </a:ext>
            </a:extLst>
          </p:cNvPr>
          <p:cNvGrpSpPr/>
          <p:nvPr/>
        </p:nvGrpSpPr>
        <p:grpSpPr>
          <a:xfrm>
            <a:off x="1635519" y="5121950"/>
            <a:ext cx="2523848" cy="883647"/>
            <a:chOff x="971600" y="5316595"/>
            <a:chExt cx="1609193" cy="88364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F02513-EE80-4E2A-BB6A-163A12717661}"/>
                </a:ext>
              </a:extLst>
            </p:cNvPr>
            <p:cNvSpPr txBox="1"/>
            <p:nvPr/>
          </p:nvSpPr>
          <p:spPr>
            <a:xfrm>
              <a:off x="971600" y="5553911"/>
              <a:ext cx="1609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2FCC12E-B39A-4535-92F6-ED056BA8287C}"/>
                </a:ext>
              </a:extLst>
            </p:cNvPr>
            <p:cNvSpPr txBox="1"/>
            <p:nvPr/>
          </p:nvSpPr>
          <p:spPr>
            <a:xfrm>
              <a:off x="971600" y="5316595"/>
              <a:ext cx="160919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51">
            <a:extLst>
              <a:ext uri="{FF2B5EF4-FFF2-40B4-BE49-F238E27FC236}">
                <a16:creationId xmlns:a16="http://schemas.microsoft.com/office/drawing/2014/main" id="{3BFD5FDA-E6B4-4CD4-B3B6-EEBE4F699FCA}"/>
              </a:ext>
            </a:extLst>
          </p:cNvPr>
          <p:cNvGrpSpPr/>
          <p:nvPr/>
        </p:nvGrpSpPr>
        <p:grpSpPr>
          <a:xfrm>
            <a:off x="3449496" y="1865097"/>
            <a:ext cx="5222675" cy="4151807"/>
            <a:chOff x="2483768" y="1378094"/>
            <a:chExt cx="4104457" cy="3243788"/>
          </a:xfrm>
        </p:grpSpPr>
        <p:cxnSp>
          <p:nvCxnSpPr>
            <p:cNvPr id="22" name="Straight Connector 7">
              <a:extLst>
                <a:ext uri="{FF2B5EF4-FFF2-40B4-BE49-F238E27FC236}">
                  <a16:creationId xmlns:a16="http://schemas.microsoft.com/office/drawing/2014/main" id="{C5D004B6-7D84-4FA3-9D29-D0E7DA4C2940}"/>
                </a:ext>
              </a:extLst>
            </p:cNvPr>
            <p:cNvCxnSpPr/>
            <p:nvPr/>
          </p:nvCxnSpPr>
          <p:spPr>
            <a:xfrm flipV="1">
              <a:off x="4572000" y="2139702"/>
              <a:ext cx="648072" cy="858572"/>
            </a:xfrm>
            <a:prstGeom prst="line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31">
              <a:extLst>
                <a:ext uri="{FF2B5EF4-FFF2-40B4-BE49-F238E27FC236}">
                  <a16:creationId xmlns:a16="http://schemas.microsoft.com/office/drawing/2014/main" id="{1635C029-3653-4C33-802F-2B099DF209FB}"/>
                </a:ext>
              </a:extLst>
            </p:cNvPr>
            <p:cNvCxnSpPr/>
            <p:nvPr/>
          </p:nvCxnSpPr>
          <p:spPr>
            <a:xfrm flipV="1">
              <a:off x="4572000" y="2998274"/>
              <a:ext cx="1152128" cy="5276"/>
            </a:xfrm>
            <a:prstGeom prst="line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34">
              <a:extLst>
                <a:ext uri="{FF2B5EF4-FFF2-40B4-BE49-F238E27FC236}">
                  <a16:creationId xmlns:a16="http://schemas.microsoft.com/office/drawing/2014/main" id="{067504F2-804B-49CD-BE68-015697B568B1}"/>
                </a:ext>
              </a:extLst>
            </p:cNvPr>
            <p:cNvCxnSpPr/>
            <p:nvPr/>
          </p:nvCxnSpPr>
          <p:spPr>
            <a:xfrm>
              <a:off x="4572000" y="3001702"/>
              <a:ext cx="648072" cy="900100"/>
            </a:xfrm>
            <a:prstGeom prst="line">
              <a:avLst/>
            </a:prstGeom>
            <a:ln w="381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7">
              <a:extLst>
                <a:ext uri="{FF2B5EF4-FFF2-40B4-BE49-F238E27FC236}">
                  <a16:creationId xmlns:a16="http://schemas.microsoft.com/office/drawing/2014/main" id="{2D9A08AD-B045-4BF9-B051-DBA80E766AB1}"/>
                </a:ext>
              </a:extLst>
            </p:cNvPr>
            <p:cNvCxnSpPr/>
            <p:nvPr/>
          </p:nvCxnSpPr>
          <p:spPr>
            <a:xfrm flipH="1" flipV="1">
              <a:off x="3893820" y="2139702"/>
              <a:ext cx="678180" cy="863848"/>
            </a:xfrm>
            <a:prstGeom prst="line">
              <a:avLst/>
            </a:prstGeom>
            <a:ln w="381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48">
              <a:extLst>
                <a:ext uri="{FF2B5EF4-FFF2-40B4-BE49-F238E27FC236}">
                  <a16:creationId xmlns:a16="http://schemas.microsoft.com/office/drawing/2014/main" id="{1247E62F-EC8C-4A94-895A-CEF6E5DA2F31}"/>
                </a:ext>
              </a:extLst>
            </p:cNvPr>
            <p:cNvCxnSpPr/>
            <p:nvPr/>
          </p:nvCxnSpPr>
          <p:spPr>
            <a:xfrm flipH="1">
              <a:off x="3419872" y="3001702"/>
              <a:ext cx="1152128" cy="0"/>
            </a:xfrm>
            <a:prstGeom prst="line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49">
              <a:extLst>
                <a:ext uri="{FF2B5EF4-FFF2-40B4-BE49-F238E27FC236}">
                  <a16:creationId xmlns:a16="http://schemas.microsoft.com/office/drawing/2014/main" id="{1A6DAA75-0128-48BC-85EC-E02768D07BF4}"/>
                </a:ext>
              </a:extLst>
            </p:cNvPr>
            <p:cNvCxnSpPr/>
            <p:nvPr/>
          </p:nvCxnSpPr>
          <p:spPr>
            <a:xfrm flipH="1">
              <a:off x="3893820" y="3003550"/>
              <a:ext cx="678180" cy="859790"/>
            </a:xfrm>
            <a:prstGeom prst="line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16">
              <a:extLst>
                <a:ext uri="{FF2B5EF4-FFF2-40B4-BE49-F238E27FC236}">
                  <a16:creationId xmlns:a16="http://schemas.microsoft.com/office/drawing/2014/main" id="{4BEB72B7-E6DA-4E4F-B857-C74640A3C3B5}"/>
                </a:ext>
              </a:extLst>
            </p:cNvPr>
            <p:cNvSpPr/>
            <p:nvPr/>
          </p:nvSpPr>
          <p:spPr>
            <a:xfrm>
              <a:off x="3840480" y="2266754"/>
              <a:ext cx="1463040" cy="146304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9" name="Group 4">
              <a:extLst>
                <a:ext uri="{FF2B5EF4-FFF2-40B4-BE49-F238E27FC236}">
                  <a16:creationId xmlns:a16="http://schemas.microsoft.com/office/drawing/2014/main" id="{D24CCD0D-D053-4DB7-8BB2-6D5925E03DFA}"/>
                </a:ext>
              </a:extLst>
            </p:cNvPr>
            <p:cNvGrpSpPr/>
            <p:nvPr/>
          </p:nvGrpSpPr>
          <p:grpSpPr>
            <a:xfrm>
              <a:off x="5148065" y="1378094"/>
              <a:ext cx="1440160" cy="3240360"/>
              <a:chOff x="5292077" y="1378094"/>
              <a:chExt cx="1440156" cy="3240358"/>
            </a:xfrm>
          </p:grpSpPr>
          <p:sp>
            <p:nvSpPr>
              <p:cNvPr id="34" name="Oval 17">
                <a:extLst>
                  <a:ext uri="{FF2B5EF4-FFF2-40B4-BE49-F238E27FC236}">
                    <a16:creationId xmlns:a16="http://schemas.microsoft.com/office/drawing/2014/main" id="{ADA5EE5F-DC77-40AD-996F-43DF8F2DD7E0}"/>
                  </a:ext>
                </a:extLst>
              </p:cNvPr>
              <p:cNvSpPr/>
              <p:nvPr/>
            </p:nvSpPr>
            <p:spPr>
              <a:xfrm>
                <a:off x="6012153" y="2638233"/>
                <a:ext cx="720080" cy="720080"/>
              </a:xfrm>
              <a:prstGeom prst="ellipse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5" name="Oval 18">
                <a:extLst>
                  <a:ext uri="{FF2B5EF4-FFF2-40B4-BE49-F238E27FC236}">
                    <a16:creationId xmlns:a16="http://schemas.microsoft.com/office/drawing/2014/main" id="{CDC883DE-BB2D-4B81-ADAB-577B422A410F}"/>
                  </a:ext>
                </a:extLst>
              </p:cNvPr>
              <p:cNvSpPr/>
              <p:nvPr/>
            </p:nvSpPr>
            <p:spPr>
              <a:xfrm>
                <a:off x="5292077" y="3898372"/>
                <a:ext cx="720080" cy="720080"/>
              </a:xfrm>
              <a:prstGeom prst="ellipse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6" name="Oval 19">
                <a:extLst>
                  <a:ext uri="{FF2B5EF4-FFF2-40B4-BE49-F238E27FC236}">
                    <a16:creationId xmlns:a16="http://schemas.microsoft.com/office/drawing/2014/main" id="{7262E864-6C04-4ECC-B337-F801C0F065A9}"/>
                  </a:ext>
                </a:extLst>
              </p:cNvPr>
              <p:cNvSpPr/>
              <p:nvPr/>
            </p:nvSpPr>
            <p:spPr>
              <a:xfrm>
                <a:off x="5292080" y="1378094"/>
                <a:ext cx="720080" cy="720080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30" name="Group 3">
              <a:extLst>
                <a:ext uri="{FF2B5EF4-FFF2-40B4-BE49-F238E27FC236}">
                  <a16:creationId xmlns:a16="http://schemas.microsoft.com/office/drawing/2014/main" id="{0AA97AFA-A2BC-4DC2-8410-CE3132A0C75D}"/>
                </a:ext>
              </a:extLst>
            </p:cNvPr>
            <p:cNvGrpSpPr/>
            <p:nvPr/>
          </p:nvGrpSpPr>
          <p:grpSpPr>
            <a:xfrm flipH="1">
              <a:off x="2483768" y="1381522"/>
              <a:ext cx="1440160" cy="3240360"/>
              <a:chOff x="5444477" y="1381522"/>
              <a:chExt cx="1440155" cy="3240358"/>
            </a:xfrm>
          </p:grpSpPr>
          <p:sp>
            <p:nvSpPr>
              <p:cNvPr id="31" name="Oval 20">
                <a:extLst>
                  <a:ext uri="{FF2B5EF4-FFF2-40B4-BE49-F238E27FC236}">
                    <a16:creationId xmlns:a16="http://schemas.microsoft.com/office/drawing/2014/main" id="{90FFB4B2-701C-4BC3-B0CF-7B6801A13D90}"/>
                  </a:ext>
                </a:extLst>
              </p:cNvPr>
              <p:cNvSpPr/>
              <p:nvPr/>
            </p:nvSpPr>
            <p:spPr>
              <a:xfrm>
                <a:off x="6164552" y="2641661"/>
                <a:ext cx="720080" cy="720080"/>
              </a:xfrm>
              <a:prstGeom prst="ellipse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2" name="Oval 21">
                <a:extLst>
                  <a:ext uri="{FF2B5EF4-FFF2-40B4-BE49-F238E27FC236}">
                    <a16:creationId xmlns:a16="http://schemas.microsoft.com/office/drawing/2014/main" id="{0D10C4FF-65A6-4033-9F0A-98EEBEB35034}"/>
                  </a:ext>
                </a:extLst>
              </p:cNvPr>
              <p:cNvSpPr/>
              <p:nvPr/>
            </p:nvSpPr>
            <p:spPr>
              <a:xfrm>
                <a:off x="5444477" y="3901800"/>
                <a:ext cx="720080" cy="720080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3" name="Oval 22">
                <a:extLst>
                  <a:ext uri="{FF2B5EF4-FFF2-40B4-BE49-F238E27FC236}">
                    <a16:creationId xmlns:a16="http://schemas.microsoft.com/office/drawing/2014/main" id="{91C48901-3B86-4887-BB10-83E991A03D30}"/>
                  </a:ext>
                </a:extLst>
              </p:cNvPr>
              <p:cNvSpPr/>
              <p:nvPr/>
            </p:nvSpPr>
            <p:spPr>
              <a:xfrm>
                <a:off x="5444480" y="1381522"/>
                <a:ext cx="720080" cy="720080"/>
              </a:xfrm>
              <a:prstGeom prst="ellipse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39" name="Rounded Rectangle 10">
            <a:extLst>
              <a:ext uri="{FF2B5EF4-FFF2-40B4-BE49-F238E27FC236}">
                <a16:creationId xmlns:a16="http://schemas.microsoft.com/office/drawing/2014/main" id="{56EA9866-63D9-48EE-989C-DD56B8401403}"/>
              </a:ext>
            </a:extLst>
          </p:cNvPr>
          <p:cNvSpPr/>
          <p:nvPr/>
        </p:nvSpPr>
        <p:spPr>
          <a:xfrm>
            <a:off x="4696798" y="5414337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6">
            <a:extLst>
              <a:ext uri="{FF2B5EF4-FFF2-40B4-BE49-F238E27FC236}">
                <a16:creationId xmlns:a16="http://schemas.microsoft.com/office/drawing/2014/main" id="{5374DE18-6F52-4888-8ECA-DE56119A0ACD}"/>
              </a:ext>
            </a:extLst>
          </p:cNvPr>
          <p:cNvSpPr/>
          <p:nvPr/>
        </p:nvSpPr>
        <p:spPr>
          <a:xfrm>
            <a:off x="7132062" y="2131087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ed Rectangle 5">
            <a:extLst>
              <a:ext uri="{FF2B5EF4-FFF2-40B4-BE49-F238E27FC236}">
                <a16:creationId xmlns:a16="http://schemas.microsoft.com/office/drawing/2014/main" id="{37B8A8A7-1290-481C-83AB-5E0411BC3508}"/>
              </a:ext>
            </a:extLst>
          </p:cNvPr>
          <p:cNvSpPr/>
          <p:nvPr/>
        </p:nvSpPr>
        <p:spPr>
          <a:xfrm flipH="1">
            <a:off x="8005610" y="378400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Teardrop 1">
            <a:extLst>
              <a:ext uri="{FF2B5EF4-FFF2-40B4-BE49-F238E27FC236}">
                <a16:creationId xmlns:a16="http://schemas.microsoft.com/office/drawing/2014/main" id="{FDF45D6C-19A9-4163-9B99-712F220E4ADC}"/>
              </a:ext>
            </a:extLst>
          </p:cNvPr>
          <p:cNvSpPr/>
          <p:nvPr/>
        </p:nvSpPr>
        <p:spPr>
          <a:xfrm rot="18805991">
            <a:off x="3712274" y="3759094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Round Same Side Corner Rectangle 11">
            <a:extLst>
              <a:ext uri="{FF2B5EF4-FFF2-40B4-BE49-F238E27FC236}">
                <a16:creationId xmlns:a16="http://schemas.microsoft.com/office/drawing/2014/main" id="{373859AD-6E60-4D28-9F3A-BEC7A49DE950}"/>
              </a:ext>
            </a:extLst>
          </p:cNvPr>
          <p:cNvSpPr>
            <a:spLocks noChangeAspect="1"/>
          </p:cNvSpPr>
          <p:nvPr/>
        </p:nvSpPr>
        <p:spPr>
          <a:xfrm rot="9900000">
            <a:off x="7142109" y="539583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ounded Rectangle 27">
            <a:extLst>
              <a:ext uri="{FF2B5EF4-FFF2-40B4-BE49-F238E27FC236}">
                <a16:creationId xmlns:a16="http://schemas.microsoft.com/office/drawing/2014/main" id="{DEA424EB-4A07-4BCF-99B0-D75D6D62C7AA}"/>
              </a:ext>
            </a:extLst>
          </p:cNvPr>
          <p:cNvSpPr/>
          <p:nvPr/>
        </p:nvSpPr>
        <p:spPr>
          <a:xfrm>
            <a:off x="4639540" y="2176656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Oval 23">
            <a:extLst>
              <a:ext uri="{FF2B5EF4-FFF2-40B4-BE49-F238E27FC236}">
                <a16:creationId xmlns:a16="http://schemas.microsoft.com/office/drawing/2014/main" id="{E20F8591-80F0-476C-9E25-41C8103951A6}"/>
              </a:ext>
            </a:extLst>
          </p:cNvPr>
          <p:cNvSpPr/>
          <p:nvPr/>
        </p:nvSpPr>
        <p:spPr>
          <a:xfrm>
            <a:off x="5078164" y="2919193"/>
            <a:ext cx="2046568" cy="204656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3FAE9CF-9D4E-462C-B281-C31EDD68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"/>
            <a:ext cx="12192000" cy="6856872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A5ED94A2-CA46-459A-BE9A-81B12642C593}"/>
              </a:ext>
            </a:extLst>
          </p:cNvPr>
          <p:cNvSpPr/>
          <p:nvPr/>
        </p:nvSpPr>
        <p:spPr>
          <a:xfrm>
            <a:off x="478971" y="485503"/>
            <a:ext cx="4502331" cy="5924006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A1C935-97D3-45CD-9D7D-50BFDC69F889}"/>
              </a:ext>
            </a:extLst>
          </p:cNvPr>
          <p:cNvSpPr txBox="1"/>
          <p:nvPr/>
        </p:nvSpPr>
        <p:spPr>
          <a:xfrm>
            <a:off x="736533" y="726610"/>
            <a:ext cx="398720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DFF97B-1CE3-4646-8373-A584D4D36D6D}"/>
              </a:ext>
            </a:extLst>
          </p:cNvPr>
          <p:cNvSpPr txBox="1"/>
          <p:nvPr/>
        </p:nvSpPr>
        <p:spPr>
          <a:xfrm>
            <a:off x="736533" y="1373772"/>
            <a:ext cx="39872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E7472-925C-437D-9CFE-DA33EB4D303F}"/>
              </a:ext>
            </a:extLst>
          </p:cNvPr>
          <p:cNvSpPr txBox="1"/>
          <p:nvPr/>
        </p:nvSpPr>
        <p:spPr>
          <a:xfrm>
            <a:off x="736534" y="1968347"/>
            <a:ext cx="3987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6D5BF2-D837-406C-8AEB-B3742D8C501D}"/>
              </a:ext>
            </a:extLst>
          </p:cNvPr>
          <p:cNvSpPr txBox="1"/>
          <p:nvPr/>
        </p:nvSpPr>
        <p:spPr>
          <a:xfrm>
            <a:off x="724131" y="4807951"/>
            <a:ext cx="29686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4157D-8170-474F-B088-E602264F88BD}"/>
              </a:ext>
            </a:extLst>
          </p:cNvPr>
          <p:cNvSpPr txBox="1"/>
          <p:nvPr/>
        </p:nvSpPr>
        <p:spPr>
          <a:xfrm>
            <a:off x="6859319" y="2803793"/>
            <a:ext cx="29686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20437" y="400360"/>
            <a:ext cx="313112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C637515-7F4C-4D68-A9DC-B1C32506F3F6}"/>
              </a:ext>
            </a:extLst>
          </p:cNvPr>
          <p:cNvGrpSpPr/>
          <p:nvPr/>
        </p:nvGrpSpPr>
        <p:grpSpPr>
          <a:xfrm>
            <a:off x="5936106" y="569977"/>
            <a:ext cx="5465788" cy="1439704"/>
            <a:chOff x="6005775" y="883486"/>
            <a:chExt cx="5465788" cy="143970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743AC3-97E1-415A-9635-7047517B935F}"/>
                </a:ext>
              </a:extLst>
            </p:cNvPr>
            <p:cNvSpPr txBox="1"/>
            <p:nvPr/>
          </p:nvSpPr>
          <p:spPr>
            <a:xfrm>
              <a:off x="6005775" y="883486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7DE69D-C43A-41A7-A371-4CC9D5A62916}"/>
                </a:ext>
              </a:extLst>
            </p:cNvPr>
            <p:cNvSpPr txBox="1"/>
            <p:nvPr/>
          </p:nvSpPr>
          <p:spPr>
            <a:xfrm>
              <a:off x="6963871" y="1021985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800" b="1" dirty="0">
                  <a:solidFill>
                    <a:schemeClr val="accent1"/>
                  </a:solidFill>
                  <a:cs typeface="Arial" pitchFamily="34" charset="0"/>
                </a:rPr>
                <a:t>ALLPPT Layout Clean Text Slide</a:t>
              </a:r>
              <a:endParaRPr lang="ko-KR" altLang="en-US" sz="1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4E3A9B3-6080-4658-909D-C766BB72AC2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531969"/>
              <a:ext cx="5375563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4ADE8CF-5165-4055-A6D9-A623453E108F}"/>
                </a:ext>
              </a:extLst>
            </p:cNvPr>
            <p:cNvGrpSpPr/>
            <p:nvPr/>
          </p:nvGrpSpPr>
          <p:grpSpPr>
            <a:xfrm>
              <a:off x="7183960" y="1666162"/>
              <a:ext cx="4287603" cy="276999"/>
              <a:chOff x="6963871" y="1666162"/>
              <a:chExt cx="4287603" cy="27699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C6E1D0-4660-4247-9299-F25ABD409D80}"/>
                  </a:ext>
                </a:extLst>
              </p:cNvPr>
              <p:cNvSpPr txBox="1"/>
              <p:nvPr/>
            </p:nvSpPr>
            <p:spPr>
              <a:xfrm>
                <a:off x="6963871" y="1666162"/>
                <a:ext cx="28027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Modern  PowerPoint  Presentation 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5CA47B2A-4E00-49D9-AAE5-2F0698E051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06000" y="1804661"/>
                <a:ext cx="715471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48AA8F-49E0-42D6-89F8-AE7BFED9E009}"/>
                  </a:ext>
                </a:extLst>
              </p:cNvPr>
              <p:cNvSpPr txBox="1"/>
              <p:nvPr/>
            </p:nvSpPr>
            <p:spPr>
              <a:xfrm>
                <a:off x="10760808" y="1666162"/>
                <a:ext cx="4906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5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1AAED1A-94BD-43AB-8825-1904D76F2071}"/>
                </a:ext>
              </a:extLst>
            </p:cNvPr>
            <p:cNvGrpSpPr/>
            <p:nvPr/>
          </p:nvGrpSpPr>
          <p:grpSpPr>
            <a:xfrm>
              <a:off x="7183960" y="2046191"/>
              <a:ext cx="4287603" cy="276999"/>
              <a:chOff x="6963871" y="1666162"/>
              <a:chExt cx="4287603" cy="276999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27FAD09-5498-42E0-BA7A-31EAAC996BCD}"/>
                  </a:ext>
                </a:extLst>
              </p:cNvPr>
              <p:cNvSpPr txBox="1"/>
              <p:nvPr/>
            </p:nvSpPr>
            <p:spPr>
              <a:xfrm>
                <a:off x="6963871" y="1666162"/>
                <a:ext cx="28027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Modern  PowerPoint  Presentation 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23C9140F-4EA7-4EC6-A6FE-C2C939D54B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06000" y="1804661"/>
                <a:ext cx="715471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346333-172F-4438-B713-0EC9D80C15FC}"/>
                  </a:ext>
                </a:extLst>
              </p:cNvPr>
              <p:cNvSpPr txBox="1"/>
              <p:nvPr/>
            </p:nvSpPr>
            <p:spPr>
              <a:xfrm>
                <a:off x="10760808" y="1666162"/>
                <a:ext cx="4906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10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ACD2BC8-521F-42A6-BAD9-022CC72E60D1}"/>
              </a:ext>
            </a:extLst>
          </p:cNvPr>
          <p:cNvGrpSpPr/>
          <p:nvPr/>
        </p:nvGrpSpPr>
        <p:grpSpPr>
          <a:xfrm>
            <a:off x="5936106" y="2164237"/>
            <a:ext cx="5465788" cy="1439704"/>
            <a:chOff x="6005775" y="883486"/>
            <a:chExt cx="5465788" cy="143970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2B53D71-98B6-40FE-88CC-6DCBA6582F7A}"/>
                </a:ext>
              </a:extLst>
            </p:cNvPr>
            <p:cNvSpPr txBox="1"/>
            <p:nvPr/>
          </p:nvSpPr>
          <p:spPr>
            <a:xfrm>
              <a:off x="6005775" y="883486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2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24D051-A17B-4039-B10E-48F9A0389920}"/>
                </a:ext>
              </a:extLst>
            </p:cNvPr>
            <p:cNvSpPr txBox="1"/>
            <p:nvPr/>
          </p:nvSpPr>
          <p:spPr>
            <a:xfrm>
              <a:off x="6963871" y="1021985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800" b="1" dirty="0">
                  <a:solidFill>
                    <a:schemeClr val="accent2"/>
                  </a:solidFill>
                  <a:cs typeface="Arial" pitchFamily="34" charset="0"/>
                </a:rPr>
                <a:t>ALLPPT Layout Clean Text Slide</a:t>
              </a:r>
              <a:endParaRPr lang="ko-KR" altLang="en-US" sz="18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2B922FDE-542E-43B6-B100-025A3E5BE6E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531969"/>
              <a:ext cx="5375563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85B2ADE-C60B-4DAF-A348-4510B0771ACA}"/>
                </a:ext>
              </a:extLst>
            </p:cNvPr>
            <p:cNvGrpSpPr/>
            <p:nvPr/>
          </p:nvGrpSpPr>
          <p:grpSpPr>
            <a:xfrm>
              <a:off x="7183960" y="1666162"/>
              <a:ext cx="4287603" cy="276999"/>
              <a:chOff x="6963871" y="1666162"/>
              <a:chExt cx="4287603" cy="276999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1B9475A-A94F-43D0-A5CB-5EA498AA7C5A}"/>
                  </a:ext>
                </a:extLst>
              </p:cNvPr>
              <p:cNvSpPr txBox="1"/>
              <p:nvPr/>
            </p:nvSpPr>
            <p:spPr>
              <a:xfrm>
                <a:off x="6963871" y="1666162"/>
                <a:ext cx="28027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Modern  PowerPoint  Presentation 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2DE21326-A933-4B5C-9262-CB12E34C0B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06000" y="1804661"/>
                <a:ext cx="715471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4330B29-DB64-4189-B23F-1B8BA334F9C4}"/>
                  </a:ext>
                </a:extLst>
              </p:cNvPr>
              <p:cNvSpPr txBox="1"/>
              <p:nvPr/>
            </p:nvSpPr>
            <p:spPr>
              <a:xfrm>
                <a:off x="10760808" y="1666162"/>
                <a:ext cx="4906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19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C8A782C1-4AB0-4C7F-A016-96109F919360}"/>
                </a:ext>
              </a:extLst>
            </p:cNvPr>
            <p:cNvGrpSpPr/>
            <p:nvPr/>
          </p:nvGrpSpPr>
          <p:grpSpPr>
            <a:xfrm>
              <a:off x="7183960" y="2046191"/>
              <a:ext cx="4287603" cy="276999"/>
              <a:chOff x="6963871" y="1666162"/>
              <a:chExt cx="4287603" cy="276999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58F7EF5-7093-4DAE-8624-57B98E62BD0B}"/>
                  </a:ext>
                </a:extLst>
              </p:cNvPr>
              <p:cNvSpPr txBox="1"/>
              <p:nvPr/>
            </p:nvSpPr>
            <p:spPr>
              <a:xfrm>
                <a:off x="6963871" y="1666162"/>
                <a:ext cx="28027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Modern  PowerPoint  Presentation 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34FB8235-BF25-43B0-8EFF-A3CF4C3751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06000" y="1804661"/>
                <a:ext cx="715471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C73BF34-8DD3-4361-B2FC-D3E696BD3276}"/>
                  </a:ext>
                </a:extLst>
              </p:cNvPr>
              <p:cNvSpPr txBox="1"/>
              <p:nvPr/>
            </p:nvSpPr>
            <p:spPr>
              <a:xfrm>
                <a:off x="10760808" y="1666162"/>
                <a:ext cx="4906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28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5494458-BD6C-48C0-9EE3-9064117B9CA8}"/>
              </a:ext>
            </a:extLst>
          </p:cNvPr>
          <p:cNvGrpSpPr/>
          <p:nvPr/>
        </p:nvGrpSpPr>
        <p:grpSpPr>
          <a:xfrm>
            <a:off x="5936106" y="3758496"/>
            <a:ext cx="5465788" cy="1439704"/>
            <a:chOff x="6005775" y="883486"/>
            <a:chExt cx="5465788" cy="1439704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D8588B0-8CCF-43EF-9607-21081F665437}"/>
                </a:ext>
              </a:extLst>
            </p:cNvPr>
            <p:cNvSpPr txBox="1"/>
            <p:nvPr/>
          </p:nvSpPr>
          <p:spPr>
            <a:xfrm>
              <a:off x="6005775" y="883486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3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6F7D989-3FBA-4CD7-A2EE-261CEEF7DF39}"/>
                </a:ext>
              </a:extLst>
            </p:cNvPr>
            <p:cNvSpPr txBox="1"/>
            <p:nvPr/>
          </p:nvSpPr>
          <p:spPr>
            <a:xfrm>
              <a:off x="6963871" y="1021985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800" b="1" dirty="0">
                  <a:solidFill>
                    <a:schemeClr val="accent3"/>
                  </a:solidFill>
                  <a:cs typeface="Arial" pitchFamily="34" charset="0"/>
                </a:rPr>
                <a:t>ALLPPT Layout Clean Text Slide</a:t>
              </a:r>
              <a:endParaRPr lang="ko-KR" alt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97C799B1-2D00-497F-B503-8704125C9D2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531969"/>
              <a:ext cx="5375563" cy="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92BA18C2-1E36-4747-AE01-D1D01367B28C}"/>
                </a:ext>
              </a:extLst>
            </p:cNvPr>
            <p:cNvGrpSpPr/>
            <p:nvPr/>
          </p:nvGrpSpPr>
          <p:grpSpPr>
            <a:xfrm>
              <a:off x="7183960" y="1666162"/>
              <a:ext cx="4287603" cy="276999"/>
              <a:chOff x="6963871" y="1666162"/>
              <a:chExt cx="4287603" cy="276999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0106F7A-C6E1-45C8-8F5E-58FCA79C5C74}"/>
                  </a:ext>
                </a:extLst>
              </p:cNvPr>
              <p:cNvSpPr txBox="1"/>
              <p:nvPr/>
            </p:nvSpPr>
            <p:spPr>
              <a:xfrm>
                <a:off x="6963871" y="1666162"/>
                <a:ext cx="28027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Modern  PowerPoint  Presentation 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C548B54D-61B8-4831-BC1C-9B4C2AD395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06000" y="1804661"/>
                <a:ext cx="715471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7449A14-6CD0-4219-B110-73122357950B}"/>
                  </a:ext>
                </a:extLst>
              </p:cNvPr>
              <p:cNvSpPr txBox="1"/>
              <p:nvPr/>
            </p:nvSpPr>
            <p:spPr>
              <a:xfrm>
                <a:off x="10760808" y="1666162"/>
                <a:ext cx="4906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36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8C010590-3306-4FAD-B23A-BF7697967D6F}"/>
                </a:ext>
              </a:extLst>
            </p:cNvPr>
            <p:cNvGrpSpPr/>
            <p:nvPr/>
          </p:nvGrpSpPr>
          <p:grpSpPr>
            <a:xfrm>
              <a:off x="7183960" y="2046191"/>
              <a:ext cx="4287603" cy="276999"/>
              <a:chOff x="6963871" y="1666162"/>
              <a:chExt cx="4287603" cy="276999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1366B98-A09A-41D7-9ED4-84551C93DF0B}"/>
                  </a:ext>
                </a:extLst>
              </p:cNvPr>
              <p:cNvSpPr txBox="1"/>
              <p:nvPr/>
            </p:nvSpPr>
            <p:spPr>
              <a:xfrm>
                <a:off x="6963871" y="1666162"/>
                <a:ext cx="28027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Modern  PowerPoint  Presentation 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60900D60-2E41-408C-BB5D-52D7DFDB4C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06000" y="1804661"/>
                <a:ext cx="715471" cy="0"/>
              </a:xfrm>
              <a:prstGeom prst="line">
                <a:avLst/>
              </a:prstGeom>
              <a:ln w="38100" cap="rnd">
                <a:solidFill>
                  <a:schemeClr val="accent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303FF7C-6BE1-4943-A5EF-07124CF6CAEB}"/>
                  </a:ext>
                </a:extLst>
              </p:cNvPr>
              <p:cNvSpPr txBox="1"/>
              <p:nvPr/>
            </p:nvSpPr>
            <p:spPr>
              <a:xfrm>
                <a:off x="10760808" y="1666162"/>
                <a:ext cx="4906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44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8">
            <a:extLst>
              <a:ext uri="{FF2B5EF4-FFF2-40B4-BE49-F238E27FC236}">
                <a16:creationId xmlns:a16="http://schemas.microsoft.com/office/drawing/2014/main" id="{FD24B0E8-7F5D-4518-AA24-0FBAEBC82F73}"/>
              </a:ext>
            </a:extLst>
          </p:cNvPr>
          <p:cNvGrpSpPr/>
          <p:nvPr/>
        </p:nvGrpSpPr>
        <p:grpSpPr>
          <a:xfrm>
            <a:off x="4115200" y="1997918"/>
            <a:ext cx="3604446" cy="3138920"/>
            <a:chOff x="9815948" y="3323744"/>
            <a:chExt cx="1206274" cy="1050480"/>
          </a:xfrm>
        </p:grpSpPr>
        <p:sp>
          <p:nvSpPr>
            <p:cNvPr id="4" name="Freeform: Shape 31">
              <a:extLst>
                <a:ext uri="{FF2B5EF4-FFF2-40B4-BE49-F238E27FC236}">
                  <a16:creationId xmlns:a16="http://schemas.microsoft.com/office/drawing/2014/main" id="{7EF264EA-D0D2-4304-849E-0FFD7AB05D0F}"/>
                </a:ext>
              </a:extLst>
            </p:cNvPr>
            <p:cNvSpPr/>
            <p:nvPr/>
          </p:nvSpPr>
          <p:spPr>
            <a:xfrm>
              <a:off x="10122324" y="3350543"/>
              <a:ext cx="899898" cy="1023019"/>
            </a:xfrm>
            <a:custGeom>
              <a:avLst/>
              <a:gdLst>
                <a:gd name="connsiteX0" fmla="*/ 395378 w 899898"/>
                <a:gd name="connsiteY0" fmla="*/ 0 h 1023019"/>
                <a:gd name="connsiteX1" fmla="*/ 895307 w 899898"/>
                <a:gd name="connsiteY1" fmla="*/ 863214 h 1023019"/>
                <a:gd name="connsiteX2" fmla="*/ 895307 w 899898"/>
                <a:gd name="connsiteY2" fmla="*/ 891337 h 1023019"/>
                <a:gd name="connsiteX3" fmla="*/ 818878 w 899898"/>
                <a:gd name="connsiteY3" fmla="*/ 1023019 h 1023019"/>
                <a:gd name="connsiteX4" fmla="*/ 396039 w 899898"/>
                <a:gd name="connsiteY4" fmla="*/ 289833 h 1023019"/>
                <a:gd name="connsiteX5" fmla="*/ 172709 w 899898"/>
                <a:gd name="connsiteY5" fmla="*/ 672638 h 1023019"/>
                <a:gd name="connsiteX6" fmla="*/ 153850 w 899898"/>
                <a:gd name="connsiteY6" fmla="*/ 684549 h 1023019"/>
                <a:gd name="connsiteX7" fmla="*/ 0 w 899898"/>
                <a:gd name="connsiteY7" fmla="*/ 684218 h 1023019"/>
                <a:gd name="connsiteX8" fmla="*/ 395378 w 899898"/>
                <a:gd name="connsiteY8" fmla="*/ 0 h 1023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9898" h="1023019">
                  <a:moveTo>
                    <a:pt x="395378" y="0"/>
                  </a:moveTo>
                  <a:cubicBezTo>
                    <a:pt x="448977" y="92310"/>
                    <a:pt x="781491" y="666683"/>
                    <a:pt x="895307" y="863214"/>
                  </a:cubicBezTo>
                  <a:cubicBezTo>
                    <a:pt x="901263" y="873470"/>
                    <a:pt x="901593" y="880749"/>
                    <a:pt x="895307" y="891337"/>
                  </a:cubicBezTo>
                  <a:cubicBezTo>
                    <a:pt x="869500" y="934349"/>
                    <a:pt x="845016" y="977691"/>
                    <a:pt x="818878" y="1023019"/>
                  </a:cubicBezTo>
                  <a:cubicBezTo>
                    <a:pt x="677601" y="777852"/>
                    <a:pt x="537317" y="534339"/>
                    <a:pt x="396039" y="289833"/>
                  </a:cubicBezTo>
                  <a:cubicBezTo>
                    <a:pt x="385121" y="300090"/>
                    <a:pt x="239542" y="556507"/>
                    <a:pt x="172709" y="672638"/>
                  </a:cubicBezTo>
                  <a:cubicBezTo>
                    <a:pt x="168077" y="680579"/>
                    <a:pt x="163776" y="684880"/>
                    <a:pt x="153850" y="684549"/>
                  </a:cubicBezTo>
                  <a:cubicBezTo>
                    <a:pt x="103559" y="683888"/>
                    <a:pt x="53599" y="684218"/>
                    <a:pt x="0" y="684218"/>
                  </a:cubicBezTo>
                  <a:cubicBezTo>
                    <a:pt x="132675" y="455263"/>
                    <a:pt x="263695" y="228293"/>
                    <a:pt x="395378" y="0"/>
                  </a:cubicBezTo>
                  <a:close/>
                </a:path>
              </a:pathLst>
            </a:custGeom>
            <a:solidFill>
              <a:schemeClr val="accent4"/>
            </a:solidFill>
            <a:ln w="3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34">
              <a:extLst>
                <a:ext uri="{FF2B5EF4-FFF2-40B4-BE49-F238E27FC236}">
                  <a16:creationId xmlns:a16="http://schemas.microsoft.com/office/drawing/2014/main" id="{5BF87A31-CB9D-48B0-AB1E-6F388FCF2CAC}"/>
                </a:ext>
              </a:extLst>
            </p:cNvPr>
            <p:cNvSpPr/>
            <p:nvPr/>
          </p:nvSpPr>
          <p:spPr>
            <a:xfrm>
              <a:off x="9828852" y="3323744"/>
              <a:ext cx="791747" cy="879756"/>
            </a:xfrm>
            <a:custGeom>
              <a:avLst/>
              <a:gdLst>
                <a:gd name="connsiteX0" fmla="*/ 0 w 791747"/>
                <a:gd name="connsiteY0" fmla="*/ 879426 h 879756"/>
                <a:gd name="connsiteX1" fmla="*/ 499268 w 791747"/>
                <a:gd name="connsiteY1" fmla="*/ 11911 h 879756"/>
                <a:gd name="connsiteX2" fmla="*/ 519781 w 791747"/>
                <a:gd name="connsiteY2" fmla="*/ 0 h 879756"/>
                <a:gd name="connsiteX3" fmla="*/ 675616 w 791747"/>
                <a:gd name="connsiteY3" fmla="*/ 331 h 879756"/>
                <a:gd name="connsiteX4" fmla="*/ 252446 w 791747"/>
                <a:gd name="connsiteY4" fmla="*/ 732855 h 879756"/>
                <a:gd name="connsiteX5" fmla="*/ 685542 w 791747"/>
                <a:gd name="connsiteY5" fmla="*/ 734509 h 879756"/>
                <a:gd name="connsiteX6" fmla="*/ 717966 w 791747"/>
                <a:gd name="connsiteY6" fmla="*/ 752045 h 879756"/>
                <a:gd name="connsiteX7" fmla="*/ 791748 w 791747"/>
                <a:gd name="connsiteY7" fmla="*/ 879757 h 879756"/>
                <a:gd name="connsiteX8" fmla="*/ 0 w 791747"/>
                <a:gd name="connsiteY8" fmla="*/ 879426 h 87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1747" h="879756">
                  <a:moveTo>
                    <a:pt x="0" y="879426"/>
                  </a:moveTo>
                  <a:cubicBezTo>
                    <a:pt x="29446" y="827481"/>
                    <a:pt x="401333" y="181642"/>
                    <a:pt x="499268" y="11911"/>
                  </a:cubicBezTo>
                  <a:cubicBezTo>
                    <a:pt x="504230" y="3309"/>
                    <a:pt x="509855" y="0"/>
                    <a:pt x="519781" y="0"/>
                  </a:cubicBezTo>
                  <a:cubicBezTo>
                    <a:pt x="570733" y="662"/>
                    <a:pt x="622017" y="331"/>
                    <a:pt x="675616" y="331"/>
                  </a:cubicBezTo>
                  <a:cubicBezTo>
                    <a:pt x="533677" y="245829"/>
                    <a:pt x="393062" y="489011"/>
                    <a:pt x="252446" y="732855"/>
                  </a:cubicBezTo>
                  <a:cubicBezTo>
                    <a:pt x="258071" y="736494"/>
                    <a:pt x="546581" y="735171"/>
                    <a:pt x="685542" y="734509"/>
                  </a:cubicBezTo>
                  <a:cubicBezTo>
                    <a:pt x="700761" y="734509"/>
                    <a:pt x="710025" y="737487"/>
                    <a:pt x="717966" y="752045"/>
                  </a:cubicBezTo>
                  <a:cubicBezTo>
                    <a:pt x="741126" y="794395"/>
                    <a:pt x="766272" y="836083"/>
                    <a:pt x="791748" y="879757"/>
                  </a:cubicBezTo>
                  <a:cubicBezTo>
                    <a:pt x="527060" y="879426"/>
                    <a:pt x="264357" y="879426"/>
                    <a:pt x="0" y="879426"/>
                  </a:cubicBezTo>
                  <a:close/>
                </a:path>
              </a:pathLst>
            </a:custGeom>
            <a:solidFill>
              <a:schemeClr val="accent1"/>
            </a:solidFill>
            <a:ln w="3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41">
              <a:extLst>
                <a:ext uri="{FF2B5EF4-FFF2-40B4-BE49-F238E27FC236}">
                  <a16:creationId xmlns:a16="http://schemas.microsoft.com/office/drawing/2014/main" id="{9CEB0C65-3AAA-4E90-AB3D-A793FCC2C03D}"/>
                </a:ext>
              </a:extLst>
            </p:cNvPr>
            <p:cNvSpPr/>
            <p:nvPr/>
          </p:nvSpPr>
          <p:spPr>
            <a:xfrm>
              <a:off x="9815948" y="3689013"/>
              <a:ext cx="1095808" cy="685211"/>
            </a:xfrm>
            <a:custGeom>
              <a:avLst/>
              <a:gdLst>
                <a:gd name="connsiteX0" fmla="*/ 0 w 1095808"/>
                <a:gd name="connsiteY0" fmla="*/ 538971 h 685211"/>
                <a:gd name="connsiteX1" fmla="*/ 844685 w 1095808"/>
                <a:gd name="connsiteY1" fmla="*/ 538971 h 685211"/>
                <a:gd name="connsiteX2" fmla="*/ 624002 w 1095808"/>
                <a:gd name="connsiteY2" fmla="*/ 155835 h 685211"/>
                <a:gd name="connsiteX3" fmla="*/ 624002 w 1095808"/>
                <a:gd name="connsiteY3" fmla="*/ 130690 h 685211"/>
                <a:gd name="connsiteX4" fmla="*/ 702416 w 1095808"/>
                <a:gd name="connsiteY4" fmla="*/ 0 h 685211"/>
                <a:gd name="connsiteX5" fmla="*/ 1095808 w 1095808"/>
                <a:gd name="connsiteY5" fmla="*/ 681572 h 685211"/>
                <a:gd name="connsiteX6" fmla="*/ 98927 w 1095808"/>
                <a:gd name="connsiteY6" fmla="*/ 685211 h 685211"/>
                <a:gd name="connsiteX7" fmla="*/ 73120 w 1095808"/>
                <a:gd name="connsiteY7" fmla="*/ 670653 h 685211"/>
                <a:gd name="connsiteX8" fmla="*/ 0 w 1095808"/>
                <a:gd name="connsiteY8" fmla="*/ 538971 h 68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5808" h="685211">
                  <a:moveTo>
                    <a:pt x="0" y="538971"/>
                  </a:moveTo>
                  <a:cubicBezTo>
                    <a:pt x="280900" y="538971"/>
                    <a:pt x="561800" y="538971"/>
                    <a:pt x="844685" y="538971"/>
                  </a:cubicBezTo>
                  <a:cubicBezTo>
                    <a:pt x="839723" y="529376"/>
                    <a:pt x="693483" y="275276"/>
                    <a:pt x="624002" y="155835"/>
                  </a:cubicBezTo>
                  <a:cubicBezTo>
                    <a:pt x="618708" y="146571"/>
                    <a:pt x="618377" y="139954"/>
                    <a:pt x="624002" y="130690"/>
                  </a:cubicBezTo>
                  <a:cubicBezTo>
                    <a:pt x="647824" y="90986"/>
                    <a:pt x="696791" y="2647"/>
                    <a:pt x="702416" y="0"/>
                  </a:cubicBezTo>
                  <a:cubicBezTo>
                    <a:pt x="833436" y="226970"/>
                    <a:pt x="964457" y="454271"/>
                    <a:pt x="1095808" y="681572"/>
                  </a:cubicBezTo>
                  <a:cubicBezTo>
                    <a:pt x="1088198" y="685873"/>
                    <a:pt x="424824" y="684880"/>
                    <a:pt x="98927" y="685211"/>
                  </a:cubicBezTo>
                  <a:cubicBezTo>
                    <a:pt x="86355" y="685211"/>
                    <a:pt x="79406" y="682233"/>
                    <a:pt x="73120" y="670653"/>
                  </a:cubicBezTo>
                  <a:cubicBezTo>
                    <a:pt x="51614" y="631612"/>
                    <a:pt x="0" y="546250"/>
                    <a:pt x="0" y="538971"/>
                  </a:cubicBezTo>
                  <a:close/>
                </a:path>
              </a:pathLst>
            </a:custGeom>
            <a:solidFill>
              <a:schemeClr val="accent3"/>
            </a:solidFill>
            <a:ln w="3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BAEEC7F-150C-4E01-91EB-5F7E875DC65F}"/>
              </a:ext>
            </a:extLst>
          </p:cNvPr>
          <p:cNvSpPr txBox="1"/>
          <p:nvPr/>
        </p:nvSpPr>
        <p:spPr>
          <a:xfrm rot="3612883">
            <a:off x="6227627" y="3896038"/>
            <a:ext cx="1796033" cy="306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0EE44-A03E-4609-978A-1227E4E453A0}"/>
              </a:ext>
            </a:extLst>
          </p:cNvPr>
          <p:cNvSpPr txBox="1"/>
          <p:nvPr/>
        </p:nvSpPr>
        <p:spPr>
          <a:xfrm>
            <a:off x="4368471" y="4751650"/>
            <a:ext cx="1796033" cy="306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CAFF4-57E1-47D2-ACC7-AFF1281ACFFA}"/>
              </a:ext>
            </a:extLst>
          </p:cNvPr>
          <p:cNvSpPr txBox="1"/>
          <p:nvPr/>
        </p:nvSpPr>
        <p:spPr>
          <a:xfrm rot="18000000">
            <a:off x="4529579" y="2696916"/>
            <a:ext cx="1796033" cy="306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45">
            <a:extLst>
              <a:ext uri="{FF2B5EF4-FFF2-40B4-BE49-F238E27FC236}">
                <a16:creationId xmlns:a16="http://schemas.microsoft.com/office/drawing/2014/main" id="{C9315FB9-96D7-41E6-9A1B-88C41974B02B}"/>
              </a:ext>
            </a:extLst>
          </p:cNvPr>
          <p:cNvGrpSpPr/>
          <p:nvPr/>
        </p:nvGrpSpPr>
        <p:grpSpPr>
          <a:xfrm>
            <a:off x="1060460" y="5309190"/>
            <a:ext cx="3308011" cy="911409"/>
            <a:chOff x="5325592" y="1736224"/>
            <a:chExt cx="1399634" cy="91140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7D393AB-1515-4D4F-B5BF-6F7D7BF89262}"/>
                </a:ext>
              </a:extLst>
            </p:cNvPr>
            <p:cNvSpPr txBox="1"/>
            <p:nvPr/>
          </p:nvSpPr>
          <p:spPr>
            <a:xfrm>
              <a:off x="5325592" y="2001302"/>
              <a:ext cx="13996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727B52-D78E-45FA-A1C6-47A452B9D92A}"/>
                </a:ext>
              </a:extLst>
            </p:cNvPr>
            <p:cNvSpPr txBox="1"/>
            <p:nvPr/>
          </p:nvSpPr>
          <p:spPr>
            <a:xfrm>
              <a:off x="5325592" y="1736224"/>
              <a:ext cx="13996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48">
            <a:extLst>
              <a:ext uri="{FF2B5EF4-FFF2-40B4-BE49-F238E27FC236}">
                <a16:creationId xmlns:a16="http://schemas.microsoft.com/office/drawing/2014/main" id="{CA692A25-9138-446D-9295-4EC35E9DC88C}"/>
              </a:ext>
            </a:extLst>
          </p:cNvPr>
          <p:cNvGrpSpPr/>
          <p:nvPr/>
        </p:nvGrpSpPr>
        <p:grpSpPr>
          <a:xfrm>
            <a:off x="8101511" y="4035025"/>
            <a:ext cx="3308011" cy="911409"/>
            <a:chOff x="5325592" y="1736224"/>
            <a:chExt cx="1399634" cy="91140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1533F4-1422-4A41-8619-522847CB270B}"/>
                </a:ext>
              </a:extLst>
            </p:cNvPr>
            <p:cNvSpPr txBox="1"/>
            <p:nvPr/>
          </p:nvSpPr>
          <p:spPr>
            <a:xfrm>
              <a:off x="5325592" y="2001302"/>
              <a:ext cx="13996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E627C5-98E2-40EA-8805-810FEC933CCB}"/>
                </a:ext>
              </a:extLst>
            </p:cNvPr>
            <p:cNvSpPr txBox="1"/>
            <p:nvPr/>
          </p:nvSpPr>
          <p:spPr>
            <a:xfrm>
              <a:off x="5325592" y="1736224"/>
              <a:ext cx="13996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51">
            <a:extLst>
              <a:ext uri="{FF2B5EF4-FFF2-40B4-BE49-F238E27FC236}">
                <a16:creationId xmlns:a16="http://schemas.microsoft.com/office/drawing/2014/main" id="{CE4F8EDA-82F5-4872-A41C-DF79D8635535}"/>
              </a:ext>
            </a:extLst>
          </p:cNvPr>
          <p:cNvGrpSpPr/>
          <p:nvPr/>
        </p:nvGrpSpPr>
        <p:grpSpPr>
          <a:xfrm>
            <a:off x="1722666" y="1770520"/>
            <a:ext cx="3308011" cy="911409"/>
            <a:chOff x="5325592" y="1736224"/>
            <a:chExt cx="1399634" cy="91140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AC519F-B78E-4CE0-B2F2-33F600AA610A}"/>
                </a:ext>
              </a:extLst>
            </p:cNvPr>
            <p:cNvSpPr txBox="1"/>
            <p:nvPr/>
          </p:nvSpPr>
          <p:spPr>
            <a:xfrm>
              <a:off x="5325592" y="2001302"/>
              <a:ext cx="13996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282DF32-5B0C-46FD-A9C0-952BF61FF460}"/>
                </a:ext>
              </a:extLst>
            </p:cNvPr>
            <p:cNvSpPr txBox="1"/>
            <p:nvPr/>
          </p:nvSpPr>
          <p:spPr>
            <a:xfrm>
              <a:off x="5325592" y="1736224"/>
              <a:ext cx="13996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58">
            <a:extLst>
              <a:ext uri="{FF2B5EF4-FFF2-40B4-BE49-F238E27FC236}">
                <a16:creationId xmlns:a16="http://schemas.microsoft.com/office/drawing/2014/main" id="{61959BD4-AE2C-4BF4-9A67-1EB9A7AC4A39}"/>
              </a:ext>
            </a:extLst>
          </p:cNvPr>
          <p:cNvSpPr/>
          <p:nvPr/>
        </p:nvSpPr>
        <p:spPr>
          <a:xfrm rot="10800000">
            <a:off x="9595313" y="1770626"/>
            <a:ext cx="557156" cy="4068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ounded Rectangle 60">
            <a:extLst>
              <a:ext uri="{FF2B5EF4-FFF2-40B4-BE49-F238E27FC236}">
                <a16:creationId xmlns:a16="http://schemas.microsoft.com/office/drawing/2014/main" id="{1D414A6E-9A47-4F5A-B074-D9FB2AC87A15}"/>
              </a:ext>
            </a:extLst>
          </p:cNvPr>
          <p:cNvSpPr/>
          <p:nvPr/>
        </p:nvSpPr>
        <p:spPr>
          <a:xfrm rot="10800000">
            <a:off x="6308692" y="1770626"/>
            <a:ext cx="557156" cy="4068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ed Rectangle 61">
            <a:extLst>
              <a:ext uri="{FF2B5EF4-FFF2-40B4-BE49-F238E27FC236}">
                <a16:creationId xmlns:a16="http://schemas.microsoft.com/office/drawing/2014/main" id="{A0A26DC8-BFF4-4112-8CB7-BDAA07CFEB45}"/>
              </a:ext>
            </a:extLst>
          </p:cNvPr>
          <p:cNvSpPr/>
          <p:nvPr/>
        </p:nvSpPr>
        <p:spPr>
          <a:xfrm rot="10800000">
            <a:off x="7404232" y="1770626"/>
            <a:ext cx="557156" cy="4068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ed Rectangle 62">
            <a:extLst>
              <a:ext uri="{FF2B5EF4-FFF2-40B4-BE49-F238E27FC236}">
                <a16:creationId xmlns:a16="http://schemas.microsoft.com/office/drawing/2014/main" id="{C4E671C3-2F53-463F-B282-C62D0FE75516}"/>
              </a:ext>
            </a:extLst>
          </p:cNvPr>
          <p:cNvSpPr/>
          <p:nvPr/>
        </p:nvSpPr>
        <p:spPr>
          <a:xfrm rot="10800000">
            <a:off x="8499772" y="1770626"/>
            <a:ext cx="557156" cy="4068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ounded Rectangle 63">
            <a:extLst>
              <a:ext uri="{FF2B5EF4-FFF2-40B4-BE49-F238E27FC236}">
                <a16:creationId xmlns:a16="http://schemas.microsoft.com/office/drawing/2014/main" id="{40281374-B167-429D-B0F1-6744DB263D5E}"/>
              </a:ext>
            </a:extLst>
          </p:cNvPr>
          <p:cNvSpPr/>
          <p:nvPr/>
        </p:nvSpPr>
        <p:spPr>
          <a:xfrm rot="10800000">
            <a:off x="10690854" y="1770626"/>
            <a:ext cx="557156" cy="4068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8" name="Chart 64">
            <a:extLst>
              <a:ext uri="{FF2B5EF4-FFF2-40B4-BE49-F238E27FC236}">
                <a16:creationId xmlns:a16="http://schemas.microsoft.com/office/drawing/2014/main" id="{239C64BD-463D-43A7-895C-45D48724AC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2186154"/>
              </p:ext>
            </p:extLst>
          </p:nvPr>
        </p:nvGraphicFramePr>
        <p:xfrm>
          <a:off x="5902412" y="2127795"/>
          <a:ext cx="5754130" cy="3526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val 65">
            <a:extLst>
              <a:ext uri="{FF2B5EF4-FFF2-40B4-BE49-F238E27FC236}">
                <a16:creationId xmlns:a16="http://schemas.microsoft.com/office/drawing/2014/main" id="{AF3648EE-40AE-4CE0-8FA8-DA110EE3A7C8}"/>
              </a:ext>
            </a:extLst>
          </p:cNvPr>
          <p:cNvSpPr/>
          <p:nvPr/>
        </p:nvSpPr>
        <p:spPr>
          <a:xfrm>
            <a:off x="7437078" y="3594310"/>
            <a:ext cx="492846" cy="4928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66">
            <a:extLst>
              <a:ext uri="{FF2B5EF4-FFF2-40B4-BE49-F238E27FC236}">
                <a16:creationId xmlns:a16="http://schemas.microsoft.com/office/drawing/2014/main" id="{2F8375B8-6C13-4AC5-BED3-DB79EA87733E}"/>
              </a:ext>
            </a:extLst>
          </p:cNvPr>
          <p:cNvSpPr/>
          <p:nvPr/>
        </p:nvSpPr>
        <p:spPr>
          <a:xfrm>
            <a:off x="8532716" y="3103154"/>
            <a:ext cx="492846" cy="4928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Oval 67">
            <a:extLst>
              <a:ext uri="{FF2B5EF4-FFF2-40B4-BE49-F238E27FC236}">
                <a16:creationId xmlns:a16="http://schemas.microsoft.com/office/drawing/2014/main" id="{BBA7A297-2B60-46F7-B2B3-9DE03077C89A}"/>
              </a:ext>
            </a:extLst>
          </p:cNvPr>
          <p:cNvSpPr/>
          <p:nvPr/>
        </p:nvSpPr>
        <p:spPr>
          <a:xfrm>
            <a:off x="9628354" y="2457914"/>
            <a:ext cx="492846" cy="4928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68">
            <a:extLst>
              <a:ext uri="{FF2B5EF4-FFF2-40B4-BE49-F238E27FC236}">
                <a16:creationId xmlns:a16="http://schemas.microsoft.com/office/drawing/2014/main" id="{4C75DA44-3CCA-416B-BBD9-83C8CA2AFF94}"/>
              </a:ext>
            </a:extLst>
          </p:cNvPr>
          <p:cNvSpPr/>
          <p:nvPr/>
        </p:nvSpPr>
        <p:spPr>
          <a:xfrm>
            <a:off x="6341440" y="4080062"/>
            <a:ext cx="492846" cy="4928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69">
            <a:extLst>
              <a:ext uri="{FF2B5EF4-FFF2-40B4-BE49-F238E27FC236}">
                <a16:creationId xmlns:a16="http://schemas.microsoft.com/office/drawing/2014/main" id="{2496EAF1-A01D-49F8-828A-B8563FCF53AA}"/>
              </a:ext>
            </a:extLst>
          </p:cNvPr>
          <p:cNvSpPr/>
          <p:nvPr/>
        </p:nvSpPr>
        <p:spPr>
          <a:xfrm>
            <a:off x="6466669" y="5407528"/>
            <a:ext cx="241200" cy="2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" name="Oval 70">
            <a:extLst>
              <a:ext uri="{FF2B5EF4-FFF2-40B4-BE49-F238E27FC236}">
                <a16:creationId xmlns:a16="http://schemas.microsoft.com/office/drawing/2014/main" id="{8A18543F-EB0B-4C17-A039-0F860AF08ECB}"/>
              </a:ext>
            </a:extLst>
          </p:cNvPr>
          <p:cNvSpPr/>
          <p:nvPr/>
        </p:nvSpPr>
        <p:spPr>
          <a:xfrm>
            <a:off x="7562210" y="5407528"/>
            <a:ext cx="241200" cy="24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Oval 71">
            <a:extLst>
              <a:ext uri="{FF2B5EF4-FFF2-40B4-BE49-F238E27FC236}">
                <a16:creationId xmlns:a16="http://schemas.microsoft.com/office/drawing/2014/main" id="{AECE5605-7103-4FA1-A817-2B29B9DFA5BA}"/>
              </a:ext>
            </a:extLst>
          </p:cNvPr>
          <p:cNvSpPr/>
          <p:nvPr/>
        </p:nvSpPr>
        <p:spPr>
          <a:xfrm>
            <a:off x="8657751" y="5407528"/>
            <a:ext cx="241200" cy="241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Oval 72">
            <a:extLst>
              <a:ext uri="{FF2B5EF4-FFF2-40B4-BE49-F238E27FC236}">
                <a16:creationId xmlns:a16="http://schemas.microsoft.com/office/drawing/2014/main" id="{3B4F3E1B-9670-46B4-BCF3-6A3AF4FCDFE0}"/>
              </a:ext>
            </a:extLst>
          </p:cNvPr>
          <p:cNvSpPr/>
          <p:nvPr/>
        </p:nvSpPr>
        <p:spPr>
          <a:xfrm>
            <a:off x="9753292" y="5407528"/>
            <a:ext cx="241200" cy="241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BE3F94-3BEA-4C1D-964F-0A0AD11DF3F2}"/>
              </a:ext>
            </a:extLst>
          </p:cNvPr>
          <p:cNvSpPr txBox="1"/>
          <p:nvPr/>
        </p:nvSpPr>
        <p:spPr>
          <a:xfrm>
            <a:off x="6330957" y="4187986"/>
            <a:ext cx="5138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30%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49667C-5BA7-455F-9105-A2FF30F6FBBC}"/>
              </a:ext>
            </a:extLst>
          </p:cNvPr>
          <p:cNvSpPr txBox="1"/>
          <p:nvPr/>
        </p:nvSpPr>
        <p:spPr>
          <a:xfrm>
            <a:off x="7426595" y="3702236"/>
            <a:ext cx="5138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45%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1CAF5B-A234-4217-81D3-2DC83BBF17EA}"/>
              </a:ext>
            </a:extLst>
          </p:cNvPr>
          <p:cNvSpPr txBox="1"/>
          <p:nvPr/>
        </p:nvSpPr>
        <p:spPr>
          <a:xfrm>
            <a:off x="8522233" y="3211079"/>
            <a:ext cx="5138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60%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E5D6D7-A475-4ACB-A984-C8C82DD93675}"/>
              </a:ext>
            </a:extLst>
          </p:cNvPr>
          <p:cNvSpPr txBox="1"/>
          <p:nvPr/>
        </p:nvSpPr>
        <p:spPr>
          <a:xfrm>
            <a:off x="9617871" y="2565839"/>
            <a:ext cx="5138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80%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E8A79C-EAC2-4A35-B3AA-5CD2B2251E4C}"/>
              </a:ext>
            </a:extLst>
          </p:cNvPr>
          <p:cNvSpPr txBox="1"/>
          <p:nvPr/>
        </p:nvSpPr>
        <p:spPr>
          <a:xfrm>
            <a:off x="6194231" y="5842187"/>
            <a:ext cx="78607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544C59-1DA1-4021-9662-46109FE37273}"/>
              </a:ext>
            </a:extLst>
          </p:cNvPr>
          <p:cNvSpPr txBox="1"/>
          <p:nvPr/>
        </p:nvSpPr>
        <p:spPr>
          <a:xfrm>
            <a:off x="7289772" y="5842187"/>
            <a:ext cx="78607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17775C-F250-4D4D-891E-8E68FFAD3B8F}"/>
              </a:ext>
            </a:extLst>
          </p:cNvPr>
          <p:cNvSpPr txBox="1"/>
          <p:nvPr/>
        </p:nvSpPr>
        <p:spPr>
          <a:xfrm>
            <a:off x="8385313" y="5842187"/>
            <a:ext cx="78607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86B9AF-6771-4C5E-8D3B-E92632141D06}"/>
              </a:ext>
            </a:extLst>
          </p:cNvPr>
          <p:cNvSpPr txBox="1"/>
          <p:nvPr/>
        </p:nvSpPr>
        <p:spPr>
          <a:xfrm>
            <a:off x="9480854" y="5842187"/>
            <a:ext cx="78607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Oval 81">
            <a:extLst>
              <a:ext uri="{FF2B5EF4-FFF2-40B4-BE49-F238E27FC236}">
                <a16:creationId xmlns:a16="http://schemas.microsoft.com/office/drawing/2014/main" id="{630DF95F-5C4F-45DD-AC05-1D45D1E7320C}"/>
              </a:ext>
            </a:extLst>
          </p:cNvPr>
          <p:cNvSpPr/>
          <p:nvPr/>
        </p:nvSpPr>
        <p:spPr>
          <a:xfrm>
            <a:off x="10848832" y="5407528"/>
            <a:ext cx="241200" cy="241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Oval 82">
            <a:extLst>
              <a:ext uri="{FF2B5EF4-FFF2-40B4-BE49-F238E27FC236}">
                <a16:creationId xmlns:a16="http://schemas.microsoft.com/office/drawing/2014/main" id="{7458DD23-4DE4-4F5D-B99C-6C31D69641F3}"/>
              </a:ext>
            </a:extLst>
          </p:cNvPr>
          <p:cNvSpPr/>
          <p:nvPr/>
        </p:nvSpPr>
        <p:spPr>
          <a:xfrm>
            <a:off x="10723992" y="2131854"/>
            <a:ext cx="492846" cy="4928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33DE18-B70E-41FB-A22A-E7787E525C66}"/>
              </a:ext>
            </a:extLst>
          </p:cNvPr>
          <p:cNvSpPr txBox="1"/>
          <p:nvPr/>
        </p:nvSpPr>
        <p:spPr>
          <a:xfrm>
            <a:off x="10713509" y="2239779"/>
            <a:ext cx="5138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90%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DABCE3-4D5B-4656-B9EB-74F9F75DAC9A}"/>
              </a:ext>
            </a:extLst>
          </p:cNvPr>
          <p:cNvSpPr txBox="1"/>
          <p:nvPr/>
        </p:nvSpPr>
        <p:spPr>
          <a:xfrm>
            <a:off x="10576394" y="5842187"/>
            <a:ext cx="78607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9" name="Group 88">
            <a:extLst>
              <a:ext uri="{FF2B5EF4-FFF2-40B4-BE49-F238E27FC236}">
                <a16:creationId xmlns:a16="http://schemas.microsoft.com/office/drawing/2014/main" id="{1023A954-876C-43D4-8FE5-8A005E8E1FEB}"/>
              </a:ext>
            </a:extLst>
          </p:cNvPr>
          <p:cNvGrpSpPr/>
          <p:nvPr/>
        </p:nvGrpSpPr>
        <p:grpSpPr>
          <a:xfrm>
            <a:off x="940743" y="1808694"/>
            <a:ext cx="207464" cy="206152"/>
            <a:chOff x="2411760" y="3708613"/>
            <a:chExt cx="206152" cy="206152"/>
          </a:xfrm>
        </p:grpSpPr>
        <p:sp>
          <p:nvSpPr>
            <p:cNvPr id="30" name="Oval 90">
              <a:extLst>
                <a:ext uri="{FF2B5EF4-FFF2-40B4-BE49-F238E27FC236}">
                  <a16:creationId xmlns:a16="http://schemas.microsoft.com/office/drawing/2014/main" id="{680B1A27-C29E-4072-B9E1-C9059591A986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Chevron 91">
              <a:extLst>
                <a:ext uri="{FF2B5EF4-FFF2-40B4-BE49-F238E27FC236}">
                  <a16:creationId xmlns:a16="http://schemas.microsoft.com/office/drawing/2014/main" id="{5FADC190-F54E-48F4-910F-52C0AD0CBA34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6FE7BAC-C97C-4C94-98B3-A5CD2E34BCD2}"/>
              </a:ext>
            </a:extLst>
          </p:cNvPr>
          <p:cNvGrpSpPr/>
          <p:nvPr/>
        </p:nvGrpSpPr>
        <p:grpSpPr>
          <a:xfrm>
            <a:off x="1201729" y="1756072"/>
            <a:ext cx="4738195" cy="754955"/>
            <a:chOff x="1201728" y="1756072"/>
            <a:chExt cx="4738195" cy="75495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54BC5B8-E9E8-478E-AD38-0295BBCDF6B5}"/>
                </a:ext>
              </a:extLst>
            </p:cNvPr>
            <p:cNvSpPr txBox="1"/>
            <p:nvPr/>
          </p:nvSpPr>
          <p:spPr>
            <a:xfrm>
              <a:off x="1201728" y="1756072"/>
              <a:ext cx="473819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9C42F10-CCB8-48AB-A061-A601B27A79B6}"/>
                </a:ext>
              </a:extLst>
            </p:cNvPr>
            <p:cNvSpPr txBox="1"/>
            <p:nvPr/>
          </p:nvSpPr>
          <p:spPr>
            <a:xfrm>
              <a:off x="1201728" y="2049362"/>
              <a:ext cx="4738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35" name="Group 95">
            <a:extLst>
              <a:ext uri="{FF2B5EF4-FFF2-40B4-BE49-F238E27FC236}">
                <a16:creationId xmlns:a16="http://schemas.microsoft.com/office/drawing/2014/main" id="{CB07503C-969E-4144-B0E0-7302343B5AA2}"/>
              </a:ext>
            </a:extLst>
          </p:cNvPr>
          <p:cNvGrpSpPr/>
          <p:nvPr/>
        </p:nvGrpSpPr>
        <p:grpSpPr>
          <a:xfrm>
            <a:off x="940743" y="2699069"/>
            <a:ext cx="207464" cy="206152"/>
            <a:chOff x="2411760" y="3708613"/>
            <a:chExt cx="206152" cy="206152"/>
          </a:xfrm>
        </p:grpSpPr>
        <p:sp>
          <p:nvSpPr>
            <p:cNvPr id="36" name="Oval 97">
              <a:extLst>
                <a:ext uri="{FF2B5EF4-FFF2-40B4-BE49-F238E27FC236}">
                  <a16:creationId xmlns:a16="http://schemas.microsoft.com/office/drawing/2014/main" id="{1C548DA9-2151-466C-9BCF-AC11706F4E9D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Chevron 98">
              <a:extLst>
                <a:ext uri="{FF2B5EF4-FFF2-40B4-BE49-F238E27FC236}">
                  <a16:creationId xmlns:a16="http://schemas.microsoft.com/office/drawing/2014/main" id="{6DD13C20-29E6-4FF6-9028-E3DCDED6BA89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670A42B-7677-42B3-9962-64BAA6D8C360}"/>
              </a:ext>
            </a:extLst>
          </p:cNvPr>
          <p:cNvGrpSpPr/>
          <p:nvPr/>
        </p:nvGrpSpPr>
        <p:grpSpPr>
          <a:xfrm>
            <a:off x="1201729" y="2646448"/>
            <a:ext cx="4738195" cy="754955"/>
            <a:chOff x="1201728" y="2646447"/>
            <a:chExt cx="4738195" cy="75495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1D7A808-7D80-4A51-A70C-135D8F03BC20}"/>
                </a:ext>
              </a:extLst>
            </p:cNvPr>
            <p:cNvSpPr txBox="1"/>
            <p:nvPr/>
          </p:nvSpPr>
          <p:spPr>
            <a:xfrm>
              <a:off x="1201728" y="2646447"/>
              <a:ext cx="473819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7FFC4CB-FECC-4A21-A6E9-576C5FF31E03}"/>
                </a:ext>
              </a:extLst>
            </p:cNvPr>
            <p:cNvSpPr txBox="1"/>
            <p:nvPr/>
          </p:nvSpPr>
          <p:spPr>
            <a:xfrm>
              <a:off x="1201728" y="2939737"/>
              <a:ext cx="4738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41" name="Group 102">
            <a:extLst>
              <a:ext uri="{FF2B5EF4-FFF2-40B4-BE49-F238E27FC236}">
                <a16:creationId xmlns:a16="http://schemas.microsoft.com/office/drawing/2014/main" id="{5A385982-DD0E-4C40-906D-AFEB7AC6714D}"/>
              </a:ext>
            </a:extLst>
          </p:cNvPr>
          <p:cNvGrpSpPr/>
          <p:nvPr/>
        </p:nvGrpSpPr>
        <p:grpSpPr>
          <a:xfrm>
            <a:off x="940743" y="3589444"/>
            <a:ext cx="207464" cy="206152"/>
            <a:chOff x="2411760" y="3708613"/>
            <a:chExt cx="206152" cy="206152"/>
          </a:xfrm>
        </p:grpSpPr>
        <p:sp>
          <p:nvSpPr>
            <p:cNvPr id="42" name="Oval 104">
              <a:extLst>
                <a:ext uri="{FF2B5EF4-FFF2-40B4-BE49-F238E27FC236}">
                  <a16:creationId xmlns:a16="http://schemas.microsoft.com/office/drawing/2014/main" id="{B0CD6135-CDBE-41F6-9E0F-32C3BF78C7A3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Chevron 105">
              <a:extLst>
                <a:ext uri="{FF2B5EF4-FFF2-40B4-BE49-F238E27FC236}">
                  <a16:creationId xmlns:a16="http://schemas.microsoft.com/office/drawing/2014/main" id="{A91B4124-3929-499E-82E5-BD19B1423B32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FAF4C97-F40B-40E8-AF1E-7F5141D3BCE4}"/>
              </a:ext>
            </a:extLst>
          </p:cNvPr>
          <p:cNvGrpSpPr/>
          <p:nvPr/>
        </p:nvGrpSpPr>
        <p:grpSpPr>
          <a:xfrm>
            <a:off x="1201729" y="3536822"/>
            <a:ext cx="4738195" cy="754955"/>
            <a:chOff x="1201728" y="3536822"/>
            <a:chExt cx="4738195" cy="75495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F74C336-BE10-4613-BFD7-925B0815F4EF}"/>
                </a:ext>
              </a:extLst>
            </p:cNvPr>
            <p:cNvSpPr txBox="1"/>
            <p:nvPr/>
          </p:nvSpPr>
          <p:spPr>
            <a:xfrm>
              <a:off x="1201728" y="3536822"/>
              <a:ext cx="473819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7B625EA-4BBC-42DD-915D-5F85C65C5B55}"/>
                </a:ext>
              </a:extLst>
            </p:cNvPr>
            <p:cNvSpPr txBox="1"/>
            <p:nvPr/>
          </p:nvSpPr>
          <p:spPr>
            <a:xfrm>
              <a:off x="1201728" y="3830112"/>
              <a:ext cx="4738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47" name="Group 109">
            <a:extLst>
              <a:ext uri="{FF2B5EF4-FFF2-40B4-BE49-F238E27FC236}">
                <a16:creationId xmlns:a16="http://schemas.microsoft.com/office/drawing/2014/main" id="{2939B054-390B-405A-8537-B4290D5505E1}"/>
              </a:ext>
            </a:extLst>
          </p:cNvPr>
          <p:cNvGrpSpPr/>
          <p:nvPr/>
        </p:nvGrpSpPr>
        <p:grpSpPr>
          <a:xfrm>
            <a:off x="940743" y="4479819"/>
            <a:ext cx="207464" cy="206152"/>
            <a:chOff x="2411760" y="3708613"/>
            <a:chExt cx="206152" cy="206152"/>
          </a:xfrm>
        </p:grpSpPr>
        <p:sp>
          <p:nvSpPr>
            <p:cNvPr id="48" name="Oval 111">
              <a:extLst>
                <a:ext uri="{FF2B5EF4-FFF2-40B4-BE49-F238E27FC236}">
                  <a16:creationId xmlns:a16="http://schemas.microsoft.com/office/drawing/2014/main" id="{2E5A28DC-D701-4C00-B279-53FF53648DC7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Chevron 112">
              <a:extLst>
                <a:ext uri="{FF2B5EF4-FFF2-40B4-BE49-F238E27FC236}">
                  <a16:creationId xmlns:a16="http://schemas.microsoft.com/office/drawing/2014/main" id="{CA82431A-5535-4959-A617-1D145B53779D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AFFEAA1-63F9-41A9-ACFD-8D89DC8C6563}"/>
              </a:ext>
            </a:extLst>
          </p:cNvPr>
          <p:cNvGrpSpPr/>
          <p:nvPr/>
        </p:nvGrpSpPr>
        <p:grpSpPr>
          <a:xfrm>
            <a:off x="1201729" y="4427197"/>
            <a:ext cx="4738195" cy="754955"/>
            <a:chOff x="1201728" y="4427197"/>
            <a:chExt cx="4738195" cy="75495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A6AF790-334A-4890-9E1D-3C30E1583A06}"/>
                </a:ext>
              </a:extLst>
            </p:cNvPr>
            <p:cNvSpPr txBox="1"/>
            <p:nvPr/>
          </p:nvSpPr>
          <p:spPr>
            <a:xfrm>
              <a:off x="1201728" y="4427197"/>
              <a:ext cx="473819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0148D13-61C7-4174-AEC2-D6FDEA2B9EE5}"/>
                </a:ext>
              </a:extLst>
            </p:cNvPr>
            <p:cNvSpPr txBox="1"/>
            <p:nvPr/>
          </p:nvSpPr>
          <p:spPr>
            <a:xfrm>
              <a:off x="1201728" y="4720487"/>
              <a:ext cx="4738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53" name="Group 116">
            <a:extLst>
              <a:ext uri="{FF2B5EF4-FFF2-40B4-BE49-F238E27FC236}">
                <a16:creationId xmlns:a16="http://schemas.microsoft.com/office/drawing/2014/main" id="{E90CF4C3-98C6-4DFD-81E3-8A3027072CCF}"/>
              </a:ext>
            </a:extLst>
          </p:cNvPr>
          <p:cNvGrpSpPr/>
          <p:nvPr/>
        </p:nvGrpSpPr>
        <p:grpSpPr>
          <a:xfrm>
            <a:off x="940743" y="5370194"/>
            <a:ext cx="207464" cy="206152"/>
            <a:chOff x="2411760" y="3708613"/>
            <a:chExt cx="206152" cy="206152"/>
          </a:xfrm>
        </p:grpSpPr>
        <p:sp>
          <p:nvSpPr>
            <p:cNvPr id="54" name="Oval 118">
              <a:extLst>
                <a:ext uri="{FF2B5EF4-FFF2-40B4-BE49-F238E27FC236}">
                  <a16:creationId xmlns:a16="http://schemas.microsoft.com/office/drawing/2014/main" id="{472CC51A-1BF8-495C-BC29-F32F5ED367F8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Chevron 119">
              <a:extLst>
                <a:ext uri="{FF2B5EF4-FFF2-40B4-BE49-F238E27FC236}">
                  <a16:creationId xmlns:a16="http://schemas.microsoft.com/office/drawing/2014/main" id="{93AA153F-203E-45DB-9A2E-09453CC28D29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7B3E3CC-B48A-4DC6-92D0-DFF8D3441513}"/>
              </a:ext>
            </a:extLst>
          </p:cNvPr>
          <p:cNvGrpSpPr/>
          <p:nvPr/>
        </p:nvGrpSpPr>
        <p:grpSpPr>
          <a:xfrm>
            <a:off x="1201729" y="5317572"/>
            <a:ext cx="4738195" cy="754955"/>
            <a:chOff x="1201728" y="5317572"/>
            <a:chExt cx="4738195" cy="75495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5BB769D-783A-4FA7-BFCA-138F3D86D647}"/>
                </a:ext>
              </a:extLst>
            </p:cNvPr>
            <p:cNvSpPr txBox="1"/>
            <p:nvPr/>
          </p:nvSpPr>
          <p:spPr>
            <a:xfrm>
              <a:off x="1201728" y="5317572"/>
              <a:ext cx="473819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6B0E3AD-95A0-4833-B4EC-88423919C2A5}"/>
                </a:ext>
              </a:extLst>
            </p:cNvPr>
            <p:cNvSpPr txBox="1"/>
            <p:nvPr/>
          </p:nvSpPr>
          <p:spPr>
            <a:xfrm>
              <a:off x="1201728" y="5610862"/>
              <a:ext cx="4738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1EF3D510-E33F-4086-A68A-343E99B8916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2E21D2-F160-4D67-9185-9A64687D3000}"/>
              </a:ext>
            </a:extLst>
          </p:cNvPr>
          <p:cNvSpPr txBox="1"/>
          <p:nvPr/>
        </p:nvSpPr>
        <p:spPr>
          <a:xfrm>
            <a:off x="571757" y="2494140"/>
            <a:ext cx="5132269" cy="156966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Reports and Presentations. </a:t>
            </a: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Reports and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94B232-AD2C-48CF-BBC3-70C40AE01847}"/>
              </a:ext>
            </a:extLst>
          </p:cNvPr>
          <p:cNvSpPr txBox="1"/>
          <p:nvPr/>
        </p:nvSpPr>
        <p:spPr>
          <a:xfrm>
            <a:off x="2006098" y="4624908"/>
            <a:ext cx="2953448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D7320-E206-4A1D-A733-98FA623290F0}"/>
              </a:ext>
            </a:extLst>
          </p:cNvPr>
          <p:cNvSpPr txBox="1"/>
          <p:nvPr/>
        </p:nvSpPr>
        <p:spPr>
          <a:xfrm>
            <a:off x="2006098" y="4966764"/>
            <a:ext cx="2953448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FCFCA-088C-4C90-932A-0282727186E7}"/>
              </a:ext>
            </a:extLst>
          </p:cNvPr>
          <p:cNvSpPr txBox="1"/>
          <p:nvPr/>
        </p:nvSpPr>
        <p:spPr>
          <a:xfrm>
            <a:off x="2006098" y="5992332"/>
            <a:ext cx="2953448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EF766E-2DFF-4721-9D67-B60F1E257D41}"/>
              </a:ext>
            </a:extLst>
          </p:cNvPr>
          <p:cNvSpPr txBox="1"/>
          <p:nvPr/>
        </p:nvSpPr>
        <p:spPr>
          <a:xfrm>
            <a:off x="2006098" y="5650476"/>
            <a:ext cx="2953448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4A4527-B42D-442C-8E3D-9DE47B6C0762}"/>
              </a:ext>
            </a:extLst>
          </p:cNvPr>
          <p:cNvSpPr txBox="1"/>
          <p:nvPr/>
        </p:nvSpPr>
        <p:spPr>
          <a:xfrm>
            <a:off x="2006098" y="5308620"/>
            <a:ext cx="2953448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Portfolio</a:t>
            </a:r>
          </a:p>
        </p:txBody>
      </p:sp>
      <p:sp>
        <p:nvSpPr>
          <p:cNvPr id="8" name="Block Arc 14">
            <a:extLst>
              <a:ext uri="{FF2B5EF4-FFF2-40B4-BE49-F238E27FC236}">
                <a16:creationId xmlns:a16="http://schemas.microsoft.com/office/drawing/2014/main" id="{D53EF054-C4AF-4BB3-9BBD-69F0EC36398B}"/>
              </a:ext>
            </a:extLst>
          </p:cNvPr>
          <p:cNvSpPr/>
          <p:nvPr/>
        </p:nvSpPr>
        <p:spPr>
          <a:xfrm rot="16200000">
            <a:off x="5167643" y="5029576"/>
            <a:ext cx="280910" cy="2810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ound Same Side Corner Rectangle 21">
            <a:extLst>
              <a:ext uri="{FF2B5EF4-FFF2-40B4-BE49-F238E27FC236}">
                <a16:creationId xmlns:a16="http://schemas.microsoft.com/office/drawing/2014/main" id="{E53DADDE-155F-44D7-B12F-141CBDD11B55}"/>
              </a:ext>
            </a:extLst>
          </p:cNvPr>
          <p:cNvSpPr/>
          <p:nvPr/>
        </p:nvSpPr>
        <p:spPr>
          <a:xfrm rot="10800000">
            <a:off x="5211656" y="6028569"/>
            <a:ext cx="192884" cy="217813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Isosceles Triangle 13">
            <a:extLst>
              <a:ext uri="{FF2B5EF4-FFF2-40B4-BE49-F238E27FC236}">
                <a16:creationId xmlns:a16="http://schemas.microsoft.com/office/drawing/2014/main" id="{667F8008-E060-4D54-9CAA-A6088C5B7C3D}"/>
              </a:ext>
            </a:extLst>
          </p:cNvPr>
          <p:cNvSpPr/>
          <p:nvPr/>
        </p:nvSpPr>
        <p:spPr>
          <a:xfrm rot="13422650">
            <a:off x="5221804" y="4598669"/>
            <a:ext cx="172589" cy="341788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EE3F5DC4-C639-4497-B7DE-E3862D67D3EC}"/>
              </a:ext>
            </a:extLst>
          </p:cNvPr>
          <p:cNvSpPr/>
          <p:nvPr/>
        </p:nvSpPr>
        <p:spPr>
          <a:xfrm rot="2700000">
            <a:off x="5215831" y="5681672"/>
            <a:ext cx="184534" cy="33083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Frame 17">
            <a:extLst>
              <a:ext uri="{FF2B5EF4-FFF2-40B4-BE49-F238E27FC236}">
                <a16:creationId xmlns:a16="http://schemas.microsoft.com/office/drawing/2014/main" id="{6CEE2F01-1F9B-4D18-AB83-6448A2232C2B}"/>
              </a:ext>
            </a:extLst>
          </p:cNvPr>
          <p:cNvSpPr/>
          <p:nvPr/>
        </p:nvSpPr>
        <p:spPr>
          <a:xfrm>
            <a:off x="5175188" y="5399791"/>
            <a:ext cx="265820" cy="26582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928C16EA-83EB-4E5E-B140-1247AA17DD84}"/>
              </a:ext>
            </a:extLst>
          </p:cNvPr>
          <p:cNvGrpSpPr/>
          <p:nvPr/>
        </p:nvGrpSpPr>
        <p:grpSpPr>
          <a:xfrm>
            <a:off x="611615" y="782609"/>
            <a:ext cx="5016294" cy="1456939"/>
            <a:chOff x="-180870" y="2689694"/>
            <a:chExt cx="3275762" cy="1456939"/>
          </a:xfrm>
        </p:grpSpPr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1087A62A-FC0F-420C-BE87-2F2A625EA5BA}"/>
                </a:ext>
              </a:extLst>
            </p:cNvPr>
            <p:cNvSpPr/>
            <p:nvPr/>
          </p:nvSpPr>
          <p:spPr>
            <a:xfrm>
              <a:off x="-180870" y="2689694"/>
              <a:ext cx="3275762" cy="14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5">
              <a:extLst>
                <a:ext uri="{FF2B5EF4-FFF2-40B4-BE49-F238E27FC236}">
                  <a16:creationId xmlns:a16="http://schemas.microsoft.com/office/drawing/2014/main" id="{CFEAFC3E-2F04-4B06-AFD6-8BC3CBF1CF05}"/>
                </a:ext>
              </a:extLst>
            </p:cNvPr>
            <p:cNvGrpSpPr/>
            <p:nvPr/>
          </p:nvGrpSpPr>
          <p:grpSpPr>
            <a:xfrm>
              <a:off x="-163035" y="2739550"/>
              <a:ext cx="3254299" cy="1349632"/>
              <a:chOff x="-163035" y="2739550"/>
              <a:chExt cx="3254299" cy="1349632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A7BEE4-F6EA-45B4-8E97-B6D0654247C3}"/>
                  </a:ext>
                </a:extLst>
              </p:cNvPr>
              <p:cNvSpPr txBox="1"/>
              <p:nvPr/>
            </p:nvSpPr>
            <p:spPr>
              <a:xfrm>
                <a:off x="-153562" y="3520372"/>
                <a:ext cx="3244826" cy="5688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dist">
                  <a:lnSpc>
                    <a:spcPct val="150000"/>
                  </a:lnSpc>
                </a:pPr>
                <a:r>
                  <a:rPr lang="en-GB" altLang="ko-KR" sz="1100" dirty="0">
                    <a:solidFill>
                      <a:schemeClr val="bg1"/>
                    </a:solidFill>
                    <a:cs typeface="Arial" pitchFamily="34" charset="0"/>
                  </a:rPr>
                  <a:t>L</a:t>
                </a:r>
                <a:r>
                  <a:rPr lang="en-US" altLang="ko-KR" sz="1100" dirty="0">
                    <a:solidFill>
                      <a:schemeClr val="bg1"/>
                    </a:solidFill>
                    <a:cs typeface="Arial" pitchFamily="34" charset="0"/>
                  </a:rPr>
                  <a:t>OREM IPSUM DOLOR SIT AMET,</a:t>
                </a:r>
              </a:p>
              <a:p>
                <a:pPr algn="dist"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schemeClr val="bg1"/>
                    </a:solidFill>
                    <a:cs typeface="Arial" pitchFamily="34" charset="0"/>
                  </a:rPr>
                  <a:t>CU USU AGAM INTEGRE IMPEDIT.</a:t>
                </a:r>
                <a:endParaRPr lang="ko-KR" altLang="en-US" sz="11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FC58C4-E1BB-41DB-9751-A8BDD400CE6F}"/>
                  </a:ext>
                </a:extLst>
              </p:cNvPr>
              <p:cNvSpPr txBox="1"/>
              <p:nvPr/>
            </p:nvSpPr>
            <p:spPr>
              <a:xfrm>
                <a:off x="-163035" y="2739550"/>
                <a:ext cx="3244827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dist"/>
                <a:r>
                  <a:rPr lang="en-GB" altLang="ko-KR" sz="2400" dirty="0">
                    <a:solidFill>
                      <a:schemeClr val="bg1"/>
                    </a:solidFill>
                    <a:cs typeface="Arial" pitchFamily="34" charset="0"/>
                  </a:rPr>
                  <a:t>L</a:t>
                </a:r>
                <a:r>
                  <a:rPr lang="en-US" altLang="ko-KR" sz="2400" dirty="0">
                    <a:solidFill>
                      <a:schemeClr val="bg1"/>
                    </a:solidFill>
                    <a:cs typeface="Arial" pitchFamily="34" charset="0"/>
                  </a:rPr>
                  <a:t>OREM IPSUM</a:t>
                </a:r>
              </a:p>
              <a:p>
                <a:pPr algn="dist"/>
                <a:r>
                  <a:rPr lang="en-US" altLang="ko-KR" sz="2400" dirty="0">
                    <a:solidFill>
                      <a:schemeClr val="bg1"/>
                    </a:solidFill>
                    <a:cs typeface="Arial" pitchFamily="34" charset="0"/>
                  </a:rPr>
                  <a:t>DOLOR SIT AMET, </a:t>
                </a:r>
                <a:endParaRPr lang="ko-KR" altLang="en-US" sz="24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92F1B36-BCAC-4337-9C9A-4F9D4444F921}"/>
              </a:ext>
            </a:extLst>
          </p:cNvPr>
          <p:cNvSpPr txBox="1"/>
          <p:nvPr/>
        </p:nvSpPr>
        <p:spPr>
          <a:xfrm>
            <a:off x="6659540" y="6136987"/>
            <a:ext cx="4968921" cy="5688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dist"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7" name="Group 12">
            <a:extLst>
              <a:ext uri="{FF2B5EF4-FFF2-40B4-BE49-F238E27FC236}">
                <a16:creationId xmlns:a16="http://schemas.microsoft.com/office/drawing/2014/main" id="{45CD5BAE-49CE-4C89-8FB3-FDD5DD09C0CA}"/>
              </a:ext>
            </a:extLst>
          </p:cNvPr>
          <p:cNvGrpSpPr/>
          <p:nvPr/>
        </p:nvGrpSpPr>
        <p:grpSpPr>
          <a:xfrm>
            <a:off x="6829343" y="1731542"/>
            <a:ext cx="3420000" cy="923330"/>
            <a:chOff x="2551706" y="4283314"/>
            <a:chExt cx="1403938" cy="923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CCEEBFA-83B1-46D1-AD4B-3EDFD4EAC21E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4CFFD3-F1B0-4C15-8462-7F5477C6CE1D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15">
            <a:extLst>
              <a:ext uri="{FF2B5EF4-FFF2-40B4-BE49-F238E27FC236}">
                <a16:creationId xmlns:a16="http://schemas.microsoft.com/office/drawing/2014/main" id="{9F0B1774-C294-46CA-8FA1-39EF50AC9B45}"/>
              </a:ext>
            </a:extLst>
          </p:cNvPr>
          <p:cNvGrpSpPr/>
          <p:nvPr/>
        </p:nvGrpSpPr>
        <p:grpSpPr>
          <a:xfrm>
            <a:off x="7643644" y="2678634"/>
            <a:ext cx="3420000" cy="923330"/>
            <a:chOff x="2551706" y="4283314"/>
            <a:chExt cx="1403938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AA495B-55F4-44CF-AB3E-7BDC2DB0C060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FCD638-6803-4297-A070-9196CA445143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8">
            <a:extLst>
              <a:ext uri="{FF2B5EF4-FFF2-40B4-BE49-F238E27FC236}">
                <a16:creationId xmlns:a16="http://schemas.microsoft.com/office/drawing/2014/main" id="{EC9C8A41-4C31-4690-8279-74C8CCDB7322}"/>
              </a:ext>
            </a:extLst>
          </p:cNvPr>
          <p:cNvGrpSpPr/>
          <p:nvPr/>
        </p:nvGrpSpPr>
        <p:grpSpPr>
          <a:xfrm>
            <a:off x="7701762" y="4331916"/>
            <a:ext cx="3420000" cy="923330"/>
            <a:chOff x="2551706" y="4283314"/>
            <a:chExt cx="1403938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BA3581-F6DA-48EB-8D8F-907D9139230E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FC4EB2C-19DD-4ADF-97C8-AE102363E929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21">
            <a:extLst>
              <a:ext uri="{FF2B5EF4-FFF2-40B4-BE49-F238E27FC236}">
                <a16:creationId xmlns:a16="http://schemas.microsoft.com/office/drawing/2014/main" id="{BA2FCA5F-596D-4CF0-905D-AD802894CDF1}"/>
              </a:ext>
            </a:extLst>
          </p:cNvPr>
          <p:cNvGrpSpPr/>
          <p:nvPr/>
        </p:nvGrpSpPr>
        <p:grpSpPr>
          <a:xfrm>
            <a:off x="852854" y="2678634"/>
            <a:ext cx="3420000" cy="923330"/>
            <a:chOff x="2551706" y="4283314"/>
            <a:chExt cx="1403938" cy="9233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BD3E8B1-5A6E-4E79-940B-180EE95D0C04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302F3C-E6BB-459D-8A8E-D212D9353DC0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24">
            <a:extLst>
              <a:ext uri="{FF2B5EF4-FFF2-40B4-BE49-F238E27FC236}">
                <a16:creationId xmlns:a16="http://schemas.microsoft.com/office/drawing/2014/main" id="{B799EF82-E1B7-4D35-BCE1-449D4026EBAC}"/>
              </a:ext>
            </a:extLst>
          </p:cNvPr>
          <p:cNvGrpSpPr/>
          <p:nvPr/>
        </p:nvGrpSpPr>
        <p:grpSpPr>
          <a:xfrm>
            <a:off x="852854" y="4331916"/>
            <a:ext cx="3420000" cy="923330"/>
            <a:chOff x="2551706" y="4283314"/>
            <a:chExt cx="1403938" cy="9233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F50ABF4-60DB-482D-B613-0F052C823A81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29A45FA-6283-4F87-9561-B12804DC017D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7">
            <a:extLst>
              <a:ext uri="{FF2B5EF4-FFF2-40B4-BE49-F238E27FC236}">
                <a16:creationId xmlns:a16="http://schemas.microsoft.com/office/drawing/2014/main" id="{2BE175FD-1714-476D-8BE1-A0136081BDAB}"/>
              </a:ext>
            </a:extLst>
          </p:cNvPr>
          <p:cNvGrpSpPr/>
          <p:nvPr/>
        </p:nvGrpSpPr>
        <p:grpSpPr>
          <a:xfrm>
            <a:off x="1862163" y="5172289"/>
            <a:ext cx="3420000" cy="923330"/>
            <a:chOff x="2551706" y="4283314"/>
            <a:chExt cx="1403938" cy="9233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23F67E6-7657-4D19-A31D-8FB8C0A50695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57DC91-3CFA-43B5-B768-8E899E427F5A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C0095AA-E876-4D53-8454-8767E0219C4B}"/>
              </a:ext>
            </a:extLst>
          </p:cNvPr>
          <p:cNvGrpSpPr/>
          <p:nvPr/>
        </p:nvGrpSpPr>
        <p:grpSpPr>
          <a:xfrm>
            <a:off x="4607268" y="2304041"/>
            <a:ext cx="2977467" cy="3310535"/>
            <a:chOff x="4733387" y="2304040"/>
            <a:chExt cx="2734502" cy="3040391"/>
          </a:xfrm>
        </p:grpSpPr>
        <p:sp>
          <p:nvSpPr>
            <p:cNvPr id="26" name="Oval 30">
              <a:extLst>
                <a:ext uri="{FF2B5EF4-FFF2-40B4-BE49-F238E27FC236}">
                  <a16:creationId xmlns:a16="http://schemas.microsoft.com/office/drawing/2014/main" id="{0003FFAB-821C-4AA1-A2EA-583EDA5BA0EE}"/>
                </a:ext>
              </a:extLst>
            </p:cNvPr>
            <p:cNvSpPr/>
            <p:nvPr/>
          </p:nvSpPr>
          <p:spPr>
            <a:xfrm>
              <a:off x="4733387" y="2443864"/>
              <a:ext cx="2734502" cy="273450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27" name="Oval 31">
              <a:extLst>
                <a:ext uri="{FF2B5EF4-FFF2-40B4-BE49-F238E27FC236}">
                  <a16:creationId xmlns:a16="http://schemas.microsoft.com/office/drawing/2014/main" id="{1D673AF4-33DA-4E0C-BD8B-DA4E4961FFF3}"/>
                </a:ext>
              </a:extLst>
            </p:cNvPr>
            <p:cNvSpPr/>
            <p:nvPr/>
          </p:nvSpPr>
          <p:spPr>
            <a:xfrm>
              <a:off x="5948939" y="2304040"/>
              <a:ext cx="279648" cy="279648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28" name="Oval 32">
              <a:extLst>
                <a:ext uri="{FF2B5EF4-FFF2-40B4-BE49-F238E27FC236}">
                  <a16:creationId xmlns:a16="http://schemas.microsoft.com/office/drawing/2014/main" id="{289075CE-006E-42D3-B89F-CF5377CD0197}"/>
                </a:ext>
              </a:extLst>
            </p:cNvPr>
            <p:cNvSpPr/>
            <p:nvPr/>
          </p:nvSpPr>
          <p:spPr>
            <a:xfrm>
              <a:off x="5966487" y="5064783"/>
              <a:ext cx="279648" cy="279648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29" name="Oval 33">
              <a:extLst>
                <a:ext uri="{FF2B5EF4-FFF2-40B4-BE49-F238E27FC236}">
                  <a16:creationId xmlns:a16="http://schemas.microsoft.com/office/drawing/2014/main" id="{F25AAB04-DA87-4B9D-A350-BFD2C465FF0C}"/>
                </a:ext>
              </a:extLst>
            </p:cNvPr>
            <p:cNvSpPr/>
            <p:nvPr/>
          </p:nvSpPr>
          <p:spPr>
            <a:xfrm>
              <a:off x="7092436" y="4450608"/>
              <a:ext cx="279648" cy="279648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30" name="Oval 34">
              <a:extLst>
                <a:ext uri="{FF2B5EF4-FFF2-40B4-BE49-F238E27FC236}">
                  <a16:creationId xmlns:a16="http://schemas.microsoft.com/office/drawing/2014/main" id="{BB61C60F-F3BC-443F-AB3D-A849DF6E0E6F}"/>
                </a:ext>
              </a:extLst>
            </p:cNvPr>
            <p:cNvSpPr/>
            <p:nvPr/>
          </p:nvSpPr>
          <p:spPr>
            <a:xfrm>
              <a:off x="7092436" y="2936819"/>
              <a:ext cx="279648" cy="279648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31" name="Oval 35">
              <a:extLst>
                <a:ext uri="{FF2B5EF4-FFF2-40B4-BE49-F238E27FC236}">
                  <a16:creationId xmlns:a16="http://schemas.microsoft.com/office/drawing/2014/main" id="{6A990CDA-8C88-4A4C-994A-5F00763A7457}"/>
                </a:ext>
              </a:extLst>
            </p:cNvPr>
            <p:cNvSpPr/>
            <p:nvPr/>
          </p:nvSpPr>
          <p:spPr>
            <a:xfrm>
              <a:off x="4799856" y="4450608"/>
              <a:ext cx="279648" cy="279648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32" name="Oval 36">
              <a:extLst>
                <a:ext uri="{FF2B5EF4-FFF2-40B4-BE49-F238E27FC236}">
                  <a16:creationId xmlns:a16="http://schemas.microsoft.com/office/drawing/2014/main" id="{09B55065-274B-409A-84C0-AD92D130D3BB}"/>
                </a:ext>
              </a:extLst>
            </p:cNvPr>
            <p:cNvSpPr/>
            <p:nvPr/>
          </p:nvSpPr>
          <p:spPr>
            <a:xfrm>
              <a:off x="4799856" y="2936819"/>
              <a:ext cx="279648" cy="279648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49D40933-C773-4D39-B7D0-FED72025F2EA}"/>
              </a:ext>
            </a:extLst>
          </p:cNvPr>
          <p:cNvGrpSpPr/>
          <p:nvPr/>
        </p:nvGrpSpPr>
        <p:grpSpPr>
          <a:xfrm>
            <a:off x="5161706" y="3312099"/>
            <a:ext cx="1868589" cy="1353756"/>
            <a:chOff x="5120671" y="3312099"/>
            <a:chExt cx="1868589" cy="1353756"/>
          </a:xfrm>
        </p:grpSpPr>
        <p:sp>
          <p:nvSpPr>
            <p:cNvPr id="54" name="Graphic 2">
              <a:extLst>
                <a:ext uri="{FF2B5EF4-FFF2-40B4-BE49-F238E27FC236}">
                  <a16:creationId xmlns:a16="http://schemas.microsoft.com/office/drawing/2014/main" id="{521DE5C8-E940-4465-8B2B-42821D1B82C4}"/>
                </a:ext>
              </a:extLst>
            </p:cNvPr>
            <p:cNvSpPr/>
            <p:nvPr/>
          </p:nvSpPr>
          <p:spPr>
            <a:xfrm>
              <a:off x="5205011" y="3784539"/>
              <a:ext cx="1781978" cy="881316"/>
            </a:xfrm>
            <a:custGeom>
              <a:avLst/>
              <a:gdLst>
                <a:gd name="connsiteX0" fmla="*/ 2883869 w 5767736"/>
                <a:gd name="connsiteY0" fmla="*/ 2852557 h 2852557"/>
                <a:gd name="connsiteX1" fmla="*/ 0 w 5767736"/>
                <a:gd name="connsiteY1" fmla="*/ 1426279 h 2852557"/>
                <a:gd name="connsiteX2" fmla="*/ 2883869 w 5767736"/>
                <a:gd name="connsiteY2" fmla="*/ 0 h 2852557"/>
                <a:gd name="connsiteX3" fmla="*/ 5767737 w 5767736"/>
                <a:gd name="connsiteY3" fmla="*/ 1426279 h 2852557"/>
                <a:gd name="connsiteX4" fmla="*/ 2883869 w 5767736"/>
                <a:gd name="connsiteY4" fmla="*/ 2852557 h 2852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7736" h="2852557">
                  <a:moveTo>
                    <a:pt x="2883869" y="2852557"/>
                  </a:moveTo>
                  <a:cubicBezTo>
                    <a:pt x="1291105" y="2852557"/>
                    <a:pt x="0" y="2214022"/>
                    <a:pt x="0" y="1426279"/>
                  </a:cubicBezTo>
                  <a:cubicBezTo>
                    <a:pt x="0" y="638535"/>
                    <a:pt x="1291171" y="0"/>
                    <a:pt x="2883869" y="0"/>
                  </a:cubicBezTo>
                  <a:cubicBezTo>
                    <a:pt x="4476566" y="0"/>
                    <a:pt x="5767737" y="638535"/>
                    <a:pt x="5767737" y="1426279"/>
                  </a:cubicBezTo>
                  <a:cubicBezTo>
                    <a:pt x="5767737" y="2214022"/>
                    <a:pt x="4476633" y="2852557"/>
                    <a:pt x="2883869" y="2852557"/>
                  </a:cubicBezTo>
                </a:path>
              </a:pathLst>
            </a:custGeom>
            <a:solidFill>
              <a:schemeClr val="accent1"/>
            </a:solidFill>
            <a:ln w="6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E5DB72F9-222A-4BC0-81E3-88F04240E8A3}"/>
                </a:ext>
              </a:extLst>
            </p:cNvPr>
            <p:cNvGrpSpPr/>
            <p:nvPr/>
          </p:nvGrpSpPr>
          <p:grpSpPr>
            <a:xfrm>
              <a:off x="5549954" y="3312099"/>
              <a:ext cx="1439306" cy="798914"/>
              <a:chOff x="545029" y="2664730"/>
              <a:chExt cx="1439306" cy="798914"/>
            </a:xfrm>
          </p:grpSpPr>
          <p:grpSp>
            <p:nvGrpSpPr>
              <p:cNvPr id="56" name="Group 189">
                <a:extLst>
                  <a:ext uri="{FF2B5EF4-FFF2-40B4-BE49-F238E27FC236}">
                    <a16:creationId xmlns:a16="http://schemas.microsoft.com/office/drawing/2014/main" id="{F0282B79-C72B-4D62-9B89-5BCBEE0E03D5}"/>
                  </a:ext>
                </a:extLst>
              </p:cNvPr>
              <p:cNvGrpSpPr/>
              <p:nvPr/>
            </p:nvGrpSpPr>
            <p:grpSpPr>
              <a:xfrm>
                <a:off x="585176" y="2664730"/>
                <a:ext cx="1353387" cy="699293"/>
                <a:chOff x="1710652" y="0"/>
                <a:chExt cx="4380514" cy="2263404"/>
              </a:xfrm>
            </p:grpSpPr>
            <p:sp>
              <p:nvSpPr>
                <p:cNvPr id="62" name="Graphic 2">
                  <a:extLst>
                    <a:ext uri="{FF2B5EF4-FFF2-40B4-BE49-F238E27FC236}">
                      <a16:creationId xmlns:a16="http://schemas.microsoft.com/office/drawing/2014/main" id="{56AD9E79-2179-4D0C-AB33-C88ABB34CA0C}"/>
                    </a:ext>
                  </a:extLst>
                </p:cNvPr>
                <p:cNvSpPr/>
                <p:nvPr/>
              </p:nvSpPr>
              <p:spPr>
                <a:xfrm>
                  <a:off x="2038856" y="0"/>
                  <a:ext cx="3742310" cy="1650884"/>
                </a:xfrm>
                <a:custGeom>
                  <a:avLst/>
                  <a:gdLst>
                    <a:gd name="connsiteX0" fmla="*/ 3697760 w 3742310"/>
                    <a:gd name="connsiteY0" fmla="*/ 1650885 h 1650884"/>
                    <a:gd name="connsiteX1" fmla="*/ 44551 w 3742310"/>
                    <a:gd name="connsiteY1" fmla="*/ 1650885 h 1650884"/>
                    <a:gd name="connsiteX2" fmla="*/ 0 w 3742310"/>
                    <a:gd name="connsiteY2" fmla="*/ 1606334 h 1650884"/>
                    <a:gd name="connsiteX3" fmla="*/ 0 w 3742310"/>
                    <a:gd name="connsiteY3" fmla="*/ 44551 h 1650884"/>
                    <a:gd name="connsiteX4" fmla="*/ 44551 w 3742310"/>
                    <a:gd name="connsiteY4" fmla="*/ 0 h 1650884"/>
                    <a:gd name="connsiteX5" fmla="*/ 3697760 w 3742310"/>
                    <a:gd name="connsiteY5" fmla="*/ 0 h 1650884"/>
                    <a:gd name="connsiteX6" fmla="*/ 3742310 w 3742310"/>
                    <a:gd name="connsiteY6" fmla="*/ 44551 h 1650884"/>
                    <a:gd name="connsiteX7" fmla="*/ 3742310 w 3742310"/>
                    <a:gd name="connsiteY7" fmla="*/ 1606268 h 1650884"/>
                    <a:gd name="connsiteX8" fmla="*/ 3697760 w 3742310"/>
                    <a:gd name="connsiteY8" fmla="*/ 1650885 h 1650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42310" h="1650884">
                      <a:moveTo>
                        <a:pt x="3697760" y="1650885"/>
                      </a:moveTo>
                      <a:lnTo>
                        <a:pt x="44551" y="1650885"/>
                      </a:lnTo>
                      <a:cubicBezTo>
                        <a:pt x="19925" y="1650885"/>
                        <a:pt x="0" y="1630893"/>
                        <a:pt x="0" y="1606334"/>
                      </a:cubicBezTo>
                      <a:lnTo>
                        <a:pt x="0" y="44551"/>
                      </a:lnTo>
                      <a:cubicBezTo>
                        <a:pt x="0" y="19925"/>
                        <a:pt x="19992" y="0"/>
                        <a:pt x="44551" y="0"/>
                      </a:cubicBezTo>
                      <a:lnTo>
                        <a:pt x="3697760" y="0"/>
                      </a:lnTo>
                      <a:cubicBezTo>
                        <a:pt x="3722385" y="0"/>
                        <a:pt x="3742310" y="19991"/>
                        <a:pt x="3742310" y="44551"/>
                      </a:cubicBezTo>
                      <a:lnTo>
                        <a:pt x="3742310" y="1606268"/>
                      </a:lnTo>
                      <a:cubicBezTo>
                        <a:pt x="3742310" y="1630960"/>
                        <a:pt x="3722385" y="1650885"/>
                        <a:pt x="3697760" y="1650885"/>
                      </a:cubicBezTo>
                      <a:close/>
                    </a:path>
                  </a:pathLst>
                </a:custGeom>
                <a:solidFill>
                  <a:srgbClr val="F3E5BB"/>
                </a:solidFill>
                <a:ln w="66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Graphic 2">
                  <a:extLst>
                    <a:ext uri="{FF2B5EF4-FFF2-40B4-BE49-F238E27FC236}">
                      <a16:creationId xmlns:a16="http://schemas.microsoft.com/office/drawing/2014/main" id="{33F6B57C-3221-4F41-8F88-83A872ABA88D}"/>
                    </a:ext>
                  </a:extLst>
                </p:cNvPr>
                <p:cNvSpPr/>
                <p:nvPr/>
              </p:nvSpPr>
              <p:spPr>
                <a:xfrm>
                  <a:off x="2208453" y="104591"/>
                  <a:ext cx="3403050" cy="1441768"/>
                </a:xfrm>
                <a:custGeom>
                  <a:avLst/>
                  <a:gdLst>
                    <a:gd name="connsiteX0" fmla="*/ 3358500 w 3403050"/>
                    <a:gd name="connsiteY0" fmla="*/ 1441769 h 1441768"/>
                    <a:gd name="connsiteX1" fmla="*/ 44550 w 3403050"/>
                    <a:gd name="connsiteY1" fmla="*/ 1441769 h 1441768"/>
                    <a:gd name="connsiteX2" fmla="*/ 0 w 3403050"/>
                    <a:gd name="connsiteY2" fmla="*/ 1397218 h 1441768"/>
                    <a:gd name="connsiteX3" fmla="*/ 0 w 3403050"/>
                    <a:gd name="connsiteY3" fmla="*/ 44551 h 1441768"/>
                    <a:gd name="connsiteX4" fmla="*/ 44550 w 3403050"/>
                    <a:gd name="connsiteY4" fmla="*/ 0 h 1441768"/>
                    <a:gd name="connsiteX5" fmla="*/ 3358500 w 3403050"/>
                    <a:gd name="connsiteY5" fmla="*/ 0 h 1441768"/>
                    <a:gd name="connsiteX6" fmla="*/ 3403051 w 3403050"/>
                    <a:gd name="connsiteY6" fmla="*/ 44551 h 1441768"/>
                    <a:gd name="connsiteX7" fmla="*/ 3403051 w 3403050"/>
                    <a:gd name="connsiteY7" fmla="*/ 1397218 h 1441768"/>
                    <a:gd name="connsiteX8" fmla="*/ 3358500 w 3403050"/>
                    <a:gd name="connsiteY8" fmla="*/ 1441769 h 144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403050" h="1441768">
                      <a:moveTo>
                        <a:pt x="3358500" y="1441769"/>
                      </a:moveTo>
                      <a:lnTo>
                        <a:pt x="44550" y="1441769"/>
                      </a:lnTo>
                      <a:cubicBezTo>
                        <a:pt x="19925" y="1441769"/>
                        <a:pt x="0" y="1421777"/>
                        <a:pt x="0" y="1397218"/>
                      </a:cubicBezTo>
                      <a:lnTo>
                        <a:pt x="0" y="44551"/>
                      </a:lnTo>
                      <a:cubicBezTo>
                        <a:pt x="0" y="19925"/>
                        <a:pt x="19991" y="0"/>
                        <a:pt x="44550" y="0"/>
                      </a:cubicBezTo>
                      <a:lnTo>
                        <a:pt x="3358500" y="0"/>
                      </a:lnTo>
                      <a:cubicBezTo>
                        <a:pt x="3383126" y="0"/>
                        <a:pt x="3403051" y="19991"/>
                        <a:pt x="3403051" y="44551"/>
                      </a:cubicBezTo>
                      <a:lnTo>
                        <a:pt x="3403051" y="1397218"/>
                      </a:lnTo>
                      <a:cubicBezTo>
                        <a:pt x="3403117" y="1421843"/>
                        <a:pt x="3383126" y="1441769"/>
                        <a:pt x="3358500" y="1441769"/>
                      </a:cubicBezTo>
                      <a:close/>
                    </a:path>
                  </a:pathLst>
                </a:custGeom>
                <a:solidFill>
                  <a:srgbClr val="BAA162"/>
                </a:solidFill>
                <a:ln w="66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Graphic 2">
                  <a:extLst>
                    <a:ext uri="{FF2B5EF4-FFF2-40B4-BE49-F238E27FC236}">
                      <a16:creationId xmlns:a16="http://schemas.microsoft.com/office/drawing/2014/main" id="{FFE5EA02-F4C6-4B9A-B489-7092DF87CD0A}"/>
                    </a:ext>
                  </a:extLst>
                </p:cNvPr>
                <p:cNvSpPr/>
                <p:nvPr/>
              </p:nvSpPr>
              <p:spPr>
                <a:xfrm>
                  <a:off x="1849335" y="153907"/>
                  <a:ext cx="4103149" cy="1810088"/>
                </a:xfrm>
                <a:custGeom>
                  <a:avLst/>
                  <a:gdLst>
                    <a:gd name="connsiteX0" fmla="*/ 4058599 w 4103149"/>
                    <a:gd name="connsiteY0" fmla="*/ 1810088 h 1810088"/>
                    <a:gd name="connsiteX1" fmla="*/ 44550 w 4103149"/>
                    <a:gd name="connsiteY1" fmla="*/ 1810088 h 1810088"/>
                    <a:gd name="connsiteX2" fmla="*/ 0 w 4103149"/>
                    <a:gd name="connsiteY2" fmla="*/ 1765538 h 1810088"/>
                    <a:gd name="connsiteX3" fmla="*/ 0 w 4103149"/>
                    <a:gd name="connsiteY3" fmla="*/ 44551 h 1810088"/>
                    <a:gd name="connsiteX4" fmla="*/ 44550 w 4103149"/>
                    <a:gd name="connsiteY4" fmla="*/ 0 h 1810088"/>
                    <a:gd name="connsiteX5" fmla="*/ 4058599 w 4103149"/>
                    <a:gd name="connsiteY5" fmla="*/ 0 h 1810088"/>
                    <a:gd name="connsiteX6" fmla="*/ 4103150 w 4103149"/>
                    <a:gd name="connsiteY6" fmla="*/ 44551 h 1810088"/>
                    <a:gd name="connsiteX7" fmla="*/ 4103150 w 4103149"/>
                    <a:gd name="connsiteY7" fmla="*/ 1765472 h 1810088"/>
                    <a:gd name="connsiteX8" fmla="*/ 4058599 w 4103149"/>
                    <a:gd name="connsiteY8" fmla="*/ 1810088 h 1810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103149" h="1810088">
                      <a:moveTo>
                        <a:pt x="4058599" y="1810088"/>
                      </a:moveTo>
                      <a:lnTo>
                        <a:pt x="44550" y="1810088"/>
                      </a:lnTo>
                      <a:cubicBezTo>
                        <a:pt x="19925" y="1810088"/>
                        <a:pt x="0" y="1790097"/>
                        <a:pt x="0" y="1765538"/>
                      </a:cubicBezTo>
                      <a:lnTo>
                        <a:pt x="0" y="44551"/>
                      </a:lnTo>
                      <a:cubicBezTo>
                        <a:pt x="0" y="19925"/>
                        <a:pt x="19991" y="0"/>
                        <a:pt x="44550" y="0"/>
                      </a:cubicBezTo>
                      <a:lnTo>
                        <a:pt x="4058599" y="0"/>
                      </a:lnTo>
                      <a:cubicBezTo>
                        <a:pt x="4083224" y="0"/>
                        <a:pt x="4103150" y="19991"/>
                        <a:pt x="4103150" y="44551"/>
                      </a:cubicBezTo>
                      <a:lnTo>
                        <a:pt x="4103150" y="1765472"/>
                      </a:lnTo>
                      <a:cubicBezTo>
                        <a:pt x="4103150" y="1790097"/>
                        <a:pt x="4083224" y="1810088"/>
                        <a:pt x="4058599" y="1810088"/>
                      </a:cubicBezTo>
                      <a:close/>
                    </a:path>
                  </a:pathLst>
                </a:custGeom>
                <a:solidFill>
                  <a:srgbClr val="F3E5BB"/>
                </a:solidFill>
                <a:ln w="66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Graphic 2">
                  <a:extLst>
                    <a:ext uri="{FF2B5EF4-FFF2-40B4-BE49-F238E27FC236}">
                      <a16:creationId xmlns:a16="http://schemas.microsoft.com/office/drawing/2014/main" id="{78976D60-C8BC-4B06-9393-BF323E848B7D}"/>
                    </a:ext>
                  </a:extLst>
                </p:cNvPr>
                <p:cNvSpPr/>
                <p:nvPr/>
              </p:nvSpPr>
              <p:spPr>
                <a:xfrm>
                  <a:off x="2035282" y="268494"/>
                  <a:ext cx="3731188" cy="1580848"/>
                </a:xfrm>
                <a:custGeom>
                  <a:avLst/>
                  <a:gdLst>
                    <a:gd name="connsiteX0" fmla="*/ 3686638 w 3731188"/>
                    <a:gd name="connsiteY0" fmla="*/ 1580848 h 1580848"/>
                    <a:gd name="connsiteX1" fmla="*/ 44550 w 3731188"/>
                    <a:gd name="connsiteY1" fmla="*/ 1580848 h 1580848"/>
                    <a:gd name="connsiteX2" fmla="*/ 0 w 3731188"/>
                    <a:gd name="connsiteY2" fmla="*/ 1536298 h 1580848"/>
                    <a:gd name="connsiteX3" fmla="*/ 0 w 3731188"/>
                    <a:gd name="connsiteY3" fmla="*/ 44551 h 1580848"/>
                    <a:gd name="connsiteX4" fmla="*/ 44550 w 3731188"/>
                    <a:gd name="connsiteY4" fmla="*/ 0 h 1580848"/>
                    <a:gd name="connsiteX5" fmla="*/ 3686638 w 3731188"/>
                    <a:gd name="connsiteY5" fmla="*/ 0 h 1580848"/>
                    <a:gd name="connsiteX6" fmla="*/ 3731189 w 3731188"/>
                    <a:gd name="connsiteY6" fmla="*/ 44551 h 1580848"/>
                    <a:gd name="connsiteX7" fmla="*/ 3731189 w 3731188"/>
                    <a:gd name="connsiteY7" fmla="*/ 1536298 h 1580848"/>
                    <a:gd name="connsiteX8" fmla="*/ 3686638 w 3731188"/>
                    <a:gd name="connsiteY8" fmla="*/ 1580848 h 15808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31188" h="1580848">
                      <a:moveTo>
                        <a:pt x="3686638" y="1580848"/>
                      </a:moveTo>
                      <a:lnTo>
                        <a:pt x="44550" y="1580848"/>
                      </a:lnTo>
                      <a:cubicBezTo>
                        <a:pt x="19925" y="1580848"/>
                        <a:pt x="0" y="1560857"/>
                        <a:pt x="0" y="1536298"/>
                      </a:cubicBezTo>
                      <a:lnTo>
                        <a:pt x="0" y="44551"/>
                      </a:lnTo>
                      <a:cubicBezTo>
                        <a:pt x="0" y="19925"/>
                        <a:pt x="19991" y="0"/>
                        <a:pt x="44550" y="0"/>
                      </a:cubicBezTo>
                      <a:lnTo>
                        <a:pt x="3686638" y="0"/>
                      </a:lnTo>
                      <a:cubicBezTo>
                        <a:pt x="3711264" y="0"/>
                        <a:pt x="3731189" y="19991"/>
                        <a:pt x="3731189" y="44551"/>
                      </a:cubicBezTo>
                      <a:lnTo>
                        <a:pt x="3731189" y="1536298"/>
                      </a:lnTo>
                      <a:cubicBezTo>
                        <a:pt x="3731255" y="1560923"/>
                        <a:pt x="3711264" y="1580848"/>
                        <a:pt x="3686638" y="1580848"/>
                      </a:cubicBezTo>
                      <a:close/>
                    </a:path>
                  </a:pathLst>
                </a:custGeom>
                <a:solidFill>
                  <a:srgbClr val="BAA162"/>
                </a:solidFill>
                <a:ln w="66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" name="Graphic 2">
                  <a:extLst>
                    <a:ext uri="{FF2B5EF4-FFF2-40B4-BE49-F238E27FC236}">
                      <a16:creationId xmlns:a16="http://schemas.microsoft.com/office/drawing/2014/main" id="{26023084-D91D-4DE5-8308-75E1F89DB12F}"/>
                    </a:ext>
                  </a:extLst>
                </p:cNvPr>
                <p:cNvSpPr/>
                <p:nvPr/>
              </p:nvSpPr>
              <p:spPr>
                <a:xfrm>
                  <a:off x="1710652" y="330984"/>
                  <a:ext cx="4380514" cy="1932420"/>
                </a:xfrm>
                <a:custGeom>
                  <a:avLst/>
                  <a:gdLst>
                    <a:gd name="connsiteX0" fmla="*/ 4335964 w 4380514"/>
                    <a:gd name="connsiteY0" fmla="*/ 1932420 h 1932420"/>
                    <a:gd name="connsiteX1" fmla="*/ 44550 w 4380514"/>
                    <a:gd name="connsiteY1" fmla="*/ 1932420 h 1932420"/>
                    <a:gd name="connsiteX2" fmla="*/ 0 w 4380514"/>
                    <a:gd name="connsiteY2" fmla="*/ 1887870 h 1932420"/>
                    <a:gd name="connsiteX3" fmla="*/ 0 w 4380514"/>
                    <a:gd name="connsiteY3" fmla="*/ 44551 h 1932420"/>
                    <a:gd name="connsiteX4" fmla="*/ 44550 w 4380514"/>
                    <a:gd name="connsiteY4" fmla="*/ 0 h 1932420"/>
                    <a:gd name="connsiteX5" fmla="*/ 4335964 w 4380514"/>
                    <a:gd name="connsiteY5" fmla="*/ 0 h 1932420"/>
                    <a:gd name="connsiteX6" fmla="*/ 4380515 w 4380514"/>
                    <a:gd name="connsiteY6" fmla="*/ 44551 h 1932420"/>
                    <a:gd name="connsiteX7" fmla="*/ 4380515 w 4380514"/>
                    <a:gd name="connsiteY7" fmla="*/ 1887870 h 1932420"/>
                    <a:gd name="connsiteX8" fmla="*/ 4335964 w 4380514"/>
                    <a:gd name="connsiteY8" fmla="*/ 1932420 h 19324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80514" h="1932420">
                      <a:moveTo>
                        <a:pt x="4335964" y="1932420"/>
                      </a:moveTo>
                      <a:lnTo>
                        <a:pt x="44550" y="1932420"/>
                      </a:lnTo>
                      <a:cubicBezTo>
                        <a:pt x="19925" y="1932420"/>
                        <a:pt x="0" y="1912429"/>
                        <a:pt x="0" y="1887870"/>
                      </a:cubicBezTo>
                      <a:lnTo>
                        <a:pt x="0" y="44551"/>
                      </a:lnTo>
                      <a:cubicBezTo>
                        <a:pt x="0" y="19925"/>
                        <a:pt x="19991" y="0"/>
                        <a:pt x="44550" y="0"/>
                      </a:cubicBezTo>
                      <a:lnTo>
                        <a:pt x="4335964" y="0"/>
                      </a:lnTo>
                      <a:cubicBezTo>
                        <a:pt x="4360589" y="0"/>
                        <a:pt x="4380515" y="19991"/>
                        <a:pt x="4380515" y="44551"/>
                      </a:cubicBezTo>
                      <a:lnTo>
                        <a:pt x="4380515" y="1887870"/>
                      </a:lnTo>
                      <a:cubicBezTo>
                        <a:pt x="4380515" y="1912429"/>
                        <a:pt x="4360589" y="1932420"/>
                        <a:pt x="4335964" y="1932420"/>
                      </a:cubicBezTo>
                      <a:close/>
                    </a:path>
                  </a:pathLst>
                </a:custGeom>
                <a:solidFill>
                  <a:srgbClr val="F3E5BB"/>
                </a:solidFill>
                <a:ln w="66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Graphic 2">
                  <a:extLst>
                    <a:ext uri="{FF2B5EF4-FFF2-40B4-BE49-F238E27FC236}">
                      <a16:creationId xmlns:a16="http://schemas.microsoft.com/office/drawing/2014/main" id="{D0E44AAC-C484-44A4-A499-EC118C4B4738}"/>
                    </a:ext>
                  </a:extLst>
                </p:cNvPr>
                <p:cNvSpPr/>
                <p:nvPr/>
              </p:nvSpPr>
              <p:spPr>
                <a:xfrm>
                  <a:off x="1909177" y="453316"/>
                  <a:ext cx="3983399" cy="1687756"/>
                </a:xfrm>
                <a:custGeom>
                  <a:avLst/>
                  <a:gdLst>
                    <a:gd name="connsiteX0" fmla="*/ 3938849 w 3983399"/>
                    <a:gd name="connsiteY0" fmla="*/ 1687757 h 1687756"/>
                    <a:gd name="connsiteX1" fmla="*/ 44551 w 3983399"/>
                    <a:gd name="connsiteY1" fmla="*/ 1687757 h 1687756"/>
                    <a:gd name="connsiteX2" fmla="*/ 0 w 3983399"/>
                    <a:gd name="connsiteY2" fmla="*/ 1643206 h 1687756"/>
                    <a:gd name="connsiteX3" fmla="*/ 0 w 3983399"/>
                    <a:gd name="connsiteY3" fmla="*/ 44550 h 1687756"/>
                    <a:gd name="connsiteX4" fmla="*/ 44551 w 3983399"/>
                    <a:gd name="connsiteY4" fmla="*/ 0 h 1687756"/>
                    <a:gd name="connsiteX5" fmla="*/ 3938849 w 3983399"/>
                    <a:gd name="connsiteY5" fmla="*/ 0 h 1687756"/>
                    <a:gd name="connsiteX6" fmla="*/ 3983399 w 3983399"/>
                    <a:gd name="connsiteY6" fmla="*/ 44550 h 1687756"/>
                    <a:gd name="connsiteX7" fmla="*/ 3983399 w 3983399"/>
                    <a:gd name="connsiteY7" fmla="*/ 1643140 h 1687756"/>
                    <a:gd name="connsiteX8" fmla="*/ 3938849 w 3983399"/>
                    <a:gd name="connsiteY8" fmla="*/ 1687757 h 1687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83399" h="1687756">
                      <a:moveTo>
                        <a:pt x="3938849" y="1687757"/>
                      </a:moveTo>
                      <a:lnTo>
                        <a:pt x="44551" y="1687757"/>
                      </a:lnTo>
                      <a:cubicBezTo>
                        <a:pt x="19925" y="1687757"/>
                        <a:pt x="0" y="1667765"/>
                        <a:pt x="0" y="1643206"/>
                      </a:cubicBezTo>
                      <a:lnTo>
                        <a:pt x="0" y="44550"/>
                      </a:lnTo>
                      <a:cubicBezTo>
                        <a:pt x="0" y="19925"/>
                        <a:pt x="19992" y="0"/>
                        <a:pt x="44551" y="0"/>
                      </a:cubicBezTo>
                      <a:lnTo>
                        <a:pt x="3938849" y="0"/>
                      </a:lnTo>
                      <a:cubicBezTo>
                        <a:pt x="3963474" y="0"/>
                        <a:pt x="3983399" y="19991"/>
                        <a:pt x="3983399" y="44550"/>
                      </a:cubicBezTo>
                      <a:lnTo>
                        <a:pt x="3983399" y="1643140"/>
                      </a:lnTo>
                      <a:cubicBezTo>
                        <a:pt x="3983466" y="1667765"/>
                        <a:pt x="3963474" y="1687757"/>
                        <a:pt x="3938849" y="1687757"/>
                      </a:cubicBezTo>
                      <a:close/>
                    </a:path>
                  </a:pathLst>
                </a:custGeom>
                <a:solidFill>
                  <a:srgbClr val="BAA162"/>
                </a:solidFill>
                <a:ln w="66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7" name="Group 191">
                <a:extLst>
                  <a:ext uri="{FF2B5EF4-FFF2-40B4-BE49-F238E27FC236}">
                    <a16:creationId xmlns:a16="http://schemas.microsoft.com/office/drawing/2014/main" id="{BC66C504-B91A-45E5-959C-75584EBE2A4F}"/>
                  </a:ext>
                </a:extLst>
              </p:cNvPr>
              <p:cNvGrpSpPr/>
              <p:nvPr/>
            </p:nvGrpSpPr>
            <p:grpSpPr>
              <a:xfrm>
                <a:off x="545029" y="2828693"/>
                <a:ext cx="1439306" cy="634951"/>
                <a:chOff x="1580710" y="530700"/>
                <a:chExt cx="4658607" cy="2055148"/>
              </a:xfrm>
            </p:grpSpPr>
            <p:sp>
              <p:nvSpPr>
                <p:cNvPr id="58" name="Graphic 2">
                  <a:extLst>
                    <a:ext uri="{FF2B5EF4-FFF2-40B4-BE49-F238E27FC236}">
                      <a16:creationId xmlns:a16="http://schemas.microsoft.com/office/drawing/2014/main" id="{B1BCB24E-2E8E-4984-B316-F21CAEB64851}"/>
                    </a:ext>
                  </a:extLst>
                </p:cNvPr>
                <p:cNvSpPr/>
                <p:nvPr/>
              </p:nvSpPr>
              <p:spPr>
                <a:xfrm>
                  <a:off x="1580710" y="530700"/>
                  <a:ext cx="4658607" cy="2055148"/>
                </a:xfrm>
                <a:custGeom>
                  <a:avLst/>
                  <a:gdLst>
                    <a:gd name="connsiteX0" fmla="*/ 4614057 w 4658607"/>
                    <a:gd name="connsiteY0" fmla="*/ 2055149 h 2055149"/>
                    <a:gd name="connsiteX1" fmla="*/ 44551 w 4658607"/>
                    <a:gd name="connsiteY1" fmla="*/ 2055149 h 2055149"/>
                    <a:gd name="connsiteX2" fmla="*/ 0 w 4658607"/>
                    <a:gd name="connsiteY2" fmla="*/ 2010599 h 2055149"/>
                    <a:gd name="connsiteX3" fmla="*/ 0 w 4658607"/>
                    <a:gd name="connsiteY3" fmla="*/ 44551 h 2055149"/>
                    <a:gd name="connsiteX4" fmla="*/ 44551 w 4658607"/>
                    <a:gd name="connsiteY4" fmla="*/ 0 h 2055149"/>
                    <a:gd name="connsiteX5" fmla="*/ 4614057 w 4658607"/>
                    <a:gd name="connsiteY5" fmla="*/ 0 h 2055149"/>
                    <a:gd name="connsiteX6" fmla="*/ 4658608 w 4658607"/>
                    <a:gd name="connsiteY6" fmla="*/ 44551 h 2055149"/>
                    <a:gd name="connsiteX7" fmla="*/ 4658608 w 4658607"/>
                    <a:gd name="connsiteY7" fmla="*/ 2010533 h 2055149"/>
                    <a:gd name="connsiteX8" fmla="*/ 4614057 w 4658607"/>
                    <a:gd name="connsiteY8" fmla="*/ 2055149 h 2055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658607" h="2055149">
                      <a:moveTo>
                        <a:pt x="4614057" y="2055149"/>
                      </a:moveTo>
                      <a:lnTo>
                        <a:pt x="44551" y="2055149"/>
                      </a:lnTo>
                      <a:cubicBezTo>
                        <a:pt x="19925" y="2055149"/>
                        <a:pt x="0" y="2035158"/>
                        <a:pt x="0" y="2010599"/>
                      </a:cubicBezTo>
                      <a:lnTo>
                        <a:pt x="0" y="44551"/>
                      </a:lnTo>
                      <a:cubicBezTo>
                        <a:pt x="0" y="19925"/>
                        <a:pt x="19991" y="0"/>
                        <a:pt x="44551" y="0"/>
                      </a:cubicBezTo>
                      <a:lnTo>
                        <a:pt x="4614057" y="0"/>
                      </a:lnTo>
                      <a:cubicBezTo>
                        <a:pt x="4638683" y="0"/>
                        <a:pt x="4658608" y="19991"/>
                        <a:pt x="4658608" y="44551"/>
                      </a:cubicBezTo>
                      <a:lnTo>
                        <a:pt x="4658608" y="2010533"/>
                      </a:lnTo>
                      <a:cubicBezTo>
                        <a:pt x="4658608" y="2035158"/>
                        <a:pt x="4638683" y="2055149"/>
                        <a:pt x="4614057" y="2055149"/>
                      </a:cubicBezTo>
                      <a:close/>
                    </a:path>
                  </a:pathLst>
                </a:custGeom>
                <a:solidFill>
                  <a:srgbClr val="F3E5BB"/>
                </a:solidFill>
                <a:ln w="66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Graphic 2">
                  <a:extLst>
                    <a:ext uri="{FF2B5EF4-FFF2-40B4-BE49-F238E27FC236}">
                      <a16:creationId xmlns:a16="http://schemas.microsoft.com/office/drawing/2014/main" id="{D30DEF54-0BCC-4454-B7A8-14FCF44C4509}"/>
                    </a:ext>
                  </a:extLst>
                </p:cNvPr>
                <p:cNvSpPr/>
                <p:nvPr/>
              </p:nvSpPr>
              <p:spPr>
                <a:xfrm>
                  <a:off x="1791876" y="660845"/>
                  <a:ext cx="4236272" cy="1794861"/>
                </a:xfrm>
                <a:custGeom>
                  <a:avLst/>
                  <a:gdLst>
                    <a:gd name="connsiteX0" fmla="*/ 4191721 w 4236271"/>
                    <a:gd name="connsiteY0" fmla="*/ 1794863 h 1794863"/>
                    <a:gd name="connsiteX1" fmla="*/ 44550 w 4236271"/>
                    <a:gd name="connsiteY1" fmla="*/ 1794863 h 1794863"/>
                    <a:gd name="connsiteX2" fmla="*/ 0 w 4236271"/>
                    <a:gd name="connsiteY2" fmla="*/ 1750313 h 1794863"/>
                    <a:gd name="connsiteX3" fmla="*/ 0 w 4236271"/>
                    <a:gd name="connsiteY3" fmla="*/ 44550 h 1794863"/>
                    <a:gd name="connsiteX4" fmla="*/ 44550 w 4236271"/>
                    <a:gd name="connsiteY4" fmla="*/ 0 h 1794863"/>
                    <a:gd name="connsiteX5" fmla="*/ 4191721 w 4236271"/>
                    <a:gd name="connsiteY5" fmla="*/ 0 h 1794863"/>
                    <a:gd name="connsiteX6" fmla="*/ 4236272 w 4236271"/>
                    <a:gd name="connsiteY6" fmla="*/ 44550 h 1794863"/>
                    <a:gd name="connsiteX7" fmla="*/ 4236272 w 4236271"/>
                    <a:gd name="connsiteY7" fmla="*/ 1750313 h 1794863"/>
                    <a:gd name="connsiteX8" fmla="*/ 4191721 w 4236271"/>
                    <a:gd name="connsiteY8" fmla="*/ 1794863 h 1794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36271" h="1794863">
                      <a:moveTo>
                        <a:pt x="4191721" y="1794863"/>
                      </a:moveTo>
                      <a:lnTo>
                        <a:pt x="44550" y="1794863"/>
                      </a:lnTo>
                      <a:cubicBezTo>
                        <a:pt x="19925" y="1794863"/>
                        <a:pt x="0" y="1774872"/>
                        <a:pt x="0" y="1750313"/>
                      </a:cubicBezTo>
                      <a:lnTo>
                        <a:pt x="0" y="44550"/>
                      </a:lnTo>
                      <a:cubicBezTo>
                        <a:pt x="0" y="19925"/>
                        <a:pt x="19991" y="0"/>
                        <a:pt x="44550" y="0"/>
                      </a:cubicBezTo>
                      <a:lnTo>
                        <a:pt x="4191721" y="0"/>
                      </a:lnTo>
                      <a:cubicBezTo>
                        <a:pt x="4216346" y="0"/>
                        <a:pt x="4236272" y="19991"/>
                        <a:pt x="4236272" y="44550"/>
                      </a:cubicBezTo>
                      <a:lnTo>
                        <a:pt x="4236272" y="1750313"/>
                      </a:lnTo>
                      <a:cubicBezTo>
                        <a:pt x="4236338" y="1774938"/>
                        <a:pt x="4216346" y="1794863"/>
                        <a:pt x="4191721" y="1794863"/>
                      </a:cubicBezTo>
                      <a:close/>
                    </a:path>
                  </a:pathLst>
                </a:custGeom>
                <a:solidFill>
                  <a:srgbClr val="BAA162"/>
                </a:solidFill>
                <a:ln w="66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Graphic 2">
                  <a:extLst>
                    <a:ext uri="{FF2B5EF4-FFF2-40B4-BE49-F238E27FC236}">
                      <a16:creationId xmlns:a16="http://schemas.microsoft.com/office/drawing/2014/main" id="{5A1D1EC4-4492-4C89-8A6F-86DC98A8E4E3}"/>
                    </a:ext>
                  </a:extLst>
                </p:cNvPr>
                <p:cNvSpPr/>
                <p:nvPr/>
              </p:nvSpPr>
              <p:spPr>
                <a:xfrm>
                  <a:off x="1908381" y="772188"/>
                  <a:ext cx="4003194" cy="1572241"/>
                </a:xfrm>
                <a:custGeom>
                  <a:avLst/>
                  <a:gdLst>
                    <a:gd name="connsiteX0" fmla="*/ 3673532 w 4003192"/>
                    <a:gd name="connsiteY0" fmla="*/ 0 h 1572242"/>
                    <a:gd name="connsiteX1" fmla="*/ 328999 w 4003192"/>
                    <a:gd name="connsiteY1" fmla="*/ 0 h 1572242"/>
                    <a:gd name="connsiteX2" fmla="*/ 0 w 4003192"/>
                    <a:gd name="connsiteY2" fmla="*/ 313707 h 1572242"/>
                    <a:gd name="connsiteX3" fmla="*/ 0 w 4003192"/>
                    <a:gd name="connsiteY3" fmla="*/ 1246422 h 1572242"/>
                    <a:gd name="connsiteX4" fmla="*/ 330389 w 4003192"/>
                    <a:gd name="connsiteY4" fmla="*/ 1572243 h 1572242"/>
                    <a:gd name="connsiteX5" fmla="*/ 3672141 w 4003192"/>
                    <a:gd name="connsiteY5" fmla="*/ 1572243 h 1572242"/>
                    <a:gd name="connsiteX6" fmla="*/ 4003192 w 4003192"/>
                    <a:gd name="connsiteY6" fmla="*/ 1246422 h 1572242"/>
                    <a:gd name="connsiteX7" fmla="*/ 4003192 w 4003192"/>
                    <a:gd name="connsiteY7" fmla="*/ 313707 h 1572242"/>
                    <a:gd name="connsiteX8" fmla="*/ 3673532 w 4003192"/>
                    <a:gd name="connsiteY8" fmla="*/ 0 h 1572242"/>
                    <a:gd name="connsiteX9" fmla="*/ 2001596 w 4003192"/>
                    <a:gd name="connsiteY9" fmla="*/ 1474933 h 1572242"/>
                    <a:gd name="connsiteX10" fmla="*/ 1312751 w 4003192"/>
                    <a:gd name="connsiteY10" fmla="*/ 786088 h 1572242"/>
                    <a:gd name="connsiteX11" fmla="*/ 2001596 w 4003192"/>
                    <a:gd name="connsiteY11" fmla="*/ 97243 h 1572242"/>
                    <a:gd name="connsiteX12" fmla="*/ 2690441 w 4003192"/>
                    <a:gd name="connsiteY12" fmla="*/ 786088 h 1572242"/>
                    <a:gd name="connsiteX13" fmla="*/ 2001596 w 4003192"/>
                    <a:gd name="connsiteY13" fmla="*/ 1474933 h 1572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003192" h="1572242">
                      <a:moveTo>
                        <a:pt x="3673532" y="0"/>
                      </a:moveTo>
                      <a:lnTo>
                        <a:pt x="328999" y="0"/>
                      </a:lnTo>
                      <a:cubicBezTo>
                        <a:pt x="307551" y="168140"/>
                        <a:pt x="170523" y="300071"/>
                        <a:pt x="0" y="313707"/>
                      </a:cubicBezTo>
                      <a:lnTo>
                        <a:pt x="0" y="1246422"/>
                      </a:lnTo>
                      <a:cubicBezTo>
                        <a:pt x="174561" y="1260389"/>
                        <a:pt x="314104" y="1398344"/>
                        <a:pt x="330389" y="1572243"/>
                      </a:cubicBezTo>
                      <a:lnTo>
                        <a:pt x="3672141" y="1572243"/>
                      </a:lnTo>
                      <a:cubicBezTo>
                        <a:pt x="3688426" y="1398145"/>
                        <a:pt x="3828300" y="1260058"/>
                        <a:pt x="4003192" y="1246422"/>
                      </a:cubicBezTo>
                      <a:lnTo>
                        <a:pt x="4003192" y="313707"/>
                      </a:lnTo>
                      <a:cubicBezTo>
                        <a:pt x="3832404" y="300402"/>
                        <a:pt x="3695046" y="168339"/>
                        <a:pt x="3673532" y="0"/>
                      </a:cubicBezTo>
                      <a:close/>
                      <a:moveTo>
                        <a:pt x="2001596" y="1474933"/>
                      </a:moveTo>
                      <a:cubicBezTo>
                        <a:pt x="1621162" y="1474933"/>
                        <a:pt x="1312751" y="1166522"/>
                        <a:pt x="1312751" y="786088"/>
                      </a:cubicBezTo>
                      <a:cubicBezTo>
                        <a:pt x="1312751" y="405655"/>
                        <a:pt x="1621162" y="97243"/>
                        <a:pt x="2001596" y="97243"/>
                      </a:cubicBezTo>
                      <a:cubicBezTo>
                        <a:pt x="2382030" y="97243"/>
                        <a:pt x="2690441" y="405655"/>
                        <a:pt x="2690441" y="786088"/>
                      </a:cubicBezTo>
                      <a:cubicBezTo>
                        <a:pt x="2690441" y="1166522"/>
                        <a:pt x="2382030" y="1474933"/>
                        <a:pt x="2001596" y="1474933"/>
                      </a:cubicBezTo>
                      <a:close/>
                    </a:path>
                  </a:pathLst>
                </a:custGeom>
                <a:solidFill>
                  <a:srgbClr val="F3E5BB"/>
                </a:solidFill>
                <a:ln w="66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Graphic 2">
                  <a:extLst>
                    <a:ext uri="{FF2B5EF4-FFF2-40B4-BE49-F238E27FC236}">
                      <a16:creationId xmlns:a16="http://schemas.microsoft.com/office/drawing/2014/main" id="{1A0D5245-68F1-4D43-A537-262660766522}"/>
                    </a:ext>
                  </a:extLst>
                </p:cNvPr>
                <p:cNvSpPr/>
                <p:nvPr/>
              </p:nvSpPr>
              <p:spPr>
                <a:xfrm>
                  <a:off x="3664189" y="1137660"/>
                  <a:ext cx="491741" cy="841098"/>
                </a:xfrm>
                <a:custGeom>
                  <a:avLst/>
                  <a:gdLst>
                    <a:gd name="connsiteX0" fmla="*/ 211367 w 491741"/>
                    <a:gd name="connsiteY0" fmla="*/ 357000 h 841098"/>
                    <a:gd name="connsiteX1" fmla="*/ 211367 w 491741"/>
                    <a:gd name="connsiteY1" fmla="*/ 138153 h 841098"/>
                    <a:gd name="connsiteX2" fmla="*/ 166022 w 491741"/>
                    <a:gd name="connsiteY2" fmla="*/ 156622 h 841098"/>
                    <a:gd name="connsiteX3" fmla="*/ 111277 w 491741"/>
                    <a:gd name="connsiteY3" fmla="*/ 268892 h 841098"/>
                    <a:gd name="connsiteX4" fmla="*/ 211367 w 491741"/>
                    <a:gd name="connsiteY4" fmla="*/ 357000 h 841098"/>
                    <a:gd name="connsiteX5" fmla="*/ 211367 w 491741"/>
                    <a:gd name="connsiteY5" fmla="*/ 357000 h 841098"/>
                    <a:gd name="connsiteX6" fmla="*/ 278027 w 491741"/>
                    <a:gd name="connsiteY6" fmla="*/ 703607 h 841098"/>
                    <a:gd name="connsiteX7" fmla="*/ 325490 w 491741"/>
                    <a:gd name="connsiteY7" fmla="*/ 684608 h 841098"/>
                    <a:gd name="connsiteX8" fmla="*/ 380235 w 491741"/>
                    <a:gd name="connsiteY8" fmla="*/ 572339 h 841098"/>
                    <a:gd name="connsiteX9" fmla="*/ 277961 w 491741"/>
                    <a:gd name="connsiteY9" fmla="*/ 472249 h 841098"/>
                    <a:gd name="connsiteX10" fmla="*/ 277961 w 491741"/>
                    <a:gd name="connsiteY10" fmla="*/ 703607 h 841098"/>
                    <a:gd name="connsiteX11" fmla="*/ 278027 w 491741"/>
                    <a:gd name="connsiteY11" fmla="*/ 841098 h 841098"/>
                    <a:gd name="connsiteX12" fmla="*/ 211433 w 491741"/>
                    <a:gd name="connsiteY12" fmla="*/ 841098 h 841098"/>
                    <a:gd name="connsiteX13" fmla="*/ 211433 w 491741"/>
                    <a:gd name="connsiteY13" fmla="*/ 800850 h 841098"/>
                    <a:gd name="connsiteX14" fmla="*/ 137491 w 491741"/>
                    <a:gd name="connsiteY14" fmla="*/ 781190 h 841098"/>
                    <a:gd name="connsiteX15" fmla="*/ 0 w 491741"/>
                    <a:gd name="connsiteY15" fmla="*/ 595507 h 841098"/>
                    <a:gd name="connsiteX16" fmla="*/ 110085 w 491741"/>
                    <a:gd name="connsiteY16" fmla="*/ 592529 h 841098"/>
                    <a:gd name="connsiteX17" fmla="*/ 186013 w 491741"/>
                    <a:gd name="connsiteY17" fmla="*/ 695067 h 841098"/>
                    <a:gd name="connsiteX18" fmla="*/ 211433 w 491741"/>
                    <a:gd name="connsiteY18" fmla="*/ 703011 h 841098"/>
                    <a:gd name="connsiteX19" fmla="*/ 211433 w 491741"/>
                    <a:gd name="connsiteY19" fmla="*/ 453449 h 841098"/>
                    <a:gd name="connsiteX20" fmla="*/ 2250 w 491741"/>
                    <a:gd name="connsiteY20" fmla="*/ 280741 h 841098"/>
                    <a:gd name="connsiteX21" fmla="*/ 101414 w 491741"/>
                    <a:gd name="connsiteY21" fmla="*/ 78907 h 841098"/>
                    <a:gd name="connsiteX22" fmla="*/ 211433 w 491741"/>
                    <a:gd name="connsiteY22" fmla="*/ 40248 h 841098"/>
                    <a:gd name="connsiteX23" fmla="*/ 211433 w 491741"/>
                    <a:gd name="connsiteY23" fmla="*/ 0 h 841098"/>
                    <a:gd name="connsiteX24" fmla="*/ 278027 w 491741"/>
                    <a:gd name="connsiteY24" fmla="*/ 0 h 841098"/>
                    <a:gd name="connsiteX25" fmla="*/ 278027 w 491741"/>
                    <a:gd name="connsiteY25" fmla="*/ 39983 h 841098"/>
                    <a:gd name="connsiteX26" fmla="*/ 354087 w 491741"/>
                    <a:gd name="connsiteY26" fmla="*/ 59974 h 841098"/>
                    <a:gd name="connsiteX27" fmla="*/ 491578 w 491741"/>
                    <a:gd name="connsiteY27" fmla="*/ 245657 h 841098"/>
                    <a:gd name="connsiteX28" fmla="*/ 381493 w 491741"/>
                    <a:gd name="connsiteY28" fmla="*/ 248636 h 841098"/>
                    <a:gd name="connsiteX29" fmla="*/ 305565 w 491741"/>
                    <a:gd name="connsiteY29" fmla="*/ 146097 h 841098"/>
                    <a:gd name="connsiteX30" fmla="*/ 278027 w 491741"/>
                    <a:gd name="connsiteY30" fmla="*/ 137690 h 841098"/>
                    <a:gd name="connsiteX31" fmla="*/ 278027 w 491741"/>
                    <a:gd name="connsiteY31" fmla="*/ 371298 h 841098"/>
                    <a:gd name="connsiteX32" fmla="*/ 489327 w 491741"/>
                    <a:gd name="connsiteY32" fmla="*/ 558901 h 841098"/>
                    <a:gd name="connsiteX33" fmla="*/ 390165 w 491741"/>
                    <a:gd name="connsiteY33" fmla="*/ 762258 h 841098"/>
                    <a:gd name="connsiteX34" fmla="*/ 278027 w 491741"/>
                    <a:gd name="connsiteY34" fmla="*/ 801115 h 841098"/>
                    <a:gd name="connsiteX35" fmla="*/ 278027 w 491741"/>
                    <a:gd name="connsiteY35" fmla="*/ 841098 h 841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491741" h="841098">
                      <a:moveTo>
                        <a:pt x="211367" y="357000"/>
                      </a:moveTo>
                      <a:lnTo>
                        <a:pt x="211367" y="138153"/>
                      </a:lnTo>
                      <a:cubicBezTo>
                        <a:pt x="195281" y="141595"/>
                        <a:pt x="179857" y="147818"/>
                        <a:pt x="166022" y="156622"/>
                      </a:cubicBezTo>
                      <a:cubicBezTo>
                        <a:pt x="125311" y="182306"/>
                        <a:pt x="104260" y="225533"/>
                        <a:pt x="111277" y="268892"/>
                      </a:cubicBezTo>
                      <a:cubicBezTo>
                        <a:pt x="119750" y="325490"/>
                        <a:pt x="159799" y="344621"/>
                        <a:pt x="211367" y="357000"/>
                      </a:cubicBezTo>
                      <a:lnTo>
                        <a:pt x="211367" y="357000"/>
                      </a:lnTo>
                      <a:close/>
                      <a:moveTo>
                        <a:pt x="278027" y="703607"/>
                      </a:moveTo>
                      <a:cubicBezTo>
                        <a:pt x="294907" y="700165"/>
                        <a:pt x="310993" y="693744"/>
                        <a:pt x="325490" y="684608"/>
                      </a:cubicBezTo>
                      <a:cubicBezTo>
                        <a:pt x="366201" y="658924"/>
                        <a:pt x="387252" y="615697"/>
                        <a:pt x="380235" y="572339"/>
                      </a:cubicBezTo>
                      <a:cubicBezTo>
                        <a:pt x="366731" y="514482"/>
                        <a:pt x="327145" y="488864"/>
                        <a:pt x="277961" y="472249"/>
                      </a:cubicBezTo>
                      <a:lnTo>
                        <a:pt x="277961" y="703607"/>
                      </a:lnTo>
                      <a:close/>
                      <a:moveTo>
                        <a:pt x="278027" y="841098"/>
                      </a:moveTo>
                      <a:lnTo>
                        <a:pt x="211433" y="841098"/>
                      </a:lnTo>
                      <a:lnTo>
                        <a:pt x="211433" y="800850"/>
                      </a:lnTo>
                      <a:cubicBezTo>
                        <a:pt x="186079" y="797871"/>
                        <a:pt x="161123" y="791252"/>
                        <a:pt x="137491" y="781190"/>
                      </a:cubicBezTo>
                      <a:cubicBezTo>
                        <a:pt x="55738" y="746238"/>
                        <a:pt x="2846" y="674811"/>
                        <a:pt x="0" y="595507"/>
                      </a:cubicBezTo>
                      <a:lnTo>
                        <a:pt x="110085" y="592529"/>
                      </a:lnTo>
                      <a:cubicBezTo>
                        <a:pt x="111674" y="636285"/>
                        <a:pt x="140867" y="675738"/>
                        <a:pt x="186013" y="695067"/>
                      </a:cubicBezTo>
                      <a:cubicBezTo>
                        <a:pt x="194222" y="698576"/>
                        <a:pt x="202695" y="701290"/>
                        <a:pt x="211433" y="703011"/>
                      </a:cubicBezTo>
                      <a:lnTo>
                        <a:pt x="211433" y="453449"/>
                      </a:lnTo>
                      <a:cubicBezTo>
                        <a:pt x="124450" y="431604"/>
                        <a:pt x="31510" y="406648"/>
                        <a:pt x="2250" y="280741"/>
                      </a:cubicBezTo>
                      <a:cubicBezTo>
                        <a:pt x="-9930" y="202695"/>
                        <a:pt x="28200" y="125178"/>
                        <a:pt x="101414" y="78907"/>
                      </a:cubicBezTo>
                      <a:cubicBezTo>
                        <a:pt x="134512" y="57988"/>
                        <a:pt x="172377" y="45014"/>
                        <a:pt x="211433" y="40248"/>
                      </a:cubicBezTo>
                      <a:lnTo>
                        <a:pt x="211433" y="0"/>
                      </a:lnTo>
                      <a:lnTo>
                        <a:pt x="278027" y="0"/>
                      </a:lnTo>
                      <a:lnTo>
                        <a:pt x="278027" y="39983"/>
                      </a:lnTo>
                      <a:cubicBezTo>
                        <a:pt x="304109" y="42896"/>
                        <a:pt x="329793" y="49582"/>
                        <a:pt x="354087" y="59974"/>
                      </a:cubicBezTo>
                      <a:cubicBezTo>
                        <a:pt x="435840" y="94926"/>
                        <a:pt x="488732" y="166353"/>
                        <a:pt x="491578" y="245657"/>
                      </a:cubicBezTo>
                      <a:lnTo>
                        <a:pt x="381493" y="248636"/>
                      </a:lnTo>
                      <a:cubicBezTo>
                        <a:pt x="379904" y="204879"/>
                        <a:pt x="350711" y="165426"/>
                        <a:pt x="305565" y="146097"/>
                      </a:cubicBezTo>
                      <a:cubicBezTo>
                        <a:pt x="296695" y="142323"/>
                        <a:pt x="287427" y="139411"/>
                        <a:pt x="278027" y="137690"/>
                      </a:cubicBezTo>
                      <a:lnTo>
                        <a:pt x="278027" y="371298"/>
                      </a:lnTo>
                      <a:cubicBezTo>
                        <a:pt x="361766" y="389304"/>
                        <a:pt x="452721" y="420019"/>
                        <a:pt x="489327" y="558901"/>
                      </a:cubicBezTo>
                      <a:cubicBezTo>
                        <a:pt x="502037" y="637476"/>
                        <a:pt x="463908" y="715721"/>
                        <a:pt x="390165" y="762258"/>
                      </a:cubicBezTo>
                      <a:cubicBezTo>
                        <a:pt x="356470" y="783573"/>
                        <a:pt x="317877" y="796614"/>
                        <a:pt x="278027" y="801115"/>
                      </a:cubicBezTo>
                      <a:lnTo>
                        <a:pt x="278027" y="8410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6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8" name="Group 192">
              <a:extLst>
                <a:ext uri="{FF2B5EF4-FFF2-40B4-BE49-F238E27FC236}">
                  <a16:creationId xmlns:a16="http://schemas.microsoft.com/office/drawing/2014/main" id="{99210806-4DCD-4C2F-B41D-4CFF14CC52F8}"/>
                </a:ext>
              </a:extLst>
            </p:cNvPr>
            <p:cNvGrpSpPr/>
            <p:nvPr/>
          </p:nvGrpSpPr>
          <p:grpSpPr>
            <a:xfrm>
              <a:off x="5939976" y="3897499"/>
              <a:ext cx="783429" cy="478514"/>
              <a:chOff x="2843095" y="1894766"/>
              <a:chExt cx="2535729" cy="1548806"/>
            </a:xfrm>
          </p:grpSpPr>
          <p:sp>
            <p:nvSpPr>
              <p:cNvPr id="69" name="Graphic 2">
                <a:extLst>
                  <a:ext uri="{FF2B5EF4-FFF2-40B4-BE49-F238E27FC236}">
                    <a16:creationId xmlns:a16="http://schemas.microsoft.com/office/drawing/2014/main" id="{07858A36-5420-4539-B91F-DD1F7FFE1061}"/>
                  </a:ext>
                </a:extLst>
              </p:cNvPr>
              <p:cNvSpPr/>
              <p:nvPr/>
            </p:nvSpPr>
            <p:spPr>
              <a:xfrm>
                <a:off x="2843095" y="1895937"/>
                <a:ext cx="2535729" cy="1547635"/>
              </a:xfrm>
              <a:custGeom>
                <a:avLst/>
                <a:gdLst>
                  <a:gd name="connsiteX0" fmla="*/ 2526260 w 2535729"/>
                  <a:gd name="connsiteY0" fmla="*/ 765576 h 1547635"/>
                  <a:gd name="connsiteX1" fmla="*/ 2528644 w 2535729"/>
                  <a:gd name="connsiteY1" fmla="*/ 746246 h 1547635"/>
                  <a:gd name="connsiteX2" fmla="*/ 2488926 w 2535729"/>
                  <a:gd name="connsiteY2" fmla="*/ 588102 h 1547635"/>
                  <a:gd name="connsiteX3" fmla="*/ 2312378 w 2535729"/>
                  <a:gd name="connsiteY3" fmla="*/ 463453 h 1547635"/>
                  <a:gd name="connsiteX4" fmla="*/ 2299470 w 2535729"/>
                  <a:gd name="connsiteY4" fmla="*/ 443925 h 1547635"/>
                  <a:gd name="connsiteX5" fmla="*/ 2189318 w 2535729"/>
                  <a:gd name="connsiteY5" fmla="*/ 245798 h 1547635"/>
                  <a:gd name="connsiteX6" fmla="*/ 1516360 w 2535729"/>
                  <a:gd name="connsiteY6" fmla="*/ 24170 h 1547635"/>
                  <a:gd name="connsiteX7" fmla="*/ 769262 w 2535729"/>
                  <a:gd name="connsiteY7" fmla="*/ 25428 h 1547635"/>
                  <a:gd name="connsiteX8" fmla="*/ 67972 w 2535729"/>
                  <a:gd name="connsiteY8" fmla="*/ 287369 h 1547635"/>
                  <a:gd name="connsiteX9" fmla="*/ 30041 w 2535729"/>
                  <a:gd name="connsiteY9" fmla="*/ 655755 h 1547635"/>
                  <a:gd name="connsiteX10" fmla="*/ 74128 w 2535729"/>
                  <a:gd name="connsiteY10" fmla="*/ 740884 h 1547635"/>
                  <a:gd name="connsiteX11" fmla="*/ 109477 w 2535729"/>
                  <a:gd name="connsiteY11" fmla="*/ 809862 h 1547635"/>
                  <a:gd name="connsiteX12" fmla="*/ 42685 w 2535729"/>
                  <a:gd name="connsiteY12" fmla="*/ 999185 h 1547635"/>
                  <a:gd name="connsiteX13" fmla="*/ 90346 w 2535729"/>
                  <a:gd name="connsiteY13" fmla="*/ 1259273 h 1547635"/>
                  <a:gd name="connsiteX14" fmla="*/ 432055 w 2535729"/>
                  <a:gd name="connsiteY14" fmla="*/ 1459981 h 1547635"/>
                  <a:gd name="connsiteX15" fmla="*/ 868491 w 2535729"/>
                  <a:gd name="connsiteY15" fmla="*/ 1535446 h 1547635"/>
                  <a:gd name="connsiteX16" fmla="*/ 1712767 w 2535729"/>
                  <a:gd name="connsiteY16" fmla="*/ 1501686 h 1547635"/>
                  <a:gd name="connsiteX17" fmla="*/ 2081483 w 2535729"/>
                  <a:gd name="connsiteY17" fmla="*/ 1393520 h 1547635"/>
                  <a:gd name="connsiteX18" fmla="*/ 2330384 w 2535729"/>
                  <a:gd name="connsiteY18" fmla="*/ 1142170 h 1547635"/>
                  <a:gd name="connsiteX19" fmla="*/ 2426104 w 2535729"/>
                  <a:gd name="connsiteY19" fmla="*/ 1066573 h 1547635"/>
                  <a:gd name="connsiteX20" fmla="*/ 2518383 w 2535729"/>
                  <a:gd name="connsiteY20" fmla="*/ 932855 h 1547635"/>
                  <a:gd name="connsiteX21" fmla="*/ 2531358 w 2535729"/>
                  <a:gd name="connsiteY21" fmla="*/ 791922 h 1547635"/>
                  <a:gd name="connsiteX22" fmla="*/ 2526459 w 2535729"/>
                  <a:gd name="connsiteY22" fmla="*/ 772129 h 1547635"/>
                  <a:gd name="connsiteX23" fmla="*/ 2526260 w 2535729"/>
                  <a:gd name="connsiteY23" fmla="*/ 765576 h 154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35729" h="1547635">
                    <a:moveTo>
                      <a:pt x="2526260" y="765576"/>
                    </a:moveTo>
                    <a:cubicBezTo>
                      <a:pt x="2526459" y="759088"/>
                      <a:pt x="2527717" y="752667"/>
                      <a:pt x="2528644" y="746246"/>
                    </a:cubicBezTo>
                    <a:cubicBezTo>
                      <a:pt x="2536852" y="691965"/>
                      <a:pt x="2525334" y="630667"/>
                      <a:pt x="2488926" y="588102"/>
                    </a:cubicBezTo>
                    <a:cubicBezTo>
                      <a:pt x="2445368" y="537130"/>
                      <a:pt x="2366991" y="503370"/>
                      <a:pt x="2312378" y="463453"/>
                    </a:cubicBezTo>
                    <a:cubicBezTo>
                      <a:pt x="2301390" y="461401"/>
                      <a:pt x="2298940" y="453722"/>
                      <a:pt x="2299470" y="443925"/>
                    </a:cubicBezTo>
                    <a:cubicBezTo>
                      <a:pt x="2303971" y="355023"/>
                      <a:pt x="2253331" y="295843"/>
                      <a:pt x="2189318" y="245798"/>
                    </a:cubicBezTo>
                    <a:cubicBezTo>
                      <a:pt x="2000789" y="98245"/>
                      <a:pt x="1747586" y="53628"/>
                      <a:pt x="1516360" y="24170"/>
                    </a:cubicBezTo>
                    <a:cubicBezTo>
                      <a:pt x="1268718" y="-7405"/>
                      <a:pt x="1016706" y="-9127"/>
                      <a:pt x="769262" y="25428"/>
                    </a:cubicBezTo>
                    <a:cubicBezTo>
                      <a:pt x="527180" y="59255"/>
                      <a:pt x="250808" y="112808"/>
                      <a:pt x="67972" y="287369"/>
                    </a:cubicBezTo>
                    <a:cubicBezTo>
                      <a:pt x="-22718" y="373955"/>
                      <a:pt x="-8817" y="547589"/>
                      <a:pt x="30041" y="655755"/>
                    </a:cubicBezTo>
                    <a:cubicBezTo>
                      <a:pt x="40897" y="685941"/>
                      <a:pt x="55725" y="714604"/>
                      <a:pt x="74128" y="740884"/>
                    </a:cubicBezTo>
                    <a:cubicBezTo>
                      <a:pt x="87301" y="759684"/>
                      <a:pt x="133110" y="790863"/>
                      <a:pt x="109477" y="809862"/>
                    </a:cubicBezTo>
                    <a:cubicBezTo>
                      <a:pt x="48046" y="859112"/>
                      <a:pt x="32755" y="924713"/>
                      <a:pt x="42685" y="999185"/>
                    </a:cubicBezTo>
                    <a:cubicBezTo>
                      <a:pt x="45001" y="1084049"/>
                      <a:pt x="43876" y="1185661"/>
                      <a:pt x="90346" y="1259273"/>
                    </a:cubicBezTo>
                    <a:cubicBezTo>
                      <a:pt x="162766" y="1373992"/>
                      <a:pt x="308664" y="1423044"/>
                      <a:pt x="432055" y="1459981"/>
                    </a:cubicBezTo>
                    <a:cubicBezTo>
                      <a:pt x="573849" y="1502480"/>
                      <a:pt x="721269" y="1523464"/>
                      <a:pt x="868491" y="1535446"/>
                    </a:cubicBezTo>
                    <a:cubicBezTo>
                      <a:pt x="1149960" y="1558416"/>
                      <a:pt x="1434475" y="1549877"/>
                      <a:pt x="1712767" y="1501686"/>
                    </a:cubicBezTo>
                    <a:cubicBezTo>
                      <a:pt x="1839004" y="1479841"/>
                      <a:pt x="1965308" y="1448728"/>
                      <a:pt x="2081483" y="1393520"/>
                    </a:cubicBezTo>
                    <a:cubicBezTo>
                      <a:pt x="2181772" y="1345858"/>
                      <a:pt x="2323632" y="1267944"/>
                      <a:pt x="2330384" y="1142170"/>
                    </a:cubicBezTo>
                    <a:cubicBezTo>
                      <a:pt x="2332171" y="1108873"/>
                      <a:pt x="2402671" y="1085572"/>
                      <a:pt x="2426104" y="1066573"/>
                    </a:cubicBezTo>
                    <a:cubicBezTo>
                      <a:pt x="2469397" y="1031423"/>
                      <a:pt x="2502628" y="986740"/>
                      <a:pt x="2518383" y="932855"/>
                    </a:cubicBezTo>
                    <a:cubicBezTo>
                      <a:pt x="2530431" y="891747"/>
                      <a:pt x="2542412" y="833957"/>
                      <a:pt x="2531358" y="791922"/>
                    </a:cubicBezTo>
                    <a:cubicBezTo>
                      <a:pt x="2529636" y="785303"/>
                      <a:pt x="2527187" y="778881"/>
                      <a:pt x="2526459" y="772129"/>
                    </a:cubicBezTo>
                    <a:cubicBezTo>
                      <a:pt x="2526260" y="769879"/>
                      <a:pt x="2526194" y="767694"/>
                      <a:pt x="2526260" y="765576"/>
                    </a:cubicBezTo>
                    <a:close/>
                  </a:path>
                </a:pathLst>
              </a:custGeom>
              <a:solidFill>
                <a:srgbClr val="BB8444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Graphic 2">
                <a:extLst>
                  <a:ext uri="{FF2B5EF4-FFF2-40B4-BE49-F238E27FC236}">
                    <a16:creationId xmlns:a16="http://schemas.microsoft.com/office/drawing/2014/main" id="{FC8E8780-4B4F-4A83-9B7D-07E4ED3A9CBC}"/>
                  </a:ext>
                </a:extLst>
              </p:cNvPr>
              <p:cNvSpPr/>
              <p:nvPr/>
            </p:nvSpPr>
            <p:spPr>
              <a:xfrm>
                <a:off x="2849612" y="1894766"/>
                <a:ext cx="2526438" cy="1153080"/>
              </a:xfrm>
              <a:custGeom>
                <a:avLst/>
                <a:gdLst>
                  <a:gd name="connsiteX0" fmla="*/ 2479827 w 2526438"/>
                  <a:gd name="connsiteY0" fmla="*/ 576496 h 1153080"/>
                  <a:gd name="connsiteX1" fmla="*/ 2305928 w 2526438"/>
                  <a:gd name="connsiteY1" fmla="*/ 464624 h 1153080"/>
                  <a:gd name="connsiteX2" fmla="*/ 2293019 w 2526438"/>
                  <a:gd name="connsiteY2" fmla="*/ 445096 h 1153080"/>
                  <a:gd name="connsiteX3" fmla="*/ 2182868 w 2526438"/>
                  <a:gd name="connsiteY3" fmla="*/ 246968 h 1153080"/>
                  <a:gd name="connsiteX4" fmla="*/ 1494023 w 2526438"/>
                  <a:gd name="connsiteY4" fmla="*/ 20906 h 1153080"/>
                  <a:gd name="connsiteX5" fmla="*/ 717202 w 2526438"/>
                  <a:gd name="connsiteY5" fmla="*/ 32755 h 1153080"/>
                  <a:gd name="connsiteX6" fmla="*/ 61455 w 2526438"/>
                  <a:gd name="connsiteY6" fmla="*/ 288540 h 1153080"/>
                  <a:gd name="connsiteX7" fmla="*/ 157 w 2526438"/>
                  <a:gd name="connsiteY7" fmla="*/ 432518 h 1153080"/>
                  <a:gd name="connsiteX8" fmla="*/ 3069 w 2526438"/>
                  <a:gd name="connsiteY8" fmla="*/ 465153 h 1153080"/>
                  <a:gd name="connsiteX9" fmla="*/ 165517 w 2526438"/>
                  <a:gd name="connsiteY9" fmla="*/ 654013 h 1153080"/>
                  <a:gd name="connsiteX10" fmla="*/ 725940 w 2526438"/>
                  <a:gd name="connsiteY10" fmla="*/ 833605 h 1153080"/>
                  <a:gd name="connsiteX11" fmla="*/ 1357326 w 2526438"/>
                  <a:gd name="connsiteY11" fmla="*/ 857436 h 1153080"/>
                  <a:gd name="connsiteX12" fmla="*/ 1896235 w 2526438"/>
                  <a:gd name="connsiteY12" fmla="*/ 762112 h 1153080"/>
                  <a:gd name="connsiteX13" fmla="*/ 2289842 w 2526438"/>
                  <a:gd name="connsiteY13" fmla="*/ 510962 h 1153080"/>
                  <a:gd name="connsiteX14" fmla="*/ 2289776 w 2526438"/>
                  <a:gd name="connsiteY14" fmla="*/ 542405 h 1153080"/>
                  <a:gd name="connsiteX15" fmla="*/ 2166385 w 2526438"/>
                  <a:gd name="connsiteY15" fmla="*/ 782236 h 1153080"/>
                  <a:gd name="connsiteX16" fmla="*/ 1419154 w 2526438"/>
                  <a:gd name="connsiteY16" fmla="*/ 992610 h 1153080"/>
                  <a:gd name="connsiteX17" fmla="*/ 712436 w 2526438"/>
                  <a:gd name="connsiteY17" fmla="*/ 974539 h 1153080"/>
                  <a:gd name="connsiteX18" fmla="*/ 396676 w 2526438"/>
                  <a:gd name="connsiteY18" fmla="*/ 928201 h 1153080"/>
                  <a:gd name="connsiteX19" fmla="*/ 806038 w 2526438"/>
                  <a:gd name="connsiteY19" fmla="*/ 1089258 h 1153080"/>
                  <a:gd name="connsiteX20" fmla="*/ 1528313 w 2526438"/>
                  <a:gd name="connsiteY20" fmla="*/ 1149364 h 1153080"/>
                  <a:gd name="connsiteX21" fmla="*/ 2404296 w 2526438"/>
                  <a:gd name="connsiteY21" fmla="*/ 921448 h 1153080"/>
                  <a:gd name="connsiteX22" fmla="*/ 2526430 w 2526438"/>
                  <a:gd name="connsiteY22" fmla="*/ 716238 h 1153080"/>
                  <a:gd name="connsiteX23" fmla="*/ 2479827 w 2526438"/>
                  <a:gd name="connsiteY23" fmla="*/ 576496 h 1153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26438" h="1153080">
                    <a:moveTo>
                      <a:pt x="2479827" y="576496"/>
                    </a:moveTo>
                    <a:cubicBezTo>
                      <a:pt x="2436071" y="520759"/>
                      <a:pt x="2362725" y="475281"/>
                      <a:pt x="2305928" y="464624"/>
                    </a:cubicBezTo>
                    <a:cubicBezTo>
                      <a:pt x="2294939" y="462571"/>
                      <a:pt x="2292490" y="454893"/>
                      <a:pt x="2293019" y="445096"/>
                    </a:cubicBezTo>
                    <a:cubicBezTo>
                      <a:pt x="2297521" y="356193"/>
                      <a:pt x="2246880" y="297013"/>
                      <a:pt x="2182868" y="246968"/>
                    </a:cubicBezTo>
                    <a:cubicBezTo>
                      <a:pt x="1994405" y="99415"/>
                      <a:pt x="1726440" y="49304"/>
                      <a:pt x="1494023" y="20906"/>
                    </a:cubicBezTo>
                    <a:cubicBezTo>
                      <a:pt x="1236252" y="-10604"/>
                      <a:pt x="973914" y="-6368"/>
                      <a:pt x="717202" y="32755"/>
                    </a:cubicBezTo>
                    <a:cubicBezTo>
                      <a:pt x="485910" y="68038"/>
                      <a:pt x="236480" y="121525"/>
                      <a:pt x="61455" y="288540"/>
                    </a:cubicBezTo>
                    <a:cubicBezTo>
                      <a:pt x="18626" y="329450"/>
                      <a:pt x="-2028" y="375655"/>
                      <a:pt x="157" y="432518"/>
                    </a:cubicBezTo>
                    <a:cubicBezTo>
                      <a:pt x="554" y="442448"/>
                      <a:pt x="3003" y="464094"/>
                      <a:pt x="3069" y="465153"/>
                    </a:cubicBezTo>
                    <a:cubicBezTo>
                      <a:pt x="20148" y="549157"/>
                      <a:pt x="95745" y="610919"/>
                      <a:pt x="165517" y="654013"/>
                    </a:cubicBezTo>
                    <a:cubicBezTo>
                      <a:pt x="334187" y="758273"/>
                      <a:pt x="532049" y="803883"/>
                      <a:pt x="725940" y="833605"/>
                    </a:cubicBezTo>
                    <a:cubicBezTo>
                      <a:pt x="934526" y="865578"/>
                      <a:pt x="1146952" y="872264"/>
                      <a:pt x="1357326" y="857436"/>
                    </a:cubicBezTo>
                    <a:cubicBezTo>
                      <a:pt x="1540294" y="844528"/>
                      <a:pt x="1721542" y="819902"/>
                      <a:pt x="1896235" y="762112"/>
                    </a:cubicBezTo>
                    <a:cubicBezTo>
                      <a:pt x="2047561" y="712068"/>
                      <a:pt x="2195114" y="653417"/>
                      <a:pt x="2289842" y="510962"/>
                    </a:cubicBezTo>
                    <a:cubicBezTo>
                      <a:pt x="2289643" y="522546"/>
                      <a:pt x="2288849" y="532542"/>
                      <a:pt x="2289776" y="542405"/>
                    </a:cubicBezTo>
                    <a:cubicBezTo>
                      <a:pt x="2299705" y="648651"/>
                      <a:pt x="2249263" y="723983"/>
                      <a:pt x="2166385" y="782236"/>
                    </a:cubicBezTo>
                    <a:cubicBezTo>
                      <a:pt x="1958990" y="928068"/>
                      <a:pt x="1666598" y="972619"/>
                      <a:pt x="1419154" y="992610"/>
                    </a:cubicBezTo>
                    <a:cubicBezTo>
                      <a:pt x="1184817" y="1011609"/>
                      <a:pt x="945581" y="1004327"/>
                      <a:pt x="712436" y="974539"/>
                    </a:cubicBezTo>
                    <a:cubicBezTo>
                      <a:pt x="613074" y="961829"/>
                      <a:pt x="519803" y="946074"/>
                      <a:pt x="396676" y="928201"/>
                    </a:cubicBezTo>
                    <a:cubicBezTo>
                      <a:pt x="472604" y="999098"/>
                      <a:pt x="672784" y="1061918"/>
                      <a:pt x="806038" y="1089258"/>
                    </a:cubicBezTo>
                    <a:cubicBezTo>
                      <a:pt x="1044413" y="1138243"/>
                      <a:pt x="1284509" y="1163001"/>
                      <a:pt x="1528313" y="1149364"/>
                    </a:cubicBezTo>
                    <a:cubicBezTo>
                      <a:pt x="1820307" y="1133014"/>
                      <a:pt x="2157912" y="1093296"/>
                      <a:pt x="2404296" y="921448"/>
                    </a:cubicBezTo>
                    <a:cubicBezTo>
                      <a:pt x="2476252" y="871271"/>
                      <a:pt x="2527224" y="808649"/>
                      <a:pt x="2526430" y="716238"/>
                    </a:cubicBezTo>
                    <a:cubicBezTo>
                      <a:pt x="2526032" y="670562"/>
                      <a:pt x="2514250" y="620451"/>
                      <a:pt x="2479827" y="576496"/>
                    </a:cubicBezTo>
                    <a:close/>
                  </a:path>
                </a:pathLst>
              </a:custGeom>
              <a:solidFill>
                <a:srgbClr val="F7B24C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Graphic 2">
                <a:extLst>
                  <a:ext uri="{FF2B5EF4-FFF2-40B4-BE49-F238E27FC236}">
                    <a16:creationId xmlns:a16="http://schemas.microsoft.com/office/drawing/2014/main" id="{4555D514-EE91-4F13-9707-381EB85B0150}"/>
                  </a:ext>
                </a:extLst>
              </p:cNvPr>
              <p:cNvSpPr/>
              <p:nvPr/>
            </p:nvSpPr>
            <p:spPr>
              <a:xfrm>
                <a:off x="2885175" y="2689646"/>
                <a:ext cx="2033644" cy="596335"/>
              </a:xfrm>
              <a:custGeom>
                <a:avLst/>
                <a:gdLst>
                  <a:gd name="connsiteX0" fmla="*/ 80504 w 2033644"/>
                  <a:gd name="connsiteY0" fmla="*/ 0 h 596335"/>
                  <a:gd name="connsiteX1" fmla="*/ 201843 w 2033644"/>
                  <a:gd name="connsiteY1" fmla="*/ 72353 h 596335"/>
                  <a:gd name="connsiteX2" fmla="*/ 219783 w 2033644"/>
                  <a:gd name="connsiteY2" fmla="*/ 103797 h 596335"/>
                  <a:gd name="connsiteX3" fmla="*/ 342843 w 2033644"/>
                  <a:gd name="connsiteY3" fmla="*/ 308478 h 596335"/>
                  <a:gd name="connsiteX4" fmla="*/ 784641 w 2033644"/>
                  <a:gd name="connsiteY4" fmla="*/ 461790 h 596335"/>
                  <a:gd name="connsiteX5" fmla="*/ 1216775 w 2033644"/>
                  <a:gd name="connsiteY5" fmla="*/ 504222 h 596335"/>
                  <a:gd name="connsiteX6" fmla="*/ 1562984 w 2033644"/>
                  <a:gd name="connsiteY6" fmla="*/ 499919 h 596335"/>
                  <a:gd name="connsiteX7" fmla="*/ 1918131 w 2033644"/>
                  <a:gd name="connsiteY7" fmla="*/ 453250 h 596335"/>
                  <a:gd name="connsiteX8" fmla="*/ 2033644 w 2033644"/>
                  <a:gd name="connsiteY8" fmla="*/ 431803 h 596335"/>
                  <a:gd name="connsiteX9" fmla="*/ 1857097 w 2033644"/>
                  <a:gd name="connsiteY9" fmla="*/ 500978 h 596335"/>
                  <a:gd name="connsiteX10" fmla="*/ 1444293 w 2033644"/>
                  <a:gd name="connsiteY10" fmla="*/ 579885 h 596335"/>
                  <a:gd name="connsiteX11" fmla="*/ 1028974 w 2033644"/>
                  <a:gd name="connsiteY11" fmla="*/ 593058 h 596335"/>
                  <a:gd name="connsiteX12" fmla="*/ 366541 w 2033644"/>
                  <a:gd name="connsiteY12" fmla="*/ 478670 h 596335"/>
                  <a:gd name="connsiteX13" fmla="*/ 78783 w 2033644"/>
                  <a:gd name="connsiteY13" fmla="*/ 321717 h 596335"/>
                  <a:gd name="connsiteX14" fmla="*/ 2789 w 2033644"/>
                  <a:gd name="connsiteY14" fmla="*/ 204284 h 596335"/>
                  <a:gd name="connsiteX15" fmla="*/ 69582 w 2033644"/>
                  <a:gd name="connsiteY15" fmla="*/ 15027 h 596335"/>
                  <a:gd name="connsiteX16" fmla="*/ 80504 w 2033644"/>
                  <a:gd name="connsiteY16" fmla="*/ 0 h 596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33644" h="596335">
                    <a:moveTo>
                      <a:pt x="80504" y="0"/>
                    </a:moveTo>
                    <a:cubicBezTo>
                      <a:pt x="119428" y="26677"/>
                      <a:pt x="158418" y="53288"/>
                      <a:pt x="201843" y="72353"/>
                    </a:cubicBezTo>
                    <a:cubicBezTo>
                      <a:pt x="216473" y="78774"/>
                      <a:pt x="220378" y="89167"/>
                      <a:pt x="219783" y="103797"/>
                    </a:cubicBezTo>
                    <a:cubicBezTo>
                      <a:pt x="215612" y="199054"/>
                      <a:pt x="271085" y="260088"/>
                      <a:pt x="342843" y="308478"/>
                    </a:cubicBezTo>
                    <a:cubicBezTo>
                      <a:pt x="476163" y="398439"/>
                      <a:pt x="629211" y="434715"/>
                      <a:pt x="784641" y="461790"/>
                    </a:cubicBezTo>
                    <a:cubicBezTo>
                      <a:pt x="927560" y="486680"/>
                      <a:pt x="1071803" y="496940"/>
                      <a:pt x="1216775" y="504222"/>
                    </a:cubicBezTo>
                    <a:cubicBezTo>
                      <a:pt x="1332685" y="510047"/>
                      <a:pt x="1447934" y="505347"/>
                      <a:pt x="1562984" y="499919"/>
                    </a:cubicBezTo>
                    <a:cubicBezTo>
                      <a:pt x="1682205" y="494226"/>
                      <a:pt x="1801029" y="478273"/>
                      <a:pt x="1918131" y="453250"/>
                    </a:cubicBezTo>
                    <a:cubicBezTo>
                      <a:pt x="1956326" y="445108"/>
                      <a:pt x="1994655" y="437429"/>
                      <a:pt x="2033644" y="431803"/>
                    </a:cubicBezTo>
                    <a:cubicBezTo>
                      <a:pt x="1977840" y="462849"/>
                      <a:pt x="1917601" y="482708"/>
                      <a:pt x="1857097" y="500978"/>
                    </a:cubicBezTo>
                    <a:cubicBezTo>
                      <a:pt x="1722387" y="541689"/>
                      <a:pt x="1583638" y="564130"/>
                      <a:pt x="1444293" y="579885"/>
                    </a:cubicBezTo>
                    <a:cubicBezTo>
                      <a:pt x="1306471" y="595441"/>
                      <a:pt x="1167458" y="600274"/>
                      <a:pt x="1028974" y="593058"/>
                    </a:cubicBezTo>
                    <a:cubicBezTo>
                      <a:pt x="803904" y="581341"/>
                      <a:pt x="581019" y="552943"/>
                      <a:pt x="366541" y="478670"/>
                    </a:cubicBezTo>
                    <a:cubicBezTo>
                      <a:pt x="262082" y="442460"/>
                      <a:pt x="162258" y="396652"/>
                      <a:pt x="78783" y="321717"/>
                    </a:cubicBezTo>
                    <a:cubicBezTo>
                      <a:pt x="43037" y="289612"/>
                      <a:pt x="17948" y="250026"/>
                      <a:pt x="2789" y="204284"/>
                    </a:cubicBezTo>
                    <a:cubicBezTo>
                      <a:pt x="-7140" y="129812"/>
                      <a:pt x="8151" y="64277"/>
                      <a:pt x="69582" y="15027"/>
                    </a:cubicBezTo>
                    <a:cubicBezTo>
                      <a:pt x="74679" y="10922"/>
                      <a:pt x="79975" y="7282"/>
                      <a:pt x="80504" y="0"/>
                    </a:cubicBezTo>
                    <a:close/>
                  </a:path>
                </a:pathLst>
              </a:custGeom>
              <a:solidFill>
                <a:srgbClr val="F8B24C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Graphic 2">
                <a:extLst>
                  <a:ext uri="{FF2B5EF4-FFF2-40B4-BE49-F238E27FC236}">
                    <a16:creationId xmlns:a16="http://schemas.microsoft.com/office/drawing/2014/main" id="{2CE6BBE5-8094-4152-952E-31D53FAD6E96}"/>
                  </a:ext>
                </a:extLst>
              </p:cNvPr>
              <p:cNvSpPr/>
              <p:nvPr/>
            </p:nvSpPr>
            <p:spPr>
              <a:xfrm>
                <a:off x="3729989" y="2153915"/>
                <a:ext cx="567770" cy="331957"/>
              </a:xfrm>
              <a:custGeom>
                <a:avLst/>
                <a:gdLst>
                  <a:gd name="connsiteX0" fmla="*/ 326814 w 567770"/>
                  <a:gd name="connsiteY0" fmla="*/ 142654 h 331957"/>
                  <a:gd name="connsiteX1" fmla="*/ 474566 w 567770"/>
                  <a:gd name="connsiteY1" fmla="*/ 142654 h 331957"/>
                  <a:gd name="connsiteX2" fmla="*/ 462121 w 567770"/>
                  <a:gd name="connsiteY2" fmla="*/ 112071 h 331957"/>
                  <a:gd name="connsiteX3" fmla="*/ 386325 w 567770"/>
                  <a:gd name="connsiteY3" fmla="*/ 75134 h 331957"/>
                  <a:gd name="connsiteX4" fmla="*/ 326814 w 567770"/>
                  <a:gd name="connsiteY4" fmla="*/ 142654 h 331957"/>
                  <a:gd name="connsiteX5" fmla="*/ 326814 w 567770"/>
                  <a:gd name="connsiteY5" fmla="*/ 142654 h 331957"/>
                  <a:gd name="connsiteX6" fmla="*/ 92808 w 567770"/>
                  <a:gd name="connsiteY6" fmla="*/ 187668 h 331957"/>
                  <a:gd name="connsiteX7" fmla="*/ 105650 w 567770"/>
                  <a:gd name="connsiteY7" fmla="*/ 219708 h 331957"/>
                  <a:gd name="connsiteX8" fmla="*/ 181446 w 567770"/>
                  <a:gd name="connsiteY8" fmla="*/ 256645 h 331957"/>
                  <a:gd name="connsiteX9" fmla="*/ 249033 w 567770"/>
                  <a:gd name="connsiteY9" fmla="*/ 187602 h 331957"/>
                  <a:gd name="connsiteX10" fmla="*/ 92808 w 567770"/>
                  <a:gd name="connsiteY10" fmla="*/ 187602 h 331957"/>
                  <a:gd name="connsiteX11" fmla="*/ 0 w 567770"/>
                  <a:gd name="connsiteY11" fmla="*/ 187668 h 331957"/>
                  <a:gd name="connsiteX12" fmla="*/ 0 w 567770"/>
                  <a:gd name="connsiteY12" fmla="*/ 142721 h 331957"/>
                  <a:gd name="connsiteX13" fmla="*/ 27141 w 567770"/>
                  <a:gd name="connsiteY13" fmla="*/ 142721 h 331957"/>
                  <a:gd name="connsiteX14" fmla="*/ 40446 w 567770"/>
                  <a:gd name="connsiteY14" fmla="*/ 92808 h 331957"/>
                  <a:gd name="connsiteX15" fmla="*/ 165757 w 567770"/>
                  <a:gd name="connsiteY15" fmla="*/ 0 h 331957"/>
                  <a:gd name="connsiteX16" fmla="*/ 167809 w 567770"/>
                  <a:gd name="connsiteY16" fmla="*/ 74339 h 331957"/>
                  <a:gd name="connsiteX17" fmla="*/ 98633 w 567770"/>
                  <a:gd name="connsiteY17" fmla="*/ 125576 h 331957"/>
                  <a:gd name="connsiteX18" fmla="*/ 93271 w 567770"/>
                  <a:gd name="connsiteY18" fmla="*/ 142721 h 331957"/>
                  <a:gd name="connsiteX19" fmla="*/ 261742 w 567770"/>
                  <a:gd name="connsiteY19" fmla="*/ 142721 h 331957"/>
                  <a:gd name="connsiteX20" fmla="*/ 378315 w 567770"/>
                  <a:gd name="connsiteY20" fmla="*/ 1522 h 331957"/>
                  <a:gd name="connsiteX21" fmla="*/ 514548 w 567770"/>
                  <a:gd name="connsiteY21" fmla="*/ 68448 h 331957"/>
                  <a:gd name="connsiteX22" fmla="*/ 540630 w 567770"/>
                  <a:gd name="connsiteY22" fmla="*/ 142721 h 331957"/>
                  <a:gd name="connsiteX23" fmla="*/ 567771 w 567770"/>
                  <a:gd name="connsiteY23" fmla="*/ 142721 h 331957"/>
                  <a:gd name="connsiteX24" fmla="*/ 567771 w 567770"/>
                  <a:gd name="connsiteY24" fmla="*/ 187668 h 331957"/>
                  <a:gd name="connsiteX25" fmla="*/ 540763 w 567770"/>
                  <a:gd name="connsiteY25" fmla="*/ 187668 h 331957"/>
                  <a:gd name="connsiteX26" fmla="*/ 527258 w 567770"/>
                  <a:gd name="connsiteY26" fmla="*/ 239037 h 331957"/>
                  <a:gd name="connsiteX27" fmla="*/ 401947 w 567770"/>
                  <a:gd name="connsiteY27" fmla="*/ 331845 h 331957"/>
                  <a:gd name="connsiteX28" fmla="*/ 399895 w 567770"/>
                  <a:gd name="connsiteY28" fmla="*/ 257506 h 331957"/>
                  <a:gd name="connsiteX29" fmla="*/ 469071 w 567770"/>
                  <a:gd name="connsiteY29" fmla="*/ 206270 h 331957"/>
                  <a:gd name="connsiteX30" fmla="*/ 474764 w 567770"/>
                  <a:gd name="connsiteY30" fmla="*/ 187668 h 331957"/>
                  <a:gd name="connsiteX31" fmla="*/ 317083 w 567770"/>
                  <a:gd name="connsiteY31" fmla="*/ 187668 h 331957"/>
                  <a:gd name="connsiteX32" fmla="*/ 190448 w 567770"/>
                  <a:gd name="connsiteY32" fmla="*/ 330323 h 331957"/>
                  <a:gd name="connsiteX33" fmla="*/ 53156 w 567770"/>
                  <a:gd name="connsiteY33" fmla="*/ 263398 h 331957"/>
                  <a:gd name="connsiteX34" fmla="*/ 26942 w 567770"/>
                  <a:gd name="connsiteY34" fmla="*/ 187668 h 331957"/>
                  <a:gd name="connsiteX35" fmla="*/ 0 w 567770"/>
                  <a:gd name="connsiteY35" fmla="*/ 187668 h 33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67770" h="331957">
                    <a:moveTo>
                      <a:pt x="326814" y="142654"/>
                    </a:moveTo>
                    <a:lnTo>
                      <a:pt x="474566" y="142654"/>
                    </a:lnTo>
                    <a:cubicBezTo>
                      <a:pt x="472249" y="131798"/>
                      <a:pt x="468012" y="121405"/>
                      <a:pt x="462121" y="112071"/>
                    </a:cubicBezTo>
                    <a:cubicBezTo>
                      <a:pt x="444777" y="84600"/>
                      <a:pt x="415584" y="70367"/>
                      <a:pt x="386325" y="75134"/>
                    </a:cubicBezTo>
                    <a:cubicBezTo>
                      <a:pt x="348063" y="80826"/>
                      <a:pt x="335155" y="107835"/>
                      <a:pt x="326814" y="142654"/>
                    </a:cubicBezTo>
                    <a:lnTo>
                      <a:pt x="326814" y="142654"/>
                    </a:lnTo>
                    <a:close/>
                    <a:moveTo>
                      <a:pt x="92808" y="187668"/>
                    </a:moveTo>
                    <a:cubicBezTo>
                      <a:pt x="95125" y="199054"/>
                      <a:pt x="99427" y="209910"/>
                      <a:pt x="105650" y="219708"/>
                    </a:cubicBezTo>
                    <a:cubicBezTo>
                      <a:pt x="122994" y="247179"/>
                      <a:pt x="152187" y="261412"/>
                      <a:pt x="181446" y="256645"/>
                    </a:cubicBezTo>
                    <a:cubicBezTo>
                      <a:pt x="220502" y="247510"/>
                      <a:pt x="237779" y="220767"/>
                      <a:pt x="249033" y="187602"/>
                    </a:cubicBezTo>
                    <a:lnTo>
                      <a:pt x="92808" y="187602"/>
                    </a:lnTo>
                    <a:close/>
                    <a:moveTo>
                      <a:pt x="0" y="187668"/>
                    </a:moveTo>
                    <a:lnTo>
                      <a:pt x="0" y="142721"/>
                    </a:lnTo>
                    <a:lnTo>
                      <a:pt x="27141" y="142721"/>
                    </a:lnTo>
                    <a:cubicBezTo>
                      <a:pt x="29193" y="125642"/>
                      <a:pt x="33628" y="108761"/>
                      <a:pt x="40446" y="92808"/>
                    </a:cubicBezTo>
                    <a:cubicBezTo>
                      <a:pt x="64012" y="37600"/>
                      <a:pt x="112270" y="1920"/>
                      <a:pt x="165757" y="0"/>
                    </a:cubicBezTo>
                    <a:lnTo>
                      <a:pt x="167809" y="74339"/>
                    </a:lnTo>
                    <a:cubicBezTo>
                      <a:pt x="138285" y="75398"/>
                      <a:pt x="111608" y="95125"/>
                      <a:pt x="98633" y="125576"/>
                    </a:cubicBezTo>
                    <a:cubicBezTo>
                      <a:pt x="96250" y="131136"/>
                      <a:pt x="94397" y="136829"/>
                      <a:pt x="93271" y="142721"/>
                    </a:cubicBezTo>
                    <a:lnTo>
                      <a:pt x="261742" y="142721"/>
                    </a:lnTo>
                    <a:cubicBezTo>
                      <a:pt x="276504" y="84004"/>
                      <a:pt x="293319" y="21249"/>
                      <a:pt x="378315" y="1522"/>
                    </a:cubicBezTo>
                    <a:cubicBezTo>
                      <a:pt x="431008" y="-6686"/>
                      <a:pt x="483304" y="18998"/>
                      <a:pt x="514548" y="68448"/>
                    </a:cubicBezTo>
                    <a:cubicBezTo>
                      <a:pt x="528648" y="90822"/>
                      <a:pt x="537453" y="116308"/>
                      <a:pt x="540630" y="142721"/>
                    </a:cubicBezTo>
                    <a:lnTo>
                      <a:pt x="567771" y="142721"/>
                    </a:lnTo>
                    <a:lnTo>
                      <a:pt x="567771" y="187668"/>
                    </a:lnTo>
                    <a:lnTo>
                      <a:pt x="540763" y="187668"/>
                    </a:lnTo>
                    <a:cubicBezTo>
                      <a:pt x="538776" y="205277"/>
                      <a:pt x="534275" y="222620"/>
                      <a:pt x="527258" y="239037"/>
                    </a:cubicBezTo>
                    <a:cubicBezTo>
                      <a:pt x="503692" y="294245"/>
                      <a:pt x="455435" y="329925"/>
                      <a:pt x="401947" y="331845"/>
                    </a:cubicBezTo>
                    <a:lnTo>
                      <a:pt x="399895" y="257506"/>
                    </a:lnTo>
                    <a:cubicBezTo>
                      <a:pt x="429419" y="256447"/>
                      <a:pt x="456096" y="236720"/>
                      <a:pt x="469071" y="206270"/>
                    </a:cubicBezTo>
                    <a:cubicBezTo>
                      <a:pt x="471653" y="200246"/>
                      <a:pt x="473573" y="194023"/>
                      <a:pt x="474764" y="187668"/>
                    </a:cubicBezTo>
                    <a:lnTo>
                      <a:pt x="317083" y="187668"/>
                    </a:lnTo>
                    <a:cubicBezTo>
                      <a:pt x="304969" y="244200"/>
                      <a:pt x="284183" y="305631"/>
                      <a:pt x="190448" y="330323"/>
                    </a:cubicBezTo>
                    <a:cubicBezTo>
                      <a:pt x="137425" y="338928"/>
                      <a:pt x="84599" y="313111"/>
                      <a:pt x="53156" y="263398"/>
                    </a:cubicBezTo>
                    <a:cubicBezTo>
                      <a:pt x="38791" y="240626"/>
                      <a:pt x="29987" y="214610"/>
                      <a:pt x="26942" y="187668"/>
                    </a:cubicBezTo>
                    <a:lnTo>
                      <a:pt x="0" y="187668"/>
                    </a:lnTo>
                    <a:close/>
                  </a:path>
                </a:pathLst>
              </a:custGeom>
              <a:solidFill>
                <a:srgbClr val="FFFFFF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3" name="Group 193">
              <a:extLst>
                <a:ext uri="{FF2B5EF4-FFF2-40B4-BE49-F238E27FC236}">
                  <a16:creationId xmlns:a16="http://schemas.microsoft.com/office/drawing/2014/main" id="{A06B49A0-0C20-44ED-A1E8-4B5DA91ACC2D}"/>
                </a:ext>
              </a:extLst>
            </p:cNvPr>
            <p:cNvGrpSpPr/>
            <p:nvPr/>
          </p:nvGrpSpPr>
          <p:grpSpPr>
            <a:xfrm>
              <a:off x="5120671" y="3638925"/>
              <a:ext cx="822595" cy="743407"/>
              <a:chOff x="191247" y="1057839"/>
              <a:chExt cx="2662496" cy="2406187"/>
            </a:xfrm>
          </p:grpSpPr>
          <p:sp>
            <p:nvSpPr>
              <p:cNvPr id="74" name="Graphic 2">
                <a:extLst>
                  <a:ext uri="{FF2B5EF4-FFF2-40B4-BE49-F238E27FC236}">
                    <a16:creationId xmlns:a16="http://schemas.microsoft.com/office/drawing/2014/main" id="{3085EA44-2C2C-4AE5-B240-2A233252DF16}"/>
                  </a:ext>
                </a:extLst>
              </p:cNvPr>
              <p:cNvSpPr/>
              <p:nvPr/>
            </p:nvSpPr>
            <p:spPr>
              <a:xfrm>
                <a:off x="191247" y="1916391"/>
                <a:ext cx="2535729" cy="1547635"/>
              </a:xfrm>
              <a:custGeom>
                <a:avLst/>
                <a:gdLst>
                  <a:gd name="connsiteX0" fmla="*/ 2526260 w 2535729"/>
                  <a:gd name="connsiteY0" fmla="*/ 765576 h 1547635"/>
                  <a:gd name="connsiteX1" fmla="*/ 2528643 w 2535729"/>
                  <a:gd name="connsiteY1" fmla="*/ 746246 h 1547635"/>
                  <a:gd name="connsiteX2" fmla="*/ 2488925 w 2535729"/>
                  <a:gd name="connsiteY2" fmla="*/ 588102 h 1547635"/>
                  <a:gd name="connsiteX3" fmla="*/ 2312378 w 2535729"/>
                  <a:gd name="connsiteY3" fmla="*/ 463453 h 1547635"/>
                  <a:gd name="connsiteX4" fmla="*/ 2299470 w 2535729"/>
                  <a:gd name="connsiteY4" fmla="*/ 443925 h 1547635"/>
                  <a:gd name="connsiteX5" fmla="*/ 2189318 w 2535729"/>
                  <a:gd name="connsiteY5" fmla="*/ 245798 h 1547635"/>
                  <a:gd name="connsiteX6" fmla="*/ 1516360 w 2535729"/>
                  <a:gd name="connsiteY6" fmla="*/ 24170 h 1547635"/>
                  <a:gd name="connsiteX7" fmla="*/ 769262 w 2535729"/>
                  <a:gd name="connsiteY7" fmla="*/ 25428 h 1547635"/>
                  <a:gd name="connsiteX8" fmla="*/ 67972 w 2535729"/>
                  <a:gd name="connsiteY8" fmla="*/ 287369 h 1547635"/>
                  <a:gd name="connsiteX9" fmla="*/ 30041 w 2535729"/>
                  <a:gd name="connsiteY9" fmla="*/ 655755 h 1547635"/>
                  <a:gd name="connsiteX10" fmla="*/ 74128 w 2535729"/>
                  <a:gd name="connsiteY10" fmla="*/ 740885 h 1547635"/>
                  <a:gd name="connsiteX11" fmla="*/ 109477 w 2535729"/>
                  <a:gd name="connsiteY11" fmla="*/ 809862 h 1547635"/>
                  <a:gd name="connsiteX12" fmla="*/ 42685 w 2535729"/>
                  <a:gd name="connsiteY12" fmla="*/ 999185 h 1547635"/>
                  <a:gd name="connsiteX13" fmla="*/ 90346 w 2535729"/>
                  <a:gd name="connsiteY13" fmla="*/ 1259273 h 1547635"/>
                  <a:gd name="connsiteX14" fmla="*/ 432055 w 2535729"/>
                  <a:gd name="connsiteY14" fmla="*/ 1459981 h 1547635"/>
                  <a:gd name="connsiteX15" fmla="*/ 868491 w 2535729"/>
                  <a:gd name="connsiteY15" fmla="*/ 1535446 h 1547635"/>
                  <a:gd name="connsiteX16" fmla="*/ 1712766 w 2535729"/>
                  <a:gd name="connsiteY16" fmla="*/ 1501685 h 1547635"/>
                  <a:gd name="connsiteX17" fmla="*/ 2081483 w 2535729"/>
                  <a:gd name="connsiteY17" fmla="*/ 1393520 h 1547635"/>
                  <a:gd name="connsiteX18" fmla="*/ 2330384 w 2535729"/>
                  <a:gd name="connsiteY18" fmla="*/ 1142170 h 1547635"/>
                  <a:gd name="connsiteX19" fmla="*/ 2426105 w 2535729"/>
                  <a:gd name="connsiteY19" fmla="*/ 1066573 h 1547635"/>
                  <a:gd name="connsiteX20" fmla="*/ 2518383 w 2535729"/>
                  <a:gd name="connsiteY20" fmla="*/ 932856 h 1547635"/>
                  <a:gd name="connsiteX21" fmla="*/ 2531358 w 2535729"/>
                  <a:gd name="connsiteY21" fmla="*/ 791922 h 1547635"/>
                  <a:gd name="connsiteX22" fmla="*/ 2526459 w 2535729"/>
                  <a:gd name="connsiteY22" fmla="*/ 772129 h 1547635"/>
                  <a:gd name="connsiteX23" fmla="*/ 2526260 w 2535729"/>
                  <a:gd name="connsiteY23" fmla="*/ 765576 h 154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35729" h="1547635">
                    <a:moveTo>
                      <a:pt x="2526260" y="765576"/>
                    </a:moveTo>
                    <a:cubicBezTo>
                      <a:pt x="2526459" y="759089"/>
                      <a:pt x="2527717" y="752668"/>
                      <a:pt x="2528643" y="746246"/>
                    </a:cubicBezTo>
                    <a:cubicBezTo>
                      <a:pt x="2536852" y="691965"/>
                      <a:pt x="2525334" y="630667"/>
                      <a:pt x="2488925" y="588102"/>
                    </a:cubicBezTo>
                    <a:cubicBezTo>
                      <a:pt x="2445368" y="537130"/>
                      <a:pt x="2366991" y="503370"/>
                      <a:pt x="2312378" y="463453"/>
                    </a:cubicBezTo>
                    <a:cubicBezTo>
                      <a:pt x="2301390" y="461401"/>
                      <a:pt x="2298940" y="453722"/>
                      <a:pt x="2299470" y="443925"/>
                    </a:cubicBezTo>
                    <a:cubicBezTo>
                      <a:pt x="2303971" y="355023"/>
                      <a:pt x="2253331" y="295843"/>
                      <a:pt x="2189318" y="245798"/>
                    </a:cubicBezTo>
                    <a:cubicBezTo>
                      <a:pt x="2000789" y="98245"/>
                      <a:pt x="1747586" y="53628"/>
                      <a:pt x="1516360" y="24170"/>
                    </a:cubicBezTo>
                    <a:cubicBezTo>
                      <a:pt x="1268718" y="-7405"/>
                      <a:pt x="1016706" y="-9127"/>
                      <a:pt x="769262" y="25428"/>
                    </a:cubicBezTo>
                    <a:cubicBezTo>
                      <a:pt x="527180" y="59255"/>
                      <a:pt x="250808" y="112808"/>
                      <a:pt x="67972" y="287369"/>
                    </a:cubicBezTo>
                    <a:cubicBezTo>
                      <a:pt x="-22718" y="373955"/>
                      <a:pt x="-8817" y="547589"/>
                      <a:pt x="30041" y="655755"/>
                    </a:cubicBezTo>
                    <a:cubicBezTo>
                      <a:pt x="40897" y="685941"/>
                      <a:pt x="55725" y="714604"/>
                      <a:pt x="74128" y="740885"/>
                    </a:cubicBezTo>
                    <a:cubicBezTo>
                      <a:pt x="87301" y="759684"/>
                      <a:pt x="133110" y="790863"/>
                      <a:pt x="109477" y="809862"/>
                    </a:cubicBezTo>
                    <a:cubicBezTo>
                      <a:pt x="48047" y="859112"/>
                      <a:pt x="32755" y="924713"/>
                      <a:pt x="42685" y="999185"/>
                    </a:cubicBezTo>
                    <a:cubicBezTo>
                      <a:pt x="45002" y="1084049"/>
                      <a:pt x="43876" y="1185661"/>
                      <a:pt x="90346" y="1259273"/>
                    </a:cubicBezTo>
                    <a:cubicBezTo>
                      <a:pt x="162766" y="1373992"/>
                      <a:pt x="308664" y="1423044"/>
                      <a:pt x="432055" y="1459981"/>
                    </a:cubicBezTo>
                    <a:cubicBezTo>
                      <a:pt x="573849" y="1502480"/>
                      <a:pt x="721269" y="1523464"/>
                      <a:pt x="868491" y="1535446"/>
                    </a:cubicBezTo>
                    <a:cubicBezTo>
                      <a:pt x="1149960" y="1558416"/>
                      <a:pt x="1434475" y="1549877"/>
                      <a:pt x="1712766" y="1501685"/>
                    </a:cubicBezTo>
                    <a:cubicBezTo>
                      <a:pt x="1839004" y="1479841"/>
                      <a:pt x="1965308" y="1448728"/>
                      <a:pt x="2081483" y="1393520"/>
                    </a:cubicBezTo>
                    <a:cubicBezTo>
                      <a:pt x="2181772" y="1345858"/>
                      <a:pt x="2323632" y="1267944"/>
                      <a:pt x="2330384" y="1142170"/>
                    </a:cubicBezTo>
                    <a:cubicBezTo>
                      <a:pt x="2332171" y="1108873"/>
                      <a:pt x="2402671" y="1085572"/>
                      <a:pt x="2426105" y="1066573"/>
                    </a:cubicBezTo>
                    <a:cubicBezTo>
                      <a:pt x="2469397" y="1031423"/>
                      <a:pt x="2502628" y="986740"/>
                      <a:pt x="2518383" y="932856"/>
                    </a:cubicBezTo>
                    <a:cubicBezTo>
                      <a:pt x="2530431" y="891747"/>
                      <a:pt x="2542413" y="833957"/>
                      <a:pt x="2531358" y="791922"/>
                    </a:cubicBezTo>
                    <a:cubicBezTo>
                      <a:pt x="2529637" y="785303"/>
                      <a:pt x="2527187" y="778881"/>
                      <a:pt x="2526459" y="772129"/>
                    </a:cubicBezTo>
                    <a:cubicBezTo>
                      <a:pt x="2526260" y="769879"/>
                      <a:pt x="2526194" y="767694"/>
                      <a:pt x="2526260" y="765576"/>
                    </a:cubicBezTo>
                    <a:close/>
                  </a:path>
                </a:pathLst>
              </a:custGeom>
              <a:solidFill>
                <a:srgbClr val="BB8444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Graphic 2">
                <a:extLst>
                  <a:ext uri="{FF2B5EF4-FFF2-40B4-BE49-F238E27FC236}">
                    <a16:creationId xmlns:a16="http://schemas.microsoft.com/office/drawing/2014/main" id="{A72F4133-6F9B-4786-955B-35FF78D3A603}"/>
                  </a:ext>
                </a:extLst>
              </p:cNvPr>
              <p:cNvSpPr/>
              <p:nvPr/>
            </p:nvSpPr>
            <p:spPr>
              <a:xfrm>
                <a:off x="197764" y="1915287"/>
                <a:ext cx="2526438" cy="1153080"/>
              </a:xfrm>
              <a:custGeom>
                <a:avLst/>
                <a:gdLst>
                  <a:gd name="connsiteX0" fmla="*/ 2479827 w 2526438"/>
                  <a:gd name="connsiteY0" fmla="*/ 576496 h 1153080"/>
                  <a:gd name="connsiteX1" fmla="*/ 2305928 w 2526438"/>
                  <a:gd name="connsiteY1" fmla="*/ 464624 h 1153080"/>
                  <a:gd name="connsiteX2" fmla="*/ 2293019 w 2526438"/>
                  <a:gd name="connsiteY2" fmla="*/ 445096 h 1153080"/>
                  <a:gd name="connsiteX3" fmla="*/ 2182868 w 2526438"/>
                  <a:gd name="connsiteY3" fmla="*/ 246968 h 1153080"/>
                  <a:gd name="connsiteX4" fmla="*/ 1494023 w 2526438"/>
                  <a:gd name="connsiteY4" fmla="*/ 20906 h 1153080"/>
                  <a:gd name="connsiteX5" fmla="*/ 717202 w 2526438"/>
                  <a:gd name="connsiteY5" fmla="*/ 32755 h 1153080"/>
                  <a:gd name="connsiteX6" fmla="*/ 61455 w 2526438"/>
                  <a:gd name="connsiteY6" fmla="*/ 288540 h 1153080"/>
                  <a:gd name="connsiteX7" fmla="*/ 157 w 2526438"/>
                  <a:gd name="connsiteY7" fmla="*/ 432518 h 1153080"/>
                  <a:gd name="connsiteX8" fmla="*/ 3069 w 2526438"/>
                  <a:gd name="connsiteY8" fmla="*/ 465153 h 1153080"/>
                  <a:gd name="connsiteX9" fmla="*/ 165517 w 2526438"/>
                  <a:gd name="connsiteY9" fmla="*/ 654013 h 1153080"/>
                  <a:gd name="connsiteX10" fmla="*/ 725940 w 2526438"/>
                  <a:gd name="connsiteY10" fmla="*/ 833605 h 1153080"/>
                  <a:gd name="connsiteX11" fmla="*/ 1357326 w 2526438"/>
                  <a:gd name="connsiteY11" fmla="*/ 857436 h 1153080"/>
                  <a:gd name="connsiteX12" fmla="*/ 1896235 w 2526438"/>
                  <a:gd name="connsiteY12" fmla="*/ 762112 h 1153080"/>
                  <a:gd name="connsiteX13" fmla="*/ 2289842 w 2526438"/>
                  <a:gd name="connsiteY13" fmla="*/ 510961 h 1153080"/>
                  <a:gd name="connsiteX14" fmla="*/ 2289776 w 2526438"/>
                  <a:gd name="connsiteY14" fmla="*/ 542405 h 1153080"/>
                  <a:gd name="connsiteX15" fmla="*/ 2166385 w 2526438"/>
                  <a:gd name="connsiteY15" fmla="*/ 782236 h 1153080"/>
                  <a:gd name="connsiteX16" fmla="*/ 1419154 w 2526438"/>
                  <a:gd name="connsiteY16" fmla="*/ 992610 h 1153080"/>
                  <a:gd name="connsiteX17" fmla="*/ 712436 w 2526438"/>
                  <a:gd name="connsiteY17" fmla="*/ 974538 h 1153080"/>
                  <a:gd name="connsiteX18" fmla="*/ 396676 w 2526438"/>
                  <a:gd name="connsiteY18" fmla="*/ 928201 h 1153080"/>
                  <a:gd name="connsiteX19" fmla="*/ 806038 w 2526438"/>
                  <a:gd name="connsiteY19" fmla="*/ 1089258 h 1153080"/>
                  <a:gd name="connsiteX20" fmla="*/ 1528313 w 2526438"/>
                  <a:gd name="connsiteY20" fmla="*/ 1149364 h 1153080"/>
                  <a:gd name="connsiteX21" fmla="*/ 2404296 w 2526438"/>
                  <a:gd name="connsiteY21" fmla="*/ 921448 h 1153080"/>
                  <a:gd name="connsiteX22" fmla="*/ 2526430 w 2526438"/>
                  <a:gd name="connsiteY22" fmla="*/ 716238 h 1153080"/>
                  <a:gd name="connsiteX23" fmla="*/ 2479827 w 2526438"/>
                  <a:gd name="connsiteY23" fmla="*/ 576496 h 1153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26438" h="1153080">
                    <a:moveTo>
                      <a:pt x="2479827" y="576496"/>
                    </a:moveTo>
                    <a:cubicBezTo>
                      <a:pt x="2436071" y="520759"/>
                      <a:pt x="2362725" y="475281"/>
                      <a:pt x="2305928" y="464624"/>
                    </a:cubicBezTo>
                    <a:cubicBezTo>
                      <a:pt x="2294939" y="462571"/>
                      <a:pt x="2292490" y="454893"/>
                      <a:pt x="2293019" y="445096"/>
                    </a:cubicBezTo>
                    <a:cubicBezTo>
                      <a:pt x="2297521" y="356193"/>
                      <a:pt x="2246880" y="297013"/>
                      <a:pt x="2182868" y="246968"/>
                    </a:cubicBezTo>
                    <a:cubicBezTo>
                      <a:pt x="1994405" y="99415"/>
                      <a:pt x="1726440" y="49304"/>
                      <a:pt x="1494023" y="20906"/>
                    </a:cubicBezTo>
                    <a:cubicBezTo>
                      <a:pt x="1236252" y="-10604"/>
                      <a:pt x="973913" y="-6367"/>
                      <a:pt x="717202" y="32755"/>
                    </a:cubicBezTo>
                    <a:cubicBezTo>
                      <a:pt x="485910" y="68038"/>
                      <a:pt x="236480" y="121525"/>
                      <a:pt x="61455" y="288540"/>
                    </a:cubicBezTo>
                    <a:cubicBezTo>
                      <a:pt x="18626" y="329450"/>
                      <a:pt x="-2028" y="375655"/>
                      <a:pt x="157" y="432518"/>
                    </a:cubicBezTo>
                    <a:cubicBezTo>
                      <a:pt x="554" y="442448"/>
                      <a:pt x="3003" y="464094"/>
                      <a:pt x="3069" y="465153"/>
                    </a:cubicBezTo>
                    <a:cubicBezTo>
                      <a:pt x="20148" y="549157"/>
                      <a:pt x="95745" y="610919"/>
                      <a:pt x="165517" y="654013"/>
                    </a:cubicBezTo>
                    <a:cubicBezTo>
                      <a:pt x="334186" y="758273"/>
                      <a:pt x="532049" y="803883"/>
                      <a:pt x="725940" y="833605"/>
                    </a:cubicBezTo>
                    <a:cubicBezTo>
                      <a:pt x="934526" y="865578"/>
                      <a:pt x="1146952" y="872264"/>
                      <a:pt x="1357326" y="857436"/>
                    </a:cubicBezTo>
                    <a:cubicBezTo>
                      <a:pt x="1540294" y="844528"/>
                      <a:pt x="1721541" y="819902"/>
                      <a:pt x="1896235" y="762112"/>
                    </a:cubicBezTo>
                    <a:cubicBezTo>
                      <a:pt x="2047561" y="712068"/>
                      <a:pt x="2195114" y="653417"/>
                      <a:pt x="2289842" y="510961"/>
                    </a:cubicBezTo>
                    <a:cubicBezTo>
                      <a:pt x="2289643" y="522546"/>
                      <a:pt x="2288849" y="532542"/>
                      <a:pt x="2289776" y="542405"/>
                    </a:cubicBezTo>
                    <a:cubicBezTo>
                      <a:pt x="2299705" y="648651"/>
                      <a:pt x="2249263" y="723983"/>
                      <a:pt x="2166385" y="782236"/>
                    </a:cubicBezTo>
                    <a:cubicBezTo>
                      <a:pt x="1958990" y="928068"/>
                      <a:pt x="1666598" y="972619"/>
                      <a:pt x="1419154" y="992610"/>
                    </a:cubicBezTo>
                    <a:cubicBezTo>
                      <a:pt x="1184817" y="1011609"/>
                      <a:pt x="945581" y="1004327"/>
                      <a:pt x="712436" y="974538"/>
                    </a:cubicBezTo>
                    <a:cubicBezTo>
                      <a:pt x="613074" y="961829"/>
                      <a:pt x="519803" y="946074"/>
                      <a:pt x="396676" y="928201"/>
                    </a:cubicBezTo>
                    <a:cubicBezTo>
                      <a:pt x="472604" y="999098"/>
                      <a:pt x="672784" y="1061918"/>
                      <a:pt x="806038" y="1089258"/>
                    </a:cubicBezTo>
                    <a:cubicBezTo>
                      <a:pt x="1044413" y="1138243"/>
                      <a:pt x="1284509" y="1163001"/>
                      <a:pt x="1528313" y="1149364"/>
                    </a:cubicBezTo>
                    <a:cubicBezTo>
                      <a:pt x="1820307" y="1133014"/>
                      <a:pt x="2157911" y="1093296"/>
                      <a:pt x="2404296" y="921448"/>
                    </a:cubicBezTo>
                    <a:cubicBezTo>
                      <a:pt x="2476252" y="871271"/>
                      <a:pt x="2527224" y="808649"/>
                      <a:pt x="2526430" y="716238"/>
                    </a:cubicBezTo>
                    <a:cubicBezTo>
                      <a:pt x="2526032" y="670496"/>
                      <a:pt x="2514249" y="620385"/>
                      <a:pt x="2479827" y="576496"/>
                    </a:cubicBezTo>
                    <a:close/>
                  </a:path>
                </a:pathLst>
              </a:custGeom>
              <a:solidFill>
                <a:srgbClr val="F7B24C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Graphic 2">
                <a:extLst>
                  <a:ext uri="{FF2B5EF4-FFF2-40B4-BE49-F238E27FC236}">
                    <a16:creationId xmlns:a16="http://schemas.microsoft.com/office/drawing/2014/main" id="{262A4E08-41F6-4A38-83B4-256F05469B83}"/>
                  </a:ext>
                </a:extLst>
              </p:cNvPr>
              <p:cNvSpPr/>
              <p:nvPr/>
            </p:nvSpPr>
            <p:spPr>
              <a:xfrm>
                <a:off x="233327" y="2710101"/>
                <a:ext cx="2033644" cy="596335"/>
              </a:xfrm>
              <a:custGeom>
                <a:avLst/>
                <a:gdLst>
                  <a:gd name="connsiteX0" fmla="*/ 80504 w 2033644"/>
                  <a:gd name="connsiteY0" fmla="*/ 0 h 596335"/>
                  <a:gd name="connsiteX1" fmla="*/ 201843 w 2033644"/>
                  <a:gd name="connsiteY1" fmla="*/ 72353 h 596335"/>
                  <a:gd name="connsiteX2" fmla="*/ 219783 w 2033644"/>
                  <a:gd name="connsiteY2" fmla="*/ 103797 h 596335"/>
                  <a:gd name="connsiteX3" fmla="*/ 342843 w 2033644"/>
                  <a:gd name="connsiteY3" fmla="*/ 308478 h 596335"/>
                  <a:gd name="connsiteX4" fmla="*/ 784641 w 2033644"/>
                  <a:gd name="connsiteY4" fmla="*/ 461790 h 596335"/>
                  <a:gd name="connsiteX5" fmla="*/ 1216774 w 2033644"/>
                  <a:gd name="connsiteY5" fmla="*/ 504222 h 596335"/>
                  <a:gd name="connsiteX6" fmla="*/ 1562984 w 2033644"/>
                  <a:gd name="connsiteY6" fmla="*/ 499919 h 596335"/>
                  <a:gd name="connsiteX7" fmla="*/ 1918131 w 2033644"/>
                  <a:gd name="connsiteY7" fmla="*/ 453250 h 596335"/>
                  <a:gd name="connsiteX8" fmla="*/ 2033644 w 2033644"/>
                  <a:gd name="connsiteY8" fmla="*/ 431803 h 596335"/>
                  <a:gd name="connsiteX9" fmla="*/ 1857097 w 2033644"/>
                  <a:gd name="connsiteY9" fmla="*/ 500978 h 596335"/>
                  <a:gd name="connsiteX10" fmla="*/ 1444293 w 2033644"/>
                  <a:gd name="connsiteY10" fmla="*/ 579885 h 596335"/>
                  <a:gd name="connsiteX11" fmla="*/ 1028974 w 2033644"/>
                  <a:gd name="connsiteY11" fmla="*/ 593058 h 596335"/>
                  <a:gd name="connsiteX12" fmla="*/ 366541 w 2033644"/>
                  <a:gd name="connsiteY12" fmla="*/ 478670 h 596335"/>
                  <a:gd name="connsiteX13" fmla="*/ 78783 w 2033644"/>
                  <a:gd name="connsiteY13" fmla="*/ 321717 h 596335"/>
                  <a:gd name="connsiteX14" fmla="*/ 2789 w 2033644"/>
                  <a:gd name="connsiteY14" fmla="*/ 204284 h 596335"/>
                  <a:gd name="connsiteX15" fmla="*/ 69582 w 2033644"/>
                  <a:gd name="connsiteY15" fmla="*/ 15027 h 596335"/>
                  <a:gd name="connsiteX16" fmla="*/ 80504 w 2033644"/>
                  <a:gd name="connsiteY16" fmla="*/ 0 h 596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33644" h="596335">
                    <a:moveTo>
                      <a:pt x="80504" y="0"/>
                    </a:moveTo>
                    <a:cubicBezTo>
                      <a:pt x="119428" y="26677"/>
                      <a:pt x="158418" y="53289"/>
                      <a:pt x="201843" y="72353"/>
                    </a:cubicBezTo>
                    <a:cubicBezTo>
                      <a:pt x="216473" y="78774"/>
                      <a:pt x="220379" y="89167"/>
                      <a:pt x="219783" y="103797"/>
                    </a:cubicBezTo>
                    <a:cubicBezTo>
                      <a:pt x="215612" y="199054"/>
                      <a:pt x="271085" y="260088"/>
                      <a:pt x="342843" y="308478"/>
                    </a:cubicBezTo>
                    <a:cubicBezTo>
                      <a:pt x="476163" y="398439"/>
                      <a:pt x="629211" y="434715"/>
                      <a:pt x="784641" y="461790"/>
                    </a:cubicBezTo>
                    <a:cubicBezTo>
                      <a:pt x="927560" y="486680"/>
                      <a:pt x="1071803" y="496940"/>
                      <a:pt x="1216774" y="504222"/>
                    </a:cubicBezTo>
                    <a:cubicBezTo>
                      <a:pt x="1332685" y="510047"/>
                      <a:pt x="1447934" y="505347"/>
                      <a:pt x="1562984" y="499919"/>
                    </a:cubicBezTo>
                    <a:cubicBezTo>
                      <a:pt x="1682205" y="494226"/>
                      <a:pt x="1801028" y="478273"/>
                      <a:pt x="1918131" y="453250"/>
                    </a:cubicBezTo>
                    <a:cubicBezTo>
                      <a:pt x="1956326" y="445108"/>
                      <a:pt x="1994654" y="437429"/>
                      <a:pt x="2033644" y="431803"/>
                    </a:cubicBezTo>
                    <a:cubicBezTo>
                      <a:pt x="1977840" y="462849"/>
                      <a:pt x="1917601" y="482708"/>
                      <a:pt x="1857097" y="500978"/>
                    </a:cubicBezTo>
                    <a:cubicBezTo>
                      <a:pt x="1722386" y="541689"/>
                      <a:pt x="1583638" y="564130"/>
                      <a:pt x="1444293" y="579885"/>
                    </a:cubicBezTo>
                    <a:cubicBezTo>
                      <a:pt x="1306471" y="595441"/>
                      <a:pt x="1167458" y="600274"/>
                      <a:pt x="1028974" y="593058"/>
                    </a:cubicBezTo>
                    <a:cubicBezTo>
                      <a:pt x="803904" y="581341"/>
                      <a:pt x="581019" y="552943"/>
                      <a:pt x="366541" y="478670"/>
                    </a:cubicBezTo>
                    <a:cubicBezTo>
                      <a:pt x="262083" y="442460"/>
                      <a:pt x="162258" y="396652"/>
                      <a:pt x="78783" y="321717"/>
                    </a:cubicBezTo>
                    <a:cubicBezTo>
                      <a:pt x="43037" y="289612"/>
                      <a:pt x="17948" y="250026"/>
                      <a:pt x="2789" y="204284"/>
                    </a:cubicBezTo>
                    <a:cubicBezTo>
                      <a:pt x="-7140" y="129812"/>
                      <a:pt x="8151" y="64277"/>
                      <a:pt x="69582" y="15027"/>
                    </a:cubicBezTo>
                    <a:cubicBezTo>
                      <a:pt x="74745" y="10922"/>
                      <a:pt x="80041" y="7282"/>
                      <a:pt x="80504" y="0"/>
                    </a:cubicBezTo>
                    <a:close/>
                  </a:path>
                </a:pathLst>
              </a:custGeom>
              <a:solidFill>
                <a:srgbClr val="F8B24C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Graphic 2">
                <a:extLst>
                  <a:ext uri="{FF2B5EF4-FFF2-40B4-BE49-F238E27FC236}">
                    <a16:creationId xmlns:a16="http://schemas.microsoft.com/office/drawing/2014/main" id="{BD3FCAB4-6979-48E3-A6CC-A6247980FEBF}"/>
                  </a:ext>
                </a:extLst>
              </p:cNvPr>
              <p:cNvSpPr/>
              <p:nvPr/>
            </p:nvSpPr>
            <p:spPr>
              <a:xfrm>
                <a:off x="318014" y="1059009"/>
                <a:ext cx="2535729" cy="1547635"/>
              </a:xfrm>
              <a:custGeom>
                <a:avLst/>
                <a:gdLst>
                  <a:gd name="connsiteX0" fmla="*/ 2526260 w 2535729"/>
                  <a:gd name="connsiteY0" fmla="*/ 765576 h 1547635"/>
                  <a:gd name="connsiteX1" fmla="*/ 2528644 w 2535729"/>
                  <a:gd name="connsiteY1" fmla="*/ 746246 h 1547635"/>
                  <a:gd name="connsiteX2" fmla="*/ 2488926 w 2535729"/>
                  <a:gd name="connsiteY2" fmla="*/ 588102 h 1547635"/>
                  <a:gd name="connsiteX3" fmla="*/ 2312378 w 2535729"/>
                  <a:gd name="connsiteY3" fmla="*/ 463453 h 1547635"/>
                  <a:gd name="connsiteX4" fmla="*/ 2299470 w 2535729"/>
                  <a:gd name="connsiteY4" fmla="*/ 443925 h 1547635"/>
                  <a:gd name="connsiteX5" fmla="*/ 2189318 w 2535729"/>
                  <a:gd name="connsiteY5" fmla="*/ 245798 h 1547635"/>
                  <a:gd name="connsiteX6" fmla="*/ 1516360 w 2535729"/>
                  <a:gd name="connsiteY6" fmla="*/ 24170 h 1547635"/>
                  <a:gd name="connsiteX7" fmla="*/ 769262 w 2535729"/>
                  <a:gd name="connsiteY7" fmla="*/ 25428 h 1547635"/>
                  <a:gd name="connsiteX8" fmla="*/ 67972 w 2535729"/>
                  <a:gd name="connsiteY8" fmla="*/ 287369 h 1547635"/>
                  <a:gd name="connsiteX9" fmla="*/ 30041 w 2535729"/>
                  <a:gd name="connsiteY9" fmla="*/ 655755 h 1547635"/>
                  <a:gd name="connsiteX10" fmla="*/ 74128 w 2535729"/>
                  <a:gd name="connsiteY10" fmla="*/ 740884 h 1547635"/>
                  <a:gd name="connsiteX11" fmla="*/ 109477 w 2535729"/>
                  <a:gd name="connsiteY11" fmla="*/ 809862 h 1547635"/>
                  <a:gd name="connsiteX12" fmla="*/ 42685 w 2535729"/>
                  <a:gd name="connsiteY12" fmla="*/ 999185 h 1547635"/>
                  <a:gd name="connsiteX13" fmla="*/ 90346 w 2535729"/>
                  <a:gd name="connsiteY13" fmla="*/ 1259272 h 1547635"/>
                  <a:gd name="connsiteX14" fmla="*/ 432055 w 2535729"/>
                  <a:gd name="connsiteY14" fmla="*/ 1459981 h 1547635"/>
                  <a:gd name="connsiteX15" fmla="*/ 868491 w 2535729"/>
                  <a:gd name="connsiteY15" fmla="*/ 1535446 h 1547635"/>
                  <a:gd name="connsiteX16" fmla="*/ 1712767 w 2535729"/>
                  <a:gd name="connsiteY16" fmla="*/ 1501685 h 1547635"/>
                  <a:gd name="connsiteX17" fmla="*/ 2081483 w 2535729"/>
                  <a:gd name="connsiteY17" fmla="*/ 1393520 h 1547635"/>
                  <a:gd name="connsiteX18" fmla="*/ 2330384 w 2535729"/>
                  <a:gd name="connsiteY18" fmla="*/ 1142170 h 1547635"/>
                  <a:gd name="connsiteX19" fmla="*/ 2426104 w 2535729"/>
                  <a:gd name="connsiteY19" fmla="*/ 1066573 h 1547635"/>
                  <a:gd name="connsiteX20" fmla="*/ 2518383 w 2535729"/>
                  <a:gd name="connsiteY20" fmla="*/ 932855 h 1547635"/>
                  <a:gd name="connsiteX21" fmla="*/ 2531358 w 2535729"/>
                  <a:gd name="connsiteY21" fmla="*/ 791922 h 1547635"/>
                  <a:gd name="connsiteX22" fmla="*/ 2526459 w 2535729"/>
                  <a:gd name="connsiteY22" fmla="*/ 772129 h 1547635"/>
                  <a:gd name="connsiteX23" fmla="*/ 2526260 w 2535729"/>
                  <a:gd name="connsiteY23" fmla="*/ 765576 h 154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35729" h="1547635">
                    <a:moveTo>
                      <a:pt x="2526260" y="765576"/>
                    </a:moveTo>
                    <a:cubicBezTo>
                      <a:pt x="2526459" y="759089"/>
                      <a:pt x="2527717" y="752667"/>
                      <a:pt x="2528644" y="746246"/>
                    </a:cubicBezTo>
                    <a:cubicBezTo>
                      <a:pt x="2536852" y="691965"/>
                      <a:pt x="2525334" y="630667"/>
                      <a:pt x="2488926" y="588102"/>
                    </a:cubicBezTo>
                    <a:cubicBezTo>
                      <a:pt x="2445368" y="537130"/>
                      <a:pt x="2366991" y="503370"/>
                      <a:pt x="2312378" y="463453"/>
                    </a:cubicBezTo>
                    <a:cubicBezTo>
                      <a:pt x="2301390" y="461401"/>
                      <a:pt x="2298940" y="453722"/>
                      <a:pt x="2299470" y="443925"/>
                    </a:cubicBezTo>
                    <a:cubicBezTo>
                      <a:pt x="2303971" y="355023"/>
                      <a:pt x="2253331" y="295843"/>
                      <a:pt x="2189318" y="245798"/>
                    </a:cubicBezTo>
                    <a:cubicBezTo>
                      <a:pt x="2000789" y="98245"/>
                      <a:pt x="1747586" y="53628"/>
                      <a:pt x="1516360" y="24170"/>
                    </a:cubicBezTo>
                    <a:cubicBezTo>
                      <a:pt x="1268718" y="-7405"/>
                      <a:pt x="1016706" y="-9127"/>
                      <a:pt x="769262" y="25428"/>
                    </a:cubicBezTo>
                    <a:cubicBezTo>
                      <a:pt x="527180" y="59255"/>
                      <a:pt x="250808" y="112808"/>
                      <a:pt x="67972" y="287369"/>
                    </a:cubicBezTo>
                    <a:cubicBezTo>
                      <a:pt x="-22718" y="373955"/>
                      <a:pt x="-8817" y="547589"/>
                      <a:pt x="30041" y="655755"/>
                    </a:cubicBezTo>
                    <a:cubicBezTo>
                      <a:pt x="40897" y="685941"/>
                      <a:pt x="55725" y="714604"/>
                      <a:pt x="74128" y="740884"/>
                    </a:cubicBezTo>
                    <a:cubicBezTo>
                      <a:pt x="87301" y="759684"/>
                      <a:pt x="133110" y="790863"/>
                      <a:pt x="109477" y="809862"/>
                    </a:cubicBezTo>
                    <a:cubicBezTo>
                      <a:pt x="48047" y="859112"/>
                      <a:pt x="32755" y="924713"/>
                      <a:pt x="42685" y="999185"/>
                    </a:cubicBezTo>
                    <a:cubicBezTo>
                      <a:pt x="45002" y="1084049"/>
                      <a:pt x="43876" y="1185661"/>
                      <a:pt x="90346" y="1259272"/>
                    </a:cubicBezTo>
                    <a:cubicBezTo>
                      <a:pt x="162766" y="1373992"/>
                      <a:pt x="308664" y="1423044"/>
                      <a:pt x="432055" y="1459981"/>
                    </a:cubicBezTo>
                    <a:cubicBezTo>
                      <a:pt x="573849" y="1502480"/>
                      <a:pt x="721269" y="1523464"/>
                      <a:pt x="868491" y="1535446"/>
                    </a:cubicBezTo>
                    <a:cubicBezTo>
                      <a:pt x="1149960" y="1558416"/>
                      <a:pt x="1434475" y="1549877"/>
                      <a:pt x="1712767" y="1501685"/>
                    </a:cubicBezTo>
                    <a:cubicBezTo>
                      <a:pt x="1839004" y="1479841"/>
                      <a:pt x="1965308" y="1448728"/>
                      <a:pt x="2081483" y="1393520"/>
                    </a:cubicBezTo>
                    <a:cubicBezTo>
                      <a:pt x="2181772" y="1345858"/>
                      <a:pt x="2323632" y="1267944"/>
                      <a:pt x="2330384" y="1142170"/>
                    </a:cubicBezTo>
                    <a:cubicBezTo>
                      <a:pt x="2332171" y="1108873"/>
                      <a:pt x="2402671" y="1085572"/>
                      <a:pt x="2426104" y="1066573"/>
                    </a:cubicBezTo>
                    <a:cubicBezTo>
                      <a:pt x="2469397" y="1031423"/>
                      <a:pt x="2502628" y="986740"/>
                      <a:pt x="2518383" y="932855"/>
                    </a:cubicBezTo>
                    <a:cubicBezTo>
                      <a:pt x="2530431" y="891747"/>
                      <a:pt x="2542413" y="833957"/>
                      <a:pt x="2531358" y="791922"/>
                    </a:cubicBezTo>
                    <a:cubicBezTo>
                      <a:pt x="2529637" y="785302"/>
                      <a:pt x="2527187" y="778882"/>
                      <a:pt x="2526459" y="772129"/>
                    </a:cubicBezTo>
                    <a:cubicBezTo>
                      <a:pt x="2526327" y="769879"/>
                      <a:pt x="2526260" y="767694"/>
                      <a:pt x="2526260" y="765576"/>
                    </a:cubicBezTo>
                    <a:close/>
                  </a:path>
                </a:pathLst>
              </a:custGeom>
              <a:solidFill>
                <a:srgbClr val="BB8444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Graphic 2">
                <a:extLst>
                  <a:ext uri="{FF2B5EF4-FFF2-40B4-BE49-F238E27FC236}">
                    <a16:creationId xmlns:a16="http://schemas.microsoft.com/office/drawing/2014/main" id="{28CC4C68-A804-44D9-8770-9B7FB1831535}"/>
                  </a:ext>
                </a:extLst>
              </p:cNvPr>
              <p:cNvSpPr/>
              <p:nvPr/>
            </p:nvSpPr>
            <p:spPr>
              <a:xfrm>
                <a:off x="324531" y="1057839"/>
                <a:ext cx="2526438" cy="1153080"/>
              </a:xfrm>
              <a:custGeom>
                <a:avLst/>
                <a:gdLst>
                  <a:gd name="connsiteX0" fmla="*/ 2479827 w 2526438"/>
                  <a:gd name="connsiteY0" fmla="*/ 576496 h 1153080"/>
                  <a:gd name="connsiteX1" fmla="*/ 2305928 w 2526438"/>
                  <a:gd name="connsiteY1" fmla="*/ 464624 h 1153080"/>
                  <a:gd name="connsiteX2" fmla="*/ 2293019 w 2526438"/>
                  <a:gd name="connsiteY2" fmla="*/ 445095 h 1153080"/>
                  <a:gd name="connsiteX3" fmla="*/ 2182868 w 2526438"/>
                  <a:gd name="connsiteY3" fmla="*/ 246968 h 1153080"/>
                  <a:gd name="connsiteX4" fmla="*/ 1494023 w 2526438"/>
                  <a:gd name="connsiteY4" fmla="*/ 20906 h 1153080"/>
                  <a:gd name="connsiteX5" fmla="*/ 717202 w 2526438"/>
                  <a:gd name="connsiteY5" fmla="*/ 32755 h 1153080"/>
                  <a:gd name="connsiteX6" fmla="*/ 61455 w 2526438"/>
                  <a:gd name="connsiteY6" fmla="*/ 288540 h 1153080"/>
                  <a:gd name="connsiteX7" fmla="*/ 157 w 2526438"/>
                  <a:gd name="connsiteY7" fmla="*/ 432518 h 1153080"/>
                  <a:gd name="connsiteX8" fmla="*/ 3069 w 2526438"/>
                  <a:gd name="connsiteY8" fmla="*/ 465153 h 1153080"/>
                  <a:gd name="connsiteX9" fmla="*/ 165517 w 2526438"/>
                  <a:gd name="connsiteY9" fmla="*/ 654013 h 1153080"/>
                  <a:gd name="connsiteX10" fmla="*/ 725940 w 2526438"/>
                  <a:gd name="connsiteY10" fmla="*/ 833605 h 1153080"/>
                  <a:gd name="connsiteX11" fmla="*/ 1357326 w 2526438"/>
                  <a:gd name="connsiteY11" fmla="*/ 857436 h 1153080"/>
                  <a:gd name="connsiteX12" fmla="*/ 1896235 w 2526438"/>
                  <a:gd name="connsiteY12" fmla="*/ 762113 h 1153080"/>
                  <a:gd name="connsiteX13" fmla="*/ 2289842 w 2526438"/>
                  <a:gd name="connsiteY13" fmla="*/ 510961 h 1153080"/>
                  <a:gd name="connsiteX14" fmla="*/ 2289776 w 2526438"/>
                  <a:gd name="connsiteY14" fmla="*/ 542405 h 1153080"/>
                  <a:gd name="connsiteX15" fmla="*/ 2166385 w 2526438"/>
                  <a:gd name="connsiteY15" fmla="*/ 782236 h 1153080"/>
                  <a:gd name="connsiteX16" fmla="*/ 1419154 w 2526438"/>
                  <a:gd name="connsiteY16" fmla="*/ 992610 h 1153080"/>
                  <a:gd name="connsiteX17" fmla="*/ 712436 w 2526438"/>
                  <a:gd name="connsiteY17" fmla="*/ 974538 h 1153080"/>
                  <a:gd name="connsiteX18" fmla="*/ 396676 w 2526438"/>
                  <a:gd name="connsiteY18" fmla="*/ 928201 h 1153080"/>
                  <a:gd name="connsiteX19" fmla="*/ 806038 w 2526438"/>
                  <a:gd name="connsiteY19" fmla="*/ 1089258 h 1153080"/>
                  <a:gd name="connsiteX20" fmla="*/ 1528313 w 2526438"/>
                  <a:gd name="connsiteY20" fmla="*/ 1149364 h 1153080"/>
                  <a:gd name="connsiteX21" fmla="*/ 2404296 w 2526438"/>
                  <a:gd name="connsiteY21" fmla="*/ 921449 h 1153080"/>
                  <a:gd name="connsiteX22" fmla="*/ 2526430 w 2526438"/>
                  <a:gd name="connsiteY22" fmla="*/ 716238 h 1153080"/>
                  <a:gd name="connsiteX23" fmla="*/ 2479827 w 2526438"/>
                  <a:gd name="connsiteY23" fmla="*/ 576496 h 1153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26438" h="1153080">
                    <a:moveTo>
                      <a:pt x="2479827" y="576496"/>
                    </a:moveTo>
                    <a:cubicBezTo>
                      <a:pt x="2436071" y="520759"/>
                      <a:pt x="2362725" y="475281"/>
                      <a:pt x="2305928" y="464624"/>
                    </a:cubicBezTo>
                    <a:cubicBezTo>
                      <a:pt x="2294939" y="462571"/>
                      <a:pt x="2292490" y="454893"/>
                      <a:pt x="2293019" y="445095"/>
                    </a:cubicBezTo>
                    <a:cubicBezTo>
                      <a:pt x="2297521" y="356193"/>
                      <a:pt x="2246880" y="297013"/>
                      <a:pt x="2182868" y="246968"/>
                    </a:cubicBezTo>
                    <a:cubicBezTo>
                      <a:pt x="1994405" y="99415"/>
                      <a:pt x="1726440" y="49304"/>
                      <a:pt x="1494023" y="20906"/>
                    </a:cubicBezTo>
                    <a:cubicBezTo>
                      <a:pt x="1236252" y="-10604"/>
                      <a:pt x="973913" y="-6367"/>
                      <a:pt x="717202" y="32755"/>
                    </a:cubicBezTo>
                    <a:cubicBezTo>
                      <a:pt x="485910" y="68038"/>
                      <a:pt x="236480" y="121525"/>
                      <a:pt x="61455" y="288540"/>
                    </a:cubicBezTo>
                    <a:cubicBezTo>
                      <a:pt x="18626" y="329450"/>
                      <a:pt x="-2028" y="375655"/>
                      <a:pt x="157" y="432518"/>
                    </a:cubicBezTo>
                    <a:cubicBezTo>
                      <a:pt x="554" y="442448"/>
                      <a:pt x="3003" y="464094"/>
                      <a:pt x="3069" y="465153"/>
                    </a:cubicBezTo>
                    <a:cubicBezTo>
                      <a:pt x="20148" y="549157"/>
                      <a:pt x="95745" y="610919"/>
                      <a:pt x="165517" y="654013"/>
                    </a:cubicBezTo>
                    <a:cubicBezTo>
                      <a:pt x="334186" y="758273"/>
                      <a:pt x="532049" y="803883"/>
                      <a:pt x="725940" y="833605"/>
                    </a:cubicBezTo>
                    <a:cubicBezTo>
                      <a:pt x="934526" y="865578"/>
                      <a:pt x="1146952" y="872264"/>
                      <a:pt x="1357326" y="857436"/>
                    </a:cubicBezTo>
                    <a:cubicBezTo>
                      <a:pt x="1540294" y="844528"/>
                      <a:pt x="1721541" y="819902"/>
                      <a:pt x="1896235" y="762113"/>
                    </a:cubicBezTo>
                    <a:cubicBezTo>
                      <a:pt x="2047561" y="712068"/>
                      <a:pt x="2195114" y="653417"/>
                      <a:pt x="2289842" y="510961"/>
                    </a:cubicBezTo>
                    <a:cubicBezTo>
                      <a:pt x="2289643" y="522546"/>
                      <a:pt x="2288849" y="532542"/>
                      <a:pt x="2289776" y="542405"/>
                    </a:cubicBezTo>
                    <a:cubicBezTo>
                      <a:pt x="2299705" y="648651"/>
                      <a:pt x="2249263" y="723983"/>
                      <a:pt x="2166385" y="782236"/>
                    </a:cubicBezTo>
                    <a:cubicBezTo>
                      <a:pt x="1958990" y="928068"/>
                      <a:pt x="1666598" y="972619"/>
                      <a:pt x="1419154" y="992610"/>
                    </a:cubicBezTo>
                    <a:cubicBezTo>
                      <a:pt x="1184817" y="1011609"/>
                      <a:pt x="945581" y="1004327"/>
                      <a:pt x="712436" y="974538"/>
                    </a:cubicBezTo>
                    <a:cubicBezTo>
                      <a:pt x="613074" y="961829"/>
                      <a:pt x="519803" y="946074"/>
                      <a:pt x="396676" y="928201"/>
                    </a:cubicBezTo>
                    <a:cubicBezTo>
                      <a:pt x="472604" y="999098"/>
                      <a:pt x="672784" y="1061918"/>
                      <a:pt x="806038" y="1089258"/>
                    </a:cubicBezTo>
                    <a:cubicBezTo>
                      <a:pt x="1044413" y="1138243"/>
                      <a:pt x="1284509" y="1163001"/>
                      <a:pt x="1528313" y="1149364"/>
                    </a:cubicBezTo>
                    <a:cubicBezTo>
                      <a:pt x="1820307" y="1133014"/>
                      <a:pt x="2157911" y="1093296"/>
                      <a:pt x="2404296" y="921449"/>
                    </a:cubicBezTo>
                    <a:cubicBezTo>
                      <a:pt x="2476252" y="871271"/>
                      <a:pt x="2527224" y="808649"/>
                      <a:pt x="2526430" y="716238"/>
                    </a:cubicBezTo>
                    <a:cubicBezTo>
                      <a:pt x="2526099" y="670562"/>
                      <a:pt x="2514316" y="620451"/>
                      <a:pt x="2479827" y="576496"/>
                    </a:cubicBezTo>
                    <a:close/>
                  </a:path>
                </a:pathLst>
              </a:custGeom>
              <a:solidFill>
                <a:srgbClr val="F7B24C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Graphic 2">
                <a:extLst>
                  <a:ext uri="{FF2B5EF4-FFF2-40B4-BE49-F238E27FC236}">
                    <a16:creationId xmlns:a16="http://schemas.microsoft.com/office/drawing/2014/main" id="{7FB3D7E4-7BDC-4458-A04D-8AFCB237B11B}"/>
                  </a:ext>
                </a:extLst>
              </p:cNvPr>
              <p:cNvSpPr/>
              <p:nvPr/>
            </p:nvSpPr>
            <p:spPr>
              <a:xfrm>
                <a:off x="360160" y="1852719"/>
                <a:ext cx="2033644" cy="596335"/>
              </a:xfrm>
              <a:custGeom>
                <a:avLst/>
                <a:gdLst>
                  <a:gd name="connsiteX0" fmla="*/ 80504 w 2033644"/>
                  <a:gd name="connsiteY0" fmla="*/ 0 h 596335"/>
                  <a:gd name="connsiteX1" fmla="*/ 201843 w 2033644"/>
                  <a:gd name="connsiteY1" fmla="*/ 72353 h 596335"/>
                  <a:gd name="connsiteX2" fmla="*/ 219783 w 2033644"/>
                  <a:gd name="connsiteY2" fmla="*/ 103797 h 596335"/>
                  <a:gd name="connsiteX3" fmla="*/ 342843 w 2033644"/>
                  <a:gd name="connsiteY3" fmla="*/ 308478 h 596335"/>
                  <a:gd name="connsiteX4" fmla="*/ 784641 w 2033644"/>
                  <a:gd name="connsiteY4" fmla="*/ 461790 h 596335"/>
                  <a:gd name="connsiteX5" fmla="*/ 1216774 w 2033644"/>
                  <a:gd name="connsiteY5" fmla="*/ 504222 h 596335"/>
                  <a:gd name="connsiteX6" fmla="*/ 1562984 w 2033644"/>
                  <a:gd name="connsiteY6" fmla="*/ 499919 h 596335"/>
                  <a:gd name="connsiteX7" fmla="*/ 1918131 w 2033644"/>
                  <a:gd name="connsiteY7" fmla="*/ 453250 h 596335"/>
                  <a:gd name="connsiteX8" fmla="*/ 2033644 w 2033644"/>
                  <a:gd name="connsiteY8" fmla="*/ 431802 h 596335"/>
                  <a:gd name="connsiteX9" fmla="*/ 1857097 w 2033644"/>
                  <a:gd name="connsiteY9" fmla="*/ 500978 h 596335"/>
                  <a:gd name="connsiteX10" fmla="*/ 1444293 w 2033644"/>
                  <a:gd name="connsiteY10" fmla="*/ 579885 h 596335"/>
                  <a:gd name="connsiteX11" fmla="*/ 1028974 w 2033644"/>
                  <a:gd name="connsiteY11" fmla="*/ 593058 h 596335"/>
                  <a:gd name="connsiteX12" fmla="*/ 366541 w 2033644"/>
                  <a:gd name="connsiteY12" fmla="*/ 478670 h 596335"/>
                  <a:gd name="connsiteX13" fmla="*/ 78783 w 2033644"/>
                  <a:gd name="connsiteY13" fmla="*/ 321717 h 596335"/>
                  <a:gd name="connsiteX14" fmla="*/ 2789 w 2033644"/>
                  <a:gd name="connsiteY14" fmla="*/ 204284 h 596335"/>
                  <a:gd name="connsiteX15" fmla="*/ 69582 w 2033644"/>
                  <a:gd name="connsiteY15" fmla="*/ 15027 h 596335"/>
                  <a:gd name="connsiteX16" fmla="*/ 80504 w 2033644"/>
                  <a:gd name="connsiteY16" fmla="*/ 0 h 596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33644" h="596335">
                    <a:moveTo>
                      <a:pt x="80504" y="0"/>
                    </a:moveTo>
                    <a:cubicBezTo>
                      <a:pt x="119428" y="26677"/>
                      <a:pt x="158418" y="53288"/>
                      <a:pt x="201843" y="72353"/>
                    </a:cubicBezTo>
                    <a:cubicBezTo>
                      <a:pt x="216473" y="78774"/>
                      <a:pt x="220378" y="89167"/>
                      <a:pt x="219783" y="103797"/>
                    </a:cubicBezTo>
                    <a:cubicBezTo>
                      <a:pt x="215612" y="199054"/>
                      <a:pt x="271085" y="260088"/>
                      <a:pt x="342843" y="308478"/>
                    </a:cubicBezTo>
                    <a:cubicBezTo>
                      <a:pt x="476163" y="398439"/>
                      <a:pt x="629211" y="434715"/>
                      <a:pt x="784641" y="461790"/>
                    </a:cubicBezTo>
                    <a:cubicBezTo>
                      <a:pt x="927560" y="486680"/>
                      <a:pt x="1071803" y="496940"/>
                      <a:pt x="1216774" y="504222"/>
                    </a:cubicBezTo>
                    <a:cubicBezTo>
                      <a:pt x="1332685" y="510047"/>
                      <a:pt x="1447934" y="505347"/>
                      <a:pt x="1562984" y="499919"/>
                    </a:cubicBezTo>
                    <a:cubicBezTo>
                      <a:pt x="1682205" y="494226"/>
                      <a:pt x="1801028" y="478273"/>
                      <a:pt x="1918131" y="453250"/>
                    </a:cubicBezTo>
                    <a:cubicBezTo>
                      <a:pt x="1956326" y="445108"/>
                      <a:pt x="1994654" y="437429"/>
                      <a:pt x="2033644" y="431802"/>
                    </a:cubicBezTo>
                    <a:cubicBezTo>
                      <a:pt x="1977840" y="462849"/>
                      <a:pt x="1917601" y="482708"/>
                      <a:pt x="1857097" y="500978"/>
                    </a:cubicBezTo>
                    <a:cubicBezTo>
                      <a:pt x="1722386" y="541689"/>
                      <a:pt x="1583638" y="564130"/>
                      <a:pt x="1444293" y="579885"/>
                    </a:cubicBezTo>
                    <a:cubicBezTo>
                      <a:pt x="1306471" y="595441"/>
                      <a:pt x="1167458" y="600274"/>
                      <a:pt x="1028974" y="593058"/>
                    </a:cubicBezTo>
                    <a:cubicBezTo>
                      <a:pt x="803904" y="581341"/>
                      <a:pt x="581019" y="552943"/>
                      <a:pt x="366541" y="478670"/>
                    </a:cubicBezTo>
                    <a:cubicBezTo>
                      <a:pt x="262083" y="442460"/>
                      <a:pt x="162258" y="396652"/>
                      <a:pt x="78783" y="321717"/>
                    </a:cubicBezTo>
                    <a:cubicBezTo>
                      <a:pt x="43037" y="289612"/>
                      <a:pt x="17948" y="250026"/>
                      <a:pt x="2789" y="204284"/>
                    </a:cubicBezTo>
                    <a:cubicBezTo>
                      <a:pt x="-7140" y="129812"/>
                      <a:pt x="8151" y="64277"/>
                      <a:pt x="69582" y="15027"/>
                    </a:cubicBezTo>
                    <a:cubicBezTo>
                      <a:pt x="74679" y="10922"/>
                      <a:pt x="79975" y="7282"/>
                      <a:pt x="80504" y="0"/>
                    </a:cubicBezTo>
                    <a:close/>
                  </a:path>
                </a:pathLst>
              </a:custGeom>
              <a:solidFill>
                <a:srgbClr val="F8B24C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Graphic 2">
                <a:extLst>
                  <a:ext uri="{FF2B5EF4-FFF2-40B4-BE49-F238E27FC236}">
                    <a16:creationId xmlns:a16="http://schemas.microsoft.com/office/drawing/2014/main" id="{0F8FAF86-A6BB-4E95-A460-65CF86C56219}"/>
                  </a:ext>
                </a:extLst>
              </p:cNvPr>
              <p:cNvSpPr/>
              <p:nvPr/>
            </p:nvSpPr>
            <p:spPr>
              <a:xfrm>
                <a:off x="1204908" y="1316921"/>
                <a:ext cx="567770" cy="331957"/>
              </a:xfrm>
              <a:custGeom>
                <a:avLst/>
                <a:gdLst>
                  <a:gd name="connsiteX0" fmla="*/ 326814 w 567770"/>
                  <a:gd name="connsiteY0" fmla="*/ 142721 h 331957"/>
                  <a:gd name="connsiteX1" fmla="*/ 474566 w 567770"/>
                  <a:gd name="connsiteY1" fmla="*/ 142721 h 331957"/>
                  <a:gd name="connsiteX2" fmla="*/ 462121 w 567770"/>
                  <a:gd name="connsiteY2" fmla="*/ 112138 h 331957"/>
                  <a:gd name="connsiteX3" fmla="*/ 386325 w 567770"/>
                  <a:gd name="connsiteY3" fmla="*/ 75200 h 331957"/>
                  <a:gd name="connsiteX4" fmla="*/ 326814 w 567770"/>
                  <a:gd name="connsiteY4" fmla="*/ 142721 h 331957"/>
                  <a:gd name="connsiteX5" fmla="*/ 326814 w 567770"/>
                  <a:gd name="connsiteY5" fmla="*/ 142721 h 331957"/>
                  <a:gd name="connsiteX6" fmla="*/ 92874 w 567770"/>
                  <a:gd name="connsiteY6" fmla="*/ 187668 h 331957"/>
                  <a:gd name="connsiteX7" fmla="*/ 105716 w 567770"/>
                  <a:gd name="connsiteY7" fmla="*/ 219708 h 331957"/>
                  <a:gd name="connsiteX8" fmla="*/ 181512 w 567770"/>
                  <a:gd name="connsiteY8" fmla="*/ 256645 h 331957"/>
                  <a:gd name="connsiteX9" fmla="*/ 249099 w 567770"/>
                  <a:gd name="connsiteY9" fmla="*/ 187602 h 331957"/>
                  <a:gd name="connsiteX10" fmla="*/ 92874 w 567770"/>
                  <a:gd name="connsiteY10" fmla="*/ 187602 h 331957"/>
                  <a:gd name="connsiteX11" fmla="*/ 0 w 567770"/>
                  <a:gd name="connsiteY11" fmla="*/ 187668 h 331957"/>
                  <a:gd name="connsiteX12" fmla="*/ 0 w 567770"/>
                  <a:gd name="connsiteY12" fmla="*/ 142721 h 331957"/>
                  <a:gd name="connsiteX13" fmla="*/ 27141 w 567770"/>
                  <a:gd name="connsiteY13" fmla="*/ 142721 h 331957"/>
                  <a:gd name="connsiteX14" fmla="*/ 40446 w 567770"/>
                  <a:gd name="connsiteY14" fmla="*/ 92808 h 331957"/>
                  <a:gd name="connsiteX15" fmla="*/ 165757 w 567770"/>
                  <a:gd name="connsiteY15" fmla="*/ 0 h 331957"/>
                  <a:gd name="connsiteX16" fmla="*/ 167809 w 567770"/>
                  <a:gd name="connsiteY16" fmla="*/ 74339 h 331957"/>
                  <a:gd name="connsiteX17" fmla="*/ 98633 w 567770"/>
                  <a:gd name="connsiteY17" fmla="*/ 125576 h 331957"/>
                  <a:gd name="connsiteX18" fmla="*/ 93271 w 567770"/>
                  <a:gd name="connsiteY18" fmla="*/ 142721 h 331957"/>
                  <a:gd name="connsiteX19" fmla="*/ 261743 w 567770"/>
                  <a:gd name="connsiteY19" fmla="*/ 142721 h 331957"/>
                  <a:gd name="connsiteX20" fmla="*/ 378315 w 567770"/>
                  <a:gd name="connsiteY20" fmla="*/ 1523 h 331957"/>
                  <a:gd name="connsiteX21" fmla="*/ 514549 w 567770"/>
                  <a:gd name="connsiteY21" fmla="*/ 68448 h 331957"/>
                  <a:gd name="connsiteX22" fmla="*/ 540630 w 567770"/>
                  <a:gd name="connsiteY22" fmla="*/ 142721 h 331957"/>
                  <a:gd name="connsiteX23" fmla="*/ 567771 w 567770"/>
                  <a:gd name="connsiteY23" fmla="*/ 142721 h 331957"/>
                  <a:gd name="connsiteX24" fmla="*/ 567771 w 567770"/>
                  <a:gd name="connsiteY24" fmla="*/ 187668 h 331957"/>
                  <a:gd name="connsiteX25" fmla="*/ 540763 w 567770"/>
                  <a:gd name="connsiteY25" fmla="*/ 187668 h 331957"/>
                  <a:gd name="connsiteX26" fmla="*/ 527258 w 567770"/>
                  <a:gd name="connsiteY26" fmla="*/ 239037 h 331957"/>
                  <a:gd name="connsiteX27" fmla="*/ 401948 w 567770"/>
                  <a:gd name="connsiteY27" fmla="*/ 331845 h 331957"/>
                  <a:gd name="connsiteX28" fmla="*/ 399895 w 567770"/>
                  <a:gd name="connsiteY28" fmla="*/ 257506 h 331957"/>
                  <a:gd name="connsiteX29" fmla="*/ 469071 w 567770"/>
                  <a:gd name="connsiteY29" fmla="*/ 206270 h 331957"/>
                  <a:gd name="connsiteX30" fmla="*/ 474764 w 567770"/>
                  <a:gd name="connsiteY30" fmla="*/ 187668 h 331957"/>
                  <a:gd name="connsiteX31" fmla="*/ 317083 w 567770"/>
                  <a:gd name="connsiteY31" fmla="*/ 187668 h 331957"/>
                  <a:gd name="connsiteX32" fmla="*/ 190448 w 567770"/>
                  <a:gd name="connsiteY32" fmla="*/ 330323 h 331957"/>
                  <a:gd name="connsiteX33" fmla="*/ 53156 w 567770"/>
                  <a:gd name="connsiteY33" fmla="*/ 263397 h 331957"/>
                  <a:gd name="connsiteX34" fmla="*/ 26942 w 567770"/>
                  <a:gd name="connsiteY34" fmla="*/ 187668 h 331957"/>
                  <a:gd name="connsiteX35" fmla="*/ 0 w 567770"/>
                  <a:gd name="connsiteY35" fmla="*/ 187668 h 33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67770" h="331957">
                    <a:moveTo>
                      <a:pt x="326814" y="142721"/>
                    </a:moveTo>
                    <a:lnTo>
                      <a:pt x="474566" y="142721"/>
                    </a:lnTo>
                    <a:cubicBezTo>
                      <a:pt x="472249" y="131864"/>
                      <a:pt x="468012" y="121471"/>
                      <a:pt x="462121" y="112138"/>
                    </a:cubicBezTo>
                    <a:cubicBezTo>
                      <a:pt x="444777" y="84666"/>
                      <a:pt x="415584" y="70434"/>
                      <a:pt x="386325" y="75200"/>
                    </a:cubicBezTo>
                    <a:cubicBezTo>
                      <a:pt x="348063" y="80893"/>
                      <a:pt x="335221" y="107901"/>
                      <a:pt x="326814" y="142721"/>
                    </a:cubicBezTo>
                    <a:lnTo>
                      <a:pt x="326814" y="142721"/>
                    </a:lnTo>
                    <a:close/>
                    <a:moveTo>
                      <a:pt x="92874" y="187668"/>
                    </a:moveTo>
                    <a:cubicBezTo>
                      <a:pt x="95191" y="199054"/>
                      <a:pt x="99494" y="209910"/>
                      <a:pt x="105716" y="219708"/>
                    </a:cubicBezTo>
                    <a:cubicBezTo>
                      <a:pt x="123060" y="247179"/>
                      <a:pt x="152253" y="261412"/>
                      <a:pt x="181512" y="256645"/>
                    </a:cubicBezTo>
                    <a:cubicBezTo>
                      <a:pt x="220568" y="247510"/>
                      <a:pt x="237845" y="220767"/>
                      <a:pt x="249099" y="187602"/>
                    </a:cubicBezTo>
                    <a:lnTo>
                      <a:pt x="92874" y="187602"/>
                    </a:lnTo>
                    <a:close/>
                    <a:moveTo>
                      <a:pt x="0" y="187668"/>
                    </a:moveTo>
                    <a:lnTo>
                      <a:pt x="0" y="142721"/>
                    </a:lnTo>
                    <a:lnTo>
                      <a:pt x="27141" y="142721"/>
                    </a:lnTo>
                    <a:cubicBezTo>
                      <a:pt x="29193" y="125642"/>
                      <a:pt x="33628" y="108761"/>
                      <a:pt x="40446" y="92808"/>
                    </a:cubicBezTo>
                    <a:cubicBezTo>
                      <a:pt x="64012" y="37600"/>
                      <a:pt x="112270" y="1920"/>
                      <a:pt x="165757" y="0"/>
                    </a:cubicBezTo>
                    <a:lnTo>
                      <a:pt x="167809" y="74339"/>
                    </a:lnTo>
                    <a:cubicBezTo>
                      <a:pt x="138285" y="75398"/>
                      <a:pt x="111608" y="95125"/>
                      <a:pt x="98633" y="125576"/>
                    </a:cubicBezTo>
                    <a:cubicBezTo>
                      <a:pt x="96250" y="131136"/>
                      <a:pt x="94397" y="136829"/>
                      <a:pt x="93271" y="142721"/>
                    </a:cubicBezTo>
                    <a:lnTo>
                      <a:pt x="261743" y="142721"/>
                    </a:lnTo>
                    <a:cubicBezTo>
                      <a:pt x="276504" y="84004"/>
                      <a:pt x="293319" y="21249"/>
                      <a:pt x="378315" y="1523"/>
                    </a:cubicBezTo>
                    <a:cubicBezTo>
                      <a:pt x="431008" y="-6686"/>
                      <a:pt x="483304" y="18998"/>
                      <a:pt x="514549" y="68448"/>
                    </a:cubicBezTo>
                    <a:cubicBezTo>
                      <a:pt x="528649" y="90822"/>
                      <a:pt x="537453" y="116308"/>
                      <a:pt x="540630" y="142721"/>
                    </a:cubicBezTo>
                    <a:lnTo>
                      <a:pt x="567771" y="142721"/>
                    </a:lnTo>
                    <a:lnTo>
                      <a:pt x="567771" y="187668"/>
                    </a:lnTo>
                    <a:lnTo>
                      <a:pt x="540763" y="187668"/>
                    </a:lnTo>
                    <a:cubicBezTo>
                      <a:pt x="538777" y="205277"/>
                      <a:pt x="534275" y="222620"/>
                      <a:pt x="527258" y="239037"/>
                    </a:cubicBezTo>
                    <a:cubicBezTo>
                      <a:pt x="503692" y="294245"/>
                      <a:pt x="455435" y="329925"/>
                      <a:pt x="401948" y="331845"/>
                    </a:cubicBezTo>
                    <a:lnTo>
                      <a:pt x="399895" y="257506"/>
                    </a:lnTo>
                    <a:cubicBezTo>
                      <a:pt x="429419" y="256447"/>
                      <a:pt x="456097" y="236720"/>
                      <a:pt x="469071" y="206270"/>
                    </a:cubicBezTo>
                    <a:cubicBezTo>
                      <a:pt x="471653" y="200246"/>
                      <a:pt x="473573" y="194023"/>
                      <a:pt x="474764" y="187668"/>
                    </a:cubicBezTo>
                    <a:lnTo>
                      <a:pt x="317083" y="187668"/>
                    </a:lnTo>
                    <a:cubicBezTo>
                      <a:pt x="304969" y="244200"/>
                      <a:pt x="284183" y="305631"/>
                      <a:pt x="190448" y="330323"/>
                    </a:cubicBezTo>
                    <a:cubicBezTo>
                      <a:pt x="137425" y="338928"/>
                      <a:pt x="84600" y="313111"/>
                      <a:pt x="53156" y="263397"/>
                    </a:cubicBezTo>
                    <a:cubicBezTo>
                      <a:pt x="38791" y="240626"/>
                      <a:pt x="29987" y="214610"/>
                      <a:pt x="26942" y="187668"/>
                    </a:cubicBezTo>
                    <a:lnTo>
                      <a:pt x="0" y="187668"/>
                    </a:lnTo>
                    <a:close/>
                  </a:path>
                </a:pathLst>
              </a:custGeom>
              <a:solidFill>
                <a:srgbClr val="FFFFFF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4">
            <a:extLst>
              <a:ext uri="{FF2B5EF4-FFF2-40B4-BE49-F238E27FC236}">
                <a16:creationId xmlns:a16="http://schemas.microsoft.com/office/drawing/2014/main" id="{B4EBC27E-089E-43CE-86FC-014475D854D1}"/>
              </a:ext>
            </a:extLst>
          </p:cNvPr>
          <p:cNvSpPr/>
          <p:nvPr/>
        </p:nvSpPr>
        <p:spPr>
          <a:xfrm>
            <a:off x="4193454" y="3145640"/>
            <a:ext cx="1658427" cy="165842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7">
            <a:extLst>
              <a:ext uri="{FF2B5EF4-FFF2-40B4-BE49-F238E27FC236}">
                <a16:creationId xmlns:a16="http://schemas.microsoft.com/office/drawing/2014/main" id="{E17E6595-9257-4249-82EC-5BCE50A15EED}"/>
              </a:ext>
            </a:extLst>
          </p:cNvPr>
          <p:cNvSpPr/>
          <p:nvPr/>
        </p:nvSpPr>
        <p:spPr>
          <a:xfrm>
            <a:off x="6231331" y="3080644"/>
            <a:ext cx="1658427" cy="165842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" name="Group 46">
            <a:extLst>
              <a:ext uri="{FF2B5EF4-FFF2-40B4-BE49-F238E27FC236}">
                <a16:creationId xmlns:a16="http://schemas.microsoft.com/office/drawing/2014/main" id="{F8EB689A-7435-4D0E-81E8-6E3314E60E15}"/>
              </a:ext>
            </a:extLst>
          </p:cNvPr>
          <p:cNvGrpSpPr/>
          <p:nvPr/>
        </p:nvGrpSpPr>
        <p:grpSpPr>
          <a:xfrm>
            <a:off x="735820" y="3499236"/>
            <a:ext cx="1989414" cy="863315"/>
            <a:chOff x="993672" y="3698889"/>
            <a:chExt cx="1998939" cy="86331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9184B9E-BA5A-4E6F-8DF3-DAA04ACD108A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F9237DC-3047-4D73-B524-5AE868F6094F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49">
            <a:extLst>
              <a:ext uri="{FF2B5EF4-FFF2-40B4-BE49-F238E27FC236}">
                <a16:creationId xmlns:a16="http://schemas.microsoft.com/office/drawing/2014/main" id="{8FF3BE1C-864D-4138-83A1-2A3334946B58}"/>
              </a:ext>
            </a:extLst>
          </p:cNvPr>
          <p:cNvGrpSpPr/>
          <p:nvPr/>
        </p:nvGrpSpPr>
        <p:grpSpPr>
          <a:xfrm>
            <a:off x="1801180" y="1826860"/>
            <a:ext cx="1989414" cy="863315"/>
            <a:chOff x="993672" y="3698889"/>
            <a:chExt cx="1998939" cy="8633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C4C15E-1DED-461B-A230-B6FBF269B6D5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D69E769-7FE8-4AC5-9687-298F6EF52F49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52">
            <a:extLst>
              <a:ext uri="{FF2B5EF4-FFF2-40B4-BE49-F238E27FC236}">
                <a16:creationId xmlns:a16="http://schemas.microsoft.com/office/drawing/2014/main" id="{0ECF9A4E-6AC1-4AB9-AA34-1AD74C775F48}"/>
              </a:ext>
            </a:extLst>
          </p:cNvPr>
          <p:cNvGrpSpPr/>
          <p:nvPr/>
        </p:nvGrpSpPr>
        <p:grpSpPr>
          <a:xfrm>
            <a:off x="6564804" y="1963022"/>
            <a:ext cx="1989414" cy="863315"/>
            <a:chOff x="993672" y="3698889"/>
            <a:chExt cx="1998939" cy="86331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6CFC25-F1B2-4C0A-9F1C-2947BB4DD245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5CE25D-F8E9-46EF-AEF6-FC8C3C453F33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55">
            <a:extLst>
              <a:ext uri="{FF2B5EF4-FFF2-40B4-BE49-F238E27FC236}">
                <a16:creationId xmlns:a16="http://schemas.microsoft.com/office/drawing/2014/main" id="{D5A7DA4E-D8E9-4FD8-B807-FC69DFAFAFEF}"/>
              </a:ext>
            </a:extLst>
          </p:cNvPr>
          <p:cNvGrpSpPr/>
          <p:nvPr/>
        </p:nvGrpSpPr>
        <p:grpSpPr>
          <a:xfrm>
            <a:off x="9345648" y="3499236"/>
            <a:ext cx="1989414" cy="863315"/>
            <a:chOff x="993672" y="3698889"/>
            <a:chExt cx="1998939" cy="86331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95D5DDB-7B73-4AF1-A9B3-2217E0DC190C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8BEAAA-878F-47E0-BE31-BA62B8C47ED5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58">
            <a:extLst>
              <a:ext uri="{FF2B5EF4-FFF2-40B4-BE49-F238E27FC236}">
                <a16:creationId xmlns:a16="http://schemas.microsoft.com/office/drawing/2014/main" id="{299EB190-470E-4187-B465-225A8B1A2216}"/>
              </a:ext>
            </a:extLst>
          </p:cNvPr>
          <p:cNvGrpSpPr/>
          <p:nvPr/>
        </p:nvGrpSpPr>
        <p:grpSpPr>
          <a:xfrm>
            <a:off x="8265500" y="5178944"/>
            <a:ext cx="1989414" cy="863315"/>
            <a:chOff x="993672" y="3698889"/>
            <a:chExt cx="1998939" cy="86331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72219A-BE0E-419F-B837-41C97215197A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4FB608D-A6E0-49DC-B579-B035FBD65E54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61">
            <a:extLst>
              <a:ext uri="{FF2B5EF4-FFF2-40B4-BE49-F238E27FC236}">
                <a16:creationId xmlns:a16="http://schemas.microsoft.com/office/drawing/2014/main" id="{519AC708-880C-4CDE-91CC-0B1E99906269}"/>
              </a:ext>
            </a:extLst>
          </p:cNvPr>
          <p:cNvGrpSpPr/>
          <p:nvPr/>
        </p:nvGrpSpPr>
        <p:grpSpPr>
          <a:xfrm>
            <a:off x="3533700" y="5044582"/>
            <a:ext cx="1989414" cy="863315"/>
            <a:chOff x="993672" y="3698889"/>
            <a:chExt cx="1998939" cy="86331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19171B-E328-49B9-B6CC-68B04AC96BA5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93AA254-AE83-4996-94FE-3151249B3B4D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3">
            <a:extLst>
              <a:ext uri="{FF2B5EF4-FFF2-40B4-BE49-F238E27FC236}">
                <a16:creationId xmlns:a16="http://schemas.microsoft.com/office/drawing/2014/main" id="{AD36E4EE-8874-4F0E-B221-205F8D42B255}"/>
              </a:ext>
            </a:extLst>
          </p:cNvPr>
          <p:cNvGrpSpPr/>
          <p:nvPr/>
        </p:nvGrpSpPr>
        <p:grpSpPr>
          <a:xfrm>
            <a:off x="5620234" y="2825746"/>
            <a:ext cx="3626859" cy="3150287"/>
            <a:chOff x="5620234" y="2825746"/>
            <a:chExt cx="3626859" cy="3150287"/>
          </a:xfrm>
        </p:grpSpPr>
        <p:sp>
          <p:nvSpPr>
            <p:cNvPr id="24" name="Block Arc 14">
              <a:extLst>
                <a:ext uri="{FF2B5EF4-FFF2-40B4-BE49-F238E27FC236}">
                  <a16:creationId xmlns:a16="http://schemas.microsoft.com/office/drawing/2014/main" id="{7C6179BE-CBB8-416C-B09B-A7A5597EFFD1}"/>
                </a:ext>
              </a:extLst>
            </p:cNvPr>
            <p:cNvSpPr/>
            <p:nvPr/>
          </p:nvSpPr>
          <p:spPr>
            <a:xfrm rot="10800000">
              <a:off x="5987685" y="2825746"/>
              <a:ext cx="2146665" cy="2146665"/>
            </a:xfrm>
            <a:prstGeom prst="blockArc">
              <a:avLst>
                <a:gd name="adj1" fmla="val 10800000"/>
                <a:gd name="adj2" fmla="val 21566081"/>
                <a:gd name="adj3" fmla="val 503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Connector 15">
              <a:extLst>
                <a:ext uri="{FF2B5EF4-FFF2-40B4-BE49-F238E27FC236}">
                  <a16:creationId xmlns:a16="http://schemas.microsoft.com/office/drawing/2014/main" id="{01BADF61-09A6-4892-941E-DF394ADBEDD2}"/>
                </a:ext>
              </a:extLst>
            </p:cNvPr>
            <p:cNvCxnSpPr/>
            <p:nvPr/>
          </p:nvCxnSpPr>
          <p:spPr>
            <a:xfrm rot="10800000" flipH="1">
              <a:off x="8059093" y="3937177"/>
              <a:ext cx="468000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16">
              <a:extLst>
                <a:ext uri="{FF2B5EF4-FFF2-40B4-BE49-F238E27FC236}">
                  <a16:creationId xmlns:a16="http://schemas.microsoft.com/office/drawing/2014/main" id="{FDE5908F-5B68-4F5A-80A7-E61F6F8BB15E}"/>
                </a:ext>
              </a:extLst>
            </p:cNvPr>
            <p:cNvCxnSpPr>
              <a:cxnSpLocks/>
            </p:cNvCxnSpPr>
            <p:nvPr/>
          </p:nvCxnSpPr>
          <p:spPr>
            <a:xfrm>
              <a:off x="7409892" y="4865550"/>
              <a:ext cx="185166" cy="43040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17">
              <a:extLst>
                <a:ext uri="{FF2B5EF4-FFF2-40B4-BE49-F238E27FC236}">
                  <a16:creationId xmlns:a16="http://schemas.microsoft.com/office/drawing/2014/main" id="{562E3F9D-103A-442E-9725-ECB5C91025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6554" y="4739070"/>
              <a:ext cx="290800" cy="3931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68">
              <a:extLst>
                <a:ext uri="{FF2B5EF4-FFF2-40B4-BE49-F238E27FC236}">
                  <a16:creationId xmlns:a16="http://schemas.microsoft.com/office/drawing/2014/main" id="{22607B22-1092-492A-997D-4A1A24AEF165}"/>
                </a:ext>
              </a:extLst>
            </p:cNvPr>
            <p:cNvSpPr/>
            <p:nvPr/>
          </p:nvSpPr>
          <p:spPr>
            <a:xfrm>
              <a:off x="8527093" y="3578430"/>
              <a:ext cx="720000" cy="72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9" name="Oval 69">
              <a:extLst>
                <a:ext uri="{FF2B5EF4-FFF2-40B4-BE49-F238E27FC236}">
                  <a16:creationId xmlns:a16="http://schemas.microsoft.com/office/drawing/2014/main" id="{FEEA087C-942B-462A-8345-32F6D7F1EB7D}"/>
                </a:ext>
              </a:extLst>
            </p:cNvPr>
            <p:cNvSpPr/>
            <p:nvPr/>
          </p:nvSpPr>
          <p:spPr>
            <a:xfrm>
              <a:off x="7405675" y="5256033"/>
              <a:ext cx="720000" cy="72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0" name="Oval 70">
              <a:extLst>
                <a:ext uri="{FF2B5EF4-FFF2-40B4-BE49-F238E27FC236}">
                  <a16:creationId xmlns:a16="http://schemas.microsoft.com/office/drawing/2014/main" id="{A51D4C32-3774-49BE-A16C-BF212CE7AEC6}"/>
                </a:ext>
              </a:extLst>
            </p:cNvPr>
            <p:cNvSpPr/>
            <p:nvPr/>
          </p:nvSpPr>
          <p:spPr>
            <a:xfrm>
              <a:off x="5620234" y="5116238"/>
              <a:ext cx="720000" cy="72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6020869-4B78-4B3A-BB7E-A866D018FAEB}"/>
              </a:ext>
            </a:extLst>
          </p:cNvPr>
          <p:cNvGrpSpPr/>
          <p:nvPr/>
        </p:nvGrpSpPr>
        <p:grpSpPr>
          <a:xfrm>
            <a:off x="2825067" y="1898516"/>
            <a:ext cx="3630932" cy="3132329"/>
            <a:chOff x="2825067" y="1916099"/>
            <a:chExt cx="3630932" cy="3132329"/>
          </a:xfrm>
        </p:grpSpPr>
        <p:sp>
          <p:nvSpPr>
            <p:cNvPr id="32" name="Block Arc 18">
              <a:extLst>
                <a:ext uri="{FF2B5EF4-FFF2-40B4-BE49-F238E27FC236}">
                  <a16:creationId xmlns:a16="http://schemas.microsoft.com/office/drawing/2014/main" id="{575496DD-B7B8-440B-8C03-BB16F3DB5125}"/>
                </a:ext>
              </a:extLst>
            </p:cNvPr>
            <p:cNvSpPr/>
            <p:nvPr/>
          </p:nvSpPr>
          <p:spPr>
            <a:xfrm>
              <a:off x="3949335" y="2901763"/>
              <a:ext cx="2146665" cy="2146665"/>
            </a:xfrm>
            <a:prstGeom prst="blockArc">
              <a:avLst>
                <a:gd name="adj1" fmla="val 10800000"/>
                <a:gd name="adj2" fmla="val 21566081"/>
                <a:gd name="adj3" fmla="val 503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19">
              <a:extLst>
                <a:ext uri="{FF2B5EF4-FFF2-40B4-BE49-F238E27FC236}">
                  <a16:creationId xmlns:a16="http://schemas.microsoft.com/office/drawing/2014/main" id="{DABD81F5-4541-4D5D-ACB9-40317B4F9AB5}"/>
                </a:ext>
              </a:extLst>
            </p:cNvPr>
            <p:cNvCxnSpPr/>
            <p:nvPr/>
          </p:nvCxnSpPr>
          <p:spPr>
            <a:xfrm flipH="1">
              <a:off x="3556594" y="3936996"/>
              <a:ext cx="468000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20">
              <a:extLst>
                <a:ext uri="{FF2B5EF4-FFF2-40B4-BE49-F238E27FC236}">
                  <a16:creationId xmlns:a16="http://schemas.microsoft.com/office/drawing/2014/main" id="{802281E1-6984-4E3C-B264-283B3ED516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47548" y="2598807"/>
              <a:ext cx="149392" cy="41808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21">
              <a:extLst>
                <a:ext uri="{FF2B5EF4-FFF2-40B4-BE49-F238E27FC236}">
                  <a16:creationId xmlns:a16="http://schemas.microsoft.com/office/drawing/2014/main" id="{38C1C82B-8EA3-49AE-A57E-5CA30B362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5689" y="2725009"/>
              <a:ext cx="288000" cy="43200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71">
              <a:extLst>
                <a:ext uri="{FF2B5EF4-FFF2-40B4-BE49-F238E27FC236}">
                  <a16:creationId xmlns:a16="http://schemas.microsoft.com/office/drawing/2014/main" id="{50ECD146-98C9-4AAF-A872-FA7C22C09CC6}"/>
                </a:ext>
              </a:extLst>
            </p:cNvPr>
            <p:cNvSpPr/>
            <p:nvPr/>
          </p:nvSpPr>
          <p:spPr>
            <a:xfrm>
              <a:off x="2825067" y="3556662"/>
              <a:ext cx="720000" cy="72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7" name="Oval 72">
              <a:extLst>
                <a:ext uri="{FF2B5EF4-FFF2-40B4-BE49-F238E27FC236}">
                  <a16:creationId xmlns:a16="http://schemas.microsoft.com/office/drawing/2014/main" id="{40348669-CB0F-4EFD-85DD-D93FC0E68942}"/>
                </a:ext>
              </a:extLst>
            </p:cNvPr>
            <p:cNvSpPr/>
            <p:nvPr/>
          </p:nvSpPr>
          <p:spPr>
            <a:xfrm>
              <a:off x="3949335" y="1916099"/>
              <a:ext cx="720000" cy="72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8" name="Oval 73">
              <a:extLst>
                <a:ext uri="{FF2B5EF4-FFF2-40B4-BE49-F238E27FC236}">
                  <a16:creationId xmlns:a16="http://schemas.microsoft.com/office/drawing/2014/main" id="{C9036DE8-5BF0-4A88-AA7E-8B092D5F3EBE}"/>
                </a:ext>
              </a:extLst>
            </p:cNvPr>
            <p:cNvSpPr/>
            <p:nvPr/>
          </p:nvSpPr>
          <p:spPr>
            <a:xfrm>
              <a:off x="5735999" y="2052993"/>
              <a:ext cx="720000" cy="72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41" name="Parallelogram 15">
            <a:extLst>
              <a:ext uri="{FF2B5EF4-FFF2-40B4-BE49-F238E27FC236}">
                <a16:creationId xmlns:a16="http://schemas.microsoft.com/office/drawing/2014/main" id="{8F664F72-E869-4297-9C7A-5481FFC5C2CA}"/>
              </a:ext>
            </a:extLst>
          </p:cNvPr>
          <p:cNvSpPr/>
          <p:nvPr/>
        </p:nvSpPr>
        <p:spPr>
          <a:xfrm flipH="1">
            <a:off x="3002708" y="3710050"/>
            <a:ext cx="361766" cy="36176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FCAE0AEA-0901-4E9F-B172-6E4D8E6836EC}"/>
              </a:ext>
            </a:extLst>
          </p:cNvPr>
          <p:cNvSpPr/>
          <p:nvPr/>
        </p:nvSpPr>
        <p:spPr>
          <a:xfrm>
            <a:off x="5802298" y="5337978"/>
            <a:ext cx="355874" cy="297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 Same Side Corner Rectangle 36">
            <a:extLst>
              <a:ext uri="{FF2B5EF4-FFF2-40B4-BE49-F238E27FC236}">
                <a16:creationId xmlns:a16="http://schemas.microsoft.com/office/drawing/2014/main" id="{FE27AC10-9C17-45C9-AB92-1334C22F39F8}"/>
              </a:ext>
            </a:extLst>
          </p:cNvPr>
          <p:cNvSpPr>
            <a:spLocks noChangeAspect="1"/>
          </p:cNvSpPr>
          <p:nvPr/>
        </p:nvSpPr>
        <p:spPr>
          <a:xfrm>
            <a:off x="5903690" y="2250670"/>
            <a:ext cx="368639" cy="29145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Oval 21">
            <a:extLst>
              <a:ext uri="{FF2B5EF4-FFF2-40B4-BE49-F238E27FC236}">
                <a16:creationId xmlns:a16="http://schemas.microsoft.com/office/drawing/2014/main" id="{6D71C605-13A8-4FE7-9AA1-C7CDB5140DA8}"/>
              </a:ext>
            </a:extLst>
          </p:cNvPr>
          <p:cNvSpPr>
            <a:spLocks noChangeAspect="1"/>
          </p:cNvSpPr>
          <p:nvPr/>
        </p:nvSpPr>
        <p:spPr>
          <a:xfrm>
            <a:off x="4142061" y="2088926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Rectangle 9">
            <a:extLst>
              <a:ext uri="{FF2B5EF4-FFF2-40B4-BE49-F238E27FC236}">
                <a16:creationId xmlns:a16="http://schemas.microsoft.com/office/drawing/2014/main" id="{B0C67C37-571F-493D-8F88-252AC91D870F}"/>
              </a:ext>
            </a:extLst>
          </p:cNvPr>
          <p:cNvSpPr/>
          <p:nvPr/>
        </p:nvSpPr>
        <p:spPr>
          <a:xfrm>
            <a:off x="8732346" y="3790667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Oval 21">
            <a:extLst>
              <a:ext uri="{FF2B5EF4-FFF2-40B4-BE49-F238E27FC236}">
                <a16:creationId xmlns:a16="http://schemas.microsoft.com/office/drawing/2014/main" id="{50E98C6A-AD4D-4B6C-99EE-36B90985A011}"/>
              </a:ext>
            </a:extLst>
          </p:cNvPr>
          <p:cNvSpPr>
            <a:spLocks noChangeAspect="1"/>
          </p:cNvSpPr>
          <p:nvPr/>
        </p:nvSpPr>
        <p:spPr>
          <a:xfrm>
            <a:off x="7588337" y="5441452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38ACD2B-3485-475A-9BAE-49A4F2EF8837}"/>
              </a:ext>
            </a:extLst>
          </p:cNvPr>
          <p:cNvGrpSpPr/>
          <p:nvPr/>
        </p:nvGrpSpPr>
        <p:grpSpPr>
          <a:xfrm>
            <a:off x="4695081" y="3261743"/>
            <a:ext cx="686990" cy="1305670"/>
            <a:chOff x="483897" y="1891382"/>
            <a:chExt cx="1312731" cy="2494932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6DBFEA7B-619D-49B4-8D63-788F7F2474BE}"/>
                </a:ext>
              </a:extLst>
            </p:cNvPr>
            <p:cNvGrpSpPr/>
            <p:nvPr/>
          </p:nvGrpSpPr>
          <p:grpSpPr>
            <a:xfrm>
              <a:off x="804562" y="1891382"/>
              <a:ext cx="773813" cy="1001472"/>
              <a:chOff x="819999" y="1371007"/>
              <a:chExt cx="955580" cy="1236716"/>
            </a:xfrm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9F6C8161-9AB8-4E5D-A779-B650FB96EE9B}"/>
                  </a:ext>
                </a:extLst>
              </p:cNvPr>
              <p:cNvGrpSpPr/>
              <p:nvPr/>
            </p:nvGrpSpPr>
            <p:grpSpPr>
              <a:xfrm>
                <a:off x="819999" y="2028110"/>
                <a:ext cx="579832" cy="579613"/>
                <a:chOff x="2646027" y="2724840"/>
                <a:chExt cx="756285" cy="756000"/>
              </a:xfrm>
            </p:grpSpPr>
            <p:sp>
              <p:nvSpPr>
                <p:cNvPr id="59" name="자유형: 도형 58">
                  <a:extLst>
                    <a:ext uri="{FF2B5EF4-FFF2-40B4-BE49-F238E27FC236}">
                      <a16:creationId xmlns:a16="http://schemas.microsoft.com/office/drawing/2014/main" id="{89D07920-2097-4891-8CCC-CB1CFF64EA70}"/>
                    </a:ext>
                  </a:extLst>
                </p:cNvPr>
                <p:cNvSpPr/>
                <p:nvPr/>
              </p:nvSpPr>
              <p:spPr>
                <a:xfrm>
                  <a:off x="2646027" y="2724840"/>
                  <a:ext cx="756285" cy="756000"/>
                </a:xfrm>
                <a:custGeom>
                  <a:avLst/>
                  <a:gdLst>
                    <a:gd name="connsiteX0" fmla="*/ 756285 w 756285"/>
                    <a:gd name="connsiteY0" fmla="*/ 378523 h 758097"/>
                    <a:gd name="connsiteX1" fmla="*/ 378905 w 756285"/>
                    <a:gd name="connsiteY1" fmla="*/ 758095 h 758097"/>
                    <a:gd name="connsiteX2" fmla="*/ 0 w 756285"/>
                    <a:gd name="connsiteY2" fmla="*/ 379190 h 758097"/>
                    <a:gd name="connsiteX3" fmla="*/ 378333 w 756285"/>
                    <a:gd name="connsiteY3" fmla="*/ 0 h 758097"/>
                    <a:gd name="connsiteX4" fmla="*/ 756285 w 756285"/>
                    <a:gd name="connsiteY4" fmla="*/ 378523 h 758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56285" h="758097">
                      <a:moveTo>
                        <a:pt x="756285" y="378523"/>
                      </a:moveTo>
                      <a:cubicBezTo>
                        <a:pt x="756380" y="587693"/>
                        <a:pt x="587693" y="757333"/>
                        <a:pt x="378905" y="758095"/>
                      </a:cubicBezTo>
                      <a:cubicBezTo>
                        <a:pt x="171831" y="758857"/>
                        <a:pt x="0" y="587026"/>
                        <a:pt x="0" y="379190"/>
                      </a:cubicBezTo>
                      <a:cubicBezTo>
                        <a:pt x="-95" y="171069"/>
                        <a:pt x="170593" y="95"/>
                        <a:pt x="378333" y="0"/>
                      </a:cubicBezTo>
                      <a:cubicBezTo>
                        <a:pt x="587693" y="0"/>
                        <a:pt x="756190" y="168783"/>
                        <a:pt x="756285" y="378523"/>
                      </a:cubicBezTo>
                      <a:close/>
                    </a:path>
                  </a:pathLst>
                </a:custGeom>
                <a:solidFill>
                  <a:srgbClr val="E9B42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60" name="자유형: 도형 59">
                  <a:extLst>
                    <a:ext uri="{FF2B5EF4-FFF2-40B4-BE49-F238E27FC236}">
                      <a16:creationId xmlns:a16="http://schemas.microsoft.com/office/drawing/2014/main" id="{84ED2C58-5148-47E4-8937-5C87BAEABE50}"/>
                    </a:ext>
                  </a:extLst>
                </p:cNvPr>
                <p:cNvSpPr/>
                <p:nvPr/>
              </p:nvSpPr>
              <p:spPr>
                <a:xfrm>
                  <a:off x="2714569" y="2793240"/>
                  <a:ext cx="619200" cy="619200"/>
                </a:xfrm>
                <a:custGeom>
                  <a:avLst/>
                  <a:gdLst>
                    <a:gd name="connsiteX0" fmla="*/ 756285 w 756285"/>
                    <a:gd name="connsiteY0" fmla="*/ 378523 h 758097"/>
                    <a:gd name="connsiteX1" fmla="*/ 378905 w 756285"/>
                    <a:gd name="connsiteY1" fmla="*/ 758095 h 758097"/>
                    <a:gd name="connsiteX2" fmla="*/ 0 w 756285"/>
                    <a:gd name="connsiteY2" fmla="*/ 379190 h 758097"/>
                    <a:gd name="connsiteX3" fmla="*/ 378333 w 756285"/>
                    <a:gd name="connsiteY3" fmla="*/ 0 h 758097"/>
                    <a:gd name="connsiteX4" fmla="*/ 756285 w 756285"/>
                    <a:gd name="connsiteY4" fmla="*/ 378523 h 758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56285" h="758097">
                      <a:moveTo>
                        <a:pt x="756285" y="378523"/>
                      </a:moveTo>
                      <a:cubicBezTo>
                        <a:pt x="756380" y="587693"/>
                        <a:pt x="587693" y="757333"/>
                        <a:pt x="378905" y="758095"/>
                      </a:cubicBezTo>
                      <a:cubicBezTo>
                        <a:pt x="171831" y="758857"/>
                        <a:pt x="0" y="587026"/>
                        <a:pt x="0" y="379190"/>
                      </a:cubicBezTo>
                      <a:cubicBezTo>
                        <a:pt x="-95" y="171069"/>
                        <a:pt x="170593" y="95"/>
                        <a:pt x="378333" y="0"/>
                      </a:cubicBezTo>
                      <a:cubicBezTo>
                        <a:pt x="587693" y="0"/>
                        <a:pt x="756190" y="168783"/>
                        <a:pt x="756285" y="378523"/>
                      </a:cubicBezTo>
                      <a:close/>
                    </a:path>
                  </a:pathLst>
                </a:custGeom>
                <a:solidFill>
                  <a:srgbClr val="98711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61" name="자유형: 도형 60">
                  <a:extLst>
                    <a:ext uri="{FF2B5EF4-FFF2-40B4-BE49-F238E27FC236}">
                      <a16:creationId xmlns:a16="http://schemas.microsoft.com/office/drawing/2014/main" id="{FB25426A-E63C-45EB-8DFF-3C76263E5027}"/>
                    </a:ext>
                  </a:extLst>
                </p:cNvPr>
                <p:cNvSpPr/>
                <p:nvPr/>
              </p:nvSpPr>
              <p:spPr>
                <a:xfrm>
                  <a:off x="2725369" y="2804823"/>
                  <a:ext cx="597600" cy="596034"/>
                </a:xfrm>
                <a:custGeom>
                  <a:avLst/>
                  <a:gdLst>
                    <a:gd name="connsiteX0" fmla="*/ 593035 w 593431"/>
                    <a:gd name="connsiteY0" fmla="*/ 299875 h 596034"/>
                    <a:gd name="connsiteX1" fmla="*/ 295950 w 593431"/>
                    <a:gd name="connsiteY1" fmla="*/ 596007 h 596034"/>
                    <a:gd name="connsiteX2" fmla="*/ 9 w 593431"/>
                    <a:gd name="connsiteY2" fmla="*/ 294541 h 596034"/>
                    <a:gd name="connsiteX3" fmla="*/ 303094 w 593431"/>
                    <a:gd name="connsiteY3" fmla="*/ 28 h 596034"/>
                    <a:gd name="connsiteX4" fmla="*/ 593035 w 593431"/>
                    <a:gd name="connsiteY4" fmla="*/ 299875 h 596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3431" h="596034">
                      <a:moveTo>
                        <a:pt x="593035" y="299875"/>
                      </a:moveTo>
                      <a:cubicBezTo>
                        <a:pt x="592559" y="469134"/>
                        <a:pt x="456637" y="598198"/>
                        <a:pt x="295950" y="596007"/>
                      </a:cubicBezTo>
                      <a:cubicBezTo>
                        <a:pt x="128882" y="593721"/>
                        <a:pt x="-1229" y="445417"/>
                        <a:pt x="9" y="294541"/>
                      </a:cubicBezTo>
                      <a:cubicBezTo>
                        <a:pt x="1247" y="136807"/>
                        <a:pt x="143741" y="-2258"/>
                        <a:pt x="303094" y="28"/>
                      </a:cubicBezTo>
                      <a:cubicBezTo>
                        <a:pt x="454542" y="2028"/>
                        <a:pt x="602084" y="126139"/>
                        <a:pt x="593035" y="299875"/>
                      </a:cubicBezTo>
                      <a:close/>
                    </a:path>
                  </a:pathLst>
                </a:custGeom>
                <a:solidFill>
                  <a:srgbClr val="F8C83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62" name="Graphic 57">
                  <a:extLst>
                    <a:ext uri="{FF2B5EF4-FFF2-40B4-BE49-F238E27FC236}">
                      <a16:creationId xmlns:a16="http://schemas.microsoft.com/office/drawing/2014/main" id="{19EC892C-0082-433C-A3DE-7AFEEA57A558}"/>
                    </a:ext>
                  </a:extLst>
                </p:cNvPr>
                <p:cNvSpPr/>
                <p:nvPr/>
              </p:nvSpPr>
              <p:spPr>
                <a:xfrm>
                  <a:off x="2904214" y="2906762"/>
                  <a:ext cx="239910" cy="392156"/>
                </a:xfrm>
                <a:custGeom>
                  <a:avLst/>
                  <a:gdLst>
                    <a:gd name="connsiteX0" fmla="*/ 168085 w 390860"/>
                    <a:gd name="connsiteY0" fmla="*/ 271149 h 638900"/>
                    <a:gd name="connsiteX1" fmla="*/ 168085 w 390860"/>
                    <a:gd name="connsiteY1" fmla="*/ 104935 h 638900"/>
                    <a:gd name="connsiteX2" fmla="*/ 132025 w 390860"/>
                    <a:gd name="connsiteY2" fmla="*/ 118946 h 638900"/>
                    <a:gd name="connsiteX3" fmla="*/ 88518 w 390860"/>
                    <a:gd name="connsiteY3" fmla="*/ 204265 h 638900"/>
                    <a:gd name="connsiteX4" fmla="*/ 168085 w 390860"/>
                    <a:gd name="connsiteY4" fmla="*/ 271149 h 638900"/>
                    <a:gd name="connsiteX5" fmla="*/ 168085 w 390860"/>
                    <a:gd name="connsiteY5" fmla="*/ 271149 h 638900"/>
                    <a:gd name="connsiteX6" fmla="*/ 221032 w 390860"/>
                    <a:gd name="connsiteY6" fmla="*/ 534408 h 638900"/>
                    <a:gd name="connsiteX7" fmla="*/ 258788 w 390860"/>
                    <a:gd name="connsiteY7" fmla="*/ 519954 h 638900"/>
                    <a:gd name="connsiteX8" fmla="*/ 302295 w 390860"/>
                    <a:gd name="connsiteY8" fmla="*/ 434635 h 638900"/>
                    <a:gd name="connsiteX9" fmla="*/ 221032 w 390860"/>
                    <a:gd name="connsiteY9" fmla="*/ 358607 h 638900"/>
                    <a:gd name="connsiteX10" fmla="*/ 221032 w 390860"/>
                    <a:gd name="connsiteY10" fmla="*/ 534408 h 638900"/>
                    <a:gd name="connsiteX11" fmla="*/ 221032 w 390860"/>
                    <a:gd name="connsiteY11" fmla="*/ 638900 h 638900"/>
                    <a:gd name="connsiteX12" fmla="*/ 168085 w 390860"/>
                    <a:gd name="connsiteY12" fmla="*/ 638900 h 638900"/>
                    <a:gd name="connsiteX13" fmla="*/ 168085 w 390860"/>
                    <a:gd name="connsiteY13" fmla="*/ 608297 h 638900"/>
                    <a:gd name="connsiteX14" fmla="*/ 109313 w 390860"/>
                    <a:gd name="connsiteY14" fmla="*/ 593328 h 638900"/>
                    <a:gd name="connsiteX15" fmla="*/ 27 w 390860"/>
                    <a:gd name="connsiteY15" fmla="*/ 452333 h 638900"/>
                    <a:gd name="connsiteX16" fmla="*/ 87485 w 390860"/>
                    <a:gd name="connsiteY16" fmla="*/ 450047 h 638900"/>
                    <a:gd name="connsiteX17" fmla="*/ 147806 w 390860"/>
                    <a:gd name="connsiteY17" fmla="*/ 527919 h 638900"/>
                    <a:gd name="connsiteX18" fmla="*/ 168011 w 390860"/>
                    <a:gd name="connsiteY18" fmla="*/ 533965 h 638900"/>
                    <a:gd name="connsiteX19" fmla="*/ 168011 w 390860"/>
                    <a:gd name="connsiteY19" fmla="*/ 344375 h 638900"/>
                    <a:gd name="connsiteX20" fmla="*/ 1797 w 390860"/>
                    <a:gd name="connsiteY20" fmla="*/ 213188 h 638900"/>
                    <a:gd name="connsiteX21" fmla="*/ 80627 w 390860"/>
                    <a:gd name="connsiteY21" fmla="*/ 59878 h 638900"/>
                    <a:gd name="connsiteX22" fmla="*/ 168011 w 390860"/>
                    <a:gd name="connsiteY22" fmla="*/ 30529 h 638900"/>
                    <a:gd name="connsiteX23" fmla="*/ 168011 w 390860"/>
                    <a:gd name="connsiteY23" fmla="*/ 0 h 638900"/>
                    <a:gd name="connsiteX24" fmla="*/ 220958 w 390860"/>
                    <a:gd name="connsiteY24" fmla="*/ 0 h 638900"/>
                    <a:gd name="connsiteX25" fmla="*/ 220958 w 390860"/>
                    <a:gd name="connsiteY25" fmla="*/ 30382 h 638900"/>
                    <a:gd name="connsiteX26" fmla="*/ 281427 w 390860"/>
                    <a:gd name="connsiteY26" fmla="*/ 45572 h 638900"/>
                    <a:gd name="connsiteX27" fmla="*/ 390712 w 390860"/>
                    <a:gd name="connsiteY27" fmla="*/ 186567 h 638900"/>
                    <a:gd name="connsiteX28" fmla="*/ 303254 w 390860"/>
                    <a:gd name="connsiteY28" fmla="*/ 188853 h 638900"/>
                    <a:gd name="connsiteX29" fmla="*/ 242933 w 390860"/>
                    <a:gd name="connsiteY29" fmla="*/ 110982 h 638900"/>
                    <a:gd name="connsiteX30" fmla="*/ 221032 w 390860"/>
                    <a:gd name="connsiteY30" fmla="*/ 104566 h 638900"/>
                    <a:gd name="connsiteX31" fmla="*/ 221032 w 390860"/>
                    <a:gd name="connsiteY31" fmla="*/ 281989 h 638900"/>
                    <a:gd name="connsiteX32" fmla="*/ 388942 w 390860"/>
                    <a:gd name="connsiteY32" fmla="*/ 424459 h 638900"/>
                    <a:gd name="connsiteX33" fmla="*/ 310112 w 390860"/>
                    <a:gd name="connsiteY33" fmla="*/ 578948 h 638900"/>
                    <a:gd name="connsiteX34" fmla="*/ 221032 w 390860"/>
                    <a:gd name="connsiteY34" fmla="*/ 608445 h 638900"/>
                    <a:gd name="connsiteX35" fmla="*/ 221032 w 390860"/>
                    <a:gd name="connsiteY35" fmla="*/ 638900 h 638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390860" h="638900">
                      <a:moveTo>
                        <a:pt x="168085" y="271149"/>
                      </a:moveTo>
                      <a:lnTo>
                        <a:pt x="168085" y="104935"/>
                      </a:lnTo>
                      <a:cubicBezTo>
                        <a:pt x="155328" y="107589"/>
                        <a:pt x="143087" y="112309"/>
                        <a:pt x="132025" y="118946"/>
                      </a:cubicBezTo>
                      <a:cubicBezTo>
                        <a:pt x="99653" y="138487"/>
                        <a:pt x="82913" y="171303"/>
                        <a:pt x="88518" y="204265"/>
                      </a:cubicBezTo>
                      <a:cubicBezTo>
                        <a:pt x="95302" y="247257"/>
                        <a:pt x="127085" y="261784"/>
                        <a:pt x="168085" y="271149"/>
                      </a:cubicBezTo>
                      <a:lnTo>
                        <a:pt x="168085" y="271149"/>
                      </a:lnTo>
                      <a:close/>
                      <a:moveTo>
                        <a:pt x="221032" y="534408"/>
                      </a:moveTo>
                      <a:cubicBezTo>
                        <a:pt x="234453" y="531753"/>
                        <a:pt x="247210" y="526960"/>
                        <a:pt x="258788" y="519954"/>
                      </a:cubicBezTo>
                      <a:cubicBezTo>
                        <a:pt x="291160" y="500413"/>
                        <a:pt x="307900" y="467598"/>
                        <a:pt x="302295" y="434635"/>
                      </a:cubicBezTo>
                      <a:cubicBezTo>
                        <a:pt x="291603" y="390685"/>
                        <a:pt x="260115" y="371217"/>
                        <a:pt x="221032" y="358607"/>
                      </a:cubicBezTo>
                      <a:lnTo>
                        <a:pt x="221032" y="534408"/>
                      </a:lnTo>
                      <a:close/>
                      <a:moveTo>
                        <a:pt x="221032" y="638900"/>
                      </a:moveTo>
                      <a:lnTo>
                        <a:pt x="168085" y="638900"/>
                      </a:lnTo>
                      <a:lnTo>
                        <a:pt x="168085" y="608297"/>
                      </a:lnTo>
                      <a:cubicBezTo>
                        <a:pt x="147954" y="606011"/>
                        <a:pt x="128117" y="600997"/>
                        <a:pt x="109313" y="593328"/>
                      </a:cubicBezTo>
                      <a:cubicBezTo>
                        <a:pt x="44346" y="566781"/>
                        <a:pt x="2313" y="512507"/>
                        <a:pt x="27" y="452333"/>
                      </a:cubicBezTo>
                      <a:lnTo>
                        <a:pt x="87485" y="450047"/>
                      </a:lnTo>
                      <a:cubicBezTo>
                        <a:pt x="88739" y="483305"/>
                        <a:pt x="111967" y="513244"/>
                        <a:pt x="147806" y="527919"/>
                      </a:cubicBezTo>
                      <a:cubicBezTo>
                        <a:pt x="154369" y="530573"/>
                        <a:pt x="161080" y="532638"/>
                        <a:pt x="168011" y="533965"/>
                      </a:cubicBezTo>
                      <a:lnTo>
                        <a:pt x="168011" y="344375"/>
                      </a:lnTo>
                      <a:cubicBezTo>
                        <a:pt x="98915" y="327783"/>
                        <a:pt x="25026" y="308831"/>
                        <a:pt x="1797" y="213188"/>
                      </a:cubicBezTo>
                      <a:cubicBezTo>
                        <a:pt x="-7937" y="153899"/>
                        <a:pt x="22371" y="95053"/>
                        <a:pt x="80627" y="59878"/>
                      </a:cubicBezTo>
                      <a:cubicBezTo>
                        <a:pt x="106953" y="44024"/>
                        <a:pt x="136966" y="34143"/>
                        <a:pt x="168011" y="30529"/>
                      </a:cubicBezTo>
                      <a:lnTo>
                        <a:pt x="168011" y="0"/>
                      </a:lnTo>
                      <a:lnTo>
                        <a:pt x="220958" y="0"/>
                      </a:lnTo>
                      <a:lnTo>
                        <a:pt x="220958" y="30382"/>
                      </a:lnTo>
                      <a:cubicBezTo>
                        <a:pt x="241679" y="32594"/>
                        <a:pt x="262106" y="37682"/>
                        <a:pt x="281427" y="45572"/>
                      </a:cubicBezTo>
                      <a:cubicBezTo>
                        <a:pt x="346393" y="72120"/>
                        <a:pt x="388426" y="126394"/>
                        <a:pt x="390712" y="186567"/>
                      </a:cubicBezTo>
                      <a:lnTo>
                        <a:pt x="303254" y="188853"/>
                      </a:lnTo>
                      <a:cubicBezTo>
                        <a:pt x="302001" y="155596"/>
                        <a:pt x="278772" y="125656"/>
                        <a:pt x="242933" y="110982"/>
                      </a:cubicBezTo>
                      <a:cubicBezTo>
                        <a:pt x="235854" y="108106"/>
                        <a:pt x="228553" y="105894"/>
                        <a:pt x="221032" y="104566"/>
                      </a:cubicBezTo>
                      <a:lnTo>
                        <a:pt x="221032" y="281989"/>
                      </a:lnTo>
                      <a:cubicBezTo>
                        <a:pt x="287547" y="295631"/>
                        <a:pt x="359814" y="319007"/>
                        <a:pt x="388942" y="424459"/>
                      </a:cubicBezTo>
                      <a:cubicBezTo>
                        <a:pt x="399045" y="484116"/>
                        <a:pt x="368737" y="543552"/>
                        <a:pt x="310112" y="578948"/>
                      </a:cubicBezTo>
                      <a:cubicBezTo>
                        <a:pt x="283344" y="595097"/>
                        <a:pt x="252667" y="605053"/>
                        <a:pt x="221032" y="608445"/>
                      </a:cubicBezTo>
                      <a:lnTo>
                        <a:pt x="221032" y="638900"/>
                      </a:lnTo>
                      <a:close/>
                    </a:path>
                  </a:pathLst>
                </a:custGeom>
                <a:solidFill>
                  <a:srgbClr val="98711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2F507383-78A1-424F-A88D-42DE0939A2C1}"/>
                  </a:ext>
                </a:extLst>
              </p:cNvPr>
              <p:cNvGrpSpPr/>
              <p:nvPr/>
            </p:nvGrpSpPr>
            <p:grpSpPr>
              <a:xfrm>
                <a:off x="1195747" y="1902300"/>
                <a:ext cx="579832" cy="579613"/>
                <a:chOff x="2646027" y="2724840"/>
                <a:chExt cx="756285" cy="756000"/>
              </a:xfrm>
            </p:grpSpPr>
            <p:sp>
              <p:nvSpPr>
                <p:cNvPr id="55" name="자유형: 도형 54">
                  <a:extLst>
                    <a:ext uri="{FF2B5EF4-FFF2-40B4-BE49-F238E27FC236}">
                      <a16:creationId xmlns:a16="http://schemas.microsoft.com/office/drawing/2014/main" id="{DBBEB7D8-E539-433E-AE83-E38250CED68F}"/>
                    </a:ext>
                  </a:extLst>
                </p:cNvPr>
                <p:cNvSpPr/>
                <p:nvPr/>
              </p:nvSpPr>
              <p:spPr>
                <a:xfrm>
                  <a:off x="2646027" y="2724840"/>
                  <a:ext cx="756285" cy="756000"/>
                </a:xfrm>
                <a:custGeom>
                  <a:avLst/>
                  <a:gdLst>
                    <a:gd name="connsiteX0" fmla="*/ 756285 w 756285"/>
                    <a:gd name="connsiteY0" fmla="*/ 378523 h 758097"/>
                    <a:gd name="connsiteX1" fmla="*/ 378905 w 756285"/>
                    <a:gd name="connsiteY1" fmla="*/ 758095 h 758097"/>
                    <a:gd name="connsiteX2" fmla="*/ 0 w 756285"/>
                    <a:gd name="connsiteY2" fmla="*/ 379190 h 758097"/>
                    <a:gd name="connsiteX3" fmla="*/ 378333 w 756285"/>
                    <a:gd name="connsiteY3" fmla="*/ 0 h 758097"/>
                    <a:gd name="connsiteX4" fmla="*/ 756285 w 756285"/>
                    <a:gd name="connsiteY4" fmla="*/ 378523 h 758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56285" h="758097">
                      <a:moveTo>
                        <a:pt x="756285" y="378523"/>
                      </a:moveTo>
                      <a:cubicBezTo>
                        <a:pt x="756380" y="587693"/>
                        <a:pt x="587693" y="757333"/>
                        <a:pt x="378905" y="758095"/>
                      </a:cubicBezTo>
                      <a:cubicBezTo>
                        <a:pt x="171831" y="758857"/>
                        <a:pt x="0" y="587026"/>
                        <a:pt x="0" y="379190"/>
                      </a:cubicBezTo>
                      <a:cubicBezTo>
                        <a:pt x="-95" y="171069"/>
                        <a:pt x="170593" y="95"/>
                        <a:pt x="378333" y="0"/>
                      </a:cubicBezTo>
                      <a:cubicBezTo>
                        <a:pt x="587693" y="0"/>
                        <a:pt x="756190" y="168783"/>
                        <a:pt x="756285" y="378523"/>
                      </a:cubicBezTo>
                      <a:close/>
                    </a:path>
                  </a:pathLst>
                </a:custGeom>
                <a:solidFill>
                  <a:srgbClr val="E9B42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56" name="자유형: 도형 55">
                  <a:extLst>
                    <a:ext uri="{FF2B5EF4-FFF2-40B4-BE49-F238E27FC236}">
                      <a16:creationId xmlns:a16="http://schemas.microsoft.com/office/drawing/2014/main" id="{44A21524-FC37-4971-975C-61727ED1AE5E}"/>
                    </a:ext>
                  </a:extLst>
                </p:cNvPr>
                <p:cNvSpPr/>
                <p:nvPr/>
              </p:nvSpPr>
              <p:spPr>
                <a:xfrm>
                  <a:off x="2714569" y="2793240"/>
                  <a:ext cx="619200" cy="619200"/>
                </a:xfrm>
                <a:custGeom>
                  <a:avLst/>
                  <a:gdLst>
                    <a:gd name="connsiteX0" fmla="*/ 756285 w 756285"/>
                    <a:gd name="connsiteY0" fmla="*/ 378523 h 758097"/>
                    <a:gd name="connsiteX1" fmla="*/ 378905 w 756285"/>
                    <a:gd name="connsiteY1" fmla="*/ 758095 h 758097"/>
                    <a:gd name="connsiteX2" fmla="*/ 0 w 756285"/>
                    <a:gd name="connsiteY2" fmla="*/ 379190 h 758097"/>
                    <a:gd name="connsiteX3" fmla="*/ 378333 w 756285"/>
                    <a:gd name="connsiteY3" fmla="*/ 0 h 758097"/>
                    <a:gd name="connsiteX4" fmla="*/ 756285 w 756285"/>
                    <a:gd name="connsiteY4" fmla="*/ 378523 h 758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56285" h="758097">
                      <a:moveTo>
                        <a:pt x="756285" y="378523"/>
                      </a:moveTo>
                      <a:cubicBezTo>
                        <a:pt x="756380" y="587693"/>
                        <a:pt x="587693" y="757333"/>
                        <a:pt x="378905" y="758095"/>
                      </a:cubicBezTo>
                      <a:cubicBezTo>
                        <a:pt x="171831" y="758857"/>
                        <a:pt x="0" y="587026"/>
                        <a:pt x="0" y="379190"/>
                      </a:cubicBezTo>
                      <a:cubicBezTo>
                        <a:pt x="-95" y="171069"/>
                        <a:pt x="170593" y="95"/>
                        <a:pt x="378333" y="0"/>
                      </a:cubicBezTo>
                      <a:cubicBezTo>
                        <a:pt x="587693" y="0"/>
                        <a:pt x="756190" y="168783"/>
                        <a:pt x="756285" y="378523"/>
                      </a:cubicBezTo>
                      <a:close/>
                    </a:path>
                  </a:pathLst>
                </a:custGeom>
                <a:solidFill>
                  <a:srgbClr val="98711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57" name="자유형: 도형 56">
                  <a:extLst>
                    <a:ext uri="{FF2B5EF4-FFF2-40B4-BE49-F238E27FC236}">
                      <a16:creationId xmlns:a16="http://schemas.microsoft.com/office/drawing/2014/main" id="{1414FE32-0685-42E3-B03B-AC185222C3C7}"/>
                    </a:ext>
                  </a:extLst>
                </p:cNvPr>
                <p:cNvSpPr/>
                <p:nvPr/>
              </p:nvSpPr>
              <p:spPr>
                <a:xfrm>
                  <a:off x="2725369" y="2804823"/>
                  <a:ext cx="597600" cy="596034"/>
                </a:xfrm>
                <a:custGeom>
                  <a:avLst/>
                  <a:gdLst>
                    <a:gd name="connsiteX0" fmla="*/ 593035 w 593431"/>
                    <a:gd name="connsiteY0" fmla="*/ 299875 h 596034"/>
                    <a:gd name="connsiteX1" fmla="*/ 295950 w 593431"/>
                    <a:gd name="connsiteY1" fmla="*/ 596007 h 596034"/>
                    <a:gd name="connsiteX2" fmla="*/ 9 w 593431"/>
                    <a:gd name="connsiteY2" fmla="*/ 294541 h 596034"/>
                    <a:gd name="connsiteX3" fmla="*/ 303094 w 593431"/>
                    <a:gd name="connsiteY3" fmla="*/ 28 h 596034"/>
                    <a:gd name="connsiteX4" fmla="*/ 593035 w 593431"/>
                    <a:gd name="connsiteY4" fmla="*/ 299875 h 596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3431" h="596034">
                      <a:moveTo>
                        <a:pt x="593035" y="299875"/>
                      </a:moveTo>
                      <a:cubicBezTo>
                        <a:pt x="592559" y="469134"/>
                        <a:pt x="456637" y="598198"/>
                        <a:pt x="295950" y="596007"/>
                      </a:cubicBezTo>
                      <a:cubicBezTo>
                        <a:pt x="128882" y="593721"/>
                        <a:pt x="-1229" y="445417"/>
                        <a:pt x="9" y="294541"/>
                      </a:cubicBezTo>
                      <a:cubicBezTo>
                        <a:pt x="1247" y="136807"/>
                        <a:pt x="143741" y="-2258"/>
                        <a:pt x="303094" y="28"/>
                      </a:cubicBezTo>
                      <a:cubicBezTo>
                        <a:pt x="454542" y="2028"/>
                        <a:pt x="602084" y="126139"/>
                        <a:pt x="593035" y="299875"/>
                      </a:cubicBezTo>
                      <a:close/>
                    </a:path>
                  </a:pathLst>
                </a:custGeom>
                <a:solidFill>
                  <a:srgbClr val="F8C83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58" name="Graphic 57">
                  <a:extLst>
                    <a:ext uri="{FF2B5EF4-FFF2-40B4-BE49-F238E27FC236}">
                      <a16:creationId xmlns:a16="http://schemas.microsoft.com/office/drawing/2014/main" id="{E77FBA1A-E3BD-4916-8C1A-3A89A099C950}"/>
                    </a:ext>
                  </a:extLst>
                </p:cNvPr>
                <p:cNvSpPr/>
                <p:nvPr/>
              </p:nvSpPr>
              <p:spPr>
                <a:xfrm>
                  <a:off x="2904214" y="2906762"/>
                  <a:ext cx="239910" cy="392156"/>
                </a:xfrm>
                <a:custGeom>
                  <a:avLst/>
                  <a:gdLst>
                    <a:gd name="connsiteX0" fmla="*/ 168085 w 390860"/>
                    <a:gd name="connsiteY0" fmla="*/ 271149 h 638900"/>
                    <a:gd name="connsiteX1" fmla="*/ 168085 w 390860"/>
                    <a:gd name="connsiteY1" fmla="*/ 104935 h 638900"/>
                    <a:gd name="connsiteX2" fmla="*/ 132025 w 390860"/>
                    <a:gd name="connsiteY2" fmla="*/ 118946 h 638900"/>
                    <a:gd name="connsiteX3" fmla="*/ 88518 w 390860"/>
                    <a:gd name="connsiteY3" fmla="*/ 204265 h 638900"/>
                    <a:gd name="connsiteX4" fmla="*/ 168085 w 390860"/>
                    <a:gd name="connsiteY4" fmla="*/ 271149 h 638900"/>
                    <a:gd name="connsiteX5" fmla="*/ 168085 w 390860"/>
                    <a:gd name="connsiteY5" fmla="*/ 271149 h 638900"/>
                    <a:gd name="connsiteX6" fmla="*/ 221032 w 390860"/>
                    <a:gd name="connsiteY6" fmla="*/ 534408 h 638900"/>
                    <a:gd name="connsiteX7" fmla="*/ 258788 w 390860"/>
                    <a:gd name="connsiteY7" fmla="*/ 519954 h 638900"/>
                    <a:gd name="connsiteX8" fmla="*/ 302295 w 390860"/>
                    <a:gd name="connsiteY8" fmla="*/ 434635 h 638900"/>
                    <a:gd name="connsiteX9" fmla="*/ 221032 w 390860"/>
                    <a:gd name="connsiteY9" fmla="*/ 358607 h 638900"/>
                    <a:gd name="connsiteX10" fmla="*/ 221032 w 390860"/>
                    <a:gd name="connsiteY10" fmla="*/ 534408 h 638900"/>
                    <a:gd name="connsiteX11" fmla="*/ 221032 w 390860"/>
                    <a:gd name="connsiteY11" fmla="*/ 638900 h 638900"/>
                    <a:gd name="connsiteX12" fmla="*/ 168085 w 390860"/>
                    <a:gd name="connsiteY12" fmla="*/ 638900 h 638900"/>
                    <a:gd name="connsiteX13" fmla="*/ 168085 w 390860"/>
                    <a:gd name="connsiteY13" fmla="*/ 608297 h 638900"/>
                    <a:gd name="connsiteX14" fmla="*/ 109313 w 390860"/>
                    <a:gd name="connsiteY14" fmla="*/ 593328 h 638900"/>
                    <a:gd name="connsiteX15" fmla="*/ 27 w 390860"/>
                    <a:gd name="connsiteY15" fmla="*/ 452333 h 638900"/>
                    <a:gd name="connsiteX16" fmla="*/ 87485 w 390860"/>
                    <a:gd name="connsiteY16" fmla="*/ 450047 h 638900"/>
                    <a:gd name="connsiteX17" fmla="*/ 147806 w 390860"/>
                    <a:gd name="connsiteY17" fmla="*/ 527919 h 638900"/>
                    <a:gd name="connsiteX18" fmla="*/ 168011 w 390860"/>
                    <a:gd name="connsiteY18" fmla="*/ 533965 h 638900"/>
                    <a:gd name="connsiteX19" fmla="*/ 168011 w 390860"/>
                    <a:gd name="connsiteY19" fmla="*/ 344375 h 638900"/>
                    <a:gd name="connsiteX20" fmla="*/ 1797 w 390860"/>
                    <a:gd name="connsiteY20" fmla="*/ 213188 h 638900"/>
                    <a:gd name="connsiteX21" fmla="*/ 80627 w 390860"/>
                    <a:gd name="connsiteY21" fmla="*/ 59878 h 638900"/>
                    <a:gd name="connsiteX22" fmla="*/ 168011 w 390860"/>
                    <a:gd name="connsiteY22" fmla="*/ 30529 h 638900"/>
                    <a:gd name="connsiteX23" fmla="*/ 168011 w 390860"/>
                    <a:gd name="connsiteY23" fmla="*/ 0 h 638900"/>
                    <a:gd name="connsiteX24" fmla="*/ 220958 w 390860"/>
                    <a:gd name="connsiteY24" fmla="*/ 0 h 638900"/>
                    <a:gd name="connsiteX25" fmla="*/ 220958 w 390860"/>
                    <a:gd name="connsiteY25" fmla="*/ 30382 h 638900"/>
                    <a:gd name="connsiteX26" fmla="*/ 281427 w 390860"/>
                    <a:gd name="connsiteY26" fmla="*/ 45572 h 638900"/>
                    <a:gd name="connsiteX27" fmla="*/ 390712 w 390860"/>
                    <a:gd name="connsiteY27" fmla="*/ 186567 h 638900"/>
                    <a:gd name="connsiteX28" fmla="*/ 303254 w 390860"/>
                    <a:gd name="connsiteY28" fmla="*/ 188853 h 638900"/>
                    <a:gd name="connsiteX29" fmla="*/ 242933 w 390860"/>
                    <a:gd name="connsiteY29" fmla="*/ 110982 h 638900"/>
                    <a:gd name="connsiteX30" fmla="*/ 221032 w 390860"/>
                    <a:gd name="connsiteY30" fmla="*/ 104566 h 638900"/>
                    <a:gd name="connsiteX31" fmla="*/ 221032 w 390860"/>
                    <a:gd name="connsiteY31" fmla="*/ 281989 h 638900"/>
                    <a:gd name="connsiteX32" fmla="*/ 388942 w 390860"/>
                    <a:gd name="connsiteY32" fmla="*/ 424459 h 638900"/>
                    <a:gd name="connsiteX33" fmla="*/ 310112 w 390860"/>
                    <a:gd name="connsiteY33" fmla="*/ 578948 h 638900"/>
                    <a:gd name="connsiteX34" fmla="*/ 221032 w 390860"/>
                    <a:gd name="connsiteY34" fmla="*/ 608445 h 638900"/>
                    <a:gd name="connsiteX35" fmla="*/ 221032 w 390860"/>
                    <a:gd name="connsiteY35" fmla="*/ 638900 h 638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390860" h="638900">
                      <a:moveTo>
                        <a:pt x="168085" y="271149"/>
                      </a:moveTo>
                      <a:lnTo>
                        <a:pt x="168085" y="104935"/>
                      </a:lnTo>
                      <a:cubicBezTo>
                        <a:pt x="155328" y="107589"/>
                        <a:pt x="143087" y="112309"/>
                        <a:pt x="132025" y="118946"/>
                      </a:cubicBezTo>
                      <a:cubicBezTo>
                        <a:pt x="99653" y="138487"/>
                        <a:pt x="82913" y="171303"/>
                        <a:pt x="88518" y="204265"/>
                      </a:cubicBezTo>
                      <a:cubicBezTo>
                        <a:pt x="95302" y="247257"/>
                        <a:pt x="127085" y="261784"/>
                        <a:pt x="168085" y="271149"/>
                      </a:cubicBezTo>
                      <a:lnTo>
                        <a:pt x="168085" y="271149"/>
                      </a:lnTo>
                      <a:close/>
                      <a:moveTo>
                        <a:pt x="221032" y="534408"/>
                      </a:moveTo>
                      <a:cubicBezTo>
                        <a:pt x="234453" y="531753"/>
                        <a:pt x="247210" y="526960"/>
                        <a:pt x="258788" y="519954"/>
                      </a:cubicBezTo>
                      <a:cubicBezTo>
                        <a:pt x="291160" y="500413"/>
                        <a:pt x="307900" y="467598"/>
                        <a:pt x="302295" y="434635"/>
                      </a:cubicBezTo>
                      <a:cubicBezTo>
                        <a:pt x="291603" y="390685"/>
                        <a:pt x="260115" y="371217"/>
                        <a:pt x="221032" y="358607"/>
                      </a:cubicBezTo>
                      <a:lnTo>
                        <a:pt x="221032" y="534408"/>
                      </a:lnTo>
                      <a:close/>
                      <a:moveTo>
                        <a:pt x="221032" y="638900"/>
                      </a:moveTo>
                      <a:lnTo>
                        <a:pt x="168085" y="638900"/>
                      </a:lnTo>
                      <a:lnTo>
                        <a:pt x="168085" y="608297"/>
                      </a:lnTo>
                      <a:cubicBezTo>
                        <a:pt x="147954" y="606011"/>
                        <a:pt x="128117" y="600997"/>
                        <a:pt x="109313" y="593328"/>
                      </a:cubicBezTo>
                      <a:cubicBezTo>
                        <a:pt x="44346" y="566781"/>
                        <a:pt x="2313" y="512507"/>
                        <a:pt x="27" y="452333"/>
                      </a:cubicBezTo>
                      <a:lnTo>
                        <a:pt x="87485" y="450047"/>
                      </a:lnTo>
                      <a:cubicBezTo>
                        <a:pt x="88739" y="483305"/>
                        <a:pt x="111967" y="513244"/>
                        <a:pt x="147806" y="527919"/>
                      </a:cubicBezTo>
                      <a:cubicBezTo>
                        <a:pt x="154369" y="530573"/>
                        <a:pt x="161080" y="532638"/>
                        <a:pt x="168011" y="533965"/>
                      </a:cubicBezTo>
                      <a:lnTo>
                        <a:pt x="168011" y="344375"/>
                      </a:lnTo>
                      <a:cubicBezTo>
                        <a:pt x="98915" y="327783"/>
                        <a:pt x="25026" y="308831"/>
                        <a:pt x="1797" y="213188"/>
                      </a:cubicBezTo>
                      <a:cubicBezTo>
                        <a:pt x="-7937" y="153899"/>
                        <a:pt x="22371" y="95053"/>
                        <a:pt x="80627" y="59878"/>
                      </a:cubicBezTo>
                      <a:cubicBezTo>
                        <a:pt x="106953" y="44024"/>
                        <a:pt x="136966" y="34143"/>
                        <a:pt x="168011" y="30529"/>
                      </a:cubicBezTo>
                      <a:lnTo>
                        <a:pt x="168011" y="0"/>
                      </a:lnTo>
                      <a:lnTo>
                        <a:pt x="220958" y="0"/>
                      </a:lnTo>
                      <a:lnTo>
                        <a:pt x="220958" y="30382"/>
                      </a:lnTo>
                      <a:cubicBezTo>
                        <a:pt x="241679" y="32594"/>
                        <a:pt x="262106" y="37682"/>
                        <a:pt x="281427" y="45572"/>
                      </a:cubicBezTo>
                      <a:cubicBezTo>
                        <a:pt x="346393" y="72120"/>
                        <a:pt x="388426" y="126394"/>
                        <a:pt x="390712" y="186567"/>
                      </a:cubicBezTo>
                      <a:lnTo>
                        <a:pt x="303254" y="188853"/>
                      </a:lnTo>
                      <a:cubicBezTo>
                        <a:pt x="302001" y="155596"/>
                        <a:pt x="278772" y="125656"/>
                        <a:pt x="242933" y="110982"/>
                      </a:cubicBezTo>
                      <a:cubicBezTo>
                        <a:pt x="235854" y="108106"/>
                        <a:pt x="228553" y="105894"/>
                        <a:pt x="221032" y="104566"/>
                      </a:cubicBezTo>
                      <a:lnTo>
                        <a:pt x="221032" y="281989"/>
                      </a:lnTo>
                      <a:cubicBezTo>
                        <a:pt x="287547" y="295631"/>
                        <a:pt x="359814" y="319007"/>
                        <a:pt x="388942" y="424459"/>
                      </a:cubicBezTo>
                      <a:cubicBezTo>
                        <a:pt x="399045" y="484116"/>
                        <a:pt x="368737" y="543552"/>
                        <a:pt x="310112" y="578948"/>
                      </a:cubicBezTo>
                      <a:cubicBezTo>
                        <a:pt x="283344" y="595097"/>
                        <a:pt x="252667" y="605053"/>
                        <a:pt x="221032" y="608445"/>
                      </a:cubicBezTo>
                      <a:lnTo>
                        <a:pt x="221032" y="638900"/>
                      </a:lnTo>
                      <a:close/>
                    </a:path>
                  </a:pathLst>
                </a:custGeom>
                <a:solidFill>
                  <a:srgbClr val="98711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BE3D84F7-EF63-47C1-911B-01E08A7CA55D}"/>
                  </a:ext>
                </a:extLst>
              </p:cNvPr>
              <p:cNvGrpSpPr/>
              <p:nvPr/>
            </p:nvGrpSpPr>
            <p:grpSpPr>
              <a:xfrm>
                <a:off x="865615" y="1371007"/>
                <a:ext cx="579832" cy="579613"/>
                <a:chOff x="2646027" y="2724840"/>
                <a:chExt cx="756285" cy="756000"/>
              </a:xfrm>
            </p:grpSpPr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11F9EACC-D0A2-405C-A2FC-EDF61E14CCCD}"/>
                    </a:ext>
                  </a:extLst>
                </p:cNvPr>
                <p:cNvSpPr/>
                <p:nvPr/>
              </p:nvSpPr>
              <p:spPr>
                <a:xfrm>
                  <a:off x="2646027" y="2724840"/>
                  <a:ext cx="756285" cy="756000"/>
                </a:xfrm>
                <a:custGeom>
                  <a:avLst/>
                  <a:gdLst>
                    <a:gd name="connsiteX0" fmla="*/ 756285 w 756285"/>
                    <a:gd name="connsiteY0" fmla="*/ 378523 h 758097"/>
                    <a:gd name="connsiteX1" fmla="*/ 378905 w 756285"/>
                    <a:gd name="connsiteY1" fmla="*/ 758095 h 758097"/>
                    <a:gd name="connsiteX2" fmla="*/ 0 w 756285"/>
                    <a:gd name="connsiteY2" fmla="*/ 379190 h 758097"/>
                    <a:gd name="connsiteX3" fmla="*/ 378333 w 756285"/>
                    <a:gd name="connsiteY3" fmla="*/ 0 h 758097"/>
                    <a:gd name="connsiteX4" fmla="*/ 756285 w 756285"/>
                    <a:gd name="connsiteY4" fmla="*/ 378523 h 758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56285" h="758097">
                      <a:moveTo>
                        <a:pt x="756285" y="378523"/>
                      </a:moveTo>
                      <a:cubicBezTo>
                        <a:pt x="756380" y="587693"/>
                        <a:pt x="587693" y="757333"/>
                        <a:pt x="378905" y="758095"/>
                      </a:cubicBezTo>
                      <a:cubicBezTo>
                        <a:pt x="171831" y="758857"/>
                        <a:pt x="0" y="587026"/>
                        <a:pt x="0" y="379190"/>
                      </a:cubicBezTo>
                      <a:cubicBezTo>
                        <a:pt x="-95" y="171069"/>
                        <a:pt x="170593" y="95"/>
                        <a:pt x="378333" y="0"/>
                      </a:cubicBezTo>
                      <a:cubicBezTo>
                        <a:pt x="587693" y="0"/>
                        <a:pt x="756190" y="168783"/>
                        <a:pt x="756285" y="378523"/>
                      </a:cubicBezTo>
                      <a:close/>
                    </a:path>
                  </a:pathLst>
                </a:custGeom>
                <a:solidFill>
                  <a:srgbClr val="E9B42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52" name="자유형: 도형 51">
                  <a:extLst>
                    <a:ext uri="{FF2B5EF4-FFF2-40B4-BE49-F238E27FC236}">
                      <a16:creationId xmlns:a16="http://schemas.microsoft.com/office/drawing/2014/main" id="{D2C8CA50-2EF0-4108-A9DC-6562069003B4}"/>
                    </a:ext>
                  </a:extLst>
                </p:cNvPr>
                <p:cNvSpPr/>
                <p:nvPr/>
              </p:nvSpPr>
              <p:spPr>
                <a:xfrm>
                  <a:off x="2714569" y="2793240"/>
                  <a:ext cx="619200" cy="619200"/>
                </a:xfrm>
                <a:custGeom>
                  <a:avLst/>
                  <a:gdLst>
                    <a:gd name="connsiteX0" fmla="*/ 756285 w 756285"/>
                    <a:gd name="connsiteY0" fmla="*/ 378523 h 758097"/>
                    <a:gd name="connsiteX1" fmla="*/ 378905 w 756285"/>
                    <a:gd name="connsiteY1" fmla="*/ 758095 h 758097"/>
                    <a:gd name="connsiteX2" fmla="*/ 0 w 756285"/>
                    <a:gd name="connsiteY2" fmla="*/ 379190 h 758097"/>
                    <a:gd name="connsiteX3" fmla="*/ 378333 w 756285"/>
                    <a:gd name="connsiteY3" fmla="*/ 0 h 758097"/>
                    <a:gd name="connsiteX4" fmla="*/ 756285 w 756285"/>
                    <a:gd name="connsiteY4" fmla="*/ 378523 h 758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56285" h="758097">
                      <a:moveTo>
                        <a:pt x="756285" y="378523"/>
                      </a:moveTo>
                      <a:cubicBezTo>
                        <a:pt x="756380" y="587693"/>
                        <a:pt x="587693" y="757333"/>
                        <a:pt x="378905" y="758095"/>
                      </a:cubicBezTo>
                      <a:cubicBezTo>
                        <a:pt x="171831" y="758857"/>
                        <a:pt x="0" y="587026"/>
                        <a:pt x="0" y="379190"/>
                      </a:cubicBezTo>
                      <a:cubicBezTo>
                        <a:pt x="-95" y="171069"/>
                        <a:pt x="170593" y="95"/>
                        <a:pt x="378333" y="0"/>
                      </a:cubicBezTo>
                      <a:cubicBezTo>
                        <a:pt x="587693" y="0"/>
                        <a:pt x="756190" y="168783"/>
                        <a:pt x="756285" y="378523"/>
                      </a:cubicBezTo>
                      <a:close/>
                    </a:path>
                  </a:pathLst>
                </a:custGeom>
                <a:solidFill>
                  <a:srgbClr val="98711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53" name="자유형: 도형 52">
                  <a:extLst>
                    <a:ext uri="{FF2B5EF4-FFF2-40B4-BE49-F238E27FC236}">
                      <a16:creationId xmlns:a16="http://schemas.microsoft.com/office/drawing/2014/main" id="{9BD8DC1C-D0C5-4D39-A460-AE23044E143A}"/>
                    </a:ext>
                  </a:extLst>
                </p:cNvPr>
                <p:cNvSpPr/>
                <p:nvPr/>
              </p:nvSpPr>
              <p:spPr>
                <a:xfrm>
                  <a:off x="2725369" y="2804823"/>
                  <a:ext cx="597600" cy="596034"/>
                </a:xfrm>
                <a:custGeom>
                  <a:avLst/>
                  <a:gdLst>
                    <a:gd name="connsiteX0" fmla="*/ 593035 w 593431"/>
                    <a:gd name="connsiteY0" fmla="*/ 299875 h 596034"/>
                    <a:gd name="connsiteX1" fmla="*/ 295950 w 593431"/>
                    <a:gd name="connsiteY1" fmla="*/ 596007 h 596034"/>
                    <a:gd name="connsiteX2" fmla="*/ 9 w 593431"/>
                    <a:gd name="connsiteY2" fmla="*/ 294541 h 596034"/>
                    <a:gd name="connsiteX3" fmla="*/ 303094 w 593431"/>
                    <a:gd name="connsiteY3" fmla="*/ 28 h 596034"/>
                    <a:gd name="connsiteX4" fmla="*/ 593035 w 593431"/>
                    <a:gd name="connsiteY4" fmla="*/ 299875 h 596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3431" h="596034">
                      <a:moveTo>
                        <a:pt x="593035" y="299875"/>
                      </a:moveTo>
                      <a:cubicBezTo>
                        <a:pt x="592559" y="469134"/>
                        <a:pt x="456637" y="598198"/>
                        <a:pt x="295950" y="596007"/>
                      </a:cubicBezTo>
                      <a:cubicBezTo>
                        <a:pt x="128882" y="593721"/>
                        <a:pt x="-1229" y="445417"/>
                        <a:pt x="9" y="294541"/>
                      </a:cubicBezTo>
                      <a:cubicBezTo>
                        <a:pt x="1247" y="136807"/>
                        <a:pt x="143741" y="-2258"/>
                        <a:pt x="303094" y="28"/>
                      </a:cubicBezTo>
                      <a:cubicBezTo>
                        <a:pt x="454542" y="2028"/>
                        <a:pt x="602084" y="126139"/>
                        <a:pt x="593035" y="299875"/>
                      </a:cubicBezTo>
                      <a:close/>
                    </a:path>
                  </a:pathLst>
                </a:custGeom>
                <a:solidFill>
                  <a:srgbClr val="F8C83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54" name="Graphic 57">
                  <a:extLst>
                    <a:ext uri="{FF2B5EF4-FFF2-40B4-BE49-F238E27FC236}">
                      <a16:creationId xmlns:a16="http://schemas.microsoft.com/office/drawing/2014/main" id="{1C72FACF-13D0-4048-8D9F-53720936C085}"/>
                    </a:ext>
                  </a:extLst>
                </p:cNvPr>
                <p:cNvSpPr/>
                <p:nvPr/>
              </p:nvSpPr>
              <p:spPr>
                <a:xfrm>
                  <a:off x="2904214" y="2906762"/>
                  <a:ext cx="239910" cy="392156"/>
                </a:xfrm>
                <a:custGeom>
                  <a:avLst/>
                  <a:gdLst>
                    <a:gd name="connsiteX0" fmla="*/ 168085 w 390860"/>
                    <a:gd name="connsiteY0" fmla="*/ 271149 h 638900"/>
                    <a:gd name="connsiteX1" fmla="*/ 168085 w 390860"/>
                    <a:gd name="connsiteY1" fmla="*/ 104935 h 638900"/>
                    <a:gd name="connsiteX2" fmla="*/ 132025 w 390860"/>
                    <a:gd name="connsiteY2" fmla="*/ 118946 h 638900"/>
                    <a:gd name="connsiteX3" fmla="*/ 88518 w 390860"/>
                    <a:gd name="connsiteY3" fmla="*/ 204265 h 638900"/>
                    <a:gd name="connsiteX4" fmla="*/ 168085 w 390860"/>
                    <a:gd name="connsiteY4" fmla="*/ 271149 h 638900"/>
                    <a:gd name="connsiteX5" fmla="*/ 168085 w 390860"/>
                    <a:gd name="connsiteY5" fmla="*/ 271149 h 638900"/>
                    <a:gd name="connsiteX6" fmla="*/ 221032 w 390860"/>
                    <a:gd name="connsiteY6" fmla="*/ 534408 h 638900"/>
                    <a:gd name="connsiteX7" fmla="*/ 258788 w 390860"/>
                    <a:gd name="connsiteY7" fmla="*/ 519954 h 638900"/>
                    <a:gd name="connsiteX8" fmla="*/ 302295 w 390860"/>
                    <a:gd name="connsiteY8" fmla="*/ 434635 h 638900"/>
                    <a:gd name="connsiteX9" fmla="*/ 221032 w 390860"/>
                    <a:gd name="connsiteY9" fmla="*/ 358607 h 638900"/>
                    <a:gd name="connsiteX10" fmla="*/ 221032 w 390860"/>
                    <a:gd name="connsiteY10" fmla="*/ 534408 h 638900"/>
                    <a:gd name="connsiteX11" fmla="*/ 221032 w 390860"/>
                    <a:gd name="connsiteY11" fmla="*/ 638900 h 638900"/>
                    <a:gd name="connsiteX12" fmla="*/ 168085 w 390860"/>
                    <a:gd name="connsiteY12" fmla="*/ 638900 h 638900"/>
                    <a:gd name="connsiteX13" fmla="*/ 168085 w 390860"/>
                    <a:gd name="connsiteY13" fmla="*/ 608297 h 638900"/>
                    <a:gd name="connsiteX14" fmla="*/ 109313 w 390860"/>
                    <a:gd name="connsiteY14" fmla="*/ 593328 h 638900"/>
                    <a:gd name="connsiteX15" fmla="*/ 27 w 390860"/>
                    <a:gd name="connsiteY15" fmla="*/ 452333 h 638900"/>
                    <a:gd name="connsiteX16" fmla="*/ 87485 w 390860"/>
                    <a:gd name="connsiteY16" fmla="*/ 450047 h 638900"/>
                    <a:gd name="connsiteX17" fmla="*/ 147806 w 390860"/>
                    <a:gd name="connsiteY17" fmla="*/ 527919 h 638900"/>
                    <a:gd name="connsiteX18" fmla="*/ 168011 w 390860"/>
                    <a:gd name="connsiteY18" fmla="*/ 533965 h 638900"/>
                    <a:gd name="connsiteX19" fmla="*/ 168011 w 390860"/>
                    <a:gd name="connsiteY19" fmla="*/ 344375 h 638900"/>
                    <a:gd name="connsiteX20" fmla="*/ 1797 w 390860"/>
                    <a:gd name="connsiteY20" fmla="*/ 213188 h 638900"/>
                    <a:gd name="connsiteX21" fmla="*/ 80627 w 390860"/>
                    <a:gd name="connsiteY21" fmla="*/ 59878 h 638900"/>
                    <a:gd name="connsiteX22" fmla="*/ 168011 w 390860"/>
                    <a:gd name="connsiteY22" fmla="*/ 30529 h 638900"/>
                    <a:gd name="connsiteX23" fmla="*/ 168011 w 390860"/>
                    <a:gd name="connsiteY23" fmla="*/ 0 h 638900"/>
                    <a:gd name="connsiteX24" fmla="*/ 220958 w 390860"/>
                    <a:gd name="connsiteY24" fmla="*/ 0 h 638900"/>
                    <a:gd name="connsiteX25" fmla="*/ 220958 w 390860"/>
                    <a:gd name="connsiteY25" fmla="*/ 30382 h 638900"/>
                    <a:gd name="connsiteX26" fmla="*/ 281427 w 390860"/>
                    <a:gd name="connsiteY26" fmla="*/ 45572 h 638900"/>
                    <a:gd name="connsiteX27" fmla="*/ 390712 w 390860"/>
                    <a:gd name="connsiteY27" fmla="*/ 186567 h 638900"/>
                    <a:gd name="connsiteX28" fmla="*/ 303254 w 390860"/>
                    <a:gd name="connsiteY28" fmla="*/ 188853 h 638900"/>
                    <a:gd name="connsiteX29" fmla="*/ 242933 w 390860"/>
                    <a:gd name="connsiteY29" fmla="*/ 110982 h 638900"/>
                    <a:gd name="connsiteX30" fmla="*/ 221032 w 390860"/>
                    <a:gd name="connsiteY30" fmla="*/ 104566 h 638900"/>
                    <a:gd name="connsiteX31" fmla="*/ 221032 w 390860"/>
                    <a:gd name="connsiteY31" fmla="*/ 281989 h 638900"/>
                    <a:gd name="connsiteX32" fmla="*/ 388942 w 390860"/>
                    <a:gd name="connsiteY32" fmla="*/ 424459 h 638900"/>
                    <a:gd name="connsiteX33" fmla="*/ 310112 w 390860"/>
                    <a:gd name="connsiteY33" fmla="*/ 578948 h 638900"/>
                    <a:gd name="connsiteX34" fmla="*/ 221032 w 390860"/>
                    <a:gd name="connsiteY34" fmla="*/ 608445 h 638900"/>
                    <a:gd name="connsiteX35" fmla="*/ 221032 w 390860"/>
                    <a:gd name="connsiteY35" fmla="*/ 638900 h 638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390860" h="638900">
                      <a:moveTo>
                        <a:pt x="168085" y="271149"/>
                      </a:moveTo>
                      <a:lnTo>
                        <a:pt x="168085" y="104935"/>
                      </a:lnTo>
                      <a:cubicBezTo>
                        <a:pt x="155328" y="107589"/>
                        <a:pt x="143087" y="112309"/>
                        <a:pt x="132025" y="118946"/>
                      </a:cubicBezTo>
                      <a:cubicBezTo>
                        <a:pt x="99653" y="138487"/>
                        <a:pt x="82913" y="171303"/>
                        <a:pt x="88518" y="204265"/>
                      </a:cubicBezTo>
                      <a:cubicBezTo>
                        <a:pt x="95302" y="247257"/>
                        <a:pt x="127085" y="261784"/>
                        <a:pt x="168085" y="271149"/>
                      </a:cubicBezTo>
                      <a:lnTo>
                        <a:pt x="168085" y="271149"/>
                      </a:lnTo>
                      <a:close/>
                      <a:moveTo>
                        <a:pt x="221032" y="534408"/>
                      </a:moveTo>
                      <a:cubicBezTo>
                        <a:pt x="234453" y="531753"/>
                        <a:pt x="247210" y="526960"/>
                        <a:pt x="258788" y="519954"/>
                      </a:cubicBezTo>
                      <a:cubicBezTo>
                        <a:pt x="291160" y="500413"/>
                        <a:pt x="307900" y="467598"/>
                        <a:pt x="302295" y="434635"/>
                      </a:cubicBezTo>
                      <a:cubicBezTo>
                        <a:pt x="291603" y="390685"/>
                        <a:pt x="260115" y="371217"/>
                        <a:pt x="221032" y="358607"/>
                      </a:cubicBezTo>
                      <a:lnTo>
                        <a:pt x="221032" y="534408"/>
                      </a:lnTo>
                      <a:close/>
                      <a:moveTo>
                        <a:pt x="221032" y="638900"/>
                      </a:moveTo>
                      <a:lnTo>
                        <a:pt x="168085" y="638900"/>
                      </a:lnTo>
                      <a:lnTo>
                        <a:pt x="168085" y="608297"/>
                      </a:lnTo>
                      <a:cubicBezTo>
                        <a:pt x="147954" y="606011"/>
                        <a:pt x="128117" y="600997"/>
                        <a:pt x="109313" y="593328"/>
                      </a:cubicBezTo>
                      <a:cubicBezTo>
                        <a:pt x="44346" y="566781"/>
                        <a:pt x="2313" y="512507"/>
                        <a:pt x="27" y="452333"/>
                      </a:cubicBezTo>
                      <a:lnTo>
                        <a:pt x="87485" y="450047"/>
                      </a:lnTo>
                      <a:cubicBezTo>
                        <a:pt x="88739" y="483305"/>
                        <a:pt x="111967" y="513244"/>
                        <a:pt x="147806" y="527919"/>
                      </a:cubicBezTo>
                      <a:cubicBezTo>
                        <a:pt x="154369" y="530573"/>
                        <a:pt x="161080" y="532638"/>
                        <a:pt x="168011" y="533965"/>
                      </a:cubicBezTo>
                      <a:lnTo>
                        <a:pt x="168011" y="344375"/>
                      </a:lnTo>
                      <a:cubicBezTo>
                        <a:pt x="98915" y="327783"/>
                        <a:pt x="25026" y="308831"/>
                        <a:pt x="1797" y="213188"/>
                      </a:cubicBezTo>
                      <a:cubicBezTo>
                        <a:pt x="-7937" y="153899"/>
                        <a:pt x="22371" y="95053"/>
                        <a:pt x="80627" y="59878"/>
                      </a:cubicBezTo>
                      <a:cubicBezTo>
                        <a:pt x="106953" y="44024"/>
                        <a:pt x="136966" y="34143"/>
                        <a:pt x="168011" y="30529"/>
                      </a:cubicBezTo>
                      <a:lnTo>
                        <a:pt x="168011" y="0"/>
                      </a:lnTo>
                      <a:lnTo>
                        <a:pt x="220958" y="0"/>
                      </a:lnTo>
                      <a:lnTo>
                        <a:pt x="220958" y="30382"/>
                      </a:lnTo>
                      <a:cubicBezTo>
                        <a:pt x="241679" y="32594"/>
                        <a:pt x="262106" y="37682"/>
                        <a:pt x="281427" y="45572"/>
                      </a:cubicBezTo>
                      <a:cubicBezTo>
                        <a:pt x="346393" y="72120"/>
                        <a:pt x="388426" y="126394"/>
                        <a:pt x="390712" y="186567"/>
                      </a:cubicBezTo>
                      <a:lnTo>
                        <a:pt x="303254" y="188853"/>
                      </a:lnTo>
                      <a:cubicBezTo>
                        <a:pt x="302001" y="155596"/>
                        <a:pt x="278772" y="125656"/>
                        <a:pt x="242933" y="110982"/>
                      </a:cubicBezTo>
                      <a:cubicBezTo>
                        <a:pt x="235854" y="108106"/>
                        <a:pt x="228553" y="105894"/>
                        <a:pt x="221032" y="104566"/>
                      </a:cubicBezTo>
                      <a:lnTo>
                        <a:pt x="221032" y="281989"/>
                      </a:lnTo>
                      <a:cubicBezTo>
                        <a:pt x="287547" y="295631"/>
                        <a:pt x="359814" y="319007"/>
                        <a:pt x="388942" y="424459"/>
                      </a:cubicBezTo>
                      <a:cubicBezTo>
                        <a:pt x="399045" y="484116"/>
                        <a:pt x="368737" y="543552"/>
                        <a:pt x="310112" y="578948"/>
                      </a:cubicBezTo>
                      <a:cubicBezTo>
                        <a:pt x="283344" y="595097"/>
                        <a:pt x="252667" y="605053"/>
                        <a:pt x="221032" y="608445"/>
                      </a:cubicBezTo>
                      <a:lnTo>
                        <a:pt x="221032" y="638900"/>
                      </a:lnTo>
                      <a:close/>
                    </a:path>
                  </a:pathLst>
                </a:custGeom>
                <a:solidFill>
                  <a:srgbClr val="98711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85FE2E62-73F3-4A6F-A44B-630F8839EBC4}"/>
                </a:ext>
              </a:extLst>
            </p:cNvPr>
            <p:cNvGrpSpPr/>
            <p:nvPr/>
          </p:nvGrpSpPr>
          <p:grpSpPr>
            <a:xfrm>
              <a:off x="483897" y="2675980"/>
              <a:ext cx="1312731" cy="1710334"/>
              <a:chOff x="483897" y="2274227"/>
              <a:chExt cx="1621088" cy="2112087"/>
            </a:xfrm>
          </p:grpSpPr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84444F8A-DE39-4A36-B73C-6D0E5676B5A0}"/>
                  </a:ext>
                </a:extLst>
              </p:cNvPr>
              <p:cNvSpPr/>
              <p:nvPr/>
            </p:nvSpPr>
            <p:spPr>
              <a:xfrm>
                <a:off x="483897" y="2274227"/>
                <a:ext cx="1621088" cy="2112087"/>
              </a:xfrm>
              <a:custGeom>
                <a:avLst/>
                <a:gdLst>
                  <a:gd name="connsiteX0" fmla="*/ 1537880 w 1621088"/>
                  <a:gd name="connsiteY0" fmla="*/ 1233365 h 2112087"/>
                  <a:gd name="connsiteX1" fmla="*/ 1146212 w 1621088"/>
                  <a:gd name="connsiteY1" fmla="*/ 525848 h 2112087"/>
                  <a:gd name="connsiteX2" fmla="*/ 1163738 w 1621088"/>
                  <a:gd name="connsiteY2" fmla="*/ 519847 h 2112087"/>
                  <a:gd name="connsiteX3" fmla="*/ 1228984 w 1621088"/>
                  <a:gd name="connsiteY3" fmla="*/ 404213 h 2112087"/>
                  <a:gd name="connsiteX4" fmla="*/ 1448821 w 1621088"/>
                  <a:gd name="connsiteY4" fmla="*/ 89031 h 2112087"/>
                  <a:gd name="connsiteX5" fmla="*/ 1461299 w 1621088"/>
                  <a:gd name="connsiteY5" fmla="*/ 46740 h 2112087"/>
                  <a:gd name="connsiteX6" fmla="*/ 1422151 w 1621088"/>
                  <a:gd name="connsiteY6" fmla="*/ 35691 h 2112087"/>
                  <a:gd name="connsiteX7" fmla="*/ 1257654 w 1621088"/>
                  <a:gd name="connsiteY7" fmla="*/ 54836 h 2112087"/>
                  <a:gd name="connsiteX8" fmla="*/ 1204886 w 1621088"/>
                  <a:gd name="connsiteY8" fmla="*/ 42930 h 2112087"/>
                  <a:gd name="connsiteX9" fmla="*/ 792168 w 1621088"/>
                  <a:gd name="connsiteY9" fmla="*/ 54455 h 2112087"/>
                  <a:gd name="connsiteX10" fmla="*/ 399357 w 1621088"/>
                  <a:gd name="connsiteY10" fmla="*/ 163 h 2112087"/>
                  <a:gd name="connsiteX11" fmla="*/ 259339 w 1621088"/>
                  <a:gd name="connsiteY11" fmla="*/ 55979 h 2112087"/>
                  <a:gd name="connsiteX12" fmla="*/ 230478 w 1621088"/>
                  <a:gd name="connsiteY12" fmla="*/ 220476 h 2112087"/>
                  <a:gd name="connsiteX13" fmla="*/ 478509 w 1621088"/>
                  <a:gd name="connsiteY13" fmla="*/ 501083 h 2112087"/>
                  <a:gd name="connsiteX14" fmla="*/ 492035 w 1621088"/>
                  <a:gd name="connsiteY14" fmla="*/ 510989 h 2112087"/>
                  <a:gd name="connsiteX15" fmla="*/ 15499 w 1621088"/>
                  <a:gd name="connsiteY15" fmla="*/ 1494445 h 2112087"/>
                  <a:gd name="connsiteX16" fmla="*/ 7498 w 1621088"/>
                  <a:gd name="connsiteY16" fmla="*/ 1729998 h 2112087"/>
                  <a:gd name="connsiteX17" fmla="*/ 374115 w 1621088"/>
                  <a:gd name="connsiteY17" fmla="*/ 2063659 h 2112087"/>
                  <a:gd name="connsiteX18" fmla="*/ 1116018 w 1621088"/>
                  <a:gd name="connsiteY18" fmla="*/ 2100235 h 2112087"/>
                  <a:gd name="connsiteX19" fmla="*/ 1603222 w 1621088"/>
                  <a:gd name="connsiteY19" fmla="*/ 1745905 h 2112087"/>
                  <a:gd name="connsiteX20" fmla="*/ 1537880 w 1621088"/>
                  <a:gd name="connsiteY20" fmla="*/ 1233365 h 2112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21088" h="2112087">
                    <a:moveTo>
                      <a:pt x="1537880" y="1233365"/>
                    </a:moveTo>
                    <a:cubicBezTo>
                      <a:pt x="1466252" y="1073726"/>
                      <a:pt x="1229460" y="638052"/>
                      <a:pt x="1146212" y="525848"/>
                    </a:cubicBezTo>
                    <a:cubicBezTo>
                      <a:pt x="1152022" y="524324"/>
                      <a:pt x="1157928" y="522419"/>
                      <a:pt x="1163738" y="519847"/>
                    </a:cubicBezTo>
                    <a:cubicBezTo>
                      <a:pt x="1192694" y="485366"/>
                      <a:pt x="1205838" y="442027"/>
                      <a:pt x="1228984" y="404213"/>
                    </a:cubicBezTo>
                    <a:cubicBezTo>
                      <a:pt x="1295850" y="294676"/>
                      <a:pt x="1379003" y="196473"/>
                      <a:pt x="1448821" y="89031"/>
                    </a:cubicBezTo>
                    <a:cubicBezTo>
                      <a:pt x="1457108" y="76268"/>
                      <a:pt x="1471586" y="63790"/>
                      <a:pt x="1461299" y="46740"/>
                    </a:cubicBezTo>
                    <a:cubicBezTo>
                      <a:pt x="1452631" y="32357"/>
                      <a:pt x="1436058" y="36548"/>
                      <a:pt x="1422151" y="35691"/>
                    </a:cubicBezTo>
                    <a:cubicBezTo>
                      <a:pt x="1366144" y="32167"/>
                      <a:pt x="1312899" y="52455"/>
                      <a:pt x="1257654" y="54836"/>
                    </a:cubicBezTo>
                    <a:cubicBezTo>
                      <a:pt x="1242986" y="37786"/>
                      <a:pt x="1223936" y="41025"/>
                      <a:pt x="1204886" y="42930"/>
                    </a:cubicBezTo>
                    <a:cubicBezTo>
                      <a:pt x="1069345" y="56836"/>
                      <a:pt x="928089" y="67314"/>
                      <a:pt x="792168" y="54455"/>
                    </a:cubicBezTo>
                    <a:cubicBezTo>
                      <a:pt x="719968" y="32738"/>
                      <a:pt x="449268" y="-2695"/>
                      <a:pt x="399357" y="163"/>
                    </a:cubicBezTo>
                    <a:cubicBezTo>
                      <a:pt x="348493" y="7497"/>
                      <a:pt x="291343" y="829"/>
                      <a:pt x="259339" y="55979"/>
                    </a:cubicBezTo>
                    <a:cubicBezTo>
                      <a:pt x="166185" y="99604"/>
                      <a:pt x="156564" y="148372"/>
                      <a:pt x="230478" y="220476"/>
                    </a:cubicBezTo>
                    <a:cubicBezTo>
                      <a:pt x="320204" y="307916"/>
                      <a:pt x="399642" y="404118"/>
                      <a:pt x="478509" y="501083"/>
                    </a:cubicBezTo>
                    <a:cubicBezTo>
                      <a:pt x="482319" y="506131"/>
                      <a:pt x="486987" y="509084"/>
                      <a:pt x="492035" y="510989"/>
                    </a:cubicBezTo>
                    <a:cubicBezTo>
                      <a:pt x="409453" y="660721"/>
                      <a:pt x="104558" y="1137924"/>
                      <a:pt x="15499" y="1494445"/>
                    </a:cubicBezTo>
                    <a:cubicBezTo>
                      <a:pt x="-1170" y="1572836"/>
                      <a:pt x="-5265" y="1651703"/>
                      <a:pt x="7498" y="1729998"/>
                    </a:cubicBezTo>
                    <a:cubicBezTo>
                      <a:pt x="28358" y="1857919"/>
                      <a:pt x="134847" y="1997651"/>
                      <a:pt x="374115" y="2063659"/>
                    </a:cubicBezTo>
                    <a:cubicBezTo>
                      <a:pt x="619860" y="2108045"/>
                      <a:pt x="867034" y="2125952"/>
                      <a:pt x="1116018" y="2100235"/>
                    </a:cubicBezTo>
                    <a:cubicBezTo>
                      <a:pt x="1202981" y="2091281"/>
                      <a:pt x="1506543" y="2064326"/>
                      <a:pt x="1603222" y="1745905"/>
                    </a:cubicBezTo>
                    <a:cubicBezTo>
                      <a:pt x="1644465" y="1566454"/>
                      <a:pt x="1610841" y="1396242"/>
                      <a:pt x="1537880" y="1233365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4EE90BD8-57A0-4C47-B47A-0084DD0B0087}"/>
                  </a:ext>
                </a:extLst>
              </p:cNvPr>
              <p:cNvSpPr/>
              <p:nvPr/>
            </p:nvSpPr>
            <p:spPr>
              <a:xfrm>
                <a:off x="950023" y="2762676"/>
                <a:ext cx="709519" cy="436416"/>
              </a:xfrm>
              <a:custGeom>
                <a:avLst/>
                <a:gdLst>
                  <a:gd name="connsiteX0" fmla="*/ 697516 w 709519"/>
                  <a:gd name="connsiteY0" fmla="*/ 31397 h 436416"/>
                  <a:gd name="connsiteX1" fmla="*/ 630746 w 709519"/>
                  <a:gd name="connsiteY1" fmla="*/ 13586 h 436416"/>
                  <a:gd name="connsiteX2" fmla="*/ 545021 w 709519"/>
                  <a:gd name="connsiteY2" fmla="*/ 23111 h 436416"/>
                  <a:gd name="connsiteX3" fmla="*/ 487300 w 709519"/>
                  <a:gd name="connsiteY3" fmla="*/ 13871 h 436416"/>
                  <a:gd name="connsiteX4" fmla="*/ 430721 w 709519"/>
                  <a:gd name="connsiteY4" fmla="*/ 51686 h 436416"/>
                  <a:gd name="connsiteX5" fmla="*/ 12288 w 709519"/>
                  <a:gd name="connsiteY5" fmla="*/ 12538 h 436416"/>
                  <a:gd name="connsiteX6" fmla="*/ 42387 w 709519"/>
                  <a:gd name="connsiteY6" fmla="*/ 41303 h 436416"/>
                  <a:gd name="connsiteX7" fmla="*/ 477013 w 709519"/>
                  <a:gd name="connsiteY7" fmla="*/ 81785 h 436416"/>
                  <a:gd name="connsiteX8" fmla="*/ 477013 w 709519"/>
                  <a:gd name="connsiteY8" fmla="*/ 81785 h 436416"/>
                  <a:gd name="connsiteX9" fmla="*/ 477013 w 709519"/>
                  <a:gd name="connsiteY9" fmla="*/ 81785 h 436416"/>
                  <a:gd name="connsiteX10" fmla="*/ 564071 w 709519"/>
                  <a:gd name="connsiteY10" fmla="*/ 89881 h 436416"/>
                  <a:gd name="connsiteX11" fmla="*/ 536544 w 709519"/>
                  <a:gd name="connsiteY11" fmla="*/ 371440 h 436416"/>
                  <a:gd name="connsiteX12" fmla="*/ 583121 w 709519"/>
                  <a:gd name="connsiteY12" fmla="*/ 89881 h 436416"/>
                  <a:gd name="connsiteX13" fmla="*/ 654940 w 709519"/>
                  <a:gd name="connsiteY13" fmla="*/ 436305 h 436416"/>
                  <a:gd name="connsiteX14" fmla="*/ 602171 w 709519"/>
                  <a:gd name="connsiteY14" fmla="*/ 89881 h 436416"/>
                  <a:gd name="connsiteX15" fmla="*/ 697231 w 709519"/>
                  <a:gd name="connsiteY15" fmla="*/ 70640 h 436416"/>
                  <a:gd name="connsiteX16" fmla="*/ 697516 w 709519"/>
                  <a:gd name="connsiteY16" fmla="*/ 31397 h 436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09519" h="436416">
                    <a:moveTo>
                      <a:pt x="697516" y="31397"/>
                    </a:moveTo>
                    <a:cubicBezTo>
                      <a:pt x="630746" y="61211"/>
                      <a:pt x="697421" y="-34039"/>
                      <a:pt x="630746" y="13586"/>
                    </a:cubicBezTo>
                    <a:cubicBezTo>
                      <a:pt x="602171" y="33969"/>
                      <a:pt x="583121" y="51686"/>
                      <a:pt x="545021" y="23111"/>
                    </a:cubicBezTo>
                    <a:cubicBezTo>
                      <a:pt x="526638" y="9299"/>
                      <a:pt x="493777" y="-6988"/>
                      <a:pt x="487300" y="13871"/>
                    </a:cubicBezTo>
                    <a:cubicBezTo>
                      <a:pt x="474346" y="55781"/>
                      <a:pt x="487871" y="42161"/>
                      <a:pt x="430721" y="51686"/>
                    </a:cubicBezTo>
                    <a:cubicBezTo>
                      <a:pt x="259271" y="51686"/>
                      <a:pt x="148686" y="23015"/>
                      <a:pt x="12288" y="12538"/>
                    </a:cubicBezTo>
                    <a:cubicBezTo>
                      <a:pt x="-7429" y="13586"/>
                      <a:pt x="-7429" y="32636"/>
                      <a:pt x="42387" y="41303"/>
                    </a:cubicBezTo>
                    <a:cubicBezTo>
                      <a:pt x="186595" y="61973"/>
                      <a:pt x="330423" y="86357"/>
                      <a:pt x="477013" y="81785"/>
                    </a:cubicBezTo>
                    <a:lnTo>
                      <a:pt x="477013" y="81785"/>
                    </a:lnTo>
                    <a:lnTo>
                      <a:pt x="477013" y="81785"/>
                    </a:lnTo>
                    <a:cubicBezTo>
                      <a:pt x="487871" y="127981"/>
                      <a:pt x="527495" y="112074"/>
                      <a:pt x="564071" y="89881"/>
                    </a:cubicBezTo>
                    <a:cubicBezTo>
                      <a:pt x="550736" y="184940"/>
                      <a:pt x="516446" y="366106"/>
                      <a:pt x="536544" y="371440"/>
                    </a:cubicBezTo>
                    <a:cubicBezTo>
                      <a:pt x="554546" y="375631"/>
                      <a:pt x="558451" y="184464"/>
                      <a:pt x="583121" y="89881"/>
                    </a:cubicBezTo>
                    <a:cubicBezTo>
                      <a:pt x="609410" y="204371"/>
                      <a:pt x="630746" y="442306"/>
                      <a:pt x="654940" y="436305"/>
                    </a:cubicBezTo>
                    <a:cubicBezTo>
                      <a:pt x="668846" y="432781"/>
                      <a:pt x="603600" y="100549"/>
                      <a:pt x="602171" y="89881"/>
                    </a:cubicBezTo>
                    <a:cubicBezTo>
                      <a:pt x="725996" y="137506"/>
                      <a:pt x="630746" y="70831"/>
                      <a:pt x="697231" y="70640"/>
                    </a:cubicBezTo>
                    <a:cubicBezTo>
                      <a:pt x="706946" y="70640"/>
                      <a:pt x="719043" y="44542"/>
                      <a:pt x="697516" y="31397"/>
                    </a:cubicBezTo>
                    <a:close/>
                  </a:path>
                </a:pathLst>
              </a:custGeom>
              <a:solidFill>
                <a:srgbClr val="59341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16237D66-05DB-4D50-B5EA-3915AC79DDA8}"/>
                  </a:ext>
                </a:extLst>
              </p:cNvPr>
              <p:cNvSpPr/>
              <p:nvPr/>
            </p:nvSpPr>
            <p:spPr>
              <a:xfrm>
                <a:off x="933641" y="3158214"/>
                <a:ext cx="756285" cy="758097"/>
              </a:xfrm>
              <a:custGeom>
                <a:avLst/>
                <a:gdLst>
                  <a:gd name="connsiteX0" fmla="*/ 756285 w 756285"/>
                  <a:gd name="connsiteY0" fmla="*/ 378523 h 758097"/>
                  <a:gd name="connsiteX1" fmla="*/ 378905 w 756285"/>
                  <a:gd name="connsiteY1" fmla="*/ 758095 h 758097"/>
                  <a:gd name="connsiteX2" fmla="*/ 0 w 756285"/>
                  <a:gd name="connsiteY2" fmla="*/ 379190 h 758097"/>
                  <a:gd name="connsiteX3" fmla="*/ 378333 w 756285"/>
                  <a:gd name="connsiteY3" fmla="*/ 0 h 758097"/>
                  <a:gd name="connsiteX4" fmla="*/ 756285 w 756285"/>
                  <a:gd name="connsiteY4" fmla="*/ 378523 h 75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6285" h="758097">
                    <a:moveTo>
                      <a:pt x="756285" y="378523"/>
                    </a:moveTo>
                    <a:cubicBezTo>
                      <a:pt x="756380" y="587693"/>
                      <a:pt x="587693" y="757333"/>
                      <a:pt x="378905" y="758095"/>
                    </a:cubicBezTo>
                    <a:cubicBezTo>
                      <a:pt x="171831" y="758857"/>
                      <a:pt x="0" y="587026"/>
                      <a:pt x="0" y="379190"/>
                    </a:cubicBezTo>
                    <a:cubicBezTo>
                      <a:pt x="-95" y="171069"/>
                      <a:pt x="170593" y="95"/>
                      <a:pt x="378333" y="0"/>
                    </a:cubicBezTo>
                    <a:cubicBezTo>
                      <a:pt x="587693" y="0"/>
                      <a:pt x="756190" y="168783"/>
                      <a:pt x="756285" y="378523"/>
                    </a:cubicBezTo>
                    <a:close/>
                  </a:path>
                </a:pathLst>
              </a:custGeom>
              <a:solidFill>
                <a:srgbClr val="E9B42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E5043F14-15B8-403C-8319-DC819892BC5E}"/>
                  </a:ext>
                </a:extLst>
              </p:cNvPr>
              <p:cNvSpPr/>
              <p:nvPr/>
            </p:nvSpPr>
            <p:spPr>
              <a:xfrm>
                <a:off x="1695402" y="3462633"/>
                <a:ext cx="378532" cy="800298"/>
              </a:xfrm>
              <a:custGeom>
                <a:avLst/>
                <a:gdLst>
                  <a:gd name="connsiteX0" fmla="*/ 261605 w 378532"/>
                  <a:gd name="connsiteY0" fmla="*/ 0 h 800298"/>
                  <a:gd name="connsiteX1" fmla="*/ 371714 w 378532"/>
                  <a:gd name="connsiteY1" fmla="*/ 487013 h 800298"/>
                  <a:gd name="connsiteX2" fmla="*/ 162926 w 378532"/>
                  <a:gd name="connsiteY2" fmla="*/ 784574 h 800298"/>
                  <a:gd name="connsiteX3" fmla="*/ 70819 w 378532"/>
                  <a:gd name="connsiteY3" fmla="*/ 797338 h 800298"/>
                  <a:gd name="connsiteX4" fmla="*/ 3573 w 378532"/>
                  <a:gd name="connsiteY4" fmla="*/ 736663 h 800298"/>
                  <a:gd name="connsiteX5" fmla="*/ 29766 w 378532"/>
                  <a:gd name="connsiteY5" fmla="*/ 660654 h 800298"/>
                  <a:gd name="connsiteX6" fmla="*/ 300372 w 378532"/>
                  <a:gd name="connsiteY6" fmla="*/ 170021 h 800298"/>
                  <a:gd name="connsiteX7" fmla="*/ 261605 w 378532"/>
                  <a:gd name="connsiteY7" fmla="*/ 0 h 800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8532" h="800298">
                    <a:moveTo>
                      <a:pt x="261605" y="0"/>
                    </a:moveTo>
                    <a:cubicBezTo>
                      <a:pt x="361617" y="208979"/>
                      <a:pt x="394288" y="382524"/>
                      <a:pt x="371714" y="487013"/>
                    </a:cubicBezTo>
                    <a:cubicBezTo>
                      <a:pt x="343806" y="615887"/>
                      <a:pt x="275988" y="715709"/>
                      <a:pt x="162926" y="784574"/>
                    </a:cubicBezTo>
                    <a:cubicBezTo>
                      <a:pt x="133779" y="802291"/>
                      <a:pt x="101966" y="802576"/>
                      <a:pt x="70819" y="797338"/>
                    </a:cubicBezTo>
                    <a:cubicBezTo>
                      <a:pt x="37101" y="791623"/>
                      <a:pt x="14431" y="768763"/>
                      <a:pt x="3573" y="736663"/>
                    </a:cubicBezTo>
                    <a:cubicBezTo>
                      <a:pt x="-6905" y="705517"/>
                      <a:pt x="6811" y="679799"/>
                      <a:pt x="29766" y="660654"/>
                    </a:cubicBezTo>
                    <a:cubicBezTo>
                      <a:pt x="74629" y="623316"/>
                      <a:pt x="333042" y="475583"/>
                      <a:pt x="300372" y="170021"/>
                    </a:cubicBezTo>
                    <a:cubicBezTo>
                      <a:pt x="290085" y="112871"/>
                      <a:pt x="268558" y="58579"/>
                      <a:pt x="261605" y="0"/>
                    </a:cubicBezTo>
                    <a:close/>
                  </a:path>
                </a:pathLst>
              </a:custGeom>
              <a:solidFill>
                <a:schemeClr val="bg1">
                  <a:alpha val="7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38766C2A-DA20-4A52-8891-92F1D36CEF7B}"/>
                  </a:ext>
                </a:extLst>
              </p:cNvPr>
              <p:cNvSpPr/>
              <p:nvPr/>
            </p:nvSpPr>
            <p:spPr>
              <a:xfrm>
                <a:off x="1007260" y="3240577"/>
                <a:ext cx="593431" cy="596034"/>
              </a:xfrm>
              <a:custGeom>
                <a:avLst/>
                <a:gdLst>
                  <a:gd name="connsiteX0" fmla="*/ 593035 w 593431"/>
                  <a:gd name="connsiteY0" fmla="*/ 299875 h 596034"/>
                  <a:gd name="connsiteX1" fmla="*/ 295950 w 593431"/>
                  <a:gd name="connsiteY1" fmla="*/ 596007 h 596034"/>
                  <a:gd name="connsiteX2" fmla="*/ 9 w 593431"/>
                  <a:gd name="connsiteY2" fmla="*/ 294541 h 596034"/>
                  <a:gd name="connsiteX3" fmla="*/ 303094 w 593431"/>
                  <a:gd name="connsiteY3" fmla="*/ 28 h 596034"/>
                  <a:gd name="connsiteX4" fmla="*/ 593035 w 593431"/>
                  <a:gd name="connsiteY4" fmla="*/ 299875 h 596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3431" h="596034">
                    <a:moveTo>
                      <a:pt x="593035" y="299875"/>
                    </a:moveTo>
                    <a:cubicBezTo>
                      <a:pt x="592559" y="469134"/>
                      <a:pt x="456637" y="598198"/>
                      <a:pt x="295950" y="596007"/>
                    </a:cubicBezTo>
                    <a:cubicBezTo>
                      <a:pt x="128882" y="593721"/>
                      <a:pt x="-1229" y="445417"/>
                      <a:pt x="9" y="294541"/>
                    </a:cubicBezTo>
                    <a:cubicBezTo>
                      <a:pt x="1247" y="136807"/>
                      <a:pt x="143741" y="-2258"/>
                      <a:pt x="303094" y="28"/>
                    </a:cubicBezTo>
                    <a:cubicBezTo>
                      <a:pt x="454542" y="2028"/>
                      <a:pt x="602084" y="126139"/>
                      <a:pt x="593035" y="299875"/>
                    </a:cubicBezTo>
                    <a:close/>
                  </a:path>
                </a:pathLst>
              </a:custGeom>
              <a:solidFill>
                <a:srgbClr val="F8C83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Graphic 57">
                <a:extLst>
                  <a:ext uri="{FF2B5EF4-FFF2-40B4-BE49-F238E27FC236}">
                    <a16:creationId xmlns:a16="http://schemas.microsoft.com/office/drawing/2014/main" id="{B57C98A9-3FDD-41EE-A0AF-A38776CE0345}"/>
                  </a:ext>
                </a:extLst>
              </p:cNvPr>
              <p:cNvSpPr/>
              <p:nvPr/>
            </p:nvSpPr>
            <p:spPr>
              <a:xfrm>
                <a:off x="1184020" y="3341184"/>
                <a:ext cx="239910" cy="392156"/>
              </a:xfrm>
              <a:custGeom>
                <a:avLst/>
                <a:gdLst>
                  <a:gd name="connsiteX0" fmla="*/ 168085 w 390860"/>
                  <a:gd name="connsiteY0" fmla="*/ 271149 h 638900"/>
                  <a:gd name="connsiteX1" fmla="*/ 168085 w 390860"/>
                  <a:gd name="connsiteY1" fmla="*/ 104935 h 638900"/>
                  <a:gd name="connsiteX2" fmla="*/ 132025 w 390860"/>
                  <a:gd name="connsiteY2" fmla="*/ 118946 h 638900"/>
                  <a:gd name="connsiteX3" fmla="*/ 88518 w 390860"/>
                  <a:gd name="connsiteY3" fmla="*/ 204265 h 638900"/>
                  <a:gd name="connsiteX4" fmla="*/ 168085 w 390860"/>
                  <a:gd name="connsiteY4" fmla="*/ 271149 h 638900"/>
                  <a:gd name="connsiteX5" fmla="*/ 168085 w 390860"/>
                  <a:gd name="connsiteY5" fmla="*/ 271149 h 638900"/>
                  <a:gd name="connsiteX6" fmla="*/ 221032 w 390860"/>
                  <a:gd name="connsiteY6" fmla="*/ 534408 h 638900"/>
                  <a:gd name="connsiteX7" fmla="*/ 258788 w 390860"/>
                  <a:gd name="connsiteY7" fmla="*/ 519954 h 638900"/>
                  <a:gd name="connsiteX8" fmla="*/ 302295 w 390860"/>
                  <a:gd name="connsiteY8" fmla="*/ 434635 h 638900"/>
                  <a:gd name="connsiteX9" fmla="*/ 221032 w 390860"/>
                  <a:gd name="connsiteY9" fmla="*/ 358607 h 638900"/>
                  <a:gd name="connsiteX10" fmla="*/ 221032 w 390860"/>
                  <a:gd name="connsiteY10" fmla="*/ 534408 h 638900"/>
                  <a:gd name="connsiteX11" fmla="*/ 221032 w 390860"/>
                  <a:gd name="connsiteY11" fmla="*/ 638900 h 638900"/>
                  <a:gd name="connsiteX12" fmla="*/ 168085 w 390860"/>
                  <a:gd name="connsiteY12" fmla="*/ 638900 h 638900"/>
                  <a:gd name="connsiteX13" fmla="*/ 168085 w 390860"/>
                  <a:gd name="connsiteY13" fmla="*/ 608297 h 638900"/>
                  <a:gd name="connsiteX14" fmla="*/ 109313 w 390860"/>
                  <a:gd name="connsiteY14" fmla="*/ 593328 h 638900"/>
                  <a:gd name="connsiteX15" fmla="*/ 27 w 390860"/>
                  <a:gd name="connsiteY15" fmla="*/ 452333 h 638900"/>
                  <a:gd name="connsiteX16" fmla="*/ 87485 w 390860"/>
                  <a:gd name="connsiteY16" fmla="*/ 450047 h 638900"/>
                  <a:gd name="connsiteX17" fmla="*/ 147806 w 390860"/>
                  <a:gd name="connsiteY17" fmla="*/ 527919 h 638900"/>
                  <a:gd name="connsiteX18" fmla="*/ 168011 w 390860"/>
                  <a:gd name="connsiteY18" fmla="*/ 533965 h 638900"/>
                  <a:gd name="connsiteX19" fmla="*/ 168011 w 390860"/>
                  <a:gd name="connsiteY19" fmla="*/ 344375 h 638900"/>
                  <a:gd name="connsiteX20" fmla="*/ 1797 w 390860"/>
                  <a:gd name="connsiteY20" fmla="*/ 213188 h 638900"/>
                  <a:gd name="connsiteX21" fmla="*/ 80627 w 390860"/>
                  <a:gd name="connsiteY21" fmla="*/ 59878 h 638900"/>
                  <a:gd name="connsiteX22" fmla="*/ 168011 w 390860"/>
                  <a:gd name="connsiteY22" fmla="*/ 30529 h 638900"/>
                  <a:gd name="connsiteX23" fmla="*/ 168011 w 390860"/>
                  <a:gd name="connsiteY23" fmla="*/ 0 h 638900"/>
                  <a:gd name="connsiteX24" fmla="*/ 220958 w 390860"/>
                  <a:gd name="connsiteY24" fmla="*/ 0 h 638900"/>
                  <a:gd name="connsiteX25" fmla="*/ 220958 w 390860"/>
                  <a:gd name="connsiteY25" fmla="*/ 30382 h 638900"/>
                  <a:gd name="connsiteX26" fmla="*/ 281427 w 390860"/>
                  <a:gd name="connsiteY26" fmla="*/ 45572 h 638900"/>
                  <a:gd name="connsiteX27" fmla="*/ 390712 w 390860"/>
                  <a:gd name="connsiteY27" fmla="*/ 186567 h 638900"/>
                  <a:gd name="connsiteX28" fmla="*/ 303254 w 390860"/>
                  <a:gd name="connsiteY28" fmla="*/ 188853 h 638900"/>
                  <a:gd name="connsiteX29" fmla="*/ 242933 w 390860"/>
                  <a:gd name="connsiteY29" fmla="*/ 110982 h 638900"/>
                  <a:gd name="connsiteX30" fmla="*/ 221032 w 390860"/>
                  <a:gd name="connsiteY30" fmla="*/ 104566 h 638900"/>
                  <a:gd name="connsiteX31" fmla="*/ 221032 w 390860"/>
                  <a:gd name="connsiteY31" fmla="*/ 281989 h 638900"/>
                  <a:gd name="connsiteX32" fmla="*/ 388942 w 390860"/>
                  <a:gd name="connsiteY32" fmla="*/ 424459 h 638900"/>
                  <a:gd name="connsiteX33" fmla="*/ 310112 w 390860"/>
                  <a:gd name="connsiteY33" fmla="*/ 578948 h 638900"/>
                  <a:gd name="connsiteX34" fmla="*/ 221032 w 390860"/>
                  <a:gd name="connsiteY34" fmla="*/ 608445 h 638900"/>
                  <a:gd name="connsiteX35" fmla="*/ 221032 w 390860"/>
                  <a:gd name="connsiteY35" fmla="*/ 638900 h 63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90860" h="638900">
                    <a:moveTo>
                      <a:pt x="168085" y="271149"/>
                    </a:moveTo>
                    <a:lnTo>
                      <a:pt x="168085" y="104935"/>
                    </a:lnTo>
                    <a:cubicBezTo>
                      <a:pt x="155328" y="107589"/>
                      <a:pt x="143087" y="112309"/>
                      <a:pt x="132025" y="118946"/>
                    </a:cubicBezTo>
                    <a:cubicBezTo>
                      <a:pt x="99653" y="138487"/>
                      <a:pt x="82913" y="171303"/>
                      <a:pt x="88518" y="204265"/>
                    </a:cubicBezTo>
                    <a:cubicBezTo>
                      <a:pt x="95302" y="247257"/>
                      <a:pt x="127085" y="261784"/>
                      <a:pt x="168085" y="271149"/>
                    </a:cubicBezTo>
                    <a:lnTo>
                      <a:pt x="168085" y="271149"/>
                    </a:lnTo>
                    <a:close/>
                    <a:moveTo>
                      <a:pt x="221032" y="534408"/>
                    </a:moveTo>
                    <a:cubicBezTo>
                      <a:pt x="234453" y="531753"/>
                      <a:pt x="247210" y="526960"/>
                      <a:pt x="258788" y="519954"/>
                    </a:cubicBezTo>
                    <a:cubicBezTo>
                      <a:pt x="291160" y="500413"/>
                      <a:pt x="307900" y="467598"/>
                      <a:pt x="302295" y="434635"/>
                    </a:cubicBezTo>
                    <a:cubicBezTo>
                      <a:pt x="291603" y="390685"/>
                      <a:pt x="260115" y="371217"/>
                      <a:pt x="221032" y="358607"/>
                    </a:cubicBezTo>
                    <a:lnTo>
                      <a:pt x="221032" y="534408"/>
                    </a:lnTo>
                    <a:close/>
                    <a:moveTo>
                      <a:pt x="221032" y="638900"/>
                    </a:moveTo>
                    <a:lnTo>
                      <a:pt x="168085" y="638900"/>
                    </a:lnTo>
                    <a:lnTo>
                      <a:pt x="168085" y="608297"/>
                    </a:lnTo>
                    <a:cubicBezTo>
                      <a:pt x="147954" y="606011"/>
                      <a:pt x="128117" y="600997"/>
                      <a:pt x="109313" y="593328"/>
                    </a:cubicBezTo>
                    <a:cubicBezTo>
                      <a:pt x="44346" y="566781"/>
                      <a:pt x="2313" y="512507"/>
                      <a:pt x="27" y="452333"/>
                    </a:cubicBezTo>
                    <a:lnTo>
                      <a:pt x="87485" y="450047"/>
                    </a:lnTo>
                    <a:cubicBezTo>
                      <a:pt x="88739" y="483305"/>
                      <a:pt x="111967" y="513244"/>
                      <a:pt x="147806" y="527919"/>
                    </a:cubicBezTo>
                    <a:cubicBezTo>
                      <a:pt x="154369" y="530573"/>
                      <a:pt x="161080" y="532638"/>
                      <a:pt x="168011" y="533965"/>
                    </a:cubicBezTo>
                    <a:lnTo>
                      <a:pt x="168011" y="344375"/>
                    </a:lnTo>
                    <a:cubicBezTo>
                      <a:pt x="98915" y="327783"/>
                      <a:pt x="25026" y="308831"/>
                      <a:pt x="1797" y="213188"/>
                    </a:cubicBezTo>
                    <a:cubicBezTo>
                      <a:pt x="-7937" y="153899"/>
                      <a:pt x="22371" y="95053"/>
                      <a:pt x="80627" y="59878"/>
                    </a:cubicBezTo>
                    <a:cubicBezTo>
                      <a:pt x="106953" y="44024"/>
                      <a:pt x="136966" y="34143"/>
                      <a:pt x="168011" y="30529"/>
                    </a:cubicBezTo>
                    <a:lnTo>
                      <a:pt x="168011" y="0"/>
                    </a:lnTo>
                    <a:lnTo>
                      <a:pt x="220958" y="0"/>
                    </a:lnTo>
                    <a:lnTo>
                      <a:pt x="220958" y="30382"/>
                    </a:lnTo>
                    <a:cubicBezTo>
                      <a:pt x="241679" y="32594"/>
                      <a:pt x="262106" y="37682"/>
                      <a:pt x="281427" y="45572"/>
                    </a:cubicBezTo>
                    <a:cubicBezTo>
                      <a:pt x="346393" y="72120"/>
                      <a:pt x="388426" y="126394"/>
                      <a:pt x="390712" y="186567"/>
                    </a:cubicBezTo>
                    <a:lnTo>
                      <a:pt x="303254" y="188853"/>
                    </a:lnTo>
                    <a:cubicBezTo>
                      <a:pt x="302001" y="155596"/>
                      <a:pt x="278772" y="125656"/>
                      <a:pt x="242933" y="110982"/>
                    </a:cubicBezTo>
                    <a:cubicBezTo>
                      <a:pt x="235854" y="108106"/>
                      <a:pt x="228553" y="105894"/>
                      <a:pt x="221032" y="104566"/>
                    </a:cubicBezTo>
                    <a:lnTo>
                      <a:pt x="221032" y="281989"/>
                    </a:lnTo>
                    <a:cubicBezTo>
                      <a:pt x="287547" y="295631"/>
                      <a:pt x="359814" y="319007"/>
                      <a:pt x="388942" y="424459"/>
                    </a:cubicBezTo>
                    <a:cubicBezTo>
                      <a:pt x="399045" y="484116"/>
                      <a:pt x="368737" y="543552"/>
                      <a:pt x="310112" y="578948"/>
                    </a:cubicBezTo>
                    <a:cubicBezTo>
                      <a:pt x="283344" y="595097"/>
                      <a:pt x="252667" y="605053"/>
                      <a:pt x="221032" y="608445"/>
                    </a:cubicBezTo>
                    <a:lnTo>
                      <a:pt x="221032" y="638900"/>
                    </a:lnTo>
                    <a:close/>
                  </a:path>
                </a:pathLst>
              </a:custGeom>
              <a:solidFill>
                <a:srgbClr val="987110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245E868-F146-4FF7-848B-CD791B5A3DF9}"/>
              </a:ext>
            </a:extLst>
          </p:cNvPr>
          <p:cNvGrpSpPr/>
          <p:nvPr/>
        </p:nvGrpSpPr>
        <p:grpSpPr>
          <a:xfrm>
            <a:off x="6685227" y="3286436"/>
            <a:ext cx="686990" cy="1280977"/>
            <a:chOff x="2074382" y="1918721"/>
            <a:chExt cx="1312731" cy="2447748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CF4C275E-0340-4E96-AA5A-CCACC6DFB82C}"/>
                </a:ext>
              </a:extLst>
            </p:cNvPr>
            <p:cNvGrpSpPr/>
            <p:nvPr/>
          </p:nvGrpSpPr>
          <p:grpSpPr>
            <a:xfrm rot="4212255">
              <a:off x="2017039" y="2348227"/>
              <a:ext cx="1126164" cy="496808"/>
              <a:chOff x="5350038" y="4658433"/>
              <a:chExt cx="1439306" cy="634951"/>
            </a:xfrm>
          </p:grpSpPr>
          <p:sp>
            <p:nvSpPr>
              <p:cNvPr id="72" name="Graphic 2">
                <a:extLst>
                  <a:ext uri="{FF2B5EF4-FFF2-40B4-BE49-F238E27FC236}">
                    <a16:creationId xmlns:a16="http://schemas.microsoft.com/office/drawing/2014/main" id="{78B4F8B5-99D7-4F00-848D-DA2CD2B3041E}"/>
                  </a:ext>
                </a:extLst>
              </p:cNvPr>
              <p:cNvSpPr/>
              <p:nvPr/>
            </p:nvSpPr>
            <p:spPr>
              <a:xfrm>
                <a:off x="5350038" y="4658433"/>
                <a:ext cx="1439306" cy="634951"/>
              </a:xfrm>
              <a:custGeom>
                <a:avLst/>
                <a:gdLst>
                  <a:gd name="connsiteX0" fmla="*/ 4614057 w 4658607"/>
                  <a:gd name="connsiteY0" fmla="*/ 2055149 h 2055149"/>
                  <a:gd name="connsiteX1" fmla="*/ 44551 w 4658607"/>
                  <a:gd name="connsiteY1" fmla="*/ 2055149 h 2055149"/>
                  <a:gd name="connsiteX2" fmla="*/ 0 w 4658607"/>
                  <a:gd name="connsiteY2" fmla="*/ 2010599 h 2055149"/>
                  <a:gd name="connsiteX3" fmla="*/ 0 w 4658607"/>
                  <a:gd name="connsiteY3" fmla="*/ 44551 h 2055149"/>
                  <a:gd name="connsiteX4" fmla="*/ 44551 w 4658607"/>
                  <a:gd name="connsiteY4" fmla="*/ 0 h 2055149"/>
                  <a:gd name="connsiteX5" fmla="*/ 4614057 w 4658607"/>
                  <a:gd name="connsiteY5" fmla="*/ 0 h 2055149"/>
                  <a:gd name="connsiteX6" fmla="*/ 4658608 w 4658607"/>
                  <a:gd name="connsiteY6" fmla="*/ 44551 h 2055149"/>
                  <a:gd name="connsiteX7" fmla="*/ 4658608 w 4658607"/>
                  <a:gd name="connsiteY7" fmla="*/ 2010533 h 2055149"/>
                  <a:gd name="connsiteX8" fmla="*/ 4614057 w 4658607"/>
                  <a:gd name="connsiteY8" fmla="*/ 2055149 h 2055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58607" h="2055149">
                    <a:moveTo>
                      <a:pt x="4614057" y="2055149"/>
                    </a:moveTo>
                    <a:lnTo>
                      <a:pt x="44551" y="2055149"/>
                    </a:lnTo>
                    <a:cubicBezTo>
                      <a:pt x="19925" y="2055149"/>
                      <a:pt x="0" y="2035158"/>
                      <a:pt x="0" y="2010599"/>
                    </a:cubicBezTo>
                    <a:lnTo>
                      <a:pt x="0" y="44551"/>
                    </a:lnTo>
                    <a:cubicBezTo>
                      <a:pt x="0" y="19925"/>
                      <a:pt x="19991" y="0"/>
                      <a:pt x="44551" y="0"/>
                    </a:cubicBezTo>
                    <a:lnTo>
                      <a:pt x="4614057" y="0"/>
                    </a:lnTo>
                    <a:cubicBezTo>
                      <a:pt x="4638683" y="0"/>
                      <a:pt x="4658608" y="19991"/>
                      <a:pt x="4658608" y="44551"/>
                    </a:cubicBezTo>
                    <a:lnTo>
                      <a:pt x="4658608" y="2010533"/>
                    </a:lnTo>
                    <a:cubicBezTo>
                      <a:pt x="4658608" y="2035158"/>
                      <a:pt x="4638683" y="2055149"/>
                      <a:pt x="4614057" y="2055149"/>
                    </a:cubicBezTo>
                    <a:close/>
                  </a:path>
                </a:pathLst>
              </a:custGeom>
              <a:solidFill>
                <a:srgbClr val="69A434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3" name="자유형: 도형 72">
                <a:extLst>
                  <a:ext uri="{FF2B5EF4-FFF2-40B4-BE49-F238E27FC236}">
                    <a16:creationId xmlns:a16="http://schemas.microsoft.com/office/drawing/2014/main" id="{F11E7B82-E5E1-447E-9592-48B51CB22E43}"/>
                  </a:ext>
                </a:extLst>
              </p:cNvPr>
              <p:cNvSpPr/>
              <p:nvPr/>
            </p:nvSpPr>
            <p:spPr>
              <a:xfrm>
                <a:off x="5415279" y="4698642"/>
                <a:ext cx="1308823" cy="554534"/>
              </a:xfrm>
              <a:custGeom>
                <a:avLst/>
                <a:gdLst>
                  <a:gd name="connsiteX0" fmla="*/ 664341 w 1308823"/>
                  <a:gd name="connsiteY0" fmla="*/ 293220 h 554534"/>
                  <a:gd name="connsiteX1" fmla="*/ 695939 w 1308823"/>
                  <a:gd name="connsiteY1" fmla="*/ 324143 h 554534"/>
                  <a:gd name="connsiteX2" fmla="*/ 679025 w 1308823"/>
                  <a:gd name="connsiteY2" fmla="*/ 358830 h 554534"/>
                  <a:gd name="connsiteX3" fmla="*/ 664361 w 1308823"/>
                  <a:gd name="connsiteY3" fmla="*/ 364699 h 554534"/>
                  <a:gd name="connsiteX4" fmla="*/ 664341 w 1308823"/>
                  <a:gd name="connsiteY4" fmla="*/ 364699 h 554534"/>
                  <a:gd name="connsiteX5" fmla="*/ 643766 w 1308823"/>
                  <a:gd name="connsiteY5" fmla="*/ 189999 h 554534"/>
                  <a:gd name="connsiteX6" fmla="*/ 643766 w 1308823"/>
                  <a:gd name="connsiteY6" fmla="*/ 257613 h 554534"/>
                  <a:gd name="connsiteX7" fmla="*/ 612843 w 1308823"/>
                  <a:gd name="connsiteY7" fmla="*/ 230391 h 554534"/>
                  <a:gd name="connsiteX8" fmla="*/ 629757 w 1308823"/>
                  <a:gd name="connsiteY8" fmla="*/ 195705 h 554534"/>
                  <a:gd name="connsiteX9" fmla="*/ 643766 w 1308823"/>
                  <a:gd name="connsiteY9" fmla="*/ 189999 h 554534"/>
                  <a:gd name="connsiteX10" fmla="*/ 643787 w 1308823"/>
                  <a:gd name="connsiteY10" fmla="*/ 147315 h 554534"/>
                  <a:gd name="connsiteX11" fmla="*/ 643787 w 1308823"/>
                  <a:gd name="connsiteY11" fmla="*/ 159750 h 554534"/>
                  <a:gd name="connsiteX12" fmla="*/ 609796 w 1308823"/>
                  <a:gd name="connsiteY12" fmla="*/ 171694 h 554534"/>
                  <a:gd name="connsiteX13" fmla="*/ 579158 w 1308823"/>
                  <a:gd name="connsiteY13" fmla="*/ 234052 h 554534"/>
                  <a:gd name="connsiteX14" fmla="*/ 643787 w 1308823"/>
                  <a:gd name="connsiteY14" fmla="*/ 287411 h 554534"/>
                  <a:gd name="connsiteX15" fmla="*/ 643787 w 1308823"/>
                  <a:gd name="connsiteY15" fmla="*/ 364515 h 554534"/>
                  <a:gd name="connsiteX16" fmla="*/ 635933 w 1308823"/>
                  <a:gd name="connsiteY16" fmla="*/ 362061 h 554534"/>
                  <a:gd name="connsiteX17" fmla="*/ 612475 w 1308823"/>
                  <a:gd name="connsiteY17" fmla="*/ 330381 h 554534"/>
                  <a:gd name="connsiteX18" fmla="*/ 578463 w 1308823"/>
                  <a:gd name="connsiteY18" fmla="*/ 331301 h 554534"/>
                  <a:gd name="connsiteX19" fmla="*/ 620942 w 1308823"/>
                  <a:gd name="connsiteY19" fmla="*/ 388669 h 554534"/>
                  <a:gd name="connsiteX20" fmla="*/ 643787 w 1308823"/>
                  <a:gd name="connsiteY20" fmla="*/ 394743 h 554534"/>
                  <a:gd name="connsiteX21" fmla="*/ 643787 w 1308823"/>
                  <a:gd name="connsiteY21" fmla="*/ 407178 h 554534"/>
                  <a:gd name="connsiteX22" fmla="*/ 664361 w 1308823"/>
                  <a:gd name="connsiteY22" fmla="*/ 407178 h 554534"/>
                  <a:gd name="connsiteX23" fmla="*/ 664361 w 1308823"/>
                  <a:gd name="connsiteY23" fmla="*/ 394825 h 554534"/>
                  <a:gd name="connsiteX24" fmla="*/ 699007 w 1308823"/>
                  <a:gd name="connsiteY24" fmla="*/ 382820 h 554534"/>
                  <a:gd name="connsiteX25" fmla="*/ 729643 w 1308823"/>
                  <a:gd name="connsiteY25" fmla="*/ 319992 h 554534"/>
                  <a:gd name="connsiteX26" fmla="*/ 664361 w 1308823"/>
                  <a:gd name="connsiteY26" fmla="*/ 262030 h 554534"/>
                  <a:gd name="connsiteX27" fmla="*/ 664361 w 1308823"/>
                  <a:gd name="connsiteY27" fmla="*/ 189856 h 554534"/>
                  <a:gd name="connsiteX28" fmla="*/ 672869 w 1308823"/>
                  <a:gd name="connsiteY28" fmla="*/ 192453 h 554534"/>
                  <a:gd name="connsiteX29" fmla="*/ 696328 w 1308823"/>
                  <a:gd name="connsiteY29" fmla="*/ 224133 h 554534"/>
                  <a:gd name="connsiteX30" fmla="*/ 730339 w 1308823"/>
                  <a:gd name="connsiteY30" fmla="*/ 223213 h 554534"/>
                  <a:gd name="connsiteX31" fmla="*/ 687860 w 1308823"/>
                  <a:gd name="connsiteY31" fmla="*/ 165845 h 554534"/>
                  <a:gd name="connsiteX32" fmla="*/ 664361 w 1308823"/>
                  <a:gd name="connsiteY32" fmla="*/ 159668 h 554534"/>
                  <a:gd name="connsiteX33" fmla="*/ 664361 w 1308823"/>
                  <a:gd name="connsiteY33" fmla="*/ 147315 h 554534"/>
                  <a:gd name="connsiteX34" fmla="*/ 654401 w 1308823"/>
                  <a:gd name="connsiteY34" fmla="*/ 64444 h 554534"/>
                  <a:gd name="connsiteX35" fmla="*/ 867224 w 1308823"/>
                  <a:gd name="connsiteY35" fmla="*/ 277267 h 554534"/>
                  <a:gd name="connsiteX36" fmla="*/ 654401 w 1308823"/>
                  <a:gd name="connsiteY36" fmla="*/ 490090 h 554534"/>
                  <a:gd name="connsiteX37" fmla="*/ 441578 w 1308823"/>
                  <a:gd name="connsiteY37" fmla="*/ 277267 h 554534"/>
                  <a:gd name="connsiteX38" fmla="*/ 654401 w 1308823"/>
                  <a:gd name="connsiteY38" fmla="*/ 64444 h 554534"/>
                  <a:gd name="connsiteX39" fmla="*/ 137642 w 1308823"/>
                  <a:gd name="connsiteY39" fmla="*/ 34400 h 554534"/>
                  <a:gd name="connsiteX40" fmla="*/ 35995 w 1308823"/>
                  <a:gd name="connsiteY40" fmla="*/ 131322 h 554534"/>
                  <a:gd name="connsiteX41" fmla="*/ 35995 w 1308823"/>
                  <a:gd name="connsiteY41" fmla="*/ 419490 h 554534"/>
                  <a:gd name="connsiteX42" fmla="*/ 138071 w 1308823"/>
                  <a:gd name="connsiteY42" fmla="*/ 520155 h 554534"/>
                  <a:gd name="connsiteX43" fmla="*/ 1170527 w 1308823"/>
                  <a:gd name="connsiteY43" fmla="*/ 520155 h 554534"/>
                  <a:gd name="connsiteX44" fmla="*/ 1272807 w 1308823"/>
                  <a:gd name="connsiteY44" fmla="*/ 419490 h 554534"/>
                  <a:gd name="connsiteX45" fmla="*/ 1272807 w 1308823"/>
                  <a:gd name="connsiteY45" fmla="*/ 131322 h 554534"/>
                  <a:gd name="connsiteX46" fmla="*/ 1170957 w 1308823"/>
                  <a:gd name="connsiteY46" fmla="*/ 34400 h 554534"/>
                  <a:gd name="connsiteX47" fmla="*/ 13764 w 1308823"/>
                  <a:gd name="connsiteY47" fmla="*/ 0 h 554534"/>
                  <a:gd name="connsiteX48" fmla="*/ 1295059 w 1308823"/>
                  <a:gd name="connsiteY48" fmla="*/ 0 h 554534"/>
                  <a:gd name="connsiteX49" fmla="*/ 1308823 w 1308823"/>
                  <a:gd name="connsiteY49" fmla="*/ 13764 h 554534"/>
                  <a:gd name="connsiteX50" fmla="*/ 1308823 w 1308823"/>
                  <a:gd name="connsiteY50" fmla="*/ 540770 h 554534"/>
                  <a:gd name="connsiteX51" fmla="*/ 1295059 w 1308823"/>
                  <a:gd name="connsiteY51" fmla="*/ 554534 h 554534"/>
                  <a:gd name="connsiteX52" fmla="*/ 13764 w 1308823"/>
                  <a:gd name="connsiteY52" fmla="*/ 554534 h 554534"/>
                  <a:gd name="connsiteX53" fmla="*/ 0 w 1308823"/>
                  <a:gd name="connsiteY53" fmla="*/ 540770 h 554534"/>
                  <a:gd name="connsiteX54" fmla="*/ 0 w 1308823"/>
                  <a:gd name="connsiteY54" fmla="*/ 13764 h 554534"/>
                  <a:gd name="connsiteX55" fmla="*/ 13764 w 1308823"/>
                  <a:gd name="connsiteY55" fmla="*/ 0 h 554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308823" h="554534">
                    <a:moveTo>
                      <a:pt x="664341" y="293220"/>
                    </a:moveTo>
                    <a:cubicBezTo>
                      <a:pt x="679536" y="298353"/>
                      <a:pt x="691767" y="306268"/>
                      <a:pt x="695939" y="324143"/>
                    </a:cubicBezTo>
                    <a:cubicBezTo>
                      <a:pt x="698107" y="337539"/>
                      <a:pt x="691603" y="350894"/>
                      <a:pt x="679025" y="358830"/>
                    </a:cubicBezTo>
                    <a:cubicBezTo>
                      <a:pt x="674546" y="361652"/>
                      <a:pt x="669576" y="363636"/>
                      <a:pt x="664361" y="364699"/>
                    </a:cubicBezTo>
                    <a:lnTo>
                      <a:pt x="664341" y="364699"/>
                    </a:lnTo>
                    <a:close/>
                    <a:moveTo>
                      <a:pt x="643766" y="189999"/>
                    </a:moveTo>
                    <a:lnTo>
                      <a:pt x="643766" y="257613"/>
                    </a:lnTo>
                    <a:cubicBezTo>
                      <a:pt x="627834" y="253788"/>
                      <a:pt x="615461" y="247878"/>
                      <a:pt x="612843" y="230391"/>
                    </a:cubicBezTo>
                    <a:cubicBezTo>
                      <a:pt x="610675" y="216995"/>
                      <a:pt x="617179" y="203640"/>
                      <a:pt x="629757" y="195705"/>
                    </a:cubicBezTo>
                    <a:cubicBezTo>
                      <a:pt x="634031" y="192985"/>
                      <a:pt x="638796" y="191062"/>
                      <a:pt x="643766" y="189999"/>
                    </a:cubicBezTo>
                    <a:close/>
                    <a:moveTo>
                      <a:pt x="643787" y="147315"/>
                    </a:moveTo>
                    <a:lnTo>
                      <a:pt x="643787" y="159750"/>
                    </a:lnTo>
                    <a:cubicBezTo>
                      <a:pt x="631720" y="161223"/>
                      <a:pt x="620021" y="165231"/>
                      <a:pt x="609796" y="171694"/>
                    </a:cubicBezTo>
                    <a:cubicBezTo>
                      <a:pt x="587176" y="185990"/>
                      <a:pt x="575395" y="209939"/>
                      <a:pt x="579158" y="234052"/>
                    </a:cubicBezTo>
                    <a:cubicBezTo>
                      <a:pt x="588198" y="272952"/>
                      <a:pt x="616913" y="280662"/>
                      <a:pt x="643787" y="287411"/>
                    </a:cubicBezTo>
                    <a:lnTo>
                      <a:pt x="643787" y="364515"/>
                    </a:lnTo>
                    <a:cubicBezTo>
                      <a:pt x="641087" y="363984"/>
                      <a:pt x="638469" y="363145"/>
                      <a:pt x="635933" y="362061"/>
                    </a:cubicBezTo>
                    <a:cubicBezTo>
                      <a:pt x="621985" y="356089"/>
                      <a:pt x="612966" y="343900"/>
                      <a:pt x="612475" y="330381"/>
                    </a:cubicBezTo>
                    <a:lnTo>
                      <a:pt x="578463" y="331301"/>
                    </a:lnTo>
                    <a:cubicBezTo>
                      <a:pt x="579343" y="355803"/>
                      <a:pt x="595684" y="377871"/>
                      <a:pt x="620942" y="388669"/>
                    </a:cubicBezTo>
                    <a:cubicBezTo>
                      <a:pt x="628243" y="391778"/>
                      <a:pt x="635953" y="393823"/>
                      <a:pt x="643787" y="394743"/>
                    </a:cubicBezTo>
                    <a:lnTo>
                      <a:pt x="643787" y="407178"/>
                    </a:lnTo>
                    <a:lnTo>
                      <a:pt x="664361" y="407178"/>
                    </a:lnTo>
                    <a:lnTo>
                      <a:pt x="664361" y="394825"/>
                    </a:lnTo>
                    <a:cubicBezTo>
                      <a:pt x="676673" y="393435"/>
                      <a:pt x="688597" y="389405"/>
                      <a:pt x="699007" y="382820"/>
                    </a:cubicBezTo>
                    <a:cubicBezTo>
                      <a:pt x="721790" y="368442"/>
                      <a:pt x="733570" y="344268"/>
                      <a:pt x="729643" y="319992"/>
                    </a:cubicBezTo>
                    <a:cubicBezTo>
                      <a:pt x="718334" y="277083"/>
                      <a:pt x="690233" y="267593"/>
                      <a:pt x="664361" y="262030"/>
                    </a:cubicBezTo>
                    <a:lnTo>
                      <a:pt x="664361" y="189856"/>
                    </a:lnTo>
                    <a:cubicBezTo>
                      <a:pt x="667265" y="190387"/>
                      <a:pt x="670129" y="191287"/>
                      <a:pt x="672869" y="192453"/>
                    </a:cubicBezTo>
                    <a:cubicBezTo>
                      <a:pt x="686817" y="198425"/>
                      <a:pt x="695837" y="210614"/>
                      <a:pt x="696328" y="224133"/>
                    </a:cubicBezTo>
                    <a:lnTo>
                      <a:pt x="730339" y="223213"/>
                    </a:lnTo>
                    <a:cubicBezTo>
                      <a:pt x="729460" y="198711"/>
                      <a:pt x="713118" y="176643"/>
                      <a:pt x="687860" y="165845"/>
                    </a:cubicBezTo>
                    <a:cubicBezTo>
                      <a:pt x="680355" y="162634"/>
                      <a:pt x="672419" y="160568"/>
                      <a:pt x="664361" y="159668"/>
                    </a:cubicBezTo>
                    <a:lnTo>
                      <a:pt x="664361" y="147315"/>
                    </a:lnTo>
                    <a:close/>
                    <a:moveTo>
                      <a:pt x="654401" y="64444"/>
                    </a:moveTo>
                    <a:cubicBezTo>
                      <a:pt x="771939" y="64444"/>
                      <a:pt x="867224" y="159730"/>
                      <a:pt x="867224" y="277267"/>
                    </a:cubicBezTo>
                    <a:cubicBezTo>
                      <a:pt x="867224" y="394805"/>
                      <a:pt x="771939" y="490090"/>
                      <a:pt x="654401" y="490090"/>
                    </a:cubicBezTo>
                    <a:cubicBezTo>
                      <a:pt x="536864" y="490090"/>
                      <a:pt x="441578" y="394805"/>
                      <a:pt x="441578" y="277267"/>
                    </a:cubicBezTo>
                    <a:cubicBezTo>
                      <a:pt x="441578" y="159730"/>
                      <a:pt x="536864" y="64444"/>
                      <a:pt x="654401" y="64444"/>
                    </a:cubicBezTo>
                    <a:close/>
                    <a:moveTo>
                      <a:pt x="137642" y="34400"/>
                    </a:moveTo>
                    <a:cubicBezTo>
                      <a:pt x="131015" y="86348"/>
                      <a:pt x="88679" y="127109"/>
                      <a:pt x="35995" y="131322"/>
                    </a:cubicBezTo>
                    <a:lnTo>
                      <a:pt x="35995" y="419490"/>
                    </a:lnTo>
                    <a:cubicBezTo>
                      <a:pt x="89927" y="423805"/>
                      <a:pt x="133040" y="466427"/>
                      <a:pt x="138071" y="520155"/>
                    </a:cubicBezTo>
                    <a:lnTo>
                      <a:pt x="1170527" y="520155"/>
                    </a:lnTo>
                    <a:cubicBezTo>
                      <a:pt x="1175558" y="466366"/>
                      <a:pt x="1218773" y="423703"/>
                      <a:pt x="1272807" y="419490"/>
                    </a:cubicBezTo>
                    <a:lnTo>
                      <a:pt x="1272807" y="131322"/>
                    </a:lnTo>
                    <a:cubicBezTo>
                      <a:pt x="1220041" y="127211"/>
                      <a:pt x="1177603" y="86410"/>
                      <a:pt x="1170957" y="34400"/>
                    </a:cubicBezTo>
                    <a:close/>
                    <a:moveTo>
                      <a:pt x="13764" y="0"/>
                    </a:moveTo>
                    <a:lnTo>
                      <a:pt x="1295059" y="0"/>
                    </a:lnTo>
                    <a:cubicBezTo>
                      <a:pt x="1302667" y="0"/>
                      <a:pt x="1308823" y="6177"/>
                      <a:pt x="1308823" y="13764"/>
                    </a:cubicBezTo>
                    <a:lnTo>
                      <a:pt x="1308823" y="540770"/>
                    </a:lnTo>
                    <a:cubicBezTo>
                      <a:pt x="1308844" y="548378"/>
                      <a:pt x="1302667" y="554534"/>
                      <a:pt x="1295059" y="554534"/>
                    </a:cubicBezTo>
                    <a:lnTo>
                      <a:pt x="13764" y="554534"/>
                    </a:lnTo>
                    <a:cubicBezTo>
                      <a:pt x="6156" y="554534"/>
                      <a:pt x="0" y="548358"/>
                      <a:pt x="0" y="540770"/>
                    </a:cubicBezTo>
                    <a:lnTo>
                      <a:pt x="0" y="13764"/>
                    </a:lnTo>
                    <a:cubicBezTo>
                      <a:pt x="0" y="6156"/>
                      <a:pt x="6177" y="0"/>
                      <a:pt x="13764" y="0"/>
                    </a:cubicBezTo>
                    <a:close/>
                  </a:path>
                </a:pathLst>
              </a:custGeom>
              <a:solidFill>
                <a:srgbClr val="086223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67825C4F-EAAD-4974-82A5-2B6283B0FFA2}"/>
                </a:ext>
              </a:extLst>
            </p:cNvPr>
            <p:cNvGrpSpPr/>
            <p:nvPr/>
          </p:nvGrpSpPr>
          <p:grpSpPr>
            <a:xfrm rot="6391980">
              <a:off x="2387521" y="2233399"/>
              <a:ext cx="1126164" cy="496808"/>
              <a:chOff x="5350038" y="4658433"/>
              <a:chExt cx="1439306" cy="634951"/>
            </a:xfrm>
          </p:grpSpPr>
          <p:sp>
            <p:nvSpPr>
              <p:cNvPr id="75" name="Graphic 2">
                <a:extLst>
                  <a:ext uri="{FF2B5EF4-FFF2-40B4-BE49-F238E27FC236}">
                    <a16:creationId xmlns:a16="http://schemas.microsoft.com/office/drawing/2014/main" id="{05DDAA2B-A1DA-40DF-B896-C221E5E0BD15}"/>
                  </a:ext>
                </a:extLst>
              </p:cNvPr>
              <p:cNvSpPr/>
              <p:nvPr/>
            </p:nvSpPr>
            <p:spPr>
              <a:xfrm>
                <a:off x="5350038" y="4658433"/>
                <a:ext cx="1439306" cy="634951"/>
              </a:xfrm>
              <a:custGeom>
                <a:avLst/>
                <a:gdLst>
                  <a:gd name="connsiteX0" fmla="*/ 4614057 w 4658607"/>
                  <a:gd name="connsiteY0" fmla="*/ 2055149 h 2055149"/>
                  <a:gd name="connsiteX1" fmla="*/ 44551 w 4658607"/>
                  <a:gd name="connsiteY1" fmla="*/ 2055149 h 2055149"/>
                  <a:gd name="connsiteX2" fmla="*/ 0 w 4658607"/>
                  <a:gd name="connsiteY2" fmla="*/ 2010599 h 2055149"/>
                  <a:gd name="connsiteX3" fmla="*/ 0 w 4658607"/>
                  <a:gd name="connsiteY3" fmla="*/ 44551 h 2055149"/>
                  <a:gd name="connsiteX4" fmla="*/ 44551 w 4658607"/>
                  <a:gd name="connsiteY4" fmla="*/ 0 h 2055149"/>
                  <a:gd name="connsiteX5" fmla="*/ 4614057 w 4658607"/>
                  <a:gd name="connsiteY5" fmla="*/ 0 h 2055149"/>
                  <a:gd name="connsiteX6" fmla="*/ 4658608 w 4658607"/>
                  <a:gd name="connsiteY6" fmla="*/ 44551 h 2055149"/>
                  <a:gd name="connsiteX7" fmla="*/ 4658608 w 4658607"/>
                  <a:gd name="connsiteY7" fmla="*/ 2010533 h 2055149"/>
                  <a:gd name="connsiteX8" fmla="*/ 4614057 w 4658607"/>
                  <a:gd name="connsiteY8" fmla="*/ 2055149 h 2055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58607" h="2055149">
                    <a:moveTo>
                      <a:pt x="4614057" y="2055149"/>
                    </a:moveTo>
                    <a:lnTo>
                      <a:pt x="44551" y="2055149"/>
                    </a:lnTo>
                    <a:cubicBezTo>
                      <a:pt x="19925" y="2055149"/>
                      <a:pt x="0" y="2035158"/>
                      <a:pt x="0" y="2010599"/>
                    </a:cubicBezTo>
                    <a:lnTo>
                      <a:pt x="0" y="44551"/>
                    </a:lnTo>
                    <a:cubicBezTo>
                      <a:pt x="0" y="19925"/>
                      <a:pt x="19991" y="0"/>
                      <a:pt x="44551" y="0"/>
                    </a:cubicBezTo>
                    <a:lnTo>
                      <a:pt x="4614057" y="0"/>
                    </a:lnTo>
                    <a:cubicBezTo>
                      <a:pt x="4638683" y="0"/>
                      <a:pt x="4658608" y="19991"/>
                      <a:pt x="4658608" y="44551"/>
                    </a:cubicBezTo>
                    <a:lnTo>
                      <a:pt x="4658608" y="2010533"/>
                    </a:lnTo>
                    <a:cubicBezTo>
                      <a:pt x="4658608" y="2035158"/>
                      <a:pt x="4638683" y="2055149"/>
                      <a:pt x="4614057" y="2055149"/>
                    </a:cubicBezTo>
                    <a:close/>
                  </a:path>
                </a:pathLst>
              </a:custGeom>
              <a:solidFill>
                <a:srgbClr val="69A434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0362FB69-342D-420D-84AB-6A14E4269865}"/>
                  </a:ext>
                </a:extLst>
              </p:cNvPr>
              <p:cNvSpPr/>
              <p:nvPr/>
            </p:nvSpPr>
            <p:spPr>
              <a:xfrm>
                <a:off x="5415279" y="4698642"/>
                <a:ext cx="1308823" cy="554534"/>
              </a:xfrm>
              <a:custGeom>
                <a:avLst/>
                <a:gdLst>
                  <a:gd name="connsiteX0" fmla="*/ 664341 w 1308823"/>
                  <a:gd name="connsiteY0" fmla="*/ 293220 h 554534"/>
                  <a:gd name="connsiteX1" fmla="*/ 695939 w 1308823"/>
                  <a:gd name="connsiteY1" fmla="*/ 324143 h 554534"/>
                  <a:gd name="connsiteX2" fmla="*/ 679025 w 1308823"/>
                  <a:gd name="connsiteY2" fmla="*/ 358830 h 554534"/>
                  <a:gd name="connsiteX3" fmla="*/ 664361 w 1308823"/>
                  <a:gd name="connsiteY3" fmla="*/ 364699 h 554534"/>
                  <a:gd name="connsiteX4" fmla="*/ 664341 w 1308823"/>
                  <a:gd name="connsiteY4" fmla="*/ 364699 h 554534"/>
                  <a:gd name="connsiteX5" fmla="*/ 643766 w 1308823"/>
                  <a:gd name="connsiteY5" fmla="*/ 189999 h 554534"/>
                  <a:gd name="connsiteX6" fmla="*/ 643766 w 1308823"/>
                  <a:gd name="connsiteY6" fmla="*/ 257613 h 554534"/>
                  <a:gd name="connsiteX7" fmla="*/ 612843 w 1308823"/>
                  <a:gd name="connsiteY7" fmla="*/ 230391 h 554534"/>
                  <a:gd name="connsiteX8" fmla="*/ 629757 w 1308823"/>
                  <a:gd name="connsiteY8" fmla="*/ 195705 h 554534"/>
                  <a:gd name="connsiteX9" fmla="*/ 643766 w 1308823"/>
                  <a:gd name="connsiteY9" fmla="*/ 189999 h 554534"/>
                  <a:gd name="connsiteX10" fmla="*/ 643787 w 1308823"/>
                  <a:gd name="connsiteY10" fmla="*/ 147315 h 554534"/>
                  <a:gd name="connsiteX11" fmla="*/ 643787 w 1308823"/>
                  <a:gd name="connsiteY11" fmla="*/ 159750 h 554534"/>
                  <a:gd name="connsiteX12" fmla="*/ 609796 w 1308823"/>
                  <a:gd name="connsiteY12" fmla="*/ 171694 h 554534"/>
                  <a:gd name="connsiteX13" fmla="*/ 579158 w 1308823"/>
                  <a:gd name="connsiteY13" fmla="*/ 234052 h 554534"/>
                  <a:gd name="connsiteX14" fmla="*/ 643787 w 1308823"/>
                  <a:gd name="connsiteY14" fmla="*/ 287411 h 554534"/>
                  <a:gd name="connsiteX15" fmla="*/ 643787 w 1308823"/>
                  <a:gd name="connsiteY15" fmla="*/ 364515 h 554534"/>
                  <a:gd name="connsiteX16" fmla="*/ 635933 w 1308823"/>
                  <a:gd name="connsiteY16" fmla="*/ 362061 h 554534"/>
                  <a:gd name="connsiteX17" fmla="*/ 612475 w 1308823"/>
                  <a:gd name="connsiteY17" fmla="*/ 330381 h 554534"/>
                  <a:gd name="connsiteX18" fmla="*/ 578463 w 1308823"/>
                  <a:gd name="connsiteY18" fmla="*/ 331301 h 554534"/>
                  <a:gd name="connsiteX19" fmla="*/ 620942 w 1308823"/>
                  <a:gd name="connsiteY19" fmla="*/ 388669 h 554534"/>
                  <a:gd name="connsiteX20" fmla="*/ 643787 w 1308823"/>
                  <a:gd name="connsiteY20" fmla="*/ 394743 h 554534"/>
                  <a:gd name="connsiteX21" fmla="*/ 643787 w 1308823"/>
                  <a:gd name="connsiteY21" fmla="*/ 407178 h 554534"/>
                  <a:gd name="connsiteX22" fmla="*/ 664361 w 1308823"/>
                  <a:gd name="connsiteY22" fmla="*/ 407178 h 554534"/>
                  <a:gd name="connsiteX23" fmla="*/ 664361 w 1308823"/>
                  <a:gd name="connsiteY23" fmla="*/ 394825 h 554534"/>
                  <a:gd name="connsiteX24" fmla="*/ 699007 w 1308823"/>
                  <a:gd name="connsiteY24" fmla="*/ 382820 h 554534"/>
                  <a:gd name="connsiteX25" fmla="*/ 729643 w 1308823"/>
                  <a:gd name="connsiteY25" fmla="*/ 319992 h 554534"/>
                  <a:gd name="connsiteX26" fmla="*/ 664361 w 1308823"/>
                  <a:gd name="connsiteY26" fmla="*/ 262030 h 554534"/>
                  <a:gd name="connsiteX27" fmla="*/ 664361 w 1308823"/>
                  <a:gd name="connsiteY27" fmla="*/ 189856 h 554534"/>
                  <a:gd name="connsiteX28" fmla="*/ 672869 w 1308823"/>
                  <a:gd name="connsiteY28" fmla="*/ 192453 h 554534"/>
                  <a:gd name="connsiteX29" fmla="*/ 696328 w 1308823"/>
                  <a:gd name="connsiteY29" fmla="*/ 224133 h 554534"/>
                  <a:gd name="connsiteX30" fmla="*/ 730339 w 1308823"/>
                  <a:gd name="connsiteY30" fmla="*/ 223213 h 554534"/>
                  <a:gd name="connsiteX31" fmla="*/ 687860 w 1308823"/>
                  <a:gd name="connsiteY31" fmla="*/ 165845 h 554534"/>
                  <a:gd name="connsiteX32" fmla="*/ 664361 w 1308823"/>
                  <a:gd name="connsiteY32" fmla="*/ 159668 h 554534"/>
                  <a:gd name="connsiteX33" fmla="*/ 664361 w 1308823"/>
                  <a:gd name="connsiteY33" fmla="*/ 147315 h 554534"/>
                  <a:gd name="connsiteX34" fmla="*/ 654401 w 1308823"/>
                  <a:gd name="connsiteY34" fmla="*/ 64444 h 554534"/>
                  <a:gd name="connsiteX35" fmla="*/ 867224 w 1308823"/>
                  <a:gd name="connsiteY35" fmla="*/ 277267 h 554534"/>
                  <a:gd name="connsiteX36" fmla="*/ 654401 w 1308823"/>
                  <a:gd name="connsiteY36" fmla="*/ 490090 h 554534"/>
                  <a:gd name="connsiteX37" fmla="*/ 441578 w 1308823"/>
                  <a:gd name="connsiteY37" fmla="*/ 277267 h 554534"/>
                  <a:gd name="connsiteX38" fmla="*/ 654401 w 1308823"/>
                  <a:gd name="connsiteY38" fmla="*/ 64444 h 554534"/>
                  <a:gd name="connsiteX39" fmla="*/ 137642 w 1308823"/>
                  <a:gd name="connsiteY39" fmla="*/ 34400 h 554534"/>
                  <a:gd name="connsiteX40" fmla="*/ 35995 w 1308823"/>
                  <a:gd name="connsiteY40" fmla="*/ 131322 h 554534"/>
                  <a:gd name="connsiteX41" fmla="*/ 35995 w 1308823"/>
                  <a:gd name="connsiteY41" fmla="*/ 419490 h 554534"/>
                  <a:gd name="connsiteX42" fmla="*/ 138071 w 1308823"/>
                  <a:gd name="connsiteY42" fmla="*/ 520155 h 554534"/>
                  <a:gd name="connsiteX43" fmla="*/ 1170527 w 1308823"/>
                  <a:gd name="connsiteY43" fmla="*/ 520155 h 554534"/>
                  <a:gd name="connsiteX44" fmla="*/ 1272807 w 1308823"/>
                  <a:gd name="connsiteY44" fmla="*/ 419490 h 554534"/>
                  <a:gd name="connsiteX45" fmla="*/ 1272807 w 1308823"/>
                  <a:gd name="connsiteY45" fmla="*/ 131322 h 554534"/>
                  <a:gd name="connsiteX46" fmla="*/ 1170957 w 1308823"/>
                  <a:gd name="connsiteY46" fmla="*/ 34400 h 554534"/>
                  <a:gd name="connsiteX47" fmla="*/ 13764 w 1308823"/>
                  <a:gd name="connsiteY47" fmla="*/ 0 h 554534"/>
                  <a:gd name="connsiteX48" fmla="*/ 1295059 w 1308823"/>
                  <a:gd name="connsiteY48" fmla="*/ 0 h 554534"/>
                  <a:gd name="connsiteX49" fmla="*/ 1308823 w 1308823"/>
                  <a:gd name="connsiteY49" fmla="*/ 13764 h 554534"/>
                  <a:gd name="connsiteX50" fmla="*/ 1308823 w 1308823"/>
                  <a:gd name="connsiteY50" fmla="*/ 540770 h 554534"/>
                  <a:gd name="connsiteX51" fmla="*/ 1295059 w 1308823"/>
                  <a:gd name="connsiteY51" fmla="*/ 554534 h 554534"/>
                  <a:gd name="connsiteX52" fmla="*/ 13764 w 1308823"/>
                  <a:gd name="connsiteY52" fmla="*/ 554534 h 554534"/>
                  <a:gd name="connsiteX53" fmla="*/ 0 w 1308823"/>
                  <a:gd name="connsiteY53" fmla="*/ 540770 h 554534"/>
                  <a:gd name="connsiteX54" fmla="*/ 0 w 1308823"/>
                  <a:gd name="connsiteY54" fmla="*/ 13764 h 554534"/>
                  <a:gd name="connsiteX55" fmla="*/ 13764 w 1308823"/>
                  <a:gd name="connsiteY55" fmla="*/ 0 h 554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308823" h="554534">
                    <a:moveTo>
                      <a:pt x="664341" y="293220"/>
                    </a:moveTo>
                    <a:cubicBezTo>
                      <a:pt x="679536" y="298353"/>
                      <a:pt x="691767" y="306268"/>
                      <a:pt x="695939" y="324143"/>
                    </a:cubicBezTo>
                    <a:cubicBezTo>
                      <a:pt x="698107" y="337539"/>
                      <a:pt x="691603" y="350894"/>
                      <a:pt x="679025" y="358830"/>
                    </a:cubicBezTo>
                    <a:cubicBezTo>
                      <a:pt x="674546" y="361652"/>
                      <a:pt x="669576" y="363636"/>
                      <a:pt x="664361" y="364699"/>
                    </a:cubicBezTo>
                    <a:lnTo>
                      <a:pt x="664341" y="364699"/>
                    </a:lnTo>
                    <a:close/>
                    <a:moveTo>
                      <a:pt x="643766" y="189999"/>
                    </a:moveTo>
                    <a:lnTo>
                      <a:pt x="643766" y="257613"/>
                    </a:lnTo>
                    <a:cubicBezTo>
                      <a:pt x="627834" y="253788"/>
                      <a:pt x="615461" y="247878"/>
                      <a:pt x="612843" y="230391"/>
                    </a:cubicBezTo>
                    <a:cubicBezTo>
                      <a:pt x="610675" y="216995"/>
                      <a:pt x="617179" y="203640"/>
                      <a:pt x="629757" y="195705"/>
                    </a:cubicBezTo>
                    <a:cubicBezTo>
                      <a:pt x="634031" y="192985"/>
                      <a:pt x="638796" y="191062"/>
                      <a:pt x="643766" y="189999"/>
                    </a:cubicBezTo>
                    <a:close/>
                    <a:moveTo>
                      <a:pt x="643787" y="147315"/>
                    </a:moveTo>
                    <a:lnTo>
                      <a:pt x="643787" y="159750"/>
                    </a:lnTo>
                    <a:cubicBezTo>
                      <a:pt x="631720" y="161223"/>
                      <a:pt x="620021" y="165231"/>
                      <a:pt x="609796" y="171694"/>
                    </a:cubicBezTo>
                    <a:cubicBezTo>
                      <a:pt x="587176" y="185990"/>
                      <a:pt x="575395" y="209939"/>
                      <a:pt x="579158" y="234052"/>
                    </a:cubicBezTo>
                    <a:cubicBezTo>
                      <a:pt x="588198" y="272952"/>
                      <a:pt x="616913" y="280662"/>
                      <a:pt x="643787" y="287411"/>
                    </a:cubicBezTo>
                    <a:lnTo>
                      <a:pt x="643787" y="364515"/>
                    </a:lnTo>
                    <a:cubicBezTo>
                      <a:pt x="641087" y="363984"/>
                      <a:pt x="638469" y="363145"/>
                      <a:pt x="635933" y="362061"/>
                    </a:cubicBezTo>
                    <a:cubicBezTo>
                      <a:pt x="621985" y="356089"/>
                      <a:pt x="612966" y="343900"/>
                      <a:pt x="612475" y="330381"/>
                    </a:cubicBezTo>
                    <a:lnTo>
                      <a:pt x="578463" y="331301"/>
                    </a:lnTo>
                    <a:cubicBezTo>
                      <a:pt x="579343" y="355803"/>
                      <a:pt x="595684" y="377871"/>
                      <a:pt x="620942" y="388669"/>
                    </a:cubicBezTo>
                    <a:cubicBezTo>
                      <a:pt x="628243" y="391778"/>
                      <a:pt x="635953" y="393823"/>
                      <a:pt x="643787" y="394743"/>
                    </a:cubicBezTo>
                    <a:lnTo>
                      <a:pt x="643787" y="407178"/>
                    </a:lnTo>
                    <a:lnTo>
                      <a:pt x="664361" y="407178"/>
                    </a:lnTo>
                    <a:lnTo>
                      <a:pt x="664361" y="394825"/>
                    </a:lnTo>
                    <a:cubicBezTo>
                      <a:pt x="676673" y="393435"/>
                      <a:pt x="688597" y="389405"/>
                      <a:pt x="699007" y="382820"/>
                    </a:cubicBezTo>
                    <a:cubicBezTo>
                      <a:pt x="721790" y="368442"/>
                      <a:pt x="733570" y="344268"/>
                      <a:pt x="729643" y="319992"/>
                    </a:cubicBezTo>
                    <a:cubicBezTo>
                      <a:pt x="718334" y="277083"/>
                      <a:pt x="690233" y="267593"/>
                      <a:pt x="664361" y="262030"/>
                    </a:cubicBezTo>
                    <a:lnTo>
                      <a:pt x="664361" y="189856"/>
                    </a:lnTo>
                    <a:cubicBezTo>
                      <a:pt x="667265" y="190387"/>
                      <a:pt x="670129" y="191287"/>
                      <a:pt x="672869" y="192453"/>
                    </a:cubicBezTo>
                    <a:cubicBezTo>
                      <a:pt x="686817" y="198425"/>
                      <a:pt x="695837" y="210614"/>
                      <a:pt x="696328" y="224133"/>
                    </a:cubicBezTo>
                    <a:lnTo>
                      <a:pt x="730339" y="223213"/>
                    </a:lnTo>
                    <a:cubicBezTo>
                      <a:pt x="729460" y="198711"/>
                      <a:pt x="713118" y="176643"/>
                      <a:pt x="687860" y="165845"/>
                    </a:cubicBezTo>
                    <a:cubicBezTo>
                      <a:pt x="680355" y="162634"/>
                      <a:pt x="672419" y="160568"/>
                      <a:pt x="664361" y="159668"/>
                    </a:cubicBezTo>
                    <a:lnTo>
                      <a:pt x="664361" y="147315"/>
                    </a:lnTo>
                    <a:close/>
                    <a:moveTo>
                      <a:pt x="654401" y="64444"/>
                    </a:moveTo>
                    <a:cubicBezTo>
                      <a:pt x="771939" y="64444"/>
                      <a:pt x="867224" y="159730"/>
                      <a:pt x="867224" y="277267"/>
                    </a:cubicBezTo>
                    <a:cubicBezTo>
                      <a:pt x="867224" y="394805"/>
                      <a:pt x="771939" y="490090"/>
                      <a:pt x="654401" y="490090"/>
                    </a:cubicBezTo>
                    <a:cubicBezTo>
                      <a:pt x="536864" y="490090"/>
                      <a:pt x="441578" y="394805"/>
                      <a:pt x="441578" y="277267"/>
                    </a:cubicBezTo>
                    <a:cubicBezTo>
                      <a:pt x="441578" y="159730"/>
                      <a:pt x="536864" y="64444"/>
                      <a:pt x="654401" y="64444"/>
                    </a:cubicBezTo>
                    <a:close/>
                    <a:moveTo>
                      <a:pt x="137642" y="34400"/>
                    </a:moveTo>
                    <a:cubicBezTo>
                      <a:pt x="131015" y="86348"/>
                      <a:pt x="88679" y="127109"/>
                      <a:pt x="35995" y="131322"/>
                    </a:cubicBezTo>
                    <a:lnTo>
                      <a:pt x="35995" y="419490"/>
                    </a:lnTo>
                    <a:cubicBezTo>
                      <a:pt x="89927" y="423805"/>
                      <a:pt x="133040" y="466427"/>
                      <a:pt x="138071" y="520155"/>
                    </a:cubicBezTo>
                    <a:lnTo>
                      <a:pt x="1170527" y="520155"/>
                    </a:lnTo>
                    <a:cubicBezTo>
                      <a:pt x="1175558" y="466366"/>
                      <a:pt x="1218773" y="423703"/>
                      <a:pt x="1272807" y="419490"/>
                    </a:cubicBezTo>
                    <a:lnTo>
                      <a:pt x="1272807" y="131322"/>
                    </a:lnTo>
                    <a:cubicBezTo>
                      <a:pt x="1220041" y="127211"/>
                      <a:pt x="1177603" y="86410"/>
                      <a:pt x="1170957" y="34400"/>
                    </a:cubicBezTo>
                    <a:close/>
                    <a:moveTo>
                      <a:pt x="13764" y="0"/>
                    </a:moveTo>
                    <a:lnTo>
                      <a:pt x="1295059" y="0"/>
                    </a:lnTo>
                    <a:cubicBezTo>
                      <a:pt x="1302667" y="0"/>
                      <a:pt x="1308823" y="6177"/>
                      <a:pt x="1308823" y="13764"/>
                    </a:cubicBezTo>
                    <a:lnTo>
                      <a:pt x="1308823" y="540770"/>
                    </a:lnTo>
                    <a:cubicBezTo>
                      <a:pt x="1308844" y="548378"/>
                      <a:pt x="1302667" y="554534"/>
                      <a:pt x="1295059" y="554534"/>
                    </a:cubicBezTo>
                    <a:lnTo>
                      <a:pt x="13764" y="554534"/>
                    </a:lnTo>
                    <a:cubicBezTo>
                      <a:pt x="6156" y="554534"/>
                      <a:pt x="0" y="548358"/>
                      <a:pt x="0" y="540770"/>
                    </a:cubicBezTo>
                    <a:lnTo>
                      <a:pt x="0" y="13764"/>
                    </a:lnTo>
                    <a:cubicBezTo>
                      <a:pt x="0" y="6156"/>
                      <a:pt x="6177" y="0"/>
                      <a:pt x="13764" y="0"/>
                    </a:cubicBezTo>
                    <a:close/>
                  </a:path>
                </a:pathLst>
              </a:custGeom>
              <a:solidFill>
                <a:srgbClr val="086223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D0322BCA-5818-4152-9F98-E1A1956F5F6B}"/>
                </a:ext>
              </a:extLst>
            </p:cNvPr>
            <p:cNvGrpSpPr/>
            <p:nvPr/>
          </p:nvGrpSpPr>
          <p:grpSpPr>
            <a:xfrm>
              <a:off x="2074382" y="2656135"/>
              <a:ext cx="1312731" cy="1710334"/>
              <a:chOff x="483897" y="2274227"/>
              <a:chExt cx="1621088" cy="2112087"/>
            </a:xfrm>
          </p:grpSpPr>
          <p:sp>
            <p:nvSpPr>
              <p:cNvPr id="78" name="자유형: 도형 77">
                <a:extLst>
                  <a:ext uri="{FF2B5EF4-FFF2-40B4-BE49-F238E27FC236}">
                    <a16:creationId xmlns:a16="http://schemas.microsoft.com/office/drawing/2014/main" id="{769975AD-76E1-4D75-836E-A0430D2D7EB9}"/>
                  </a:ext>
                </a:extLst>
              </p:cNvPr>
              <p:cNvSpPr/>
              <p:nvPr/>
            </p:nvSpPr>
            <p:spPr>
              <a:xfrm>
                <a:off x="483897" y="2274227"/>
                <a:ext cx="1621088" cy="2112087"/>
              </a:xfrm>
              <a:custGeom>
                <a:avLst/>
                <a:gdLst>
                  <a:gd name="connsiteX0" fmla="*/ 1537880 w 1621088"/>
                  <a:gd name="connsiteY0" fmla="*/ 1233365 h 2112087"/>
                  <a:gd name="connsiteX1" fmla="*/ 1146212 w 1621088"/>
                  <a:gd name="connsiteY1" fmla="*/ 525848 h 2112087"/>
                  <a:gd name="connsiteX2" fmla="*/ 1163738 w 1621088"/>
                  <a:gd name="connsiteY2" fmla="*/ 519847 h 2112087"/>
                  <a:gd name="connsiteX3" fmla="*/ 1228984 w 1621088"/>
                  <a:gd name="connsiteY3" fmla="*/ 404213 h 2112087"/>
                  <a:gd name="connsiteX4" fmla="*/ 1448821 w 1621088"/>
                  <a:gd name="connsiteY4" fmla="*/ 89031 h 2112087"/>
                  <a:gd name="connsiteX5" fmla="*/ 1461299 w 1621088"/>
                  <a:gd name="connsiteY5" fmla="*/ 46740 h 2112087"/>
                  <a:gd name="connsiteX6" fmla="*/ 1422151 w 1621088"/>
                  <a:gd name="connsiteY6" fmla="*/ 35691 h 2112087"/>
                  <a:gd name="connsiteX7" fmla="*/ 1257654 w 1621088"/>
                  <a:gd name="connsiteY7" fmla="*/ 54836 h 2112087"/>
                  <a:gd name="connsiteX8" fmla="*/ 1204886 w 1621088"/>
                  <a:gd name="connsiteY8" fmla="*/ 42930 h 2112087"/>
                  <a:gd name="connsiteX9" fmla="*/ 792168 w 1621088"/>
                  <a:gd name="connsiteY9" fmla="*/ 54455 h 2112087"/>
                  <a:gd name="connsiteX10" fmla="*/ 399357 w 1621088"/>
                  <a:gd name="connsiteY10" fmla="*/ 163 h 2112087"/>
                  <a:gd name="connsiteX11" fmla="*/ 259339 w 1621088"/>
                  <a:gd name="connsiteY11" fmla="*/ 55979 h 2112087"/>
                  <a:gd name="connsiteX12" fmla="*/ 230478 w 1621088"/>
                  <a:gd name="connsiteY12" fmla="*/ 220476 h 2112087"/>
                  <a:gd name="connsiteX13" fmla="*/ 478509 w 1621088"/>
                  <a:gd name="connsiteY13" fmla="*/ 501083 h 2112087"/>
                  <a:gd name="connsiteX14" fmla="*/ 492035 w 1621088"/>
                  <a:gd name="connsiteY14" fmla="*/ 510989 h 2112087"/>
                  <a:gd name="connsiteX15" fmla="*/ 15499 w 1621088"/>
                  <a:gd name="connsiteY15" fmla="*/ 1494445 h 2112087"/>
                  <a:gd name="connsiteX16" fmla="*/ 7498 w 1621088"/>
                  <a:gd name="connsiteY16" fmla="*/ 1729998 h 2112087"/>
                  <a:gd name="connsiteX17" fmla="*/ 374115 w 1621088"/>
                  <a:gd name="connsiteY17" fmla="*/ 2063659 h 2112087"/>
                  <a:gd name="connsiteX18" fmla="*/ 1116018 w 1621088"/>
                  <a:gd name="connsiteY18" fmla="*/ 2100235 h 2112087"/>
                  <a:gd name="connsiteX19" fmla="*/ 1603222 w 1621088"/>
                  <a:gd name="connsiteY19" fmla="*/ 1745905 h 2112087"/>
                  <a:gd name="connsiteX20" fmla="*/ 1537880 w 1621088"/>
                  <a:gd name="connsiteY20" fmla="*/ 1233365 h 2112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21088" h="2112087">
                    <a:moveTo>
                      <a:pt x="1537880" y="1233365"/>
                    </a:moveTo>
                    <a:cubicBezTo>
                      <a:pt x="1466252" y="1073726"/>
                      <a:pt x="1229460" y="638052"/>
                      <a:pt x="1146212" y="525848"/>
                    </a:cubicBezTo>
                    <a:cubicBezTo>
                      <a:pt x="1152022" y="524324"/>
                      <a:pt x="1157928" y="522419"/>
                      <a:pt x="1163738" y="519847"/>
                    </a:cubicBezTo>
                    <a:cubicBezTo>
                      <a:pt x="1192694" y="485366"/>
                      <a:pt x="1205838" y="442027"/>
                      <a:pt x="1228984" y="404213"/>
                    </a:cubicBezTo>
                    <a:cubicBezTo>
                      <a:pt x="1295850" y="294676"/>
                      <a:pt x="1379003" y="196473"/>
                      <a:pt x="1448821" y="89031"/>
                    </a:cubicBezTo>
                    <a:cubicBezTo>
                      <a:pt x="1457108" y="76268"/>
                      <a:pt x="1471586" y="63790"/>
                      <a:pt x="1461299" y="46740"/>
                    </a:cubicBezTo>
                    <a:cubicBezTo>
                      <a:pt x="1452631" y="32357"/>
                      <a:pt x="1436058" y="36548"/>
                      <a:pt x="1422151" y="35691"/>
                    </a:cubicBezTo>
                    <a:cubicBezTo>
                      <a:pt x="1366144" y="32167"/>
                      <a:pt x="1312899" y="52455"/>
                      <a:pt x="1257654" y="54836"/>
                    </a:cubicBezTo>
                    <a:cubicBezTo>
                      <a:pt x="1242986" y="37786"/>
                      <a:pt x="1223936" y="41025"/>
                      <a:pt x="1204886" y="42930"/>
                    </a:cubicBezTo>
                    <a:cubicBezTo>
                      <a:pt x="1069345" y="56836"/>
                      <a:pt x="928089" y="67314"/>
                      <a:pt x="792168" y="54455"/>
                    </a:cubicBezTo>
                    <a:cubicBezTo>
                      <a:pt x="719968" y="32738"/>
                      <a:pt x="449268" y="-2695"/>
                      <a:pt x="399357" y="163"/>
                    </a:cubicBezTo>
                    <a:cubicBezTo>
                      <a:pt x="348493" y="7497"/>
                      <a:pt x="291343" y="829"/>
                      <a:pt x="259339" y="55979"/>
                    </a:cubicBezTo>
                    <a:cubicBezTo>
                      <a:pt x="166185" y="99604"/>
                      <a:pt x="156564" y="148372"/>
                      <a:pt x="230478" y="220476"/>
                    </a:cubicBezTo>
                    <a:cubicBezTo>
                      <a:pt x="320204" y="307916"/>
                      <a:pt x="399642" y="404118"/>
                      <a:pt x="478509" y="501083"/>
                    </a:cubicBezTo>
                    <a:cubicBezTo>
                      <a:pt x="482319" y="506131"/>
                      <a:pt x="486987" y="509084"/>
                      <a:pt x="492035" y="510989"/>
                    </a:cubicBezTo>
                    <a:cubicBezTo>
                      <a:pt x="409453" y="660721"/>
                      <a:pt x="104558" y="1137924"/>
                      <a:pt x="15499" y="1494445"/>
                    </a:cubicBezTo>
                    <a:cubicBezTo>
                      <a:pt x="-1170" y="1572836"/>
                      <a:pt x="-5265" y="1651703"/>
                      <a:pt x="7498" y="1729998"/>
                    </a:cubicBezTo>
                    <a:cubicBezTo>
                      <a:pt x="28358" y="1857919"/>
                      <a:pt x="134847" y="1997651"/>
                      <a:pt x="374115" y="2063659"/>
                    </a:cubicBezTo>
                    <a:cubicBezTo>
                      <a:pt x="619860" y="2108045"/>
                      <a:pt x="867034" y="2125952"/>
                      <a:pt x="1116018" y="2100235"/>
                    </a:cubicBezTo>
                    <a:cubicBezTo>
                      <a:pt x="1202981" y="2091281"/>
                      <a:pt x="1506543" y="2064326"/>
                      <a:pt x="1603222" y="1745905"/>
                    </a:cubicBezTo>
                    <a:cubicBezTo>
                      <a:pt x="1644465" y="1566454"/>
                      <a:pt x="1610841" y="1396242"/>
                      <a:pt x="1537880" y="1233365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9" name="자유형: 도형 78">
                <a:extLst>
                  <a:ext uri="{FF2B5EF4-FFF2-40B4-BE49-F238E27FC236}">
                    <a16:creationId xmlns:a16="http://schemas.microsoft.com/office/drawing/2014/main" id="{E424D5DF-5558-4FCF-AF9E-0C13ED0E1ED3}"/>
                  </a:ext>
                </a:extLst>
              </p:cNvPr>
              <p:cNvSpPr/>
              <p:nvPr/>
            </p:nvSpPr>
            <p:spPr>
              <a:xfrm>
                <a:off x="950023" y="2762676"/>
                <a:ext cx="709519" cy="436416"/>
              </a:xfrm>
              <a:custGeom>
                <a:avLst/>
                <a:gdLst>
                  <a:gd name="connsiteX0" fmla="*/ 697516 w 709519"/>
                  <a:gd name="connsiteY0" fmla="*/ 31397 h 436416"/>
                  <a:gd name="connsiteX1" fmla="*/ 630746 w 709519"/>
                  <a:gd name="connsiteY1" fmla="*/ 13586 h 436416"/>
                  <a:gd name="connsiteX2" fmla="*/ 545021 w 709519"/>
                  <a:gd name="connsiteY2" fmla="*/ 23111 h 436416"/>
                  <a:gd name="connsiteX3" fmla="*/ 487300 w 709519"/>
                  <a:gd name="connsiteY3" fmla="*/ 13871 h 436416"/>
                  <a:gd name="connsiteX4" fmla="*/ 430721 w 709519"/>
                  <a:gd name="connsiteY4" fmla="*/ 51686 h 436416"/>
                  <a:gd name="connsiteX5" fmla="*/ 12288 w 709519"/>
                  <a:gd name="connsiteY5" fmla="*/ 12538 h 436416"/>
                  <a:gd name="connsiteX6" fmla="*/ 42387 w 709519"/>
                  <a:gd name="connsiteY6" fmla="*/ 41303 h 436416"/>
                  <a:gd name="connsiteX7" fmla="*/ 477013 w 709519"/>
                  <a:gd name="connsiteY7" fmla="*/ 81785 h 436416"/>
                  <a:gd name="connsiteX8" fmla="*/ 477013 w 709519"/>
                  <a:gd name="connsiteY8" fmla="*/ 81785 h 436416"/>
                  <a:gd name="connsiteX9" fmla="*/ 477013 w 709519"/>
                  <a:gd name="connsiteY9" fmla="*/ 81785 h 436416"/>
                  <a:gd name="connsiteX10" fmla="*/ 564071 w 709519"/>
                  <a:gd name="connsiteY10" fmla="*/ 89881 h 436416"/>
                  <a:gd name="connsiteX11" fmla="*/ 536544 w 709519"/>
                  <a:gd name="connsiteY11" fmla="*/ 371440 h 436416"/>
                  <a:gd name="connsiteX12" fmla="*/ 583121 w 709519"/>
                  <a:gd name="connsiteY12" fmla="*/ 89881 h 436416"/>
                  <a:gd name="connsiteX13" fmla="*/ 654940 w 709519"/>
                  <a:gd name="connsiteY13" fmla="*/ 436305 h 436416"/>
                  <a:gd name="connsiteX14" fmla="*/ 602171 w 709519"/>
                  <a:gd name="connsiteY14" fmla="*/ 89881 h 436416"/>
                  <a:gd name="connsiteX15" fmla="*/ 697231 w 709519"/>
                  <a:gd name="connsiteY15" fmla="*/ 70640 h 436416"/>
                  <a:gd name="connsiteX16" fmla="*/ 697516 w 709519"/>
                  <a:gd name="connsiteY16" fmla="*/ 31397 h 436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09519" h="436416">
                    <a:moveTo>
                      <a:pt x="697516" y="31397"/>
                    </a:moveTo>
                    <a:cubicBezTo>
                      <a:pt x="630746" y="61211"/>
                      <a:pt x="697421" y="-34039"/>
                      <a:pt x="630746" y="13586"/>
                    </a:cubicBezTo>
                    <a:cubicBezTo>
                      <a:pt x="602171" y="33969"/>
                      <a:pt x="583121" y="51686"/>
                      <a:pt x="545021" y="23111"/>
                    </a:cubicBezTo>
                    <a:cubicBezTo>
                      <a:pt x="526638" y="9299"/>
                      <a:pt x="493777" y="-6988"/>
                      <a:pt x="487300" y="13871"/>
                    </a:cubicBezTo>
                    <a:cubicBezTo>
                      <a:pt x="474346" y="55781"/>
                      <a:pt x="487871" y="42161"/>
                      <a:pt x="430721" y="51686"/>
                    </a:cubicBezTo>
                    <a:cubicBezTo>
                      <a:pt x="259271" y="51686"/>
                      <a:pt x="148686" y="23015"/>
                      <a:pt x="12288" y="12538"/>
                    </a:cubicBezTo>
                    <a:cubicBezTo>
                      <a:pt x="-7429" y="13586"/>
                      <a:pt x="-7429" y="32636"/>
                      <a:pt x="42387" y="41303"/>
                    </a:cubicBezTo>
                    <a:cubicBezTo>
                      <a:pt x="186595" y="61973"/>
                      <a:pt x="330423" y="86357"/>
                      <a:pt x="477013" y="81785"/>
                    </a:cubicBezTo>
                    <a:lnTo>
                      <a:pt x="477013" y="81785"/>
                    </a:lnTo>
                    <a:lnTo>
                      <a:pt x="477013" y="81785"/>
                    </a:lnTo>
                    <a:cubicBezTo>
                      <a:pt x="487871" y="127981"/>
                      <a:pt x="527495" y="112074"/>
                      <a:pt x="564071" y="89881"/>
                    </a:cubicBezTo>
                    <a:cubicBezTo>
                      <a:pt x="550736" y="184940"/>
                      <a:pt x="516446" y="366106"/>
                      <a:pt x="536544" y="371440"/>
                    </a:cubicBezTo>
                    <a:cubicBezTo>
                      <a:pt x="554546" y="375631"/>
                      <a:pt x="558451" y="184464"/>
                      <a:pt x="583121" y="89881"/>
                    </a:cubicBezTo>
                    <a:cubicBezTo>
                      <a:pt x="609410" y="204371"/>
                      <a:pt x="630746" y="442306"/>
                      <a:pt x="654940" y="436305"/>
                    </a:cubicBezTo>
                    <a:cubicBezTo>
                      <a:pt x="668846" y="432781"/>
                      <a:pt x="603600" y="100549"/>
                      <a:pt x="602171" y="89881"/>
                    </a:cubicBezTo>
                    <a:cubicBezTo>
                      <a:pt x="725996" y="137506"/>
                      <a:pt x="630746" y="70831"/>
                      <a:pt x="697231" y="70640"/>
                    </a:cubicBezTo>
                    <a:cubicBezTo>
                      <a:pt x="706946" y="70640"/>
                      <a:pt x="719043" y="44542"/>
                      <a:pt x="697516" y="31397"/>
                    </a:cubicBezTo>
                    <a:close/>
                  </a:path>
                </a:pathLst>
              </a:custGeom>
              <a:solidFill>
                <a:srgbClr val="59341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0" name="자유형: 도형 79">
                <a:extLst>
                  <a:ext uri="{FF2B5EF4-FFF2-40B4-BE49-F238E27FC236}">
                    <a16:creationId xmlns:a16="http://schemas.microsoft.com/office/drawing/2014/main" id="{11FD54ED-5665-4D5D-81C7-48CBF35D284B}"/>
                  </a:ext>
                </a:extLst>
              </p:cNvPr>
              <p:cNvSpPr/>
              <p:nvPr/>
            </p:nvSpPr>
            <p:spPr>
              <a:xfrm>
                <a:off x="933641" y="3158214"/>
                <a:ext cx="756285" cy="758097"/>
              </a:xfrm>
              <a:custGeom>
                <a:avLst/>
                <a:gdLst>
                  <a:gd name="connsiteX0" fmla="*/ 756285 w 756285"/>
                  <a:gd name="connsiteY0" fmla="*/ 378523 h 758097"/>
                  <a:gd name="connsiteX1" fmla="*/ 378905 w 756285"/>
                  <a:gd name="connsiteY1" fmla="*/ 758095 h 758097"/>
                  <a:gd name="connsiteX2" fmla="*/ 0 w 756285"/>
                  <a:gd name="connsiteY2" fmla="*/ 379190 h 758097"/>
                  <a:gd name="connsiteX3" fmla="*/ 378333 w 756285"/>
                  <a:gd name="connsiteY3" fmla="*/ 0 h 758097"/>
                  <a:gd name="connsiteX4" fmla="*/ 756285 w 756285"/>
                  <a:gd name="connsiteY4" fmla="*/ 378523 h 75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6285" h="758097">
                    <a:moveTo>
                      <a:pt x="756285" y="378523"/>
                    </a:moveTo>
                    <a:cubicBezTo>
                      <a:pt x="756380" y="587693"/>
                      <a:pt x="587693" y="757333"/>
                      <a:pt x="378905" y="758095"/>
                    </a:cubicBezTo>
                    <a:cubicBezTo>
                      <a:pt x="171831" y="758857"/>
                      <a:pt x="0" y="587026"/>
                      <a:pt x="0" y="379190"/>
                    </a:cubicBezTo>
                    <a:cubicBezTo>
                      <a:pt x="-95" y="171069"/>
                      <a:pt x="170593" y="95"/>
                      <a:pt x="378333" y="0"/>
                    </a:cubicBezTo>
                    <a:cubicBezTo>
                      <a:pt x="587693" y="0"/>
                      <a:pt x="756190" y="168783"/>
                      <a:pt x="756285" y="378523"/>
                    </a:cubicBezTo>
                    <a:close/>
                  </a:path>
                </a:pathLst>
              </a:custGeom>
              <a:solidFill>
                <a:srgbClr val="E9B42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1" name="자유형: 도형 80">
                <a:extLst>
                  <a:ext uri="{FF2B5EF4-FFF2-40B4-BE49-F238E27FC236}">
                    <a16:creationId xmlns:a16="http://schemas.microsoft.com/office/drawing/2014/main" id="{E8CC3BE6-0B07-44D2-AEED-CDBAAEA1E51D}"/>
                  </a:ext>
                </a:extLst>
              </p:cNvPr>
              <p:cNvSpPr/>
              <p:nvPr/>
            </p:nvSpPr>
            <p:spPr>
              <a:xfrm>
                <a:off x="1695402" y="3462633"/>
                <a:ext cx="378532" cy="800298"/>
              </a:xfrm>
              <a:custGeom>
                <a:avLst/>
                <a:gdLst>
                  <a:gd name="connsiteX0" fmla="*/ 261605 w 378532"/>
                  <a:gd name="connsiteY0" fmla="*/ 0 h 800298"/>
                  <a:gd name="connsiteX1" fmla="*/ 371714 w 378532"/>
                  <a:gd name="connsiteY1" fmla="*/ 487013 h 800298"/>
                  <a:gd name="connsiteX2" fmla="*/ 162926 w 378532"/>
                  <a:gd name="connsiteY2" fmla="*/ 784574 h 800298"/>
                  <a:gd name="connsiteX3" fmla="*/ 70819 w 378532"/>
                  <a:gd name="connsiteY3" fmla="*/ 797338 h 800298"/>
                  <a:gd name="connsiteX4" fmla="*/ 3573 w 378532"/>
                  <a:gd name="connsiteY4" fmla="*/ 736663 h 800298"/>
                  <a:gd name="connsiteX5" fmla="*/ 29766 w 378532"/>
                  <a:gd name="connsiteY5" fmla="*/ 660654 h 800298"/>
                  <a:gd name="connsiteX6" fmla="*/ 300372 w 378532"/>
                  <a:gd name="connsiteY6" fmla="*/ 170021 h 800298"/>
                  <a:gd name="connsiteX7" fmla="*/ 261605 w 378532"/>
                  <a:gd name="connsiteY7" fmla="*/ 0 h 800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8532" h="800298">
                    <a:moveTo>
                      <a:pt x="261605" y="0"/>
                    </a:moveTo>
                    <a:cubicBezTo>
                      <a:pt x="361617" y="208979"/>
                      <a:pt x="394288" y="382524"/>
                      <a:pt x="371714" y="487013"/>
                    </a:cubicBezTo>
                    <a:cubicBezTo>
                      <a:pt x="343806" y="615887"/>
                      <a:pt x="275988" y="715709"/>
                      <a:pt x="162926" y="784574"/>
                    </a:cubicBezTo>
                    <a:cubicBezTo>
                      <a:pt x="133779" y="802291"/>
                      <a:pt x="101966" y="802576"/>
                      <a:pt x="70819" y="797338"/>
                    </a:cubicBezTo>
                    <a:cubicBezTo>
                      <a:pt x="37101" y="791623"/>
                      <a:pt x="14431" y="768763"/>
                      <a:pt x="3573" y="736663"/>
                    </a:cubicBezTo>
                    <a:cubicBezTo>
                      <a:pt x="-6905" y="705517"/>
                      <a:pt x="6811" y="679799"/>
                      <a:pt x="29766" y="660654"/>
                    </a:cubicBezTo>
                    <a:cubicBezTo>
                      <a:pt x="74629" y="623316"/>
                      <a:pt x="333042" y="475583"/>
                      <a:pt x="300372" y="170021"/>
                    </a:cubicBezTo>
                    <a:cubicBezTo>
                      <a:pt x="290085" y="112871"/>
                      <a:pt x="268558" y="58579"/>
                      <a:pt x="261605" y="0"/>
                    </a:cubicBezTo>
                    <a:close/>
                  </a:path>
                </a:pathLst>
              </a:custGeom>
              <a:solidFill>
                <a:schemeClr val="bg1">
                  <a:alpha val="7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2" name="자유형: 도형 81">
                <a:extLst>
                  <a:ext uri="{FF2B5EF4-FFF2-40B4-BE49-F238E27FC236}">
                    <a16:creationId xmlns:a16="http://schemas.microsoft.com/office/drawing/2014/main" id="{2E5F7485-EACF-4F4B-BF5D-DCFEE7B14BC4}"/>
                  </a:ext>
                </a:extLst>
              </p:cNvPr>
              <p:cNvSpPr/>
              <p:nvPr/>
            </p:nvSpPr>
            <p:spPr>
              <a:xfrm>
                <a:off x="1007260" y="3240577"/>
                <a:ext cx="593431" cy="596034"/>
              </a:xfrm>
              <a:custGeom>
                <a:avLst/>
                <a:gdLst>
                  <a:gd name="connsiteX0" fmla="*/ 593035 w 593431"/>
                  <a:gd name="connsiteY0" fmla="*/ 299875 h 596034"/>
                  <a:gd name="connsiteX1" fmla="*/ 295950 w 593431"/>
                  <a:gd name="connsiteY1" fmla="*/ 596007 h 596034"/>
                  <a:gd name="connsiteX2" fmla="*/ 9 w 593431"/>
                  <a:gd name="connsiteY2" fmla="*/ 294541 h 596034"/>
                  <a:gd name="connsiteX3" fmla="*/ 303094 w 593431"/>
                  <a:gd name="connsiteY3" fmla="*/ 28 h 596034"/>
                  <a:gd name="connsiteX4" fmla="*/ 593035 w 593431"/>
                  <a:gd name="connsiteY4" fmla="*/ 299875 h 596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3431" h="596034">
                    <a:moveTo>
                      <a:pt x="593035" y="299875"/>
                    </a:moveTo>
                    <a:cubicBezTo>
                      <a:pt x="592559" y="469134"/>
                      <a:pt x="456637" y="598198"/>
                      <a:pt x="295950" y="596007"/>
                    </a:cubicBezTo>
                    <a:cubicBezTo>
                      <a:pt x="128882" y="593721"/>
                      <a:pt x="-1229" y="445417"/>
                      <a:pt x="9" y="294541"/>
                    </a:cubicBezTo>
                    <a:cubicBezTo>
                      <a:pt x="1247" y="136807"/>
                      <a:pt x="143741" y="-2258"/>
                      <a:pt x="303094" y="28"/>
                    </a:cubicBezTo>
                    <a:cubicBezTo>
                      <a:pt x="454542" y="2028"/>
                      <a:pt x="602084" y="126139"/>
                      <a:pt x="593035" y="299875"/>
                    </a:cubicBezTo>
                    <a:close/>
                  </a:path>
                </a:pathLst>
              </a:custGeom>
              <a:solidFill>
                <a:srgbClr val="F8C83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3" name="Graphic 57">
                <a:extLst>
                  <a:ext uri="{FF2B5EF4-FFF2-40B4-BE49-F238E27FC236}">
                    <a16:creationId xmlns:a16="http://schemas.microsoft.com/office/drawing/2014/main" id="{7714BC5C-FDEC-4C4E-ADF5-605C19C5D506}"/>
                  </a:ext>
                </a:extLst>
              </p:cNvPr>
              <p:cNvSpPr/>
              <p:nvPr/>
            </p:nvSpPr>
            <p:spPr>
              <a:xfrm>
                <a:off x="1184020" y="3341184"/>
                <a:ext cx="239910" cy="392156"/>
              </a:xfrm>
              <a:custGeom>
                <a:avLst/>
                <a:gdLst>
                  <a:gd name="connsiteX0" fmla="*/ 168085 w 390860"/>
                  <a:gd name="connsiteY0" fmla="*/ 271149 h 638900"/>
                  <a:gd name="connsiteX1" fmla="*/ 168085 w 390860"/>
                  <a:gd name="connsiteY1" fmla="*/ 104935 h 638900"/>
                  <a:gd name="connsiteX2" fmla="*/ 132025 w 390860"/>
                  <a:gd name="connsiteY2" fmla="*/ 118946 h 638900"/>
                  <a:gd name="connsiteX3" fmla="*/ 88518 w 390860"/>
                  <a:gd name="connsiteY3" fmla="*/ 204265 h 638900"/>
                  <a:gd name="connsiteX4" fmla="*/ 168085 w 390860"/>
                  <a:gd name="connsiteY4" fmla="*/ 271149 h 638900"/>
                  <a:gd name="connsiteX5" fmla="*/ 168085 w 390860"/>
                  <a:gd name="connsiteY5" fmla="*/ 271149 h 638900"/>
                  <a:gd name="connsiteX6" fmla="*/ 221032 w 390860"/>
                  <a:gd name="connsiteY6" fmla="*/ 534408 h 638900"/>
                  <a:gd name="connsiteX7" fmla="*/ 258788 w 390860"/>
                  <a:gd name="connsiteY7" fmla="*/ 519954 h 638900"/>
                  <a:gd name="connsiteX8" fmla="*/ 302295 w 390860"/>
                  <a:gd name="connsiteY8" fmla="*/ 434635 h 638900"/>
                  <a:gd name="connsiteX9" fmla="*/ 221032 w 390860"/>
                  <a:gd name="connsiteY9" fmla="*/ 358607 h 638900"/>
                  <a:gd name="connsiteX10" fmla="*/ 221032 w 390860"/>
                  <a:gd name="connsiteY10" fmla="*/ 534408 h 638900"/>
                  <a:gd name="connsiteX11" fmla="*/ 221032 w 390860"/>
                  <a:gd name="connsiteY11" fmla="*/ 638900 h 638900"/>
                  <a:gd name="connsiteX12" fmla="*/ 168085 w 390860"/>
                  <a:gd name="connsiteY12" fmla="*/ 638900 h 638900"/>
                  <a:gd name="connsiteX13" fmla="*/ 168085 w 390860"/>
                  <a:gd name="connsiteY13" fmla="*/ 608297 h 638900"/>
                  <a:gd name="connsiteX14" fmla="*/ 109313 w 390860"/>
                  <a:gd name="connsiteY14" fmla="*/ 593328 h 638900"/>
                  <a:gd name="connsiteX15" fmla="*/ 27 w 390860"/>
                  <a:gd name="connsiteY15" fmla="*/ 452333 h 638900"/>
                  <a:gd name="connsiteX16" fmla="*/ 87485 w 390860"/>
                  <a:gd name="connsiteY16" fmla="*/ 450047 h 638900"/>
                  <a:gd name="connsiteX17" fmla="*/ 147806 w 390860"/>
                  <a:gd name="connsiteY17" fmla="*/ 527919 h 638900"/>
                  <a:gd name="connsiteX18" fmla="*/ 168011 w 390860"/>
                  <a:gd name="connsiteY18" fmla="*/ 533965 h 638900"/>
                  <a:gd name="connsiteX19" fmla="*/ 168011 w 390860"/>
                  <a:gd name="connsiteY19" fmla="*/ 344375 h 638900"/>
                  <a:gd name="connsiteX20" fmla="*/ 1797 w 390860"/>
                  <a:gd name="connsiteY20" fmla="*/ 213188 h 638900"/>
                  <a:gd name="connsiteX21" fmla="*/ 80627 w 390860"/>
                  <a:gd name="connsiteY21" fmla="*/ 59878 h 638900"/>
                  <a:gd name="connsiteX22" fmla="*/ 168011 w 390860"/>
                  <a:gd name="connsiteY22" fmla="*/ 30529 h 638900"/>
                  <a:gd name="connsiteX23" fmla="*/ 168011 w 390860"/>
                  <a:gd name="connsiteY23" fmla="*/ 0 h 638900"/>
                  <a:gd name="connsiteX24" fmla="*/ 220958 w 390860"/>
                  <a:gd name="connsiteY24" fmla="*/ 0 h 638900"/>
                  <a:gd name="connsiteX25" fmla="*/ 220958 w 390860"/>
                  <a:gd name="connsiteY25" fmla="*/ 30382 h 638900"/>
                  <a:gd name="connsiteX26" fmla="*/ 281427 w 390860"/>
                  <a:gd name="connsiteY26" fmla="*/ 45572 h 638900"/>
                  <a:gd name="connsiteX27" fmla="*/ 390712 w 390860"/>
                  <a:gd name="connsiteY27" fmla="*/ 186567 h 638900"/>
                  <a:gd name="connsiteX28" fmla="*/ 303254 w 390860"/>
                  <a:gd name="connsiteY28" fmla="*/ 188853 h 638900"/>
                  <a:gd name="connsiteX29" fmla="*/ 242933 w 390860"/>
                  <a:gd name="connsiteY29" fmla="*/ 110982 h 638900"/>
                  <a:gd name="connsiteX30" fmla="*/ 221032 w 390860"/>
                  <a:gd name="connsiteY30" fmla="*/ 104566 h 638900"/>
                  <a:gd name="connsiteX31" fmla="*/ 221032 w 390860"/>
                  <a:gd name="connsiteY31" fmla="*/ 281989 h 638900"/>
                  <a:gd name="connsiteX32" fmla="*/ 388942 w 390860"/>
                  <a:gd name="connsiteY32" fmla="*/ 424459 h 638900"/>
                  <a:gd name="connsiteX33" fmla="*/ 310112 w 390860"/>
                  <a:gd name="connsiteY33" fmla="*/ 578948 h 638900"/>
                  <a:gd name="connsiteX34" fmla="*/ 221032 w 390860"/>
                  <a:gd name="connsiteY34" fmla="*/ 608445 h 638900"/>
                  <a:gd name="connsiteX35" fmla="*/ 221032 w 390860"/>
                  <a:gd name="connsiteY35" fmla="*/ 638900 h 63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90860" h="638900">
                    <a:moveTo>
                      <a:pt x="168085" y="271149"/>
                    </a:moveTo>
                    <a:lnTo>
                      <a:pt x="168085" y="104935"/>
                    </a:lnTo>
                    <a:cubicBezTo>
                      <a:pt x="155328" y="107589"/>
                      <a:pt x="143087" y="112309"/>
                      <a:pt x="132025" y="118946"/>
                    </a:cubicBezTo>
                    <a:cubicBezTo>
                      <a:pt x="99653" y="138487"/>
                      <a:pt x="82913" y="171303"/>
                      <a:pt x="88518" y="204265"/>
                    </a:cubicBezTo>
                    <a:cubicBezTo>
                      <a:pt x="95302" y="247257"/>
                      <a:pt x="127085" y="261784"/>
                      <a:pt x="168085" y="271149"/>
                    </a:cubicBezTo>
                    <a:lnTo>
                      <a:pt x="168085" y="271149"/>
                    </a:lnTo>
                    <a:close/>
                    <a:moveTo>
                      <a:pt x="221032" y="534408"/>
                    </a:moveTo>
                    <a:cubicBezTo>
                      <a:pt x="234453" y="531753"/>
                      <a:pt x="247210" y="526960"/>
                      <a:pt x="258788" y="519954"/>
                    </a:cubicBezTo>
                    <a:cubicBezTo>
                      <a:pt x="291160" y="500413"/>
                      <a:pt x="307900" y="467598"/>
                      <a:pt x="302295" y="434635"/>
                    </a:cubicBezTo>
                    <a:cubicBezTo>
                      <a:pt x="291603" y="390685"/>
                      <a:pt x="260115" y="371217"/>
                      <a:pt x="221032" y="358607"/>
                    </a:cubicBezTo>
                    <a:lnTo>
                      <a:pt x="221032" y="534408"/>
                    </a:lnTo>
                    <a:close/>
                    <a:moveTo>
                      <a:pt x="221032" y="638900"/>
                    </a:moveTo>
                    <a:lnTo>
                      <a:pt x="168085" y="638900"/>
                    </a:lnTo>
                    <a:lnTo>
                      <a:pt x="168085" y="608297"/>
                    </a:lnTo>
                    <a:cubicBezTo>
                      <a:pt x="147954" y="606011"/>
                      <a:pt x="128117" y="600997"/>
                      <a:pt x="109313" y="593328"/>
                    </a:cubicBezTo>
                    <a:cubicBezTo>
                      <a:pt x="44346" y="566781"/>
                      <a:pt x="2313" y="512507"/>
                      <a:pt x="27" y="452333"/>
                    </a:cubicBezTo>
                    <a:lnTo>
                      <a:pt x="87485" y="450047"/>
                    </a:lnTo>
                    <a:cubicBezTo>
                      <a:pt x="88739" y="483305"/>
                      <a:pt x="111967" y="513244"/>
                      <a:pt x="147806" y="527919"/>
                    </a:cubicBezTo>
                    <a:cubicBezTo>
                      <a:pt x="154369" y="530573"/>
                      <a:pt x="161080" y="532638"/>
                      <a:pt x="168011" y="533965"/>
                    </a:cubicBezTo>
                    <a:lnTo>
                      <a:pt x="168011" y="344375"/>
                    </a:lnTo>
                    <a:cubicBezTo>
                      <a:pt x="98915" y="327783"/>
                      <a:pt x="25026" y="308831"/>
                      <a:pt x="1797" y="213188"/>
                    </a:cubicBezTo>
                    <a:cubicBezTo>
                      <a:pt x="-7937" y="153899"/>
                      <a:pt x="22371" y="95053"/>
                      <a:pt x="80627" y="59878"/>
                    </a:cubicBezTo>
                    <a:cubicBezTo>
                      <a:pt x="106953" y="44024"/>
                      <a:pt x="136966" y="34143"/>
                      <a:pt x="168011" y="30529"/>
                    </a:cubicBezTo>
                    <a:lnTo>
                      <a:pt x="168011" y="0"/>
                    </a:lnTo>
                    <a:lnTo>
                      <a:pt x="220958" y="0"/>
                    </a:lnTo>
                    <a:lnTo>
                      <a:pt x="220958" y="30382"/>
                    </a:lnTo>
                    <a:cubicBezTo>
                      <a:pt x="241679" y="32594"/>
                      <a:pt x="262106" y="37682"/>
                      <a:pt x="281427" y="45572"/>
                    </a:cubicBezTo>
                    <a:cubicBezTo>
                      <a:pt x="346393" y="72120"/>
                      <a:pt x="388426" y="126394"/>
                      <a:pt x="390712" y="186567"/>
                    </a:cubicBezTo>
                    <a:lnTo>
                      <a:pt x="303254" y="188853"/>
                    </a:lnTo>
                    <a:cubicBezTo>
                      <a:pt x="302001" y="155596"/>
                      <a:pt x="278772" y="125656"/>
                      <a:pt x="242933" y="110982"/>
                    </a:cubicBezTo>
                    <a:cubicBezTo>
                      <a:pt x="235854" y="108106"/>
                      <a:pt x="228553" y="105894"/>
                      <a:pt x="221032" y="104566"/>
                    </a:cubicBezTo>
                    <a:lnTo>
                      <a:pt x="221032" y="281989"/>
                    </a:lnTo>
                    <a:cubicBezTo>
                      <a:pt x="287547" y="295631"/>
                      <a:pt x="359814" y="319007"/>
                      <a:pt x="388942" y="424459"/>
                    </a:cubicBezTo>
                    <a:cubicBezTo>
                      <a:pt x="399045" y="484116"/>
                      <a:pt x="368737" y="543552"/>
                      <a:pt x="310112" y="578948"/>
                    </a:cubicBezTo>
                    <a:cubicBezTo>
                      <a:pt x="283344" y="595097"/>
                      <a:pt x="252667" y="605053"/>
                      <a:pt x="221032" y="608445"/>
                    </a:cubicBezTo>
                    <a:lnTo>
                      <a:pt x="221032" y="638900"/>
                    </a:lnTo>
                    <a:close/>
                  </a:path>
                </a:pathLst>
              </a:custGeom>
              <a:solidFill>
                <a:srgbClr val="987110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C70A0D4-913F-4985-BDE7-D9A7CC3DAA93}"/>
              </a:ext>
            </a:extLst>
          </p:cNvPr>
          <p:cNvSpPr/>
          <p:nvPr/>
        </p:nvSpPr>
        <p:spPr>
          <a:xfrm>
            <a:off x="0" y="1"/>
            <a:ext cx="12192000" cy="1062446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E8C5F1-8897-4451-B942-A1DBE807C1F6}"/>
              </a:ext>
            </a:extLst>
          </p:cNvPr>
          <p:cNvSpPr/>
          <p:nvPr/>
        </p:nvSpPr>
        <p:spPr>
          <a:xfrm>
            <a:off x="0" y="5895703"/>
            <a:ext cx="12192000" cy="97772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65F7E-93B6-436A-91CE-80124ACD3482}"/>
              </a:ext>
            </a:extLst>
          </p:cNvPr>
          <p:cNvSpPr txBox="1"/>
          <p:nvPr/>
        </p:nvSpPr>
        <p:spPr>
          <a:xfrm>
            <a:off x="3236748" y="6015231"/>
            <a:ext cx="5718504" cy="73866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We Create Quality 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Professional PPT Presentation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4F0DB5-1ADB-495D-95A4-DD1198844682}"/>
              </a:ext>
            </a:extLst>
          </p:cNvPr>
          <p:cNvSpPr txBox="1"/>
          <p:nvPr/>
        </p:nvSpPr>
        <p:spPr>
          <a:xfrm>
            <a:off x="1180938" y="208059"/>
            <a:ext cx="983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3B9658-87D3-4568-9D54-A99C23832C9B}"/>
              </a:ext>
            </a:extLst>
          </p:cNvPr>
          <p:cNvSpPr txBox="1"/>
          <p:nvPr/>
        </p:nvSpPr>
        <p:spPr>
          <a:xfrm>
            <a:off x="868132" y="2024534"/>
            <a:ext cx="3253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15D0596-9F83-40FD-8273-02CBA79A3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872873"/>
              </p:ext>
            </p:extLst>
          </p:nvPr>
        </p:nvGraphicFramePr>
        <p:xfrm>
          <a:off x="4727849" y="2059170"/>
          <a:ext cx="2182352" cy="42397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07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619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$30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37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07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985FABA-B9E1-4F08-8F7B-65DFA4829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495077"/>
              </p:ext>
            </p:extLst>
          </p:nvPr>
        </p:nvGraphicFramePr>
        <p:xfrm>
          <a:off x="9035338" y="2059170"/>
          <a:ext cx="2182352" cy="42397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07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619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37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07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CAA8D9-156B-4783-8611-4C99B2EDA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669711"/>
              </p:ext>
            </p:extLst>
          </p:nvPr>
        </p:nvGraphicFramePr>
        <p:xfrm>
          <a:off x="6731253" y="1843172"/>
          <a:ext cx="2483032" cy="43549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307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1237" marR="101237" marT="50619" marB="50619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784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$15</a:t>
                      </a:r>
                      <a:endParaRPr lang="en-US" altLang="ko-KR" sz="1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1237" marR="101237" marT="50619" marB="50619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307"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1237" marR="101237" marT="50619" marB="50619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marL="101237" marR="101237" marT="50619" marB="50619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1237" marR="101237" marT="50619" marB="50619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307"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1237" marR="101237" marT="50619" marB="50619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marL="101237" marR="101237" marT="50619" marB="5061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1237" marR="101237" marT="50619" marB="50619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307"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1237" marR="101237" marT="50619" marB="50619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marL="101237" marR="101237" marT="50619" marB="5061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1237" marR="101237" marT="50619" marB="50619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799"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1237" marR="101237" marT="50619" marB="50619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marL="101237" marR="101237" marT="50619" marB="5061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101237" marR="101237" marT="50619" marB="50619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799"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1237" marR="101237" marT="50619" marB="50619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marL="101237" marR="101237" marT="50619" marB="5061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101237" marR="101237" marT="50619" marB="50619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30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01237" marR="101237" marT="50619" marB="50619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EFBFE3F-0374-4780-96BF-B397FCF6A651}"/>
              </a:ext>
            </a:extLst>
          </p:cNvPr>
          <p:cNvSpPr txBox="1"/>
          <p:nvPr/>
        </p:nvSpPr>
        <p:spPr>
          <a:xfrm>
            <a:off x="868132" y="2849064"/>
            <a:ext cx="32533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You can simply impress your audience and add a unique zing and appeal to your Presentations. Get a modern PowerPoint  Presentation that is beautifully designed. Easy to change colors, photos and Text.  </a:t>
            </a:r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3">
            <a:extLst>
              <a:ext uri="{FF2B5EF4-FFF2-40B4-BE49-F238E27FC236}">
                <a16:creationId xmlns:a16="http://schemas.microsoft.com/office/drawing/2014/main" id="{0D407C7C-E7E2-4DB5-98E7-7DDACBF7FDA8}"/>
              </a:ext>
            </a:extLst>
          </p:cNvPr>
          <p:cNvSpPr/>
          <p:nvPr/>
        </p:nvSpPr>
        <p:spPr>
          <a:xfrm>
            <a:off x="3396202" y="3723054"/>
            <a:ext cx="914400" cy="914400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8184B5B8-A73A-49F5-9198-4D66A297E92B}"/>
              </a:ext>
            </a:extLst>
          </p:cNvPr>
          <p:cNvSpPr/>
          <p:nvPr/>
        </p:nvSpPr>
        <p:spPr>
          <a:xfrm>
            <a:off x="5764502" y="2729239"/>
            <a:ext cx="914400" cy="914400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831F0969-9B02-4AD5-A33A-1F64B2A4E915}"/>
              </a:ext>
            </a:extLst>
          </p:cNvPr>
          <p:cNvSpPr/>
          <p:nvPr/>
        </p:nvSpPr>
        <p:spPr>
          <a:xfrm>
            <a:off x="8132801" y="1805751"/>
            <a:ext cx="914400" cy="914400"/>
          </a:xfrm>
          <a:prstGeom prst="ellipse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6" name="Elbow Connector 7">
            <a:extLst>
              <a:ext uri="{FF2B5EF4-FFF2-40B4-BE49-F238E27FC236}">
                <a16:creationId xmlns:a16="http://schemas.microsoft.com/office/drawing/2014/main" id="{7763BA67-C7C5-40B7-AC7E-BE355FE064B4}"/>
              </a:ext>
            </a:extLst>
          </p:cNvPr>
          <p:cNvCxnSpPr>
            <a:cxnSpLocks/>
          </p:cNvCxnSpPr>
          <p:nvPr/>
        </p:nvCxnSpPr>
        <p:spPr>
          <a:xfrm flipV="1">
            <a:off x="4310599" y="3670170"/>
            <a:ext cx="1911100" cy="504000"/>
          </a:xfrm>
          <a:prstGeom prst="bentConnector2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10">
            <a:extLst>
              <a:ext uri="{FF2B5EF4-FFF2-40B4-BE49-F238E27FC236}">
                <a16:creationId xmlns:a16="http://schemas.microsoft.com/office/drawing/2014/main" id="{CC5CE631-9CC6-40C7-9098-D1C0B67A77A9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6678903" y="2746527"/>
            <a:ext cx="1911099" cy="504000"/>
          </a:xfrm>
          <a:prstGeom prst="bentConnector2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13">
            <a:extLst>
              <a:ext uri="{FF2B5EF4-FFF2-40B4-BE49-F238E27FC236}">
                <a16:creationId xmlns:a16="http://schemas.microsoft.com/office/drawing/2014/main" id="{1CA38456-C216-42CF-9847-AA9A43D1D5A5}"/>
              </a:ext>
            </a:extLst>
          </p:cNvPr>
          <p:cNvCxnSpPr>
            <a:stCxn id="5" idx="6"/>
          </p:cNvCxnSpPr>
          <p:nvPr/>
        </p:nvCxnSpPr>
        <p:spPr>
          <a:xfrm flipV="1">
            <a:off x="9047203" y="737887"/>
            <a:ext cx="2236765" cy="1525064"/>
          </a:xfrm>
          <a:prstGeom prst="bentConnector3">
            <a:avLst>
              <a:gd name="adj1" fmla="val 99375"/>
            </a:avLst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CE0078-8E0C-4BB1-A93E-E3CFA64C9EF2}"/>
              </a:ext>
            </a:extLst>
          </p:cNvPr>
          <p:cNvSpPr txBox="1"/>
          <p:nvPr/>
        </p:nvSpPr>
        <p:spPr>
          <a:xfrm>
            <a:off x="4432158" y="3795821"/>
            <a:ext cx="1789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2A4C0-7036-4E85-B310-0A338B917C23}"/>
              </a:ext>
            </a:extLst>
          </p:cNvPr>
          <p:cNvSpPr txBox="1"/>
          <p:nvPr/>
        </p:nvSpPr>
        <p:spPr>
          <a:xfrm>
            <a:off x="4309954" y="4233444"/>
            <a:ext cx="2233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92F7D9-BA61-4E99-A247-51F35631C370}"/>
              </a:ext>
            </a:extLst>
          </p:cNvPr>
          <p:cNvSpPr txBox="1"/>
          <p:nvPr/>
        </p:nvSpPr>
        <p:spPr>
          <a:xfrm>
            <a:off x="6791234" y="2807397"/>
            <a:ext cx="1789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6F05B-EACF-44CC-8ACE-7B67CC6F8F39}"/>
              </a:ext>
            </a:extLst>
          </p:cNvPr>
          <p:cNvSpPr txBox="1"/>
          <p:nvPr/>
        </p:nvSpPr>
        <p:spPr>
          <a:xfrm>
            <a:off x="6696296" y="3267970"/>
            <a:ext cx="2233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9C9FF0-F287-4865-BCEC-3B4A5EEE3F36}"/>
              </a:ext>
            </a:extLst>
          </p:cNvPr>
          <p:cNvSpPr txBox="1"/>
          <p:nvPr/>
        </p:nvSpPr>
        <p:spPr>
          <a:xfrm>
            <a:off x="9223312" y="1840475"/>
            <a:ext cx="1789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14EF65-4CBC-440A-9054-F5506A90626B}"/>
              </a:ext>
            </a:extLst>
          </p:cNvPr>
          <p:cNvSpPr txBox="1"/>
          <p:nvPr/>
        </p:nvSpPr>
        <p:spPr>
          <a:xfrm>
            <a:off x="9082637" y="2302496"/>
            <a:ext cx="2233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2D64F6-0437-42A3-AE4A-044E143D6539}"/>
              </a:ext>
            </a:extLst>
          </p:cNvPr>
          <p:cNvSpPr txBox="1"/>
          <p:nvPr/>
        </p:nvSpPr>
        <p:spPr>
          <a:xfrm>
            <a:off x="935698" y="1773585"/>
            <a:ext cx="2131352" cy="38951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  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190605-CD34-413C-9519-BCB30087EE58}"/>
              </a:ext>
            </a:extLst>
          </p:cNvPr>
          <p:cNvSpPr txBox="1"/>
          <p:nvPr/>
        </p:nvSpPr>
        <p:spPr>
          <a:xfrm>
            <a:off x="935698" y="2275232"/>
            <a:ext cx="389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9CF3FB8F-C499-4F42-91C9-0CB21E5C1FD7}"/>
              </a:ext>
            </a:extLst>
          </p:cNvPr>
          <p:cNvSpPr/>
          <p:nvPr/>
        </p:nvSpPr>
        <p:spPr>
          <a:xfrm>
            <a:off x="1028332" y="4699299"/>
            <a:ext cx="914400" cy="914400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8" name="Elbow Connector 7">
            <a:extLst>
              <a:ext uri="{FF2B5EF4-FFF2-40B4-BE49-F238E27FC236}">
                <a16:creationId xmlns:a16="http://schemas.microsoft.com/office/drawing/2014/main" id="{3C86443A-F0EF-4C2A-8F03-0C4F9E76DB64}"/>
              </a:ext>
            </a:extLst>
          </p:cNvPr>
          <p:cNvCxnSpPr>
            <a:cxnSpLocks/>
          </p:cNvCxnSpPr>
          <p:nvPr/>
        </p:nvCxnSpPr>
        <p:spPr>
          <a:xfrm flipV="1">
            <a:off x="1951524" y="4655043"/>
            <a:ext cx="1911100" cy="504000"/>
          </a:xfrm>
          <a:prstGeom prst="bentConnector2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38E681-5E81-414F-A74F-282C8E8A8DBB}"/>
              </a:ext>
            </a:extLst>
          </p:cNvPr>
          <p:cNvSpPr txBox="1"/>
          <p:nvPr/>
        </p:nvSpPr>
        <p:spPr>
          <a:xfrm>
            <a:off x="2064288" y="4772065"/>
            <a:ext cx="1789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617705-BAE1-455A-86D8-160DE441EB3C}"/>
              </a:ext>
            </a:extLst>
          </p:cNvPr>
          <p:cNvSpPr txBox="1"/>
          <p:nvPr/>
        </p:nvSpPr>
        <p:spPr>
          <a:xfrm>
            <a:off x="1923612" y="5198919"/>
            <a:ext cx="2233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Donut 24">
            <a:extLst>
              <a:ext uri="{FF2B5EF4-FFF2-40B4-BE49-F238E27FC236}">
                <a16:creationId xmlns:a16="http://schemas.microsoft.com/office/drawing/2014/main" id="{FCEF8346-2E38-4A21-8FC3-94EF783FA2AC}"/>
              </a:ext>
            </a:extLst>
          </p:cNvPr>
          <p:cNvSpPr/>
          <p:nvPr/>
        </p:nvSpPr>
        <p:spPr>
          <a:xfrm>
            <a:off x="8375123" y="2038542"/>
            <a:ext cx="448053" cy="451700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2C75F5AB-346B-4263-990C-B9E27F681B02}"/>
              </a:ext>
            </a:extLst>
          </p:cNvPr>
          <p:cNvSpPr/>
          <p:nvPr/>
        </p:nvSpPr>
        <p:spPr>
          <a:xfrm>
            <a:off x="5947351" y="2997237"/>
            <a:ext cx="550777" cy="354955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639F083A-8112-4FF3-A6DD-B978648C22EC}"/>
              </a:ext>
            </a:extLst>
          </p:cNvPr>
          <p:cNvSpPr>
            <a:spLocks noChangeAspect="1"/>
          </p:cNvSpPr>
          <p:nvPr/>
        </p:nvSpPr>
        <p:spPr>
          <a:xfrm>
            <a:off x="3606716" y="4032982"/>
            <a:ext cx="509776" cy="259333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자유형 151">
            <a:extLst>
              <a:ext uri="{FF2B5EF4-FFF2-40B4-BE49-F238E27FC236}">
                <a16:creationId xmlns:a16="http://schemas.microsoft.com/office/drawing/2014/main" id="{4AA5E929-3FE4-40FF-991B-A4AC84A02CD1}"/>
              </a:ext>
            </a:extLst>
          </p:cNvPr>
          <p:cNvSpPr/>
          <p:nvPr/>
        </p:nvSpPr>
        <p:spPr>
          <a:xfrm>
            <a:off x="1257519" y="4936911"/>
            <a:ext cx="418435" cy="439177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F1366A-D94D-41AF-AFA7-5FEFC7492D53}"/>
              </a:ext>
            </a:extLst>
          </p:cNvPr>
          <p:cNvSpPr txBox="1"/>
          <p:nvPr/>
        </p:nvSpPr>
        <p:spPr>
          <a:xfrm>
            <a:off x="1463041" y="1988842"/>
            <a:ext cx="107921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50</a:t>
            </a:r>
            <a:r>
              <a:rPr lang="en-US" altLang="ko-KR" sz="27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%</a:t>
            </a:r>
            <a:endParaRPr lang="ko-KR" altLang="en-US" sz="27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ED8F7C-6101-4D87-88AB-456D4646620B}"/>
              </a:ext>
            </a:extLst>
          </p:cNvPr>
          <p:cNvSpPr txBox="1"/>
          <p:nvPr/>
        </p:nvSpPr>
        <p:spPr>
          <a:xfrm>
            <a:off x="9642689" y="1988841"/>
            <a:ext cx="101834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40</a:t>
            </a:r>
            <a:r>
              <a:rPr lang="en-US" altLang="ko-KR" sz="27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%</a:t>
            </a:r>
            <a:endParaRPr lang="ko-KR" altLang="en-US" sz="27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3D1FC-FD29-4CB4-90AE-F680CACDC245}"/>
              </a:ext>
            </a:extLst>
          </p:cNvPr>
          <p:cNvSpPr txBox="1"/>
          <p:nvPr/>
        </p:nvSpPr>
        <p:spPr>
          <a:xfrm>
            <a:off x="5586827" y="4674834"/>
            <a:ext cx="101834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70</a:t>
            </a:r>
            <a:r>
              <a:rPr lang="en-US" altLang="ko-KR" sz="27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7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18E3E3-14FB-46A1-9019-A546450EBE8E}"/>
              </a:ext>
            </a:extLst>
          </p:cNvPr>
          <p:cNvGrpSpPr/>
          <p:nvPr/>
        </p:nvGrpSpPr>
        <p:grpSpPr>
          <a:xfrm>
            <a:off x="669529" y="2685627"/>
            <a:ext cx="2666241" cy="1661994"/>
            <a:chOff x="3017861" y="4283314"/>
            <a:chExt cx="2348073" cy="166199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7E0D91-7B21-41BD-9FF0-F9092E9AD678}"/>
                </a:ext>
              </a:extLst>
            </p:cNvPr>
            <p:cNvSpPr txBox="1"/>
            <p:nvPr/>
          </p:nvSpPr>
          <p:spPr>
            <a:xfrm>
              <a:off x="3021853" y="4560313"/>
              <a:ext cx="23440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5BDF05-5055-4827-817C-73B8E6DCEEB6}"/>
                </a:ext>
              </a:extLst>
            </p:cNvPr>
            <p:cNvSpPr txBox="1"/>
            <p:nvPr/>
          </p:nvSpPr>
          <p:spPr>
            <a:xfrm>
              <a:off x="3017861" y="4283314"/>
              <a:ext cx="2324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42CC38C-FDFB-4E6E-8EE8-D03C56504C13}"/>
              </a:ext>
            </a:extLst>
          </p:cNvPr>
          <p:cNvGrpSpPr/>
          <p:nvPr/>
        </p:nvGrpSpPr>
        <p:grpSpPr>
          <a:xfrm>
            <a:off x="8818742" y="2685627"/>
            <a:ext cx="2666241" cy="1661994"/>
            <a:chOff x="3017861" y="4283314"/>
            <a:chExt cx="2348073" cy="166199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A1365A3-1CA8-45CC-A29C-02AB00F6B2F9}"/>
                </a:ext>
              </a:extLst>
            </p:cNvPr>
            <p:cNvSpPr txBox="1"/>
            <p:nvPr/>
          </p:nvSpPr>
          <p:spPr>
            <a:xfrm>
              <a:off x="3021853" y="4560313"/>
              <a:ext cx="23440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157151-8F9F-4AB3-8F3C-2A5D207AF7EB}"/>
                </a:ext>
              </a:extLst>
            </p:cNvPr>
            <p:cNvSpPr txBox="1"/>
            <p:nvPr/>
          </p:nvSpPr>
          <p:spPr>
            <a:xfrm>
              <a:off x="3017861" y="4283314"/>
              <a:ext cx="2324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763F74-B57A-4E9C-8F2F-3D291EB07B9E}"/>
              </a:ext>
            </a:extLst>
          </p:cNvPr>
          <p:cNvGrpSpPr/>
          <p:nvPr/>
        </p:nvGrpSpPr>
        <p:grpSpPr>
          <a:xfrm>
            <a:off x="3930162" y="5252132"/>
            <a:ext cx="4331676" cy="1107996"/>
            <a:chOff x="3017861" y="4283314"/>
            <a:chExt cx="2348073" cy="110799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BA47B0-5FC8-4EFF-B108-71FACA6359B9}"/>
                </a:ext>
              </a:extLst>
            </p:cNvPr>
            <p:cNvSpPr txBox="1"/>
            <p:nvPr/>
          </p:nvSpPr>
          <p:spPr>
            <a:xfrm>
              <a:off x="3021853" y="4560313"/>
              <a:ext cx="23440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3915C2F-5C82-43EE-A55B-8F25DAF8F9B5}"/>
                </a:ext>
              </a:extLst>
            </p:cNvPr>
            <p:cNvSpPr txBox="1"/>
            <p:nvPr/>
          </p:nvSpPr>
          <p:spPr>
            <a:xfrm>
              <a:off x="3017861" y="4283314"/>
              <a:ext cx="2324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31F3C57-C92F-4261-882B-CB085BBFED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</a:p>
        </p:txBody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530CDFF1-B444-4EB6-BF05-2F97BD211295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8429F780-CD58-48D5-BB2D-743D21DC7D26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2E898E25-73DE-4055-972C-084AD89925FA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6A45E72-51D5-400C-BDDF-5B386F4AFCD3}"/>
              </a:ext>
            </a:extLst>
          </p:cNvPr>
          <p:cNvSpPr/>
          <p:nvPr/>
        </p:nvSpPr>
        <p:spPr>
          <a:xfrm>
            <a:off x="1145214" y="3332492"/>
            <a:ext cx="2466454" cy="11839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oup 22">
            <a:extLst>
              <a:ext uri="{FF2B5EF4-FFF2-40B4-BE49-F238E27FC236}">
                <a16:creationId xmlns:a16="http://schemas.microsoft.com/office/drawing/2014/main" id="{83A6FAF2-C850-4B79-A163-5F7E2FDDE481}"/>
              </a:ext>
            </a:extLst>
          </p:cNvPr>
          <p:cNvGrpSpPr/>
          <p:nvPr/>
        </p:nvGrpSpPr>
        <p:grpSpPr>
          <a:xfrm>
            <a:off x="8415800" y="5229483"/>
            <a:ext cx="2819647" cy="856491"/>
            <a:chOff x="-475010" y="1129566"/>
            <a:chExt cx="3859356" cy="85649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E72969-8AD6-4AD9-A8A0-B4364B00F2FB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3E8256-6FA8-45F8-934F-7FC872C23D0C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7" name="Group 25">
            <a:extLst>
              <a:ext uri="{FF2B5EF4-FFF2-40B4-BE49-F238E27FC236}">
                <a16:creationId xmlns:a16="http://schemas.microsoft.com/office/drawing/2014/main" id="{066F9C86-AED8-44C4-9A4A-4B3863CDF067}"/>
              </a:ext>
            </a:extLst>
          </p:cNvPr>
          <p:cNvGrpSpPr/>
          <p:nvPr/>
        </p:nvGrpSpPr>
        <p:grpSpPr>
          <a:xfrm>
            <a:off x="8415800" y="1771947"/>
            <a:ext cx="2819647" cy="856491"/>
            <a:chOff x="-475010" y="1129566"/>
            <a:chExt cx="3859356" cy="85649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ED32D8F-95B7-4AAF-8684-013058AAE2CF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6E5826-11E0-481F-A3C9-9AD1B3F4B034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10" name="Group 28">
            <a:extLst>
              <a:ext uri="{FF2B5EF4-FFF2-40B4-BE49-F238E27FC236}">
                <a16:creationId xmlns:a16="http://schemas.microsoft.com/office/drawing/2014/main" id="{A8CFC1EE-0604-427B-A687-8CD704C18F6A}"/>
              </a:ext>
            </a:extLst>
          </p:cNvPr>
          <p:cNvGrpSpPr/>
          <p:nvPr/>
        </p:nvGrpSpPr>
        <p:grpSpPr>
          <a:xfrm>
            <a:off x="973744" y="5229483"/>
            <a:ext cx="2809394" cy="856491"/>
            <a:chOff x="-475010" y="1129566"/>
            <a:chExt cx="3859356" cy="85649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856397-8F95-4444-9581-15782C2F411C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167123-42A9-4FA9-B3BD-59F8BB10A7EC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13" name="Group 31">
            <a:extLst>
              <a:ext uri="{FF2B5EF4-FFF2-40B4-BE49-F238E27FC236}">
                <a16:creationId xmlns:a16="http://schemas.microsoft.com/office/drawing/2014/main" id="{E30FFE8F-D57B-43D5-95CF-50F6E7F82FDF}"/>
              </a:ext>
            </a:extLst>
          </p:cNvPr>
          <p:cNvGrpSpPr/>
          <p:nvPr/>
        </p:nvGrpSpPr>
        <p:grpSpPr>
          <a:xfrm>
            <a:off x="973744" y="1771947"/>
            <a:ext cx="2809394" cy="856491"/>
            <a:chOff x="-475010" y="1129566"/>
            <a:chExt cx="3859356" cy="85649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BBE21A-A12E-4DCA-AFC8-A50449EB0EFA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C357D5-BAFB-4962-A480-35B9D8CACFB5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16" name="Group 38">
            <a:extLst>
              <a:ext uri="{FF2B5EF4-FFF2-40B4-BE49-F238E27FC236}">
                <a16:creationId xmlns:a16="http://schemas.microsoft.com/office/drawing/2014/main" id="{5049AF18-0302-4FD7-BA34-14475F83C989}"/>
              </a:ext>
            </a:extLst>
          </p:cNvPr>
          <p:cNvGrpSpPr/>
          <p:nvPr/>
        </p:nvGrpSpPr>
        <p:grpSpPr>
          <a:xfrm>
            <a:off x="1585775" y="3585138"/>
            <a:ext cx="1585333" cy="678649"/>
            <a:chOff x="3233964" y="1954419"/>
            <a:chExt cx="1410044" cy="67864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73088B-B2A4-4BF7-9A07-2CD58FA81EFD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6F4FED9-E4FE-4FF0-A096-3D294FE59563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Rectangle 41">
            <a:extLst>
              <a:ext uri="{FF2B5EF4-FFF2-40B4-BE49-F238E27FC236}">
                <a16:creationId xmlns:a16="http://schemas.microsoft.com/office/drawing/2014/main" id="{4DFD1E46-E5CB-451F-98F3-5EA9981E0026}"/>
              </a:ext>
            </a:extLst>
          </p:cNvPr>
          <p:cNvSpPr/>
          <p:nvPr/>
        </p:nvSpPr>
        <p:spPr>
          <a:xfrm>
            <a:off x="8593572" y="3332492"/>
            <a:ext cx="2464100" cy="11839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0" name="Group 42">
            <a:extLst>
              <a:ext uri="{FF2B5EF4-FFF2-40B4-BE49-F238E27FC236}">
                <a16:creationId xmlns:a16="http://schemas.microsoft.com/office/drawing/2014/main" id="{C4FA5F95-6245-42EA-A824-167DC594A35E}"/>
              </a:ext>
            </a:extLst>
          </p:cNvPr>
          <p:cNvGrpSpPr/>
          <p:nvPr/>
        </p:nvGrpSpPr>
        <p:grpSpPr>
          <a:xfrm>
            <a:off x="9032957" y="3585138"/>
            <a:ext cx="1585333" cy="678649"/>
            <a:chOff x="3233964" y="1954419"/>
            <a:chExt cx="1410044" cy="67864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C3CC225-E6B7-4DA9-9DE3-ADA82D83B8DA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294F4A-06AF-4439-B60A-D97CB2862607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70">
            <a:extLst>
              <a:ext uri="{FF2B5EF4-FFF2-40B4-BE49-F238E27FC236}">
                <a16:creationId xmlns:a16="http://schemas.microsoft.com/office/drawing/2014/main" id="{F785DD11-FC39-4B73-A58D-CCD6A0D32FF1}"/>
              </a:ext>
            </a:extLst>
          </p:cNvPr>
          <p:cNvGrpSpPr/>
          <p:nvPr/>
        </p:nvGrpSpPr>
        <p:grpSpPr>
          <a:xfrm rot="3600000">
            <a:off x="4426745" y="3677324"/>
            <a:ext cx="1080000" cy="2216433"/>
            <a:chOff x="2323598" y="2425999"/>
            <a:chExt cx="1080000" cy="2216433"/>
          </a:xfrm>
        </p:grpSpPr>
        <p:sp>
          <p:nvSpPr>
            <p:cNvPr id="24" name="Oval 71">
              <a:extLst>
                <a:ext uri="{FF2B5EF4-FFF2-40B4-BE49-F238E27FC236}">
                  <a16:creationId xmlns:a16="http://schemas.microsoft.com/office/drawing/2014/main" id="{95993FCE-6AEB-460C-BB4C-87EF780226BF}"/>
                </a:ext>
              </a:extLst>
            </p:cNvPr>
            <p:cNvSpPr/>
            <p:nvPr/>
          </p:nvSpPr>
          <p:spPr>
            <a:xfrm>
              <a:off x="2323598" y="3562432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Oval 72">
              <a:extLst>
                <a:ext uri="{FF2B5EF4-FFF2-40B4-BE49-F238E27FC236}">
                  <a16:creationId xmlns:a16="http://schemas.microsoft.com/office/drawing/2014/main" id="{C2EE09F2-1208-4EF9-BD46-5D26B3F52A0C}"/>
                </a:ext>
              </a:extLst>
            </p:cNvPr>
            <p:cNvSpPr/>
            <p:nvPr/>
          </p:nvSpPr>
          <p:spPr>
            <a:xfrm>
              <a:off x="2503558" y="2425999"/>
              <a:ext cx="720080" cy="720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Rectangle 73">
              <a:extLst>
                <a:ext uri="{FF2B5EF4-FFF2-40B4-BE49-F238E27FC236}">
                  <a16:creationId xmlns:a16="http://schemas.microsoft.com/office/drawing/2014/main" id="{245D9DD8-B338-4033-BF9E-F0F7D4CE4DD0}"/>
                </a:ext>
              </a:extLst>
            </p:cNvPr>
            <p:cNvSpPr/>
            <p:nvPr/>
          </p:nvSpPr>
          <p:spPr>
            <a:xfrm rot="16200000">
              <a:off x="2635765" y="3229740"/>
              <a:ext cx="455667" cy="1689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7" name="Group 74">
            <a:extLst>
              <a:ext uri="{FF2B5EF4-FFF2-40B4-BE49-F238E27FC236}">
                <a16:creationId xmlns:a16="http://schemas.microsoft.com/office/drawing/2014/main" id="{075EDC37-81EE-429A-AF4C-BEB1D7ED6848}"/>
              </a:ext>
            </a:extLst>
          </p:cNvPr>
          <p:cNvGrpSpPr/>
          <p:nvPr/>
        </p:nvGrpSpPr>
        <p:grpSpPr>
          <a:xfrm rot="7200000">
            <a:off x="4426745" y="1988998"/>
            <a:ext cx="1080000" cy="2216433"/>
            <a:chOff x="2323598" y="2425999"/>
            <a:chExt cx="1080000" cy="2216433"/>
          </a:xfrm>
        </p:grpSpPr>
        <p:sp>
          <p:nvSpPr>
            <p:cNvPr id="28" name="Oval 75">
              <a:extLst>
                <a:ext uri="{FF2B5EF4-FFF2-40B4-BE49-F238E27FC236}">
                  <a16:creationId xmlns:a16="http://schemas.microsoft.com/office/drawing/2014/main" id="{230DC916-F2AA-4DF0-81A0-763028936918}"/>
                </a:ext>
              </a:extLst>
            </p:cNvPr>
            <p:cNvSpPr/>
            <p:nvPr/>
          </p:nvSpPr>
          <p:spPr>
            <a:xfrm>
              <a:off x="2323598" y="3562432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Oval 76">
              <a:extLst>
                <a:ext uri="{FF2B5EF4-FFF2-40B4-BE49-F238E27FC236}">
                  <a16:creationId xmlns:a16="http://schemas.microsoft.com/office/drawing/2014/main" id="{4D9F33D7-2F2A-4776-834F-A36E926E896A}"/>
                </a:ext>
              </a:extLst>
            </p:cNvPr>
            <p:cNvSpPr/>
            <p:nvPr/>
          </p:nvSpPr>
          <p:spPr>
            <a:xfrm>
              <a:off x="2503558" y="2425999"/>
              <a:ext cx="720080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" name="Rectangle 77">
              <a:extLst>
                <a:ext uri="{FF2B5EF4-FFF2-40B4-BE49-F238E27FC236}">
                  <a16:creationId xmlns:a16="http://schemas.microsoft.com/office/drawing/2014/main" id="{1389F1C8-D381-4D2C-9E04-674D0826A858}"/>
                </a:ext>
              </a:extLst>
            </p:cNvPr>
            <p:cNvSpPr/>
            <p:nvPr/>
          </p:nvSpPr>
          <p:spPr>
            <a:xfrm rot="16200000">
              <a:off x="2635765" y="3229740"/>
              <a:ext cx="455667" cy="1689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1" name="Group 78">
            <a:extLst>
              <a:ext uri="{FF2B5EF4-FFF2-40B4-BE49-F238E27FC236}">
                <a16:creationId xmlns:a16="http://schemas.microsoft.com/office/drawing/2014/main" id="{6816DFAD-6F6D-4EA0-B1E8-5F844EB9748E}"/>
              </a:ext>
            </a:extLst>
          </p:cNvPr>
          <p:cNvGrpSpPr/>
          <p:nvPr/>
        </p:nvGrpSpPr>
        <p:grpSpPr>
          <a:xfrm rot="14400000">
            <a:off x="6683938" y="1988998"/>
            <a:ext cx="1080000" cy="2216433"/>
            <a:chOff x="2323598" y="2425999"/>
            <a:chExt cx="1080000" cy="2216433"/>
          </a:xfrm>
        </p:grpSpPr>
        <p:sp>
          <p:nvSpPr>
            <p:cNvPr id="32" name="Oval 79">
              <a:extLst>
                <a:ext uri="{FF2B5EF4-FFF2-40B4-BE49-F238E27FC236}">
                  <a16:creationId xmlns:a16="http://schemas.microsoft.com/office/drawing/2014/main" id="{72667897-C93E-455B-A67A-C33A62CB6C38}"/>
                </a:ext>
              </a:extLst>
            </p:cNvPr>
            <p:cNvSpPr/>
            <p:nvPr/>
          </p:nvSpPr>
          <p:spPr>
            <a:xfrm>
              <a:off x="2323598" y="3562432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Oval 80">
              <a:extLst>
                <a:ext uri="{FF2B5EF4-FFF2-40B4-BE49-F238E27FC236}">
                  <a16:creationId xmlns:a16="http://schemas.microsoft.com/office/drawing/2014/main" id="{D6CCBB71-66BA-455D-A235-7EC69D4028C7}"/>
                </a:ext>
              </a:extLst>
            </p:cNvPr>
            <p:cNvSpPr/>
            <p:nvPr/>
          </p:nvSpPr>
          <p:spPr>
            <a:xfrm>
              <a:off x="2503558" y="2425999"/>
              <a:ext cx="720080" cy="7200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Rectangle 81">
              <a:extLst>
                <a:ext uri="{FF2B5EF4-FFF2-40B4-BE49-F238E27FC236}">
                  <a16:creationId xmlns:a16="http://schemas.microsoft.com/office/drawing/2014/main" id="{044A20ED-B149-4DF3-9A80-CE57A0BF9F64}"/>
                </a:ext>
              </a:extLst>
            </p:cNvPr>
            <p:cNvSpPr/>
            <p:nvPr/>
          </p:nvSpPr>
          <p:spPr>
            <a:xfrm rot="16200000">
              <a:off x="2635765" y="3229740"/>
              <a:ext cx="455667" cy="1689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5" name="Group 82">
            <a:extLst>
              <a:ext uri="{FF2B5EF4-FFF2-40B4-BE49-F238E27FC236}">
                <a16:creationId xmlns:a16="http://schemas.microsoft.com/office/drawing/2014/main" id="{721A0FD6-816B-499F-87B1-3B5B935DE469}"/>
              </a:ext>
            </a:extLst>
          </p:cNvPr>
          <p:cNvGrpSpPr/>
          <p:nvPr/>
        </p:nvGrpSpPr>
        <p:grpSpPr>
          <a:xfrm rot="18000000">
            <a:off x="6683938" y="3677324"/>
            <a:ext cx="1080000" cy="2216433"/>
            <a:chOff x="2323598" y="2425999"/>
            <a:chExt cx="1080000" cy="2216433"/>
          </a:xfrm>
        </p:grpSpPr>
        <p:sp>
          <p:nvSpPr>
            <p:cNvPr id="36" name="Oval 83">
              <a:extLst>
                <a:ext uri="{FF2B5EF4-FFF2-40B4-BE49-F238E27FC236}">
                  <a16:creationId xmlns:a16="http://schemas.microsoft.com/office/drawing/2014/main" id="{507C21D0-9FFB-481E-BB8B-665F33507F6C}"/>
                </a:ext>
              </a:extLst>
            </p:cNvPr>
            <p:cNvSpPr/>
            <p:nvPr/>
          </p:nvSpPr>
          <p:spPr>
            <a:xfrm>
              <a:off x="2323598" y="3562432"/>
              <a:ext cx="1080000" cy="108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" name="Oval 84">
              <a:extLst>
                <a:ext uri="{FF2B5EF4-FFF2-40B4-BE49-F238E27FC236}">
                  <a16:creationId xmlns:a16="http://schemas.microsoft.com/office/drawing/2014/main" id="{B8CD87FE-D6C1-4A2A-82DE-5DA6A98CCEEE}"/>
                </a:ext>
              </a:extLst>
            </p:cNvPr>
            <p:cNvSpPr/>
            <p:nvPr/>
          </p:nvSpPr>
          <p:spPr>
            <a:xfrm>
              <a:off x="2503558" y="2425999"/>
              <a:ext cx="720080" cy="7200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" name="Rectangle 85">
              <a:extLst>
                <a:ext uri="{FF2B5EF4-FFF2-40B4-BE49-F238E27FC236}">
                  <a16:creationId xmlns:a16="http://schemas.microsoft.com/office/drawing/2014/main" id="{FBAEE88B-3B81-4854-8B28-C7BACDF75AE7}"/>
                </a:ext>
              </a:extLst>
            </p:cNvPr>
            <p:cNvSpPr/>
            <p:nvPr/>
          </p:nvSpPr>
          <p:spPr>
            <a:xfrm rot="16200000">
              <a:off x="2635765" y="3229740"/>
              <a:ext cx="455667" cy="1689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9" name="Group 92">
            <a:extLst>
              <a:ext uri="{FF2B5EF4-FFF2-40B4-BE49-F238E27FC236}">
                <a16:creationId xmlns:a16="http://schemas.microsoft.com/office/drawing/2014/main" id="{9C30725F-40A6-4D73-B310-404D5899F71A}"/>
              </a:ext>
            </a:extLst>
          </p:cNvPr>
          <p:cNvGrpSpPr/>
          <p:nvPr/>
        </p:nvGrpSpPr>
        <p:grpSpPr>
          <a:xfrm>
            <a:off x="3978630" y="2455629"/>
            <a:ext cx="992401" cy="670881"/>
            <a:chOff x="4063366" y="1653624"/>
            <a:chExt cx="992401" cy="67088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FC68D48-37AF-4D59-ACC3-A727EDD46A02}"/>
                </a:ext>
              </a:extLst>
            </p:cNvPr>
            <p:cNvSpPr txBox="1"/>
            <p:nvPr/>
          </p:nvSpPr>
          <p:spPr>
            <a:xfrm>
              <a:off x="4063366" y="2016728"/>
              <a:ext cx="9924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Rectangle 94">
              <a:extLst>
                <a:ext uri="{FF2B5EF4-FFF2-40B4-BE49-F238E27FC236}">
                  <a16:creationId xmlns:a16="http://schemas.microsoft.com/office/drawing/2014/main" id="{35A71394-EB3B-49FA-BE60-6B30C4692152}"/>
                </a:ext>
              </a:extLst>
            </p:cNvPr>
            <p:cNvSpPr/>
            <p:nvPr/>
          </p:nvSpPr>
          <p:spPr>
            <a:xfrm>
              <a:off x="4240478" y="1653624"/>
              <a:ext cx="638175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95">
            <a:extLst>
              <a:ext uri="{FF2B5EF4-FFF2-40B4-BE49-F238E27FC236}">
                <a16:creationId xmlns:a16="http://schemas.microsoft.com/office/drawing/2014/main" id="{289B8E70-5058-4C9D-84FC-61AEE65604C2}"/>
              </a:ext>
            </a:extLst>
          </p:cNvPr>
          <p:cNvGrpSpPr/>
          <p:nvPr/>
        </p:nvGrpSpPr>
        <p:grpSpPr>
          <a:xfrm>
            <a:off x="7219828" y="2455629"/>
            <a:ext cx="992401" cy="670881"/>
            <a:chOff x="4063366" y="1653624"/>
            <a:chExt cx="992401" cy="67088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61E3939-D7D3-41ED-B0AC-2DEB495F809F}"/>
                </a:ext>
              </a:extLst>
            </p:cNvPr>
            <p:cNvSpPr txBox="1"/>
            <p:nvPr/>
          </p:nvSpPr>
          <p:spPr>
            <a:xfrm>
              <a:off x="4063366" y="2016728"/>
              <a:ext cx="9924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Rectangle 97">
              <a:extLst>
                <a:ext uri="{FF2B5EF4-FFF2-40B4-BE49-F238E27FC236}">
                  <a16:creationId xmlns:a16="http://schemas.microsoft.com/office/drawing/2014/main" id="{B8D9C369-0B88-47BE-B8B1-BFAC0389F08A}"/>
                </a:ext>
              </a:extLst>
            </p:cNvPr>
            <p:cNvSpPr/>
            <p:nvPr/>
          </p:nvSpPr>
          <p:spPr>
            <a:xfrm>
              <a:off x="4240478" y="1653624"/>
              <a:ext cx="638175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98">
            <a:extLst>
              <a:ext uri="{FF2B5EF4-FFF2-40B4-BE49-F238E27FC236}">
                <a16:creationId xmlns:a16="http://schemas.microsoft.com/office/drawing/2014/main" id="{27C21D0E-DEEC-48AD-B45C-268F49A10F26}"/>
              </a:ext>
            </a:extLst>
          </p:cNvPr>
          <p:cNvGrpSpPr/>
          <p:nvPr/>
        </p:nvGrpSpPr>
        <p:grpSpPr>
          <a:xfrm>
            <a:off x="7219828" y="4726944"/>
            <a:ext cx="992401" cy="670881"/>
            <a:chOff x="4063366" y="1653624"/>
            <a:chExt cx="992401" cy="67088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8E01CFA-C984-488D-8C3B-B861E9245C0C}"/>
                </a:ext>
              </a:extLst>
            </p:cNvPr>
            <p:cNvSpPr txBox="1"/>
            <p:nvPr/>
          </p:nvSpPr>
          <p:spPr>
            <a:xfrm>
              <a:off x="4063366" y="2016728"/>
              <a:ext cx="9924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Rectangle 100">
              <a:extLst>
                <a:ext uri="{FF2B5EF4-FFF2-40B4-BE49-F238E27FC236}">
                  <a16:creationId xmlns:a16="http://schemas.microsoft.com/office/drawing/2014/main" id="{2B0D79B9-541C-441C-9A87-C16532126B74}"/>
                </a:ext>
              </a:extLst>
            </p:cNvPr>
            <p:cNvSpPr/>
            <p:nvPr/>
          </p:nvSpPr>
          <p:spPr>
            <a:xfrm>
              <a:off x="4240478" y="1653624"/>
              <a:ext cx="638175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101">
            <a:extLst>
              <a:ext uri="{FF2B5EF4-FFF2-40B4-BE49-F238E27FC236}">
                <a16:creationId xmlns:a16="http://schemas.microsoft.com/office/drawing/2014/main" id="{0CE835E2-B569-401B-BBA3-D52C09CA6D63}"/>
              </a:ext>
            </a:extLst>
          </p:cNvPr>
          <p:cNvGrpSpPr/>
          <p:nvPr/>
        </p:nvGrpSpPr>
        <p:grpSpPr>
          <a:xfrm>
            <a:off x="3978630" y="4726944"/>
            <a:ext cx="992401" cy="670881"/>
            <a:chOff x="4063366" y="1653624"/>
            <a:chExt cx="992401" cy="67088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FD6924C-9030-49AE-A9B2-1E5B3B110F6E}"/>
                </a:ext>
              </a:extLst>
            </p:cNvPr>
            <p:cNvSpPr txBox="1"/>
            <p:nvPr/>
          </p:nvSpPr>
          <p:spPr>
            <a:xfrm>
              <a:off x="4063366" y="2016728"/>
              <a:ext cx="9924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Rectangle 103">
              <a:extLst>
                <a:ext uri="{FF2B5EF4-FFF2-40B4-BE49-F238E27FC236}">
                  <a16:creationId xmlns:a16="http://schemas.microsoft.com/office/drawing/2014/main" id="{2047E671-8FC9-40E2-83BC-FE13991B0C6E}"/>
                </a:ext>
              </a:extLst>
            </p:cNvPr>
            <p:cNvSpPr/>
            <p:nvPr/>
          </p:nvSpPr>
          <p:spPr>
            <a:xfrm>
              <a:off x="4240478" y="1653624"/>
              <a:ext cx="638175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110">
            <a:extLst>
              <a:ext uri="{FF2B5EF4-FFF2-40B4-BE49-F238E27FC236}">
                <a16:creationId xmlns:a16="http://schemas.microsoft.com/office/drawing/2014/main" id="{8AC65F2A-612D-447F-A837-F2BB1A4FA5E2}"/>
              </a:ext>
            </a:extLst>
          </p:cNvPr>
          <p:cNvGrpSpPr/>
          <p:nvPr/>
        </p:nvGrpSpPr>
        <p:grpSpPr>
          <a:xfrm>
            <a:off x="4737374" y="2556310"/>
            <a:ext cx="2736305" cy="2736305"/>
            <a:chOff x="3213372" y="2635804"/>
            <a:chExt cx="2736305" cy="2736305"/>
          </a:xfrm>
          <a:solidFill>
            <a:schemeClr val="bg1">
              <a:lumMod val="75000"/>
            </a:schemeClr>
          </a:solidFill>
        </p:grpSpPr>
        <p:sp>
          <p:nvSpPr>
            <p:cNvPr id="52" name="Block Arc 86">
              <a:extLst>
                <a:ext uri="{FF2B5EF4-FFF2-40B4-BE49-F238E27FC236}">
                  <a16:creationId xmlns:a16="http://schemas.microsoft.com/office/drawing/2014/main" id="{0FCF237A-77C4-4E7D-ACDC-97AA3CADF1C6}"/>
                </a:ext>
              </a:extLst>
            </p:cNvPr>
            <p:cNvSpPr/>
            <p:nvPr/>
          </p:nvSpPr>
          <p:spPr>
            <a:xfrm rot="5400000">
              <a:off x="3213372" y="2635804"/>
              <a:ext cx="2736304" cy="2736304"/>
            </a:xfrm>
            <a:prstGeom prst="blockArc">
              <a:avLst>
                <a:gd name="adj1" fmla="val 14685282"/>
                <a:gd name="adj2" fmla="val 17849732"/>
                <a:gd name="adj3" fmla="val 87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3" name="Block Arc 87">
              <a:extLst>
                <a:ext uri="{FF2B5EF4-FFF2-40B4-BE49-F238E27FC236}">
                  <a16:creationId xmlns:a16="http://schemas.microsoft.com/office/drawing/2014/main" id="{A1A4E6B8-0577-4C7B-9361-6F08AFB57AC7}"/>
                </a:ext>
              </a:extLst>
            </p:cNvPr>
            <p:cNvSpPr/>
            <p:nvPr/>
          </p:nvSpPr>
          <p:spPr>
            <a:xfrm rot="16200000">
              <a:off x="3213372" y="2635805"/>
              <a:ext cx="2736304" cy="2736304"/>
            </a:xfrm>
            <a:prstGeom prst="blockArc">
              <a:avLst>
                <a:gd name="adj1" fmla="val 14543732"/>
                <a:gd name="adj2" fmla="val 17689195"/>
                <a:gd name="adj3" fmla="val 923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54" name="Group 104">
              <a:extLst>
                <a:ext uri="{FF2B5EF4-FFF2-40B4-BE49-F238E27FC236}">
                  <a16:creationId xmlns:a16="http://schemas.microsoft.com/office/drawing/2014/main" id="{4B21E1EF-9C5A-43BD-92DF-AE4F3163BCA4}"/>
                </a:ext>
              </a:extLst>
            </p:cNvPr>
            <p:cNvGrpSpPr/>
            <p:nvPr/>
          </p:nvGrpSpPr>
          <p:grpSpPr>
            <a:xfrm>
              <a:off x="3213372" y="2635804"/>
              <a:ext cx="2736304" cy="2736304"/>
              <a:chOff x="3203847" y="2060848"/>
              <a:chExt cx="2736304" cy="2736304"/>
            </a:xfrm>
            <a:grpFill/>
          </p:grpSpPr>
          <p:sp>
            <p:nvSpPr>
              <p:cNvPr id="58" name="Block Arc 105">
                <a:extLst>
                  <a:ext uri="{FF2B5EF4-FFF2-40B4-BE49-F238E27FC236}">
                    <a16:creationId xmlns:a16="http://schemas.microsoft.com/office/drawing/2014/main" id="{B4FC9D2A-AD9C-4FA2-8F93-4D70234F8926}"/>
                  </a:ext>
                </a:extLst>
              </p:cNvPr>
              <p:cNvSpPr/>
              <p:nvPr/>
            </p:nvSpPr>
            <p:spPr>
              <a:xfrm>
                <a:off x="3203847" y="2060848"/>
                <a:ext cx="2736304" cy="2736304"/>
              </a:xfrm>
              <a:prstGeom prst="blockArc">
                <a:avLst>
                  <a:gd name="adj1" fmla="val 14111016"/>
                  <a:gd name="adj2" fmla="val 18363280"/>
                  <a:gd name="adj3" fmla="val 90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Isosceles Triangle 106">
                <a:extLst>
                  <a:ext uri="{FF2B5EF4-FFF2-40B4-BE49-F238E27FC236}">
                    <a16:creationId xmlns:a16="http://schemas.microsoft.com/office/drawing/2014/main" id="{C94DF430-5CF8-4B70-9E68-47A2E5A089C8}"/>
                  </a:ext>
                </a:extLst>
              </p:cNvPr>
              <p:cNvSpPr/>
              <p:nvPr/>
            </p:nvSpPr>
            <p:spPr>
              <a:xfrm rot="8100000">
                <a:off x="5029785" y="2216409"/>
                <a:ext cx="530352" cy="4572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5" name="Group 107">
              <a:extLst>
                <a:ext uri="{FF2B5EF4-FFF2-40B4-BE49-F238E27FC236}">
                  <a16:creationId xmlns:a16="http://schemas.microsoft.com/office/drawing/2014/main" id="{774CB986-642C-4A86-B901-0DC3F7A5E27B}"/>
                </a:ext>
              </a:extLst>
            </p:cNvPr>
            <p:cNvGrpSpPr/>
            <p:nvPr/>
          </p:nvGrpSpPr>
          <p:grpSpPr>
            <a:xfrm>
              <a:off x="3213373" y="2635804"/>
              <a:ext cx="2736304" cy="2736304"/>
              <a:chOff x="3203848" y="2060848"/>
              <a:chExt cx="2736304" cy="2736304"/>
            </a:xfrm>
            <a:grpFill/>
          </p:grpSpPr>
          <p:sp>
            <p:nvSpPr>
              <p:cNvPr id="56" name="Block Arc 108">
                <a:extLst>
                  <a:ext uri="{FF2B5EF4-FFF2-40B4-BE49-F238E27FC236}">
                    <a16:creationId xmlns:a16="http://schemas.microsoft.com/office/drawing/2014/main" id="{66C275EE-BAE3-4278-8370-0F87F641E08C}"/>
                  </a:ext>
                </a:extLst>
              </p:cNvPr>
              <p:cNvSpPr/>
              <p:nvPr/>
            </p:nvSpPr>
            <p:spPr>
              <a:xfrm rot="10800000">
                <a:off x="3203848" y="2060848"/>
                <a:ext cx="2736304" cy="2736304"/>
              </a:xfrm>
              <a:prstGeom prst="blockArc">
                <a:avLst>
                  <a:gd name="adj1" fmla="val 14111016"/>
                  <a:gd name="adj2" fmla="val 18363280"/>
                  <a:gd name="adj3" fmla="val 90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Isosceles Triangle 109">
                <a:extLst>
                  <a:ext uri="{FF2B5EF4-FFF2-40B4-BE49-F238E27FC236}">
                    <a16:creationId xmlns:a16="http://schemas.microsoft.com/office/drawing/2014/main" id="{FFB4965A-C148-4793-8994-AFAC6212AB5E}"/>
                  </a:ext>
                </a:extLst>
              </p:cNvPr>
              <p:cNvSpPr/>
              <p:nvPr/>
            </p:nvSpPr>
            <p:spPr>
              <a:xfrm rot="18000000">
                <a:off x="3577042" y="4220813"/>
                <a:ext cx="530352" cy="4572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60" name="Parallelogram 15">
            <a:extLst>
              <a:ext uri="{FF2B5EF4-FFF2-40B4-BE49-F238E27FC236}">
                <a16:creationId xmlns:a16="http://schemas.microsoft.com/office/drawing/2014/main" id="{50BBCC4C-0875-4952-8447-3B0F1D766265}"/>
              </a:ext>
            </a:extLst>
          </p:cNvPr>
          <p:cNvSpPr/>
          <p:nvPr/>
        </p:nvSpPr>
        <p:spPr>
          <a:xfrm flipH="1">
            <a:off x="6392853" y="3300819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1" name="Rectangle 30">
            <a:extLst>
              <a:ext uri="{FF2B5EF4-FFF2-40B4-BE49-F238E27FC236}">
                <a16:creationId xmlns:a16="http://schemas.microsoft.com/office/drawing/2014/main" id="{B61366C3-3A84-427A-B004-918E1456B7E7}"/>
              </a:ext>
            </a:extLst>
          </p:cNvPr>
          <p:cNvSpPr/>
          <p:nvPr/>
        </p:nvSpPr>
        <p:spPr>
          <a:xfrm>
            <a:off x="6427764" y="4259914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2" name="Rounded Rectangle 32">
            <a:extLst>
              <a:ext uri="{FF2B5EF4-FFF2-40B4-BE49-F238E27FC236}">
                <a16:creationId xmlns:a16="http://schemas.microsoft.com/office/drawing/2014/main" id="{AE84A516-B4CB-4856-9E66-242F2490C51E}"/>
              </a:ext>
            </a:extLst>
          </p:cNvPr>
          <p:cNvSpPr/>
          <p:nvPr/>
        </p:nvSpPr>
        <p:spPr>
          <a:xfrm>
            <a:off x="5452054" y="3302488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3" name="Frame 17">
            <a:extLst>
              <a:ext uri="{FF2B5EF4-FFF2-40B4-BE49-F238E27FC236}">
                <a16:creationId xmlns:a16="http://schemas.microsoft.com/office/drawing/2014/main" id="{70ADE13B-08BB-45EE-A292-C87CEF7B0B96}"/>
              </a:ext>
            </a:extLst>
          </p:cNvPr>
          <p:cNvSpPr/>
          <p:nvPr/>
        </p:nvSpPr>
        <p:spPr>
          <a:xfrm>
            <a:off x="5457296" y="4243644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48">
            <a:extLst>
              <a:ext uri="{FF2B5EF4-FFF2-40B4-BE49-F238E27FC236}">
                <a16:creationId xmlns:a16="http://schemas.microsoft.com/office/drawing/2014/main" id="{1BDA232A-C8A4-478B-BBD4-D4686507F2BB}"/>
              </a:ext>
            </a:extLst>
          </p:cNvPr>
          <p:cNvCxnSpPr>
            <a:cxnSpLocks/>
          </p:cNvCxnSpPr>
          <p:nvPr/>
        </p:nvCxnSpPr>
        <p:spPr>
          <a:xfrm>
            <a:off x="4094164" y="3005620"/>
            <a:ext cx="0" cy="5760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3" name="Chevron 6">
            <a:extLst>
              <a:ext uri="{FF2B5EF4-FFF2-40B4-BE49-F238E27FC236}">
                <a16:creationId xmlns:a16="http://schemas.microsoft.com/office/drawing/2014/main" id="{1D9E9999-E499-4E92-9DDB-38F0C137BE84}"/>
              </a:ext>
            </a:extLst>
          </p:cNvPr>
          <p:cNvSpPr/>
          <p:nvPr/>
        </p:nvSpPr>
        <p:spPr>
          <a:xfrm>
            <a:off x="9048926" y="3571101"/>
            <a:ext cx="2160000" cy="685940"/>
          </a:xfrm>
          <a:prstGeom prst="chevron">
            <a:avLst/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20">
            <a:extLst>
              <a:ext uri="{FF2B5EF4-FFF2-40B4-BE49-F238E27FC236}">
                <a16:creationId xmlns:a16="http://schemas.microsoft.com/office/drawing/2014/main" id="{1E768328-CD20-4419-9304-EFA099DC8896}"/>
              </a:ext>
            </a:extLst>
          </p:cNvPr>
          <p:cNvSpPr/>
          <p:nvPr/>
        </p:nvSpPr>
        <p:spPr>
          <a:xfrm>
            <a:off x="9723874" y="2197646"/>
            <a:ext cx="810106" cy="810106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E7BED0-1E8F-47A9-A30D-2722D5FFCBC7}"/>
              </a:ext>
            </a:extLst>
          </p:cNvPr>
          <p:cNvSpPr txBox="1"/>
          <p:nvPr/>
        </p:nvSpPr>
        <p:spPr>
          <a:xfrm>
            <a:off x="9760802" y="3729406"/>
            <a:ext cx="73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2023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id="{F2F272BA-AD2C-4812-ADDA-666D5491C2E1}"/>
              </a:ext>
            </a:extLst>
          </p:cNvPr>
          <p:cNvGrpSpPr/>
          <p:nvPr/>
        </p:nvGrpSpPr>
        <p:grpSpPr>
          <a:xfrm>
            <a:off x="9423013" y="4463842"/>
            <a:ext cx="1411829" cy="1292663"/>
            <a:chOff x="6210997" y="1433695"/>
            <a:chExt cx="1457348" cy="91963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7C3E6EF-BD08-45AA-B635-76E65C1F43EA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015B2A-F0CF-40B3-8F6E-1B8379698B15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9" name="Straight Connector 51">
            <a:extLst>
              <a:ext uri="{FF2B5EF4-FFF2-40B4-BE49-F238E27FC236}">
                <a16:creationId xmlns:a16="http://schemas.microsoft.com/office/drawing/2014/main" id="{ECD14EC8-3B39-4674-864A-F16501F30BD6}"/>
              </a:ext>
            </a:extLst>
          </p:cNvPr>
          <p:cNvCxnSpPr/>
          <p:nvPr/>
        </p:nvCxnSpPr>
        <p:spPr>
          <a:xfrm>
            <a:off x="10128926" y="3005620"/>
            <a:ext cx="0" cy="57600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hevron 3">
            <a:extLst>
              <a:ext uri="{FF2B5EF4-FFF2-40B4-BE49-F238E27FC236}">
                <a16:creationId xmlns:a16="http://schemas.microsoft.com/office/drawing/2014/main" id="{3DCD05B8-E584-4FF6-A6D5-64EFFD853C05}"/>
              </a:ext>
            </a:extLst>
          </p:cNvPr>
          <p:cNvSpPr/>
          <p:nvPr/>
        </p:nvSpPr>
        <p:spPr>
          <a:xfrm>
            <a:off x="3014164" y="3571101"/>
            <a:ext cx="2160000" cy="685940"/>
          </a:xfrm>
          <a:prstGeom prst="chevron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449E6D48-3D7B-46CD-88CD-45A1920E4DFE}"/>
              </a:ext>
            </a:extLst>
          </p:cNvPr>
          <p:cNvSpPr/>
          <p:nvPr/>
        </p:nvSpPr>
        <p:spPr>
          <a:xfrm>
            <a:off x="3689112" y="2197550"/>
            <a:ext cx="810106" cy="81010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D253D9-D0D9-48BB-99C3-3105A7D341CE}"/>
              </a:ext>
            </a:extLst>
          </p:cNvPr>
          <p:cNvSpPr txBox="1"/>
          <p:nvPr/>
        </p:nvSpPr>
        <p:spPr>
          <a:xfrm>
            <a:off x="3726040" y="3729406"/>
            <a:ext cx="73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2020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Group 30">
            <a:extLst>
              <a:ext uri="{FF2B5EF4-FFF2-40B4-BE49-F238E27FC236}">
                <a16:creationId xmlns:a16="http://schemas.microsoft.com/office/drawing/2014/main" id="{FCC62181-21A3-4D06-BAA6-AAD150178483}"/>
              </a:ext>
            </a:extLst>
          </p:cNvPr>
          <p:cNvGrpSpPr/>
          <p:nvPr/>
        </p:nvGrpSpPr>
        <p:grpSpPr>
          <a:xfrm>
            <a:off x="3388251" y="4463842"/>
            <a:ext cx="1411829" cy="1292663"/>
            <a:chOff x="6210997" y="1433695"/>
            <a:chExt cx="1457348" cy="9196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7C76D2-452A-44A0-B08E-103CDB405B53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31B29A6-139E-4561-8DDD-A5B7F5221BC2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Chevron 5">
            <a:extLst>
              <a:ext uri="{FF2B5EF4-FFF2-40B4-BE49-F238E27FC236}">
                <a16:creationId xmlns:a16="http://schemas.microsoft.com/office/drawing/2014/main" id="{14858A87-57F6-4D47-95C1-C7F1197730D9}"/>
              </a:ext>
            </a:extLst>
          </p:cNvPr>
          <p:cNvSpPr/>
          <p:nvPr/>
        </p:nvSpPr>
        <p:spPr>
          <a:xfrm>
            <a:off x="7037338" y="3571101"/>
            <a:ext cx="2160000" cy="685940"/>
          </a:xfrm>
          <a:prstGeom prst="chevron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9" name="Oval 17">
            <a:extLst>
              <a:ext uri="{FF2B5EF4-FFF2-40B4-BE49-F238E27FC236}">
                <a16:creationId xmlns:a16="http://schemas.microsoft.com/office/drawing/2014/main" id="{B101E9B0-3BC1-424A-8F38-E16A059A824D}"/>
              </a:ext>
            </a:extLst>
          </p:cNvPr>
          <p:cNvSpPr/>
          <p:nvPr/>
        </p:nvSpPr>
        <p:spPr>
          <a:xfrm>
            <a:off x="7712286" y="2197550"/>
            <a:ext cx="810106" cy="81010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842468-FA2C-47B9-AEEB-5E6B9105D07D}"/>
              </a:ext>
            </a:extLst>
          </p:cNvPr>
          <p:cNvSpPr txBox="1"/>
          <p:nvPr/>
        </p:nvSpPr>
        <p:spPr>
          <a:xfrm>
            <a:off x="7749214" y="3729406"/>
            <a:ext cx="73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2022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1" name="Group 36">
            <a:extLst>
              <a:ext uri="{FF2B5EF4-FFF2-40B4-BE49-F238E27FC236}">
                <a16:creationId xmlns:a16="http://schemas.microsoft.com/office/drawing/2014/main" id="{6FCF1C8C-3300-425C-ACC8-5EEAAC6E52FA}"/>
              </a:ext>
            </a:extLst>
          </p:cNvPr>
          <p:cNvGrpSpPr/>
          <p:nvPr/>
        </p:nvGrpSpPr>
        <p:grpSpPr>
          <a:xfrm>
            <a:off x="7411425" y="4463842"/>
            <a:ext cx="1411829" cy="1292663"/>
            <a:chOff x="6210997" y="1433695"/>
            <a:chExt cx="1457348" cy="91963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E76C5BA-87A6-4CCF-B4F8-E1DFC6DE8F68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3A91F8-BEED-41AF-B09C-221EB4EF9363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4" name="Straight Connector 50">
            <a:extLst>
              <a:ext uri="{FF2B5EF4-FFF2-40B4-BE49-F238E27FC236}">
                <a16:creationId xmlns:a16="http://schemas.microsoft.com/office/drawing/2014/main" id="{F328A4E7-4C60-4275-8C9C-36DC6F0A3D52}"/>
              </a:ext>
            </a:extLst>
          </p:cNvPr>
          <p:cNvCxnSpPr/>
          <p:nvPr/>
        </p:nvCxnSpPr>
        <p:spPr>
          <a:xfrm>
            <a:off x="8117338" y="3005620"/>
            <a:ext cx="0" cy="5760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hevron 4">
            <a:extLst>
              <a:ext uri="{FF2B5EF4-FFF2-40B4-BE49-F238E27FC236}">
                <a16:creationId xmlns:a16="http://schemas.microsoft.com/office/drawing/2014/main" id="{3B86C34F-A011-407D-9780-6B5591952CE1}"/>
              </a:ext>
            </a:extLst>
          </p:cNvPr>
          <p:cNvSpPr/>
          <p:nvPr/>
        </p:nvSpPr>
        <p:spPr>
          <a:xfrm>
            <a:off x="5025751" y="3571101"/>
            <a:ext cx="2160000" cy="685940"/>
          </a:xfrm>
          <a:prstGeom prst="chevron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6" name="Oval 14">
            <a:extLst>
              <a:ext uri="{FF2B5EF4-FFF2-40B4-BE49-F238E27FC236}">
                <a16:creationId xmlns:a16="http://schemas.microsoft.com/office/drawing/2014/main" id="{4E6020DB-D0E9-45EC-B272-EF96ABB1FBF9}"/>
              </a:ext>
            </a:extLst>
          </p:cNvPr>
          <p:cNvSpPr/>
          <p:nvPr/>
        </p:nvSpPr>
        <p:spPr>
          <a:xfrm>
            <a:off x="5700698" y="2197550"/>
            <a:ext cx="810106" cy="81010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3778D7-36B9-482B-ACF7-1851F32CF094}"/>
              </a:ext>
            </a:extLst>
          </p:cNvPr>
          <p:cNvSpPr txBox="1"/>
          <p:nvPr/>
        </p:nvSpPr>
        <p:spPr>
          <a:xfrm>
            <a:off x="5737626" y="3729406"/>
            <a:ext cx="73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8" name="Group 33">
            <a:extLst>
              <a:ext uri="{FF2B5EF4-FFF2-40B4-BE49-F238E27FC236}">
                <a16:creationId xmlns:a16="http://schemas.microsoft.com/office/drawing/2014/main" id="{C8640D0C-0075-4D6C-B814-C024D5BC3EFB}"/>
              </a:ext>
            </a:extLst>
          </p:cNvPr>
          <p:cNvGrpSpPr/>
          <p:nvPr/>
        </p:nvGrpSpPr>
        <p:grpSpPr>
          <a:xfrm>
            <a:off x="5399838" y="4463842"/>
            <a:ext cx="1411829" cy="1292663"/>
            <a:chOff x="6210997" y="1433695"/>
            <a:chExt cx="1457348" cy="91963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B459AFB-7D04-4BC5-ACCE-B37288DB8806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B61DE27-4329-4CC4-81D5-4ACBF85BB2D2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1" name="Straight Connector 49">
            <a:extLst>
              <a:ext uri="{FF2B5EF4-FFF2-40B4-BE49-F238E27FC236}">
                <a16:creationId xmlns:a16="http://schemas.microsoft.com/office/drawing/2014/main" id="{212469BB-D5BE-4F99-890C-D76AE1048CD0}"/>
              </a:ext>
            </a:extLst>
          </p:cNvPr>
          <p:cNvCxnSpPr/>
          <p:nvPr/>
        </p:nvCxnSpPr>
        <p:spPr>
          <a:xfrm>
            <a:off x="6105751" y="3005620"/>
            <a:ext cx="0" cy="57600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hevron 2">
            <a:extLst>
              <a:ext uri="{FF2B5EF4-FFF2-40B4-BE49-F238E27FC236}">
                <a16:creationId xmlns:a16="http://schemas.microsoft.com/office/drawing/2014/main" id="{C994290E-58A9-473A-A3AD-6D47EE7322B2}"/>
              </a:ext>
            </a:extLst>
          </p:cNvPr>
          <p:cNvSpPr/>
          <p:nvPr/>
        </p:nvSpPr>
        <p:spPr>
          <a:xfrm>
            <a:off x="1002577" y="3571101"/>
            <a:ext cx="2160000" cy="685940"/>
          </a:xfrm>
          <a:prstGeom prst="chevron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id="{CC724B49-3C03-4928-9BAB-05FD2C931151}"/>
              </a:ext>
            </a:extLst>
          </p:cNvPr>
          <p:cNvSpPr/>
          <p:nvPr/>
        </p:nvSpPr>
        <p:spPr>
          <a:xfrm>
            <a:off x="1677524" y="2197550"/>
            <a:ext cx="810106" cy="81010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4" name="Group 22">
            <a:extLst>
              <a:ext uri="{FF2B5EF4-FFF2-40B4-BE49-F238E27FC236}">
                <a16:creationId xmlns:a16="http://schemas.microsoft.com/office/drawing/2014/main" id="{04CFE71C-E633-409F-BE25-5B3310E10029}"/>
              </a:ext>
            </a:extLst>
          </p:cNvPr>
          <p:cNvGrpSpPr/>
          <p:nvPr/>
        </p:nvGrpSpPr>
        <p:grpSpPr>
          <a:xfrm>
            <a:off x="1376664" y="4463842"/>
            <a:ext cx="1411829" cy="1292663"/>
            <a:chOff x="6210997" y="1433695"/>
            <a:chExt cx="1457348" cy="91963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C80939-2712-4917-A941-503FB94DD741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07E1DFF-EFA6-4FBE-B801-E2B90AE738F8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직사각형 113">
            <a:extLst>
              <a:ext uri="{FF2B5EF4-FFF2-40B4-BE49-F238E27FC236}">
                <a16:creationId xmlns:a16="http://schemas.microsoft.com/office/drawing/2014/main" id="{86F19393-48F5-47AA-A621-D51C121F8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879" y="3729406"/>
            <a:ext cx="7253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2019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8" name="Straight Connector 47">
            <a:extLst>
              <a:ext uri="{FF2B5EF4-FFF2-40B4-BE49-F238E27FC236}">
                <a16:creationId xmlns:a16="http://schemas.microsoft.com/office/drawing/2014/main" id="{5E39956E-79BC-4943-87BB-2A25B00AFBCE}"/>
              </a:ext>
            </a:extLst>
          </p:cNvPr>
          <p:cNvCxnSpPr/>
          <p:nvPr/>
        </p:nvCxnSpPr>
        <p:spPr>
          <a:xfrm>
            <a:off x="2082577" y="2995101"/>
            <a:ext cx="0" cy="5760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Isosceles Triangle 51">
            <a:extLst>
              <a:ext uri="{FF2B5EF4-FFF2-40B4-BE49-F238E27FC236}">
                <a16:creationId xmlns:a16="http://schemas.microsoft.com/office/drawing/2014/main" id="{D47637A5-0B3A-471D-BC14-A1FD6191E0A7}"/>
              </a:ext>
            </a:extLst>
          </p:cNvPr>
          <p:cNvSpPr/>
          <p:nvPr/>
        </p:nvSpPr>
        <p:spPr>
          <a:xfrm>
            <a:off x="3923278" y="2483396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529A57DD-A832-4E2E-ACA3-561B25ACF290}"/>
              </a:ext>
            </a:extLst>
          </p:cNvPr>
          <p:cNvSpPr/>
          <p:nvPr/>
        </p:nvSpPr>
        <p:spPr>
          <a:xfrm rot="2700000">
            <a:off x="1949537" y="236423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ed Rectangle 5">
            <a:extLst>
              <a:ext uri="{FF2B5EF4-FFF2-40B4-BE49-F238E27FC236}">
                <a16:creationId xmlns:a16="http://schemas.microsoft.com/office/drawing/2014/main" id="{4D715468-68BD-4D8C-B389-6A32ACD243B9}"/>
              </a:ext>
            </a:extLst>
          </p:cNvPr>
          <p:cNvSpPr/>
          <p:nvPr/>
        </p:nvSpPr>
        <p:spPr>
          <a:xfrm flipH="1">
            <a:off x="5909910" y="243680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Freeform 18">
            <a:extLst>
              <a:ext uri="{FF2B5EF4-FFF2-40B4-BE49-F238E27FC236}">
                <a16:creationId xmlns:a16="http://schemas.microsoft.com/office/drawing/2014/main" id="{5F8E208E-309B-465A-9ADB-87B1A8E65AFE}"/>
              </a:ext>
            </a:extLst>
          </p:cNvPr>
          <p:cNvSpPr/>
          <p:nvPr/>
        </p:nvSpPr>
        <p:spPr>
          <a:xfrm>
            <a:off x="9915208" y="2385200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Oval 21">
            <a:extLst>
              <a:ext uri="{FF2B5EF4-FFF2-40B4-BE49-F238E27FC236}">
                <a16:creationId xmlns:a16="http://schemas.microsoft.com/office/drawing/2014/main" id="{64FAFD2C-E1CF-4AD6-BC79-CBA5D35849B9}"/>
              </a:ext>
            </a:extLst>
          </p:cNvPr>
          <p:cNvSpPr>
            <a:spLocks noChangeAspect="1"/>
          </p:cNvSpPr>
          <p:nvPr/>
        </p:nvSpPr>
        <p:spPr>
          <a:xfrm>
            <a:off x="7919093" y="2399018"/>
            <a:ext cx="396491" cy="3998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749AD72A-BF83-423A-A121-4DA5AAB383D5}"/>
              </a:ext>
            </a:extLst>
          </p:cNvPr>
          <p:cNvSpPr/>
          <p:nvPr/>
        </p:nvSpPr>
        <p:spPr>
          <a:xfrm>
            <a:off x="921204" y="1835204"/>
            <a:ext cx="6462604" cy="4202142"/>
          </a:xfrm>
          <a:custGeom>
            <a:avLst/>
            <a:gdLst>
              <a:gd name="connsiteX0" fmla="*/ 0 w 4724400"/>
              <a:gd name="connsiteY0" fmla="*/ 3000375 h 3000375"/>
              <a:gd name="connsiteX1" fmla="*/ 28575 w 4724400"/>
              <a:gd name="connsiteY1" fmla="*/ 0 h 3000375"/>
              <a:gd name="connsiteX2" fmla="*/ 4724400 w 4724400"/>
              <a:gd name="connsiteY2" fmla="*/ 19050 h 3000375"/>
              <a:gd name="connsiteX3" fmla="*/ 2838450 w 4724400"/>
              <a:gd name="connsiteY3" fmla="*/ 1514475 h 3000375"/>
              <a:gd name="connsiteX0" fmla="*/ 0 w 4714875"/>
              <a:gd name="connsiteY0" fmla="*/ 3028950 h 3028950"/>
              <a:gd name="connsiteX1" fmla="*/ 28575 w 4714875"/>
              <a:gd name="connsiteY1" fmla="*/ 28575 h 3028950"/>
              <a:gd name="connsiteX2" fmla="*/ 4714875 w 4714875"/>
              <a:gd name="connsiteY2" fmla="*/ 0 h 3028950"/>
              <a:gd name="connsiteX3" fmla="*/ 2838450 w 4714875"/>
              <a:gd name="connsiteY3" fmla="*/ 1543050 h 3028950"/>
              <a:gd name="connsiteX0" fmla="*/ 0 w 4714875"/>
              <a:gd name="connsiteY0" fmla="*/ 3028950 h 3028950"/>
              <a:gd name="connsiteX1" fmla="*/ 0 w 4714875"/>
              <a:gd name="connsiteY1" fmla="*/ 28575 h 3028950"/>
              <a:gd name="connsiteX2" fmla="*/ 4714875 w 4714875"/>
              <a:gd name="connsiteY2" fmla="*/ 0 h 3028950"/>
              <a:gd name="connsiteX3" fmla="*/ 2838450 w 4714875"/>
              <a:gd name="connsiteY3" fmla="*/ 1543050 h 3028950"/>
              <a:gd name="connsiteX0" fmla="*/ 0 w 4723502"/>
              <a:gd name="connsiteY0" fmla="*/ 4202142 h 4202142"/>
              <a:gd name="connsiteX1" fmla="*/ 8627 w 4723502"/>
              <a:gd name="connsiteY1" fmla="*/ 28575 h 4202142"/>
              <a:gd name="connsiteX2" fmla="*/ 4723502 w 4723502"/>
              <a:gd name="connsiteY2" fmla="*/ 0 h 4202142"/>
              <a:gd name="connsiteX3" fmla="*/ 2847077 w 4723502"/>
              <a:gd name="connsiteY3" fmla="*/ 1543050 h 4202142"/>
              <a:gd name="connsiteX0" fmla="*/ 0 w 4723502"/>
              <a:gd name="connsiteY0" fmla="*/ 4202142 h 4202142"/>
              <a:gd name="connsiteX1" fmla="*/ 8627 w 4723502"/>
              <a:gd name="connsiteY1" fmla="*/ 28575 h 4202142"/>
              <a:gd name="connsiteX2" fmla="*/ 4723502 w 4723502"/>
              <a:gd name="connsiteY2" fmla="*/ 0 h 4202142"/>
              <a:gd name="connsiteX3" fmla="*/ 2890209 w 4723502"/>
              <a:gd name="connsiteY3" fmla="*/ 1913986 h 4202142"/>
              <a:gd name="connsiteX0" fmla="*/ 0 w 4723502"/>
              <a:gd name="connsiteY0" fmla="*/ 4202142 h 4208612"/>
              <a:gd name="connsiteX1" fmla="*/ 8627 w 4723502"/>
              <a:gd name="connsiteY1" fmla="*/ 28575 h 4208612"/>
              <a:gd name="connsiteX2" fmla="*/ 4723502 w 4723502"/>
              <a:gd name="connsiteY2" fmla="*/ 0 h 4208612"/>
              <a:gd name="connsiteX3" fmla="*/ 8986 w 4723502"/>
              <a:gd name="connsiteY3" fmla="*/ 4208612 h 4208612"/>
              <a:gd name="connsiteX0" fmla="*/ 0 w 4723502"/>
              <a:gd name="connsiteY0" fmla="*/ 4202142 h 4202142"/>
              <a:gd name="connsiteX1" fmla="*/ 8627 w 4723502"/>
              <a:gd name="connsiteY1" fmla="*/ 28575 h 4202142"/>
              <a:gd name="connsiteX2" fmla="*/ 4723502 w 4723502"/>
              <a:gd name="connsiteY2" fmla="*/ 0 h 4202142"/>
              <a:gd name="connsiteX3" fmla="*/ 2381250 w 4723502"/>
              <a:gd name="connsiteY3" fmla="*/ 2086514 h 420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3502" h="4202142">
                <a:moveTo>
                  <a:pt x="0" y="4202142"/>
                </a:moveTo>
                <a:cubicBezTo>
                  <a:pt x="2876" y="2810953"/>
                  <a:pt x="5751" y="1419764"/>
                  <a:pt x="8627" y="28575"/>
                </a:cubicBezTo>
                <a:lnTo>
                  <a:pt x="4723502" y="0"/>
                </a:lnTo>
                <a:lnTo>
                  <a:pt x="2381250" y="2086514"/>
                </a:lnTo>
              </a:path>
            </a:pathLst>
          </a:custGeom>
          <a:ln w="508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Isosceles Triangle 4">
            <a:extLst>
              <a:ext uri="{FF2B5EF4-FFF2-40B4-BE49-F238E27FC236}">
                <a16:creationId xmlns:a16="http://schemas.microsoft.com/office/drawing/2014/main" id="{926340CE-DAC3-4AD5-A1F7-8ED583495856}"/>
              </a:ext>
            </a:extLst>
          </p:cNvPr>
          <p:cNvSpPr/>
          <p:nvPr/>
        </p:nvSpPr>
        <p:spPr>
          <a:xfrm rot="14109534">
            <a:off x="3956600" y="3871740"/>
            <a:ext cx="286380" cy="246879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CAFDA703-7B5F-46A2-982C-06A07659A9DF}"/>
              </a:ext>
            </a:extLst>
          </p:cNvPr>
          <p:cNvSpPr/>
          <p:nvPr/>
        </p:nvSpPr>
        <p:spPr>
          <a:xfrm rot="10800000">
            <a:off x="4676682" y="1835202"/>
            <a:ext cx="6604234" cy="4216700"/>
          </a:xfrm>
          <a:custGeom>
            <a:avLst/>
            <a:gdLst>
              <a:gd name="connsiteX0" fmla="*/ 0 w 4724400"/>
              <a:gd name="connsiteY0" fmla="*/ 3000375 h 3000375"/>
              <a:gd name="connsiteX1" fmla="*/ 28575 w 4724400"/>
              <a:gd name="connsiteY1" fmla="*/ 0 h 3000375"/>
              <a:gd name="connsiteX2" fmla="*/ 4724400 w 4724400"/>
              <a:gd name="connsiteY2" fmla="*/ 19050 h 3000375"/>
              <a:gd name="connsiteX3" fmla="*/ 2838450 w 4724400"/>
              <a:gd name="connsiteY3" fmla="*/ 1514475 h 3000375"/>
              <a:gd name="connsiteX0" fmla="*/ 0 w 4714875"/>
              <a:gd name="connsiteY0" fmla="*/ 3028950 h 3028950"/>
              <a:gd name="connsiteX1" fmla="*/ 28575 w 4714875"/>
              <a:gd name="connsiteY1" fmla="*/ 28575 h 3028950"/>
              <a:gd name="connsiteX2" fmla="*/ 4714875 w 4714875"/>
              <a:gd name="connsiteY2" fmla="*/ 0 h 3028950"/>
              <a:gd name="connsiteX3" fmla="*/ 2838450 w 4714875"/>
              <a:gd name="connsiteY3" fmla="*/ 1543050 h 3028950"/>
              <a:gd name="connsiteX0" fmla="*/ 0 w 4714875"/>
              <a:gd name="connsiteY0" fmla="*/ 3028950 h 3028950"/>
              <a:gd name="connsiteX1" fmla="*/ 0 w 4714875"/>
              <a:gd name="connsiteY1" fmla="*/ 28575 h 3028950"/>
              <a:gd name="connsiteX2" fmla="*/ 4714875 w 4714875"/>
              <a:gd name="connsiteY2" fmla="*/ 0 h 3028950"/>
              <a:gd name="connsiteX3" fmla="*/ 2838450 w 4714875"/>
              <a:gd name="connsiteY3" fmla="*/ 1543050 h 3028950"/>
              <a:gd name="connsiteX0" fmla="*/ 60385 w 4775260"/>
              <a:gd name="connsiteY0" fmla="*/ 4216700 h 4216700"/>
              <a:gd name="connsiteX1" fmla="*/ 0 w 4775260"/>
              <a:gd name="connsiteY1" fmla="*/ 0 h 4216700"/>
              <a:gd name="connsiteX2" fmla="*/ 4775260 w 4775260"/>
              <a:gd name="connsiteY2" fmla="*/ 1187750 h 4216700"/>
              <a:gd name="connsiteX3" fmla="*/ 2898835 w 4775260"/>
              <a:gd name="connsiteY3" fmla="*/ 2730800 h 4216700"/>
              <a:gd name="connsiteX0" fmla="*/ 0 w 4775260"/>
              <a:gd name="connsiteY0" fmla="*/ 4216700 h 4216700"/>
              <a:gd name="connsiteX1" fmla="*/ 0 w 4775260"/>
              <a:gd name="connsiteY1" fmla="*/ 0 h 4216700"/>
              <a:gd name="connsiteX2" fmla="*/ 4775260 w 4775260"/>
              <a:gd name="connsiteY2" fmla="*/ 1187750 h 4216700"/>
              <a:gd name="connsiteX3" fmla="*/ 2898835 w 4775260"/>
              <a:gd name="connsiteY3" fmla="*/ 2730800 h 4216700"/>
              <a:gd name="connsiteX0" fmla="*/ 0 w 4827019"/>
              <a:gd name="connsiteY0" fmla="*/ 4216700 h 4216700"/>
              <a:gd name="connsiteX1" fmla="*/ 0 w 4827019"/>
              <a:gd name="connsiteY1" fmla="*/ 0 h 4216700"/>
              <a:gd name="connsiteX2" fmla="*/ 4827019 w 4827019"/>
              <a:gd name="connsiteY2" fmla="*/ 31811 h 4216700"/>
              <a:gd name="connsiteX3" fmla="*/ 2898835 w 4827019"/>
              <a:gd name="connsiteY3" fmla="*/ 2730800 h 4216700"/>
              <a:gd name="connsiteX0" fmla="*/ 0 w 4827019"/>
              <a:gd name="connsiteY0" fmla="*/ 4216700 h 4216700"/>
              <a:gd name="connsiteX1" fmla="*/ 0 w 4827019"/>
              <a:gd name="connsiteY1" fmla="*/ 0 h 4216700"/>
              <a:gd name="connsiteX2" fmla="*/ 4827019 w 4827019"/>
              <a:gd name="connsiteY2" fmla="*/ 31811 h 4216700"/>
              <a:gd name="connsiteX3" fmla="*/ 8986 w 4827019"/>
              <a:gd name="connsiteY3" fmla="*/ 4214543 h 4216700"/>
              <a:gd name="connsiteX0" fmla="*/ 0 w 4827019"/>
              <a:gd name="connsiteY0" fmla="*/ 4216700 h 4216700"/>
              <a:gd name="connsiteX1" fmla="*/ 0 w 4827019"/>
              <a:gd name="connsiteY1" fmla="*/ 0 h 4216700"/>
              <a:gd name="connsiteX2" fmla="*/ 4827019 w 4827019"/>
              <a:gd name="connsiteY2" fmla="*/ 31811 h 4216700"/>
              <a:gd name="connsiteX3" fmla="*/ 2407129 w 4827019"/>
              <a:gd name="connsiteY3" fmla="*/ 2101072 h 421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019" h="4216700">
                <a:moveTo>
                  <a:pt x="0" y="4216700"/>
                </a:moveTo>
                <a:lnTo>
                  <a:pt x="0" y="0"/>
                </a:lnTo>
                <a:lnTo>
                  <a:pt x="4827019" y="31811"/>
                </a:lnTo>
                <a:lnTo>
                  <a:pt x="2407129" y="2101072"/>
                </a:lnTo>
              </a:path>
            </a:pathLst>
          </a:custGeom>
          <a:ln w="508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Isosceles Triangle 7">
            <a:extLst>
              <a:ext uri="{FF2B5EF4-FFF2-40B4-BE49-F238E27FC236}">
                <a16:creationId xmlns:a16="http://schemas.microsoft.com/office/drawing/2014/main" id="{8D9A5993-881B-490A-BE05-AB9826F0211E}"/>
              </a:ext>
            </a:extLst>
          </p:cNvPr>
          <p:cNvSpPr/>
          <p:nvPr/>
        </p:nvSpPr>
        <p:spPr>
          <a:xfrm rot="3309534">
            <a:off x="7940139" y="3796017"/>
            <a:ext cx="286380" cy="246879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4BE2AE-A7EB-4667-8D52-69BC419BAA3D}"/>
              </a:ext>
            </a:extLst>
          </p:cNvPr>
          <p:cNvSpPr txBox="1"/>
          <p:nvPr/>
        </p:nvSpPr>
        <p:spPr>
          <a:xfrm>
            <a:off x="1414330" y="4079542"/>
            <a:ext cx="111171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558F48-E223-4EF5-A626-D442537C1519}"/>
              </a:ext>
            </a:extLst>
          </p:cNvPr>
          <p:cNvSpPr txBox="1"/>
          <p:nvPr/>
        </p:nvSpPr>
        <p:spPr>
          <a:xfrm>
            <a:off x="9605526" y="2807286"/>
            <a:ext cx="111171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9" name="Group 20">
            <a:extLst>
              <a:ext uri="{FF2B5EF4-FFF2-40B4-BE49-F238E27FC236}">
                <a16:creationId xmlns:a16="http://schemas.microsoft.com/office/drawing/2014/main" id="{B4CD00DD-1112-4AF2-9E99-E0F3398A8253}"/>
              </a:ext>
            </a:extLst>
          </p:cNvPr>
          <p:cNvGrpSpPr/>
          <p:nvPr/>
        </p:nvGrpSpPr>
        <p:grpSpPr>
          <a:xfrm>
            <a:off x="1270038" y="2154139"/>
            <a:ext cx="4107033" cy="991073"/>
            <a:chOff x="1197149" y="1794035"/>
            <a:chExt cx="3230835" cy="99107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A9A92A-A741-433C-9F89-0BB1472D6989}"/>
                </a:ext>
              </a:extLst>
            </p:cNvPr>
            <p:cNvSpPr txBox="1"/>
            <p:nvPr/>
          </p:nvSpPr>
          <p:spPr>
            <a:xfrm>
              <a:off x="1197149" y="2138777"/>
              <a:ext cx="32308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CDB94F4-DC54-4839-B7F6-D7737F5A7BF0}"/>
                </a:ext>
              </a:extLst>
            </p:cNvPr>
            <p:cNvSpPr txBox="1"/>
            <p:nvPr/>
          </p:nvSpPr>
          <p:spPr>
            <a:xfrm>
              <a:off x="1197149" y="1794035"/>
              <a:ext cx="3230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9">
            <a:extLst>
              <a:ext uri="{FF2B5EF4-FFF2-40B4-BE49-F238E27FC236}">
                <a16:creationId xmlns:a16="http://schemas.microsoft.com/office/drawing/2014/main" id="{2E5075F5-890B-41D1-AE77-2615EEC5AF70}"/>
              </a:ext>
            </a:extLst>
          </p:cNvPr>
          <p:cNvGrpSpPr/>
          <p:nvPr/>
        </p:nvGrpSpPr>
        <p:grpSpPr>
          <a:xfrm>
            <a:off x="6867940" y="4721446"/>
            <a:ext cx="4067640" cy="991073"/>
            <a:chOff x="4759449" y="3524124"/>
            <a:chExt cx="3230835" cy="99107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5067CA-5798-4B81-9E92-4B68C94A5819}"/>
                </a:ext>
              </a:extLst>
            </p:cNvPr>
            <p:cNvSpPr txBox="1"/>
            <p:nvPr/>
          </p:nvSpPr>
          <p:spPr>
            <a:xfrm>
              <a:off x="4759449" y="3868866"/>
              <a:ext cx="32308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62DE5C-8517-4695-BA75-43A9E95B4A00}"/>
                </a:ext>
              </a:extLst>
            </p:cNvPr>
            <p:cNvSpPr txBox="1"/>
            <p:nvPr/>
          </p:nvSpPr>
          <p:spPr>
            <a:xfrm>
              <a:off x="4759449" y="3524124"/>
              <a:ext cx="3230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Rectangle 30">
            <a:extLst>
              <a:ext uri="{FF2B5EF4-FFF2-40B4-BE49-F238E27FC236}">
                <a16:creationId xmlns:a16="http://schemas.microsoft.com/office/drawing/2014/main" id="{CC075159-B803-4D79-A514-38510CF9DBB3}"/>
              </a:ext>
            </a:extLst>
          </p:cNvPr>
          <p:cNvSpPr/>
          <p:nvPr/>
        </p:nvSpPr>
        <p:spPr>
          <a:xfrm>
            <a:off x="1754508" y="3434390"/>
            <a:ext cx="431361" cy="43010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1B917BC5-8978-4D89-8B9F-C345BE7F52C6}"/>
              </a:ext>
            </a:extLst>
          </p:cNvPr>
          <p:cNvSpPr/>
          <p:nvPr/>
        </p:nvSpPr>
        <p:spPr>
          <a:xfrm>
            <a:off x="9937372" y="3934593"/>
            <a:ext cx="448025" cy="4193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A459B80-CEB9-4ABE-8B0E-BF22F718CA59}"/>
              </a:ext>
            </a:extLst>
          </p:cNvPr>
          <p:cNvGrpSpPr/>
          <p:nvPr/>
        </p:nvGrpSpPr>
        <p:grpSpPr>
          <a:xfrm>
            <a:off x="5239286" y="3145212"/>
            <a:ext cx="1868589" cy="1353756"/>
            <a:chOff x="115746" y="2664730"/>
            <a:chExt cx="1868589" cy="1353756"/>
          </a:xfrm>
        </p:grpSpPr>
        <p:sp>
          <p:nvSpPr>
            <p:cNvPr id="18" name="Graphic 2">
              <a:extLst>
                <a:ext uri="{FF2B5EF4-FFF2-40B4-BE49-F238E27FC236}">
                  <a16:creationId xmlns:a16="http://schemas.microsoft.com/office/drawing/2014/main" id="{89A13EC2-B5C0-4B3E-B0E0-323D0341DCFC}"/>
                </a:ext>
              </a:extLst>
            </p:cNvPr>
            <p:cNvSpPr/>
            <p:nvPr/>
          </p:nvSpPr>
          <p:spPr>
            <a:xfrm>
              <a:off x="200086" y="3137170"/>
              <a:ext cx="1781978" cy="881316"/>
            </a:xfrm>
            <a:custGeom>
              <a:avLst/>
              <a:gdLst>
                <a:gd name="connsiteX0" fmla="*/ 2883869 w 5767736"/>
                <a:gd name="connsiteY0" fmla="*/ 2852557 h 2852557"/>
                <a:gd name="connsiteX1" fmla="*/ 0 w 5767736"/>
                <a:gd name="connsiteY1" fmla="*/ 1426279 h 2852557"/>
                <a:gd name="connsiteX2" fmla="*/ 2883869 w 5767736"/>
                <a:gd name="connsiteY2" fmla="*/ 0 h 2852557"/>
                <a:gd name="connsiteX3" fmla="*/ 5767737 w 5767736"/>
                <a:gd name="connsiteY3" fmla="*/ 1426279 h 2852557"/>
                <a:gd name="connsiteX4" fmla="*/ 2883869 w 5767736"/>
                <a:gd name="connsiteY4" fmla="*/ 2852557 h 2852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7736" h="2852557">
                  <a:moveTo>
                    <a:pt x="2883869" y="2852557"/>
                  </a:moveTo>
                  <a:cubicBezTo>
                    <a:pt x="1291105" y="2852557"/>
                    <a:pt x="0" y="2214022"/>
                    <a:pt x="0" y="1426279"/>
                  </a:cubicBezTo>
                  <a:cubicBezTo>
                    <a:pt x="0" y="638535"/>
                    <a:pt x="1291171" y="0"/>
                    <a:pt x="2883869" y="0"/>
                  </a:cubicBezTo>
                  <a:cubicBezTo>
                    <a:pt x="4476566" y="0"/>
                    <a:pt x="5767737" y="638535"/>
                    <a:pt x="5767737" y="1426279"/>
                  </a:cubicBezTo>
                  <a:cubicBezTo>
                    <a:pt x="5767737" y="2214022"/>
                    <a:pt x="4476633" y="2852557"/>
                    <a:pt x="2883869" y="2852557"/>
                  </a:cubicBezTo>
                </a:path>
              </a:pathLst>
            </a:custGeom>
            <a:solidFill>
              <a:schemeClr val="accent1"/>
            </a:solidFill>
            <a:ln w="6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D2387A8-8957-498C-AC70-64B25FD45E31}"/>
                </a:ext>
              </a:extLst>
            </p:cNvPr>
            <p:cNvGrpSpPr/>
            <p:nvPr/>
          </p:nvGrpSpPr>
          <p:grpSpPr>
            <a:xfrm>
              <a:off x="545029" y="2664730"/>
              <a:ext cx="1439306" cy="798914"/>
              <a:chOff x="545029" y="2664730"/>
              <a:chExt cx="1439306" cy="798914"/>
            </a:xfrm>
          </p:grpSpPr>
          <p:grpSp>
            <p:nvGrpSpPr>
              <p:cNvPr id="20" name="Group 189">
                <a:extLst>
                  <a:ext uri="{FF2B5EF4-FFF2-40B4-BE49-F238E27FC236}">
                    <a16:creationId xmlns:a16="http://schemas.microsoft.com/office/drawing/2014/main" id="{F19F130E-B59D-4B36-8FE7-59C22CF23C32}"/>
                  </a:ext>
                </a:extLst>
              </p:cNvPr>
              <p:cNvGrpSpPr/>
              <p:nvPr/>
            </p:nvGrpSpPr>
            <p:grpSpPr>
              <a:xfrm>
                <a:off x="585176" y="2664730"/>
                <a:ext cx="1353387" cy="699293"/>
                <a:chOff x="1710652" y="0"/>
                <a:chExt cx="4380514" cy="2263404"/>
              </a:xfrm>
            </p:grpSpPr>
            <p:sp>
              <p:nvSpPr>
                <p:cNvPr id="26" name="Graphic 2">
                  <a:extLst>
                    <a:ext uri="{FF2B5EF4-FFF2-40B4-BE49-F238E27FC236}">
                      <a16:creationId xmlns:a16="http://schemas.microsoft.com/office/drawing/2014/main" id="{738D3E63-9D23-4471-BA7E-B5BCC5A8DECD}"/>
                    </a:ext>
                  </a:extLst>
                </p:cNvPr>
                <p:cNvSpPr/>
                <p:nvPr/>
              </p:nvSpPr>
              <p:spPr>
                <a:xfrm>
                  <a:off x="2038856" y="0"/>
                  <a:ext cx="3742310" cy="1650884"/>
                </a:xfrm>
                <a:custGeom>
                  <a:avLst/>
                  <a:gdLst>
                    <a:gd name="connsiteX0" fmla="*/ 3697760 w 3742310"/>
                    <a:gd name="connsiteY0" fmla="*/ 1650885 h 1650884"/>
                    <a:gd name="connsiteX1" fmla="*/ 44551 w 3742310"/>
                    <a:gd name="connsiteY1" fmla="*/ 1650885 h 1650884"/>
                    <a:gd name="connsiteX2" fmla="*/ 0 w 3742310"/>
                    <a:gd name="connsiteY2" fmla="*/ 1606334 h 1650884"/>
                    <a:gd name="connsiteX3" fmla="*/ 0 w 3742310"/>
                    <a:gd name="connsiteY3" fmla="*/ 44551 h 1650884"/>
                    <a:gd name="connsiteX4" fmla="*/ 44551 w 3742310"/>
                    <a:gd name="connsiteY4" fmla="*/ 0 h 1650884"/>
                    <a:gd name="connsiteX5" fmla="*/ 3697760 w 3742310"/>
                    <a:gd name="connsiteY5" fmla="*/ 0 h 1650884"/>
                    <a:gd name="connsiteX6" fmla="*/ 3742310 w 3742310"/>
                    <a:gd name="connsiteY6" fmla="*/ 44551 h 1650884"/>
                    <a:gd name="connsiteX7" fmla="*/ 3742310 w 3742310"/>
                    <a:gd name="connsiteY7" fmla="*/ 1606268 h 1650884"/>
                    <a:gd name="connsiteX8" fmla="*/ 3697760 w 3742310"/>
                    <a:gd name="connsiteY8" fmla="*/ 1650885 h 1650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42310" h="1650884">
                      <a:moveTo>
                        <a:pt x="3697760" y="1650885"/>
                      </a:moveTo>
                      <a:lnTo>
                        <a:pt x="44551" y="1650885"/>
                      </a:lnTo>
                      <a:cubicBezTo>
                        <a:pt x="19925" y="1650885"/>
                        <a:pt x="0" y="1630893"/>
                        <a:pt x="0" y="1606334"/>
                      </a:cubicBezTo>
                      <a:lnTo>
                        <a:pt x="0" y="44551"/>
                      </a:lnTo>
                      <a:cubicBezTo>
                        <a:pt x="0" y="19925"/>
                        <a:pt x="19992" y="0"/>
                        <a:pt x="44551" y="0"/>
                      </a:cubicBezTo>
                      <a:lnTo>
                        <a:pt x="3697760" y="0"/>
                      </a:lnTo>
                      <a:cubicBezTo>
                        <a:pt x="3722385" y="0"/>
                        <a:pt x="3742310" y="19991"/>
                        <a:pt x="3742310" y="44551"/>
                      </a:cubicBezTo>
                      <a:lnTo>
                        <a:pt x="3742310" y="1606268"/>
                      </a:lnTo>
                      <a:cubicBezTo>
                        <a:pt x="3742310" y="1630960"/>
                        <a:pt x="3722385" y="1650885"/>
                        <a:pt x="3697760" y="1650885"/>
                      </a:cubicBezTo>
                      <a:close/>
                    </a:path>
                  </a:pathLst>
                </a:custGeom>
                <a:solidFill>
                  <a:srgbClr val="F3E5BB"/>
                </a:solidFill>
                <a:ln w="66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Graphic 2">
                  <a:extLst>
                    <a:ext uri="{FF2B5EF4-FFF2-40B4-BE49-F238E27FC236}">
                      <a16:creationId xmlns:a16="http://schemas.microsoft.com/office/drawing/2014/main" id="{6388A50B-CAB2-46A5-9E97-70A64149E8A6}"/>
                    </a:ext>
                  </a:extLst>
                </p:cNvPr>
                <p:cNvSpPr/>
                <p:nvPr/>
              </p:nvSpPr>
              <p:spPr>
                <a:xfrm>
                  <a:off x="2208453" y="104591"/>
                  <a:ext cx="3403050" cy="1441768"/>
                </a:xfrm>
                <a:custGeom>
                  <a:avLst/>
                  <a:gdLst>
                    <a:gd name="connsiteX0" fmla="*/ 3358500 w 3403050"/>
                    <a:gd name="connsiteY0" fmla="*/ 1441769 h 1441768"/>
                    <a:gd name="connsiteX1" fmla="*/ 44550 w 3403050"/>
                    <a:gd name="connsiteY1" fmla="*/ 1441769 h 1441768"/>
                    <a:gd name="connsiteX2" fmla="*/ 0 w 3403050"/>
                    <a:gd name="connsiteY2" fmla="*/ 1397218 h 1441768"/>
                    <a:gd name="connsiteX3" fmla="*/ 0 w 3403050"/>
                    <a:gd name="connsiteY3" fmla="*/ 44551 h 1441768"/>
                    <a:gd name="connsiteX4" fmla="*/ 44550 w 3403050"/>
                    <a:gd name="connsiteY4" fmla="*/ 0 h 1441768"/>
                    <a:gd name="connsiteX5" fmla="*/ 3358500 w 3403050"/>
                    <a:gd name="connsiteY5" fmla="*/ 0 h 1441768"/>
                    <a:gd name="connsiteX6" fmla="*/ 3403051 w 3403050"/>
                    <a:gd name="connsiteY6" fmla="*/ 44551 h 1441768"/>
                    <a:gd name="connsiteX7" fmla="*/ 3403051 w 3403050"/>
                    <a:gd name="connsiteY7" fmla="*/ 1397218 h 1441768"/>
                    <a:gd name="connsiteX8" fmla="*/ 3358500 w 3403050"/>
                    <a:gd name="connsiteY8" fmla="*/ 1441769 h 144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403050" h="1441768">
                      <a:moveTo>
                        <a:pt x="3358500" y="1441769"/>
                      </a:moveTo>
                      <a:lnTo>
                        <a:pt x="44550" y="1441769"/>
                      </a:lnTo>
                      <a:cubicBezTo>
                        <a:pt x="19925" y="1441769"/>
                        <a:pt x="0" y="1421777"/>
                        <a:pt x="0" y="1397218"/>
                      </a:cubicBezTo>
                      <a:lnTo>
                        <a:pt x="0" y="44551"/>
                      </a:lnTo>
                      <a:cubicBezTo>
                        <a:pt x="0" y="19925"/>
                        <a:pt x="19991" y="0"/>
                        <a:pt x="44550" y="0"/>
                      </a:cubicBezTo>
                      <a:lnTo>
                        <a:pt x="3358500" y="0"/>
                      </a:lnTo>
                      <a:cubicBezTo>
                        <a:pt x="3383126" y="0"/>
                        <a:pt x="3403051" y="19991"/>
                        <a:pt x="3403051" y="44551"/>
                      </a:cubicBezTo>
                      <a:lnTo>
                        <a:pt x="3403051" y="1397218"/>
                      </a:lnTo>
                      <a:cubicBezTo>
                        <a:pt x="3403117" y="1421843"/>
                        <a:pt x="3383126" y="1441769"/>
                        <a:pt x="3358500" y="1441769"/>
                      </a:cubicBezTo>
                      <a:close/>
                    </a:path>
                  </a:pathLst>
                </a:custGeom>
                <a:solidFill>
                  <a:srgbClr val="BAA162"/>
                </a:solidFill>
                <a:ln w="66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Graphic 2">
                  <a:extLst>
                    <a:ext uri="{FF2B5EF4-FFF2-40B4-BE49-F238E27FC236}">
                      <a16:creationId xmlns:a16="http://schemas.microsoft.com/office/drawing/2014/main" id="{F3380124-F221-4E44-BAF4-DC2020A55355}"/>
                    </a:ext>
                  </a:extLst>
                </p:cNvPr>
                <p:cNvSpPr/>
                <p:nvPr/>
              </p:nvSpPr>
              <p:spPr>
                <a:xfrm>
                  <a:off x="1849335" y="153907"/>
                  <a:ext cx="4103149" cy="1810088"/>
                </a:xfrm>
                <a:custGeom>
                  <a:avLst/>
                  <a:gdLst>
                    <a:gd name="connsiteX0" fmla="*/ 4058599 w 4103149"/>
                    <a:gd name="connsiteY0" fmla="*/ 1810088 h 1810088"/>
                    <a:gd name="connsiteX1" fmla="*/ 44550 w 4103149"/>
                    <a:gd name="connsiteY1" fmla="*/ 1810088 h 1810088"/>
                    <a:gd name="connsiteX2" fmla="*/ 0 w 4103149"/>
                    <a:gd name="connsiteY2" fmla="*/ 1765538 h 1810088"/>
                    <a:gd name="connsiteX3" fmla="*/ 0 w 4103149"/>
                    <a:gd name="connsiteY3" fmla="*/ 44551 h 1810088"/>
                    <a:gd name="connsiteX4" fmla="*/ 44550 w 4103149"/>
                    <a:gd name="connsiteY4" fmla="*/ 0 h 1810088"/>
                    <a:gd name="connsiteX5" fmla="*/ 4058599 w 4103149"/>
                    <a:gd name="connsiteY5" fmla="*/ 0 h 1810088"/>
                    <a:gd name="connsiteX6" fmla="*/ 4103150 w 4103149"/>
                    <a:gd name="connsiteY6" fmla="*/ 44551 h 1810088"/>
                    <a:gd name="connsiteX7" fmla="*/ 4103150 w 4103149"/>
                    <a:gd name="connsiteY7" fmla="*/ 1765472 h 1810088"/>
                    <a:gd name="connsiteX8" fmla="*/ 4058599 w 4103149"/>
                    <a:gd name="connsiteY8" fmla="*/ 1810088 h 1810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103149" h="1810088">
                      <a:moveTo>
                        <a:pt x="4058599" y="1810088"/>
                      </a:moveTo>
                      <a:lnTo>
                        <a:pt x="44550" y="1810088"/>
                      </a:lnTo>
                      <a:cubicBezTo>
                        <a:pt x="19925" y="1810088"/>
                        <a:pt x="0" y="1790097"/>
                        <a:pt x="0" y="1765538"/>
                      </a:cubicBezTo>
                      <a:lnTo>
                        <a:pt x="0" y="44551"/>
                      </a:lnTo>
                      <a:cubicBezTo>
                        <a:pt x="0" y="19925"/>
                        <a:pt x="19991" y="0"/>
                        <a:pt x="44550" y="0"/>
                      </a:cubicBezTo>
                      <a:lnTo>
                        <a:pt x="4058599" y="0"/>
                      </a:lnTo>
                      <a:cubicBezTo>
                        <a:pt x="4083224" y="0"/>
                        <a:pt x="4103150" y="19991"/>
                        <a:pt x="4103150" y="44551"/>
                      </a:cubicBezTo>
                      <a:lnTo>
                        <a:pt x="4103150" y="1765472"/>
                      </a:lnTo>
                      <a:cubicBezTo>
                        <a:pt x="4103150" y="1790097"/>
                        <a:pt x="4083224" y="1810088"/>
                        <a:pt x="4058599" y="1810088"/>
                      </a:cubicBezTo>
                      <a:close/>
                    </a:path>
                  </a:pathLst>
                </a:custGeom>
                <a:solidFill>
                  <a:srgbClr val="F3E5BB"/>
                </a:solidFill>
                <a:ln w="66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Graphic 2">
                  <a:extLst>
                    <a:ext uri="{FF2B5EF4-FFF2-40B4-BE49-F238E27FC236}">
                      <a16:creationId xmlns:a16="http://schemas.microsoft.com/office/drawing/2014/main" id="{750E1CEA-090B-460F-890E-4600E00D9AFE}"/>
                    </a:ext>
                  </a:extLst>
                </p:cNvPr>
                <p:cNvSpPr/>
                <p:nvPr/>
              </p:nvSpPr>
              <p:spPr>
                <a:xfrm>
                  <a:off x="2035282" y="268494"/>
                  <a:ext cx="3731188" cy="1580848"/>
                </a:xfrm>
                <a:custGeom>
                  <a:avLst/>
                  <a:gdLst>
                    <a:gd name="connsiteX0" fmla="*/ 3686638 w 3731188"/>
                    <a:gd name="connsiteY0" fmla="*/ 1580848 h 1580848"/>
                    <a:gd name="connsiteX1" fmla="*/ 44550 w 3731188"/>
                    <a:gd name="connsiteY1" fmla="*/ 1580848 h 1580848"/>
                    <a:gd name="connsiteX2" fmla="*/ 0 w 3731188"/>
                    <a:gd name="connsiteY2" fmla="*/ 1536298 h 1580848"/>
                    <a:gd name="connsiteX3" fmla="*/ 0 w 3731188"/>
                    <a:gd name="connsiteY3" fmla="*/ 44551 h 1580848"/>
                    <a:gd name="connsiteX4" fmla="*/ 44550 w 3731188"/>
                    <a:gd name="connsiteY4" fmla="*/ 0 h 1580848"/>
                    <a:gd name="connsiteX5" fmla="*/ 3686638 w 3731188"/>
                    <a:gd name="connsiteY5" fmla="*/ 0 h 1580848"/>
                    <a:gd name="connsiteX6" fmla="*/ 3731189 w 3731188"/>
                    <a:gd name="connsiteY6" fmla="*/ 44551 h 1580848"/>
                    <a:gd name="connsiteX7" fmla="*/ 3731189 w 3731188"/>
                    <a:gd name="connsiteY7" fmla="*/ 1536298 h 1580848"/>
                    <a:gd name="connsiteX8" fmla="*/ 3686638 w 3731188"/>
                    <a:gd name="connsiteY8" fmla="*/ 1580848 h 15808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31188" h="1580848">
                      <a:moveTo>
                        <a:pt x="3686638" y="1580848"/>
                      </a:moveTo>
                      <a:lnTo>
                        <a:pt x="44550" y="1580848"/>
                      </a:lnTo>
                      <a:cubicBezTo>
                        <a:pt x="19925" y="1580848"/>
                        <a:pt x="0" y="1560857"/>
                        <a:pt x="0" y="1536298"/>
                      </a:cubicBezTo>
                      <a:lnTo>
                        <a:pt x="0" y="44551"/>
                      </a:lnTo>
                      <a:cubicBezTo>
                        <a:pt x="0" y="19925"/>
                        <a:pt x="19991" y="0"/>
                        <a:pt x="44550" y="0"/>
                      </a:cubicBezTo>
                      <a:lnTo>
                        <a:pt x="3686638" y="0"/>
                      </a:lnTo>
                      <a:cubicBezTo>
                        <a:pt x="3711264" y="0"/>
                        <a:pt x="3731189" y="19991"/>
                        <a:pt x="3731189" y="44551"/>
                      </a:cubicBezTo>
                      <a:lnTo>
                        <a:pt x="3731189" y="1536298"/>
                      </a:lnTo>
                      <a:cubicBezTo>
                        <a:pt x="3731255" y="1560923"/>
                        <a:pt x="3711264" y="1580848"/>
                        <a:pt x="3686638" y="1580848"/>
                      </a:cubicBezTo>
                      <a:close/>
                    </a:path>
                  </a:pathLst>
                </a:custGeom>
                <a:solidFill>
                  <a:srgbClr val="BAA162"/>
                </a:solidFill>
                <a:ln w="66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Graphic 2">
                  <a:extLst>
                    <a:ext uri="{FF2B5EF4-FFF2-40B4-BE49-F238E27FC236}">
                      <a16:creationId xmlns:a16="http://schemas.microsoft.com/office/drawing/2014/main" id="{7AB917E4-28A5-4499-9FAA-FCDDE18E3330}"/>
                    </a:ext>
                  </a:extLst>
                </p:cNvPr>
                <p:cNvSpPr/>
                <p:nvPr/>
              </p:nvSpPr>
              <p:spPr>
                <a:xfrm>
                  <a:off x="1710652" y="330984"/>
                  <a:ext cx="4380514" cy="1932420"/>
                </a:xfrm>
                <a:custGeom>
                  <a:avLst/>
                  <a:gdLst>
                    <a:gd name="connsiteX0" fmla="*/ 4335964 w 4380514"/>
                    <a:gd name="connsiteY0" fmla="*/ 1932420 h 1932420"/>
                    <a:gd name="connsiteX1" fmla="*/ 44550 w 4380514"/>
                    <a:gd name="connsiteY1" fmla="*/ 1932420 h 1932420"/>
                    <a:gd name="connsiteX2" fmla="*/ 0 w 4380514"/>
                    <a:gd name="connsiteY2" fmla="*/ 1887870 h 1932420"/>
                    <a:gd name="connsiteX3" fmla="*/ 0 w 4380514"/>
                    <a:gd name="connsiteY3" fmla="*/ 44551 h 1932420"/>
                    <a:gd name="connsiteX4" fmla="*/ 44550 w 4380514"/>
                    <a:gd name="connsiteY4" fmla="*/ 0 h 1932420"/>
                    <a:gd name="connsiteX5" fmla="*/ 4335964 w 4380514"/>
                    <a:gd name="connsiteY5" fmla="*/ 0 h 1932420"/>
                    <a:gd name="connsiteX6" fmla="*/ 4380515 w 4380514"/>
                    <a:gd name="connsiteY6" fmla="*/ 44551 h 1932420"/>
                    <a:gd name="connsiteX7" fmla="*/ 4380515 w 4380514"/>
                    <a:gd name="connsiteY7" fmla="*/ 1887870 h 1932420"/>
                    <a:gd name="connsiteX8" fmla="*/ 4335964 w 4380514"/>
                    <a:gd name="connsiteY8" fmla="*/ 1932420 h 19324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80514" h="1932420">
                      <a:moveTo>
                        <a:pt x="4335964" y="1932420"/>
                      </a:moveTo>
                      <a:lnTo>
                        <a:pt x="44550" y="1932420"/>
                      </a:lnTo>
                      <a:cubicBezTo>
                        <a:pt x="19925" y="1932420"/>
                        <a:pt x="0" y="1912429"/>
                        <a:pt x="0" y="1887870"/>
                      </a:cubicBezTo>
                      <a:lnTo>
                        <a:pt x="0" y="44551"/>
                      </a:lnTo>
                      <a:cubicBezTo>
                        <a:pt x="0" y="19925"/>
                        <a:pt x="19991" y="0"/>
                        <a:pt x="44550" y="0"/>
                      </a:cubicBezTo>
                      <a:lnTo>
                        <a:pt x="4335964" y="0"/>
                      </a:lnTo>
                      <a:cubicBezTo>
                        <a:pt x="4360589" y="0"/>
                        <a:pt x="4380515" y="19991"/>
                        <a:pt x="4380515" y="44551"/>
                      </a:cubicBezTo>
                      <a:lnTo>
                        <a:pt x="4380515" y="1887870"/>
                      </a:lnTo>
                      <a:cubicBezTo>
                        <a:pt x="4380515" y="1912429"/>
                        <a:pt x="4360589" y="1932420"/>
                        <a:pt x="4335964" y="1932420"/>
                      </a:cubicBezTo>
                      <a:close/>
                    </a:path>
                  </a:pathLst>
                </a:custGeom>
                <a:solidFill>
                  <a:srgbClr val="F3E5BB"/>
                </a:solidFill>
                <a:ln w="66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Graphic 2">
                  <a:extLst>
                    <a:ext uri="{FF2B5EF4-FFF2-40B4-BE49-F238E27FC236}">
                      <a16:creationId xmlns:a16="http://schemas.microsoft.com/office/drawing/2014/main" id="{B8AB1721-B563-4A39-BF43-36985BBD27EF}"/>
                    </a:ext>
                  </a:extLst>
                </p:cNvPr>
                <p:cNvSpPr/>
                <p:nvPr/>
              </p:nvSpPr>
              <p:spPr>
                <a:xfrm>
                  <a:off x="1909177" y="453316"/>
                  <a:ext cx="3983399" cy="1687756"/>
                </a:xfrm>
                <a:custGeom>
                  <a:avLst/>
                  <a:gdLst>
                    <a:gd name="connsiteX0" fmla="*/ 3938849 w 3983399"/>
                    <a:gd name="connsiteY0" fmla="*/ 1687757 h 1687756"/>
                    <a:gd name="connsiteX1" fmla="*/ 44551 w 3983399"/>
                    <a:gd name="connsiteY1" fmla="*/ 1687757 h 1687756"/>
                    <a:gd name="connsiteX2" fmla="*/ 0 w 3983399"/>
                    <a:gd name="connsiteY2" fmla="*/ 1643206 h 1687756"/>
                    <a:gd name="connsiteX3" fmla="*/ 0 w 3983399"/>
                    <a:gd name="connsiteY3" fmla="*/ 44550 h 1687756"/>
                    <a:gd name="connsiteX4" fmla="*/ 44551 w 3983399"/>
                    <a:gd name="connsiteY4" fmla="*/ 0 h 1687756"/>
                    <a:gd name="connsiteX5" fmla="*/ 3938849 w 3983399"/>
                    <a:gd name="connsiteY5" fmla="*/ 0 h 1687756"/>
                    <a:gd name="connsiteX6" fmla="*/ 3983399 w 3983399"/>
                    <a:gd name="connsiteY6" fmla="*/ 44550 h 1687756"/>
                    <a:gd name="connsiteX7" fmla="*/ 3983399 w 3983399"/>
                    <a:gd name="connsiteY7" fmla="*/ 1643140 h 1687756"/>
                    <a:gd name="connsiteX8" fmla="*/ 3938849 w 3983399"/>
                    <a:gd name="connsiteY8" fmla="*/ 1687757 h 1687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83399" h="1687756">
                      <a:moveTo>
                        <a:pt x="3938849" y="1687757"/>
                      </a:moveTo>
                      <a:lnTo>
                        <a:pt x="44551" y="1687757"/>
                      </a:lnTo>
                      <a:cubicBezTo>
                        <a:pt x="19925" y="1687757"/>
                        <a:pt x="0" y="1667765"/>
                        <a:pt x="0" y="1643206"/>
                      </a:cubicBezTo>
                      <a:lnTo>
                        <a:pt x="0" y="44550"/>
                      </a:lnTo>
                      <a:cubicBezTo>
                        <a:pt x="0" y="19925"/>
                        <a:pt x="19992" y="0"/>
                        <a:pt x="44551" y="0"/>
                      </a:cubicBezTo>
                      <a:lnTo>
                        <a:pt x="3938849" y="0"/>
                      </a:lnTo>
                      <a:cubicBezTo>
                        <a:pt x="3963474" y="0"/>
                        <a:pt x="3983399" y="19991"/>
                        <a:pt x="3983399" y="44550"/>
                      </a:cubicBezTo>
                      <a:lnTo>
                        <a:pt x="3983399" y="1643140"/>
                      </a:lnTo>
                      <a:cubicBezTo>
                        <a:pt x="3983466" y="1667765"/>
                        <a:pt x="3963474" y="1687757"/>
                        <a:pt x="3938849" y="1687757"/>
                      </a:cubicBezTo>
                      <a:close/>
                    </a:path>
                  </a:pathLst>
                </a:custGeom>
                <a:solidFill>
                  <a:srgbClr val="BAA162"/>
                </a:solidFill>
                <a:ln w="66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191">
                <a:extLst>
                  <a:ext uri="{FF2B5EF4-FFF2-40B4-BE49-F238E27FC236}">
                    <a16:creationId xmlns:a16="http://schemas.microsoft.com/office/drawing/2014/main" id="{243AB92A-2BCD-4019-90D9-8A2B578BF549}"/>
                  </a:ext>
                </a:extLst>
              </p:cNvPr>
              <p:cNvGrpSpPr/>
              <p:nvPr/>
            </p:nvGrpSpPr>
            <p:grpSpPr>
              <a:xfrm>
                <a:off x="545029" y="2828693"/>
                <a:ext cx="1439306" cy="634951"/>
                <a:chOff x="1580710" y="530700"/>
                <a:chExt cx="4658607" cy="2055148"/>
              </a:xfrm>
            </p:grpSpPr>
            <p:sp>
              <p:nvSpPr>
                <p:cNvPr id="22" name="Graphic 2">
                  <a:extLst>
                    <a:ext uri="{FF2B5EF4-FFF2-40B4-BE49-F238E27FC236}">
                      <a16:creationId xmlns:a16="http://schemas.microsoft.com/office/drawing/2014/main" id="{C1B765D6-AD0E-40AB-9F6E-7F08A219343C}"/>
                    </a:ext>
                  </a:extLst>
                </p:cNvPr>
                <p:cNvSpPr/>
                <p:nvPr/>
              </p:nvSpPr>
              <p:spPr>
                <a:xfrm>
                  <a:off x="1580710" y="530700"/>
                  <a:ext cx="4658607" cy="2055148"/>
                </a:xfrm>
                <a:custGeom>
                  <a:avLst/>
                  <a:gdLst>
                    <a:gd name="connsiteX0" fmla="*/ 4614057 w 4658607"/>
                    <a:gd name="connsiteY0" fmla="*/ 2055149 h 2055149"/>
                    <a:gd name="connsiteX1" fmla="*/ 44551 w 4658607"/>
                    <a:gd name="connsiteY1" fmla="*/ 2055149 h 2055149"/>
                    <a:gd name="connsiteX2" fmla="*/ 0 w 4658607"/>
                    <a:gd name="connsiteY2" fmla="*/ 2010599 h 2055149"/>
                    <a:gd name="connsiteX3" fmla="*/ 0 w 4658607"/>
                    <a:gd name="connsiteY3" fmla="*/ 44551 h 2055149"/>
                    <a:gd name="connsiteX4" fmla="*/ 44551 w 4658607"/>
                    <a:gd name="connsiteY4" fmla="*/ 0 h 2055149"/>
                    <a:gd name="connsiteX5" fmla="*/ 4614057 w 4658607"/>
                    <a:gd name="connsiteY5" fmla="*/ 0 h 2055149"/>
                    <a:gd name="connsiteX6" fmla="*/ 4658608 w 4658607"/>
                    <a:gd name="connsiteY6" fmla="*/ 44551 h 2055149"/>
                    <a:gd name="connsiteX7" fmla="*/ 4658608 w 4658607"/>
                    <a:gd name="connsiteY7" fmla="*/ 2010533 h 2055149"/>
                    <a:gd name="connsiteX8" fmla="*/ 4614057 w 4658607"/>
                    <a:gd name="connsiteY8" fmla="*/ 2055149 h 2055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658607" h="2055149">
                      <a:moveTo>
                        <a:pt x="4614057" y="2055149"/>
                      </a:moveTo>
                      <a:lnTo>
                        <a:pt x="44551" y="2055149"/>
                      </a:lnTo>
                      <a:cubicBezTo>
                        <a:pt x="19925" y="2055149"/>
                        <a:pt x="0" y="2035158"/>
                        <a:pt x="0" y="2010599"/>
                      </a:cubicBezTo>
                      <a:lnTo>
                        <a:pt x="0" y="44551"/>
                      </a:lnTo>
                      <a:cubicBezTo>
                        <a:pt x="0" y="19925"/>
                        <a:pt x="19991" y="0"/>
                        <a:pt x="44551" y="0"/>
                      </a:cubicBezTo>
                      <a:lnTo>
                        <a:pt x="4614057" y="0"/>
                      </a:lnTo>
                      <a:cubicBezTo>
                        <a:pt x="4638683" y="0"/>
                        <a:pt x="4658608" y="19991"/>
                        <a:pt x="4658608" y="44551"/>
                      </a:cubicBezTo>
                      <a:lnTo>
                        <a:pt x="4658608" y="2010533"/>
                      </a:lnTo>
                      <a:cubicBezTo>
                        <a:pt x="4658608" y="2035158"/>
                        <a:pt x="4638683" y="2055149"/>
                        <a:pt x="4614057" y="2055149"/>
                      </a:cubicBezTo>
                      <a:close/>
                    </a:path>
                  </a:pathLst>
                </a:custGeom>
                <a:solidFill>
                  <a:srgbClr val="F3E5BB"/>
                </a:solidFill>
                <a:ln w="66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Graphic 2">
                  <a:extLst>
                    <a:ext uri="{FF2B5EF4-FFF2-40B4-BE49-F238E27FC236}">
                      <a16:creationId xmlns:a16="http://schemas.microsoft.com/office/drawing/2014/main" id="{A74820A6-67DF-4CB6-AC7B-BFDC01180C5F}"/>
                    </a:ext>
                  </a:extLst>
                </p:cNvPr>
                <p:cNvSpPr/>
                <p:nvPr/>
              </p:nvSpPr>
              <p:spPr>
                <a:xfrm>
                  <a:off x="1791876" y="660845"/>
                  <a:ext cx="4236272" cy="1794861"/>
                </a:xfrm>
                <a:custGeom>
                  <a:avLst/>
                  <a:gdLst>
                    <a:gd name="connsiteX0" fmla="*/ 4191721 w 4236271"/>
                    <a:gd name="connsiteY0" fmla="*/ 1794863 h 1794863"/>
                    <a:gd name="connsiteX1" fmla="*/ 44550 w 4236271"/>
                    <a:gd name="connsiteY1" fmla="*/ 1794863 h 1794863"/>
                    <a:gd name="connsiteX2" fmla="*/ 0 w 4236271"/>
                    <a:gd name="connsiteY2" fmla="*/ 1750313 h 1794863"/>
                    <a:gd name="connsiteX3" fmla="*/ 0 w 4236271"/>
                    <a:gd name="connsiteY3" fmla="*/ 44550 h 1794863"/>
                    <a:gd name="connsiteX4" fmla="*/ 44550 w 4236271"/>
                    <a:gd name="connsiteY4" fmla="*/ 0 h 1794863"/>
                    <a:gd name="connsiteX5" fmla="*/ 4191721 w 4236271"/>
                    <a:gd name="connsiteY5" fmla="*/ 0 h 1794863"/>
                    <a:gd name="connsiteX6" fmla="*/ 4236272 w 4236271"/>
                    <a:gd name="connsiteY6" fmla="*/ 44550 h 1794863"/>
                    <a:gd name="connsiteX7" fmla="*/ 4236272 w 4236271"/>
                    <a:gd name="connsiteY7" fmla="*/ 1750313 h 1794863"/>
                    <a:gd name="connsiteX8" fmla="*/ 4191721 w 4236271"/>
                    <a:gd name="connsiteY8" fmla="*/ 1794863 h 1794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36271" h="1794863">
                      <a:moveTo>
                        <a:pt x="4191721" y="1794863"/>
                      </a:moveTo>
                      <a:lnTo>
                        <a:pt x="44550" y="1794863"/>
                      </a:lnTo>
                      <a:cubicBezTo>
                        <a:pt x="19925" y="1794863"/>
                        <a:pt x="0" y="1774872"/>
                        <a:pt x="0" y="1750313"/>
                      </a:cubicBezTo>
                      <a:lnTo>
                        <a:pt x="0" y="44550"/>
                      </a:lnTo>
                      <a:cubicBezTo>
                        <a:pt x="0" y="19925"/>
                        <a:pt x="19991" y="0"/>
                        <a:pt x="44550" y="0"/>
                      </a:cubicBezTo>
                      <a:lnTo>
                        <a:pt x="4191721" y="0"/>
                      </a:lnTo>
                      <a:cubicBezTo>
                        <a:pt x="4216346" y="0"/>
                        <a:pt x="4236272" y="19991"/>
                        <a:pt x="4236272" y="44550"/>
                      </a:cubicBezTo>
                      <a:lnTo>
                        <a:pt x="4236272" y="1750313"/>
                      </a:lnTo>
                      <a:cubicBezTo>
                        <a:pt x="4236338" y="1774938"/>
                        <a:pt x="4216346" y="1794863"/>
                        <a:pt x="4191721" y="1794863"/>
                      </a:cubicBezTo>
                      <a:close/>
                    </a:path>
                  </a:pathLst>
                </a:custGeom>
                <a:solidFill>
                  <a:srgbClr val="BAA162"/>
                </a:solidFill>
                <a:ln w="66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Graphic 2">
                  <a:extLst>
                    <a:ext uri="{FF2B5EF4-FFF2-40B4-BE49-F238E27FC236}">
                      <a16:creationId xmlns:a16="http://schemas.microsoft.com/office/drawing/2014/main" id="{2CBCFEDB-2936-4570-8B45-4C6A8FBDF6EA}"/>
                    </a:ext>
                  </a:extLst>
                </p:cNvPr>
                <p:cNvSpPr/>
                <p:nvPr/>
              </p:nvSpPr>
              <p:spPr>
                <a:xfrm>
                  <a:off x="1908381" y="772188"/>
                  <a:ext cx="4003194" cy="1572241"/>
                </a:xfrm>
                <a:custGeom>
                  <a:avLst/>
                  <a:gdLst>
                    <a:gd name="connsiteX0" fmla="*/ 3673532 w 4003192"/>
                    <a:gd name="connsiteY0" fmla="*/ 0 h 1572242"/>
                    <a:gd name="connsiteX1" fmla="*/ 328999 w 4003192"/>
                    <a:gd name="connsiteY1" fmla="*/ 0 h 1572242"/>
                    <a:gd name="connsiteX2" fmla="*/ 0 w 4003192"/>
                    <a:gd name="connsiteY2" fmla="*/ 313707 h 1572242"/>
                    <a:gd name="connsiteX3" fmla="*/ 0 w 4003192"/>
                    <a:gd name="connsiteY3" fmla="*/ 1246422 h 1572242"/>
                    <a:gd name="connsiteX4" fmla="*/ 330389 w 4003192"/>
                    <a:gd name="connsiteY4" fmla="*/ 1572243 h 1572242"/>
                    <a:gd name="connsiteX5" fmla="*/ 3672141 w 4003192"/>
                    <a:gd name="connsiteY5" fmla="*/ 1572243 h 1572242"/>
                    <a:gd name="connsiteX6" fmla="*/ 4003192 w 4003192"/>
                    <a:gd name="connsiteY6" fmla="*/ 1246422 h 1572242"/>
                    <a:gd name="connsiteX7" fmla="*/ 4003192 w 4003192"/>
                    <a:gd name="connsiteY7" fmla="*/ 313707 h 1572242"/>
                    <a:gd name="connsiteX8" fmla="*/ 3673532 w 4003192"/>
                    <a:gd name="connsiteY8" fmla="*/ 0 h 1572242"/>
                    <a:gd name="connsiteX9" fmla="*/ 2001596 w 4003192"/>
                    <a:gd name="connsiteY9" fmla="*/ 1474933 h 1572242"/>
                    <a:gd name="connsiteX10" fmla="*/ 1312751 w 4003192"/>
                    <a:gd name="connsiteY10" fmla="*/ 786088 h 1572242"/>
                    <a:gd name="connsiteX11" fmla="*/ 2001596 w 4003192"/>
                    <a:gd name="connsiteY11" fmla="*/ 97243 h 1572242"/>
                    <a:gd name="connsiteX12" fmla="*/ 2690441 w 4003192"/>
                    <a:gd name="connsiteY12" fmla="*/ 786088 h 1572242"/>
                    <a:gd name="connsiteX13" fmla="*/ 2001596 w 4003192"/>
                    <a:gd name="connsiteY13" fmla="*/ 1474933 h 1572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003192" h="1572242">
                      <a:moveTo>
                        <a:pt x="3673532" y="0"/>
                      </a:moveTo>
                      <a:lnTo>
                        <a:pt x="328999" y="0"/>
                      </a:lnTo>
                      <a:cubicBezTo>
                        <a:pt x="307551" y="168140"/>
                        <a:pt x="170523" y="300071"/>
                        <a:pt x="0" y="313707"/>
                      </a:cubicBezTo>
                      <a:lnTo>
                        <a:pt x="0" y="1246422"/>
                      </a:lnTo>
                      <a:cubicBezTo>
                        <a:pt x="174561" y="1260389"/>
                        <a:pt x="314104" y="1398344"/>
                        <a:pt x="330389" y="1572243"/>
                      </a:cubicBezTo>
                      <a:lnTo>
                        <a:pt x="3672141" y="1572243"/>
                      </a:lnTo>
                      <a:cubicBezTo>
                        <a:pt x="3688426" y="1398145"/>
                        <a:pt x="3828300" y="1260058"/>
                        <a:pt x="4003192" y="1246422"/>
                      </a:cubicBezTo>
                      <a:lnTo>
                        <a:pt x="4003192" y="313707"/>
                      </a:lnTo>
                      <a:cubicBezTo>
                        <a:pt x="3832404" y="300402"/>
                        <a:pt x="3695046" y="168339"/>
                        <a:pt x="3673532" y="0"/>
                      </a:cubicBezTo>
                      <a:close/>
                      <a:moveTo>
                        <a:pt x="2001596" y="1474933"/>
                      </a:moveTo>
                      <a:cubicBezTo>
                        <a:pt x="1621162" y="1474933"/>
                        <a:pt x="1312751" y="1166522"/>
                        <a:pt x="1312751" y="786088"/>
                      </a:cubicBezTo>
                      <a:cubicBezTo>
                        <a:pt x="1312751" y="405655"/>
                        <a:pt x="1621162" y="97243"/>
                        <a:pt x="2001596" y="97243"/>
                      </a:cubicBezTo>
                      <a:cubicBezTo>
                        <a:pt x="2382030" y="97243"/>
                        <a:pt x="2690441" y="405655"/>
                        <a:pt x="2690441" y="786088"/>
                      </a:cubicBezTo>
                      <a:cubicBezTo>
                        <a:pt x="2690441" y="1166522"/>
                        <a:pt x="2382030" y="1474933"/>
                        <a:pt x="2001596" y="1474933"/>
                      </a:cubicBezTo>
                      <a:close/>
                    </a:path>
                  </a:pathLst>
                </a:custGeom>
                <a:solidFill>
                  <a:srgbClr val="F3E5BB"/>
                </a:solidFill>
                <a:ln w="66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Graphic 2">
                  <a:extLst>
                    <a:ext uri="{FF2B5EF4-FFF2-40B4-BE49-F238E27FC236}">
                      <a16:creationId xmlns:a16="http://schemas.microsoft.com/office/drawing/2014/main" id="{B108B117-FBF6-4AEC-84C2-DD5EC5ACBF91}"/>
                    </a:ext>
                  </a:extLst>
                </p:cNvPr>
                <p:cNvSpPr/>
                <p:nvPr/>
              </p:nvSpPr>
              <p:spPr>
                <a:xfrm>
                  <a:off x="3664189" y="1137660"/>
                  <a:ext cx="491741" cy="841098"/>
                </a:xfrm>
                <a:custGeom>
                  <a:avLst/>
                  <a:gdLst>
                    <a:gd name="connsiteX0" fmla="*/ 211367 w 491741"/>
                    <a:gd name="connsiteY0" fmla="*/ 357000 h 841098"/>
                    <a:gd name="connsiteX1" fmla="*/ 211367 w 491741"/>
                    <a:gd name="connsiteY1" fmla="*/ 138153 h 841098"/>
                    <a:gd name="connsiteX2" fmla="*/ 166022 w 491741"/>
                    <a:gd name="connsiteY2" fmla="*/ 156622 h 841098"/>
                    <a:gd name="connsiteX3" fmla="*/ 111277 w 491741"/>
                    <a:gd name="connsiteY3" fmla="*/ 268892 h 841098"/>
                    <a:gd name="connsiteX4" fmla="*/ 211367 w 491741"/>
                    <a:gd name="connsiteY4" fmla="*/ 357000 h 841098"/>
                    <a:gd name="connsiteX5" fmla="*/ 211367 w 491741"/>
                    <a:gd name="connsiteY5" fmla="*/ 357000 h 841098"/>
                    <a:gd name="connsiteX6" fmla="*/ 278027 w 491741"/>
                    <a:gd name="connsiteY6" fmla="*/ 703607 h 841098"/>
                    <a:gd name="connsiteX7" fmla="*/ 325490 w 491741"/>
                    <a:gd name="connsiteY7" fmla="*/ 684608 h 841098"/>
                    <a:gd name="connsiteX8" fmla="*/ 380235 w 491741"/>
                    <a:gd name="connsiteY8" fmla="*/ 572339 h 841098"/>
                    <a:gd name="connsiteX9" fmla="*/ 277961 w 491741"/>
                    <a:gd name="connsiteY9" fmla="*/ 472249 h 841098"/>
                    <a:gd name="connsiteX10" fmla="*/ 277961 w 491741"/>
                    <a:gd name="connsiteY10" fmla="*/ 703607 h 841098"/>
                    <a:gd name="connsiteX11" fmla="*/ 278027 w 491741"/>
                    <a:gd name="connsiteY11" fmla="*/ 841098 h 841098"/>
                    <a:gd name="connsiteX12" fmla="*/ 211433 w 491741"/>
                    <a:gd name="connsiteY12" fmla="*/ 841098 h 841098"/>
                    <a:gd name="connsiteX13" fmla="*/ 211433 w 491741"/>
                    <a:gd name="connsiteY13" fmla="*/ 800850 h 841098"/>
                    <a:gd name="connsiteX14" fmla="*/ 137491 w 491741"/>
                    <a:gd name="connsiteY14" fmla="*/ 781190 h 841098"/>
                    <a:gd name="connsiteX15" fmla="*/ 0 w 491741"/>
                    <a:gd name="connsiteY15" fmla="*/ 595507 h 841098"/>
                    <a:gd name="connsiteX16" fmla="*/ 110085 w 491741"/>
                    <a:gd name="connsiteY16" fmla="*/ 592529 h 841098"/>
                    <a:gd name="connsiteX17" fmla="*/ 186013 w 491741"/>
                    <a:gd name="connsiteY17" fmla="*/ 695067 h 841098"/>
                    <a:gd name="connsiteX18" fmla="*/ 211433 w 491741"/>
                    <a:gd name="connsiteY18" fmla="*/ 703011 h 841098"/>
                    <a:gd name="connsiteX19" fmla="*/ 211433 w 491741"/>
                    <a:gd name="connsiteY19" fmla="*/ 453449 h 841098"/>
                    <a:gd name="connsiteX20" fmla="*/ 2250 w 491741"/>
                    <a:gd name="connsiteY20" fmla="*/ 280741 h 841098"/>
                    <a:gd name="connsiteX21" fmla="*/ 101414 w 491741"/>
                    <a:gd name="connsiteY21" fmla="*/ 78907 h 841098"/>
                    <a:gd name="connsiteX22" fmla="*/ 211433 w 491741"/>
                    <a:gd name="connsiteY22" fmla="*/ 40248 h 841098"/>
                    <a:gd name="connsiteX23" fmla="*/ 211433 w 491741"/>
                    <a:gd name="connsiteY23" fmla="*/ 0 h 841098"/>
                    <a:gd name="connsiteX24" fmla="*/ 278027 w 491741"/>
                    <a:gd name="connsiteY24" fmla="*/ 0 h 841098"/>
                    <a:gd name="connsiteX25" fmla="*/ 278027 w 491741"/>
                    <a:gd name="connsiteY25" fmla="*/ 39983 h 841098"/>
                    <a:gd name="connsiteX26" fmla="*/ 354087 w 491741"/>
                    <a:gd name="connsiteY26" fmla="*/ 59974 h 841098"/>
                    <a:gd name="connsiteX27" fmla="*/ 491578 w 491741"/>
                    <a:gd name="connsiteY27" fmla="*/ 245657 h 841098"/>
                    <a:gd name="connsiteX28" fmla="*/ 381493 w 491741"/>
                    <a:gd name="connsiteY28" fmla="*/ 248636 h 841098"/>
                    <a:gd name="connsiteX29" fmla="*/ 305565 w 491741"/>
                    <a:gd name="connsiteY29" fmla="*/ 146097 h 841098"/>
                    <a:gd name="connsiteX30" fmla="*/ 278027 w 491741"/>
                    <a:gd name="connsiteY30" fmla="*/ 137690 h 841098"/>
                    <a:gd name="connsiteX31" fmla="*/ 278027 w 491741"/>
                    <a:gd name="connsiteY31" fmla="*/ 371298 h 841098"/>
                    <a:gd name="connsiteX32" fmla="*/ 489327 w 491741"/>
                    <a:gd name="connsiteY32" fmla="*/ 558901 h 841098"/>
                    <a:gd name="connsiteX33" fmla="*/ 390165 w 491741"/>
                    <a:gd name="connsiteY33" fmla="*/ 762258 h 841098"/>
                    <a:gd name="connsiteX34" fmla="*/ 278027 w 491741"/>
                    <a:gd name="connsiteY34" fmla="*/ 801115 h 841098"/>
                    <a:gd name="connsiteX35" fmla="*/ 278027 w 491741"/>
                    <a:gd name="connsiteY35" fmla="*/ 841098 h 841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491741" h="841098">
                      <a:moveTo>
                        <a:pt x="211367" y="357000"/>
                      </a:moveTo>
                      <a:lnTo>
                        <a:pt x="211367" y="138153"/>
                      </a:lnTo>
                      <a:cubicBezTo>
                        <a:pt x="195281" y="141595"/>
                        <a:pt x="179857" y="147818"/>
                        <a:pt x="166022" y="156622"/>
                      </a:cubicBezTo>
                      <a:cubicBezTo>
                        <a:pt x="125311" y="182306"/>
                        <a:pt x="104260" y="225533"/>
                        <a:pt x="111277" y="268892"/>
                      </a:cubicBezTo>
                      <a:cubicBezTo>
                        <a:pt x="119750" y="325490"/>
                        <a:pt x="159799" y="344621"/>
                        <a:pt x="211367" y="357000"/>
                      </a:cubicBezTo>
                      <a:lnTo>
                        <a:pt x="211367" y="357000"/>
                      </a:lnTo>
                      <a:close/>
                      <a:moveTo>
                        <a:pt x="278027" y="703607"/>
                      </a:moveTo>
                      <a:cubicBezTo>
                        <a:pt x="294907" y="700165"/>
                        <a:pt x="310993" y="693744"/>
                        <a:pt x="325490" y="684608"/>
                      </a:cubicBezTo>
                      <a:cubicBezTo>
                        <a:pt x="366201" y="658924"/>
                        <a:pt x="387252" y="615697"/>
                        <a:pt x="380235" y="572339"/>
                      </a:cubicBezTo>
                      <a:cubicBezTo>
                        <a:pt x="366731" y="514482"/>
                        <a:pt x="327145" y="488864"/>
                        <a:pt x="277961" y="472249"/>
                      </a:cubicBezTo>
                      <a:lnTo>
                        <a:pt x="277961" y="703607"/>
                      </a:lnTo>
                      <a:close/>
                      <a:moveTo>
                        <a:pt x="278027" y="841098"/>
                      </a:moveTo>
                      <a:lnTo>
                        <a:pt x="211433" y="841098"/>
                      </a:lnTo>
                      <a:lnTo>
                        <a:pt x="211433" y="800850"/>
                      </a:lnTo>
                      <a:cubicBezTo>
                        <a:pt x="186079" y="797871"/>
                        <a:pt x="161123" y="791252"/>
                        <a:pt x="137491" y="781190"/>
                      </a:cubicBezTo>
                      <a:cubicBezTo>
                        <a:pt x="55738" y="746238"/>
                        <a:pt x="2846" y="674811"/>
                        <a:pt x="0" y="595507"/>
                      </a:cubicBezTo>
                      <a:lnTo>
                        <a:pt x="110085" y="592529"/>
                      </a:lnTo>
                      <a:cubicBezTo>
                        <a:pt x="111674" y="636285"/>
                        <a:pt x="140867" y="675738"/>
                        <a:pt x="186013" y="695067"/>
                      </a:cubicBezTo>
                      <a:cubicBezTo>
                        <a:pt x="194222" y="698576"/>
                        <a:pt x="202695" y="701290"/>
                        <a:pt x="211433" y="703011"/>
                      </a:cubicBezTo>
                      <a:lnTo>
                        <a:pt x="211433" y="453449"/>
                      </a:lnTo>
                      <a:cubicBezTo>
                        <a:pt x="124450" y="431604"/>
                        <a:pt x="31510" y="406648"/>
                        <a:pt x="2250" y="280741"/>
                      </a:cubicBezTo>
                      <a:cubicBezTo>
                        <a:pt x="-9930" y="202695"/>
                        <a:pt x="28200" y="125178"/>
                        <a:pt x="101414" y="78907"/>
                      </a:cubicBezTo>
                      <a:cubicBezTo>
                        <a:pt x="134512" y="57988"/>
                        <a:pt x="172377" y="45014"/>
                        <a:pt x="211433" y="40248"/>
                      </a:cubicBezTo>
                      <a:lnTo>
                        <a:pt x="211433" y="0"/>
                      </a:lnTo>
                      <a:lnTo>
                        <a:pt x="278027" y="0"/>
                      </a:lnTo>
                      <a:lnTo>
                        <a:pt x="278027" y="39983"/>
                      </a:lnTo>
                      <a:cubicBezTo>
                        <a:pt x="304109" y="42896"/>
                        <a:pt x="329793" y="49582"/>
                        <a:pt x="354087" y="59974"/>
                      </a:cubicBezTo>
                      <a:cubicBezTo>
                        <a:pt x="435840" y="94926"/>
                        <a:pt x="488732" y="166353"/>
                        <a:pt x="491578" y="245657"/>
                      </a:cubicBezTo>
                      <a:lnTo>
                        <a:pt x="381493" y="248636"/>
                      </a:lnTo>
                      <a:cubicBezTo>
                        <a:pt x="379904" y="204879"/>
                        <a:pt x="350711" y="165426"/>
                        <a:pt x="305565" y="146097"/>
                      </a:cubicBezTo>
                      <a:cubicBezTo>
                        <a:pt x="296695" y="142323"/>
                        <a:pt x="287427" y="139411"/>
                        <a:pt x="278027" y="137690"/>
                      </a:cubicBezTo>
                      <a:lnTo>
                        <a:pt x="278027" y="371298"/>
                      </a:lnTo>
                      <a:cubicBezTo>
                        <a:pt x="361766" y="389304"/>
                        <a:pt x="452721" y="420019"/>
                        <a:pt x="489327" y="558901"/>
                      </a:cubicBezTo>
                      <a:cubicBezTo>
                        <a:pt x="502037" y="637476"/>
                        <a:pt x="463908" y="715721"/>
                        <a:pt x="390165" y="762258"/>
                      </a:cubicBezTo>
                      <a:cubicBezTo>
                        <a:pt x="356470" y="783573"/>
                        <a:pt x="317877" y="796614"/>
                        <a:pt x="278027" y="801115"/>
                      </a:cubicBezTo>
                      <a:lnTo>
                        <a:pt x="278027" y="8410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6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" name="Group 192">
              <a:extLst>
                <a:ext uri="{FF2B5EF4-FFF2-40B4-BE49-F238E27FC236}">
                  <a16:creationId xmlns:a16="http://schemas.microsoft.com/office/drawing/2014/main" id="{774B9562-8E16-4DDB-AA36-EF899346F31C}"/>
                </a:ext>
              </a:extLst>
            </p:cNvPr>
            <p:cNvGrpSpPr/>
            <p:nvPr/>
          </p:nvGrpSpPr>
          <p:grpSpPr>
            <a:xfrm>
              <a:off x="935051" y="3250130"/>
              <a:ext cx="783429" cy="478514"/>
              <a:chOff x="2843095" y="1894766"/>
              <a:chExt cx="2535729" cy="1548806"/>
            </a:xfrm>
          </p:grpSpPr>
          <p:sp>
            <p:nvSpPr>
              <p:cNvPr id="33" name="Graphic 2">
                <a:extLst>
                  <a:ext uri="{FF2B5EF4-FFF2-40B4-BE49-F238E27FC236}">
                    <a16:creationId xmlns:a16="http://schemas.microsoft.com/office/drawing/2014/main" id="{9BC0137C-70B7-48A3-94E9-D51D9080C1E0}"/>
                  </a:ext>
                </a:extLst>
              </p:cNvPr>
              <p:cNvSpPr/>
              <p:nvPr/>
            </p:nvSpPr>
            <p:spPr>
              <a:xfrm>
                <a:off x="2843095" y="1895937"/>
                <a:ext cx="2535729" cy="1547635"/>
              </a:xfrm>
              <a:custGeom>
                <a:avLst/>
                <a:gdLst>
                  <a:gd name="connsiteX0" fmla="*/ 2526260 w 2535729"/>
                  <a:gd name="connsiteY0" fmla="*/ 765576 h 1547635"/>
                  <a:gd name="connsiteX1" fmla="*/ 2528644 w 2535729"/>
                  <a:gd name="connsiteY1" fmla="*/ 746246 h 1547635"/>
                  <a:gd name="connsiteX2" fmla="*/ 2488926 w 2535729"/>
                  <a:gd name="connsiteY2" fmla="*/ 588102 h 1547635"/>
                  <a:gd name="connsiteX3" fmla="*/ 2312378 w 2535729"/>
                  <a:gd name="connsiteY3" fmla="*/ 463453 h 1547635"/>
                  <a:gd name="connsiteX4" fmla="*/ 2299470 w 2535729"/>
                  <a:gd name="connsiteY4" fmla="*/ 443925 h 1547635"/>
                  <a:gd name="connsiteX5" fmla="*/ 2189318 w 2535729"/>
                  <a:gd name="connsiteY5" fmla="*/ 245798 h 1547635"/>
                  <a:gd name="connsiteX6" fmla="*/ 1516360 w 2535729"/>
                  <a:gd name="connsiteY6" fmla="*/ 24170 h 1547635"/>
                  <a:gd name="connsiteX7" fmla="*/ 769262 w 2535729"/>
                  <a:gd name="connsiteY7" fmla="*/ 25428 h 1547635"/>
                  <a:gd name="connsiteX8" fmla="*/ 67972 w 2535729"/>
                  <a:gd name="connsiteY8" fmla="*/ 287369 h 1547635"/>
                  <a:gd name="connsiteX9" fmla="*/ 30041 w 2535729"/>
                  <a:gd name="connsiteY9" fmla="*/ 655755 h 1547635"/>
                  <a:gd name="connsiteX10" fmla="*/ 74128 w 2535729"/>
                  <a:gd name="connsiteY10" fmla="*/ 740884 h 1547635"/>
                  <a:gd name="connsiteX11" fmla="*/ 109477 w 2535729"/>
                  <a:gd name="connsiteY11" fmla="*/ 809862 h 1547635"/>
                  <a:gd name="connsiteX12" fmla="*/ 42685 w 2535729"/>
                  <a:gd name="connsiteY12" fmla="*/ 999185 h 1547635"/>
                  <a:gd name="connsiteX13" fmla="*/ 90346 w 2535729"/>
                  <a:gd name="connsiteY13" fmla="*/ 1259273 h 1547635"/>
                  <a:gd name="connsiteX14" fmla="*/ 432055 w 2535729"/>
                  <a:gd name="connsiteY14" fmla="*/ 1459981 h 1547635"/>
                  <a:gd name="connsiteX15" fmla="*/ 868491 w 2535729"/>
                  <a:gd name="connsiteY15" fmla="*/ 1535446 h 1547635"/>
                  <a:gd name="connsiteX16" fmla="*/ 1712767 w 2535729"/>
                  <a:gd name="connsiteY16" fmla="*/ 1501686 h 1547635"/>
                  <a:gd name="connsiteX17" fmla="*/ 2081483 w 2535729"/>
                  <a:gd name="connsiteY17" fmla="*/ 1393520 h 1547635"/>
                  <a:gd name="connsiteX18" fmla="*/ 2330384 w 2535729"/>
                  <a:gd name="connsiteY18" fmla="*/ 1142170 h 1547635"/>
                  <a:gd name="connsiteX19" fmla="*/ 2426104 w 2535729"/>
                  <a:gd name="connsiteY19" fmla="*/ 1066573 h 1547635"/>
                  <a:gd name="connsiteX20" fmla="*/ 2518383 w 2535729"/>
                  <a:gd name="connsiteY20" fmla="*/ 932855 h 1547635"/>
                  <a:gd name="connsiteX21" fmla="*/ 2531358 w 2535729"/>
                  <a:gd name="connsiteY21" fmla="*/ 791922 h 1547635"/>
                  <a:gd name="connsiteX22" fmla="*/ 2526459 w 2535729"/>
                  <a:gd name="connsiteY22" fmla="*/ 772129 h 1547635"/>
                  <a:gd name="connsiteX23" fmla="*/ 2526260 w 2535729"/>
                  <a:gd name="connsiteY23" fmla="*/ 765576 h 154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35729" h="1547635">
                    <a:moveTo>
                      <a:pt x="2526260" y="765576"/>
                    </a:moveTo>
                    <a:cubicBezTo>
                      <a:pt x="2526459" y="759088"/>
                      <a:pt x="2527717" y="752667"/>
                      <a:pt x="2528644" y="746246"/>
                    </a:cubicBezTo>
                    <a:cubicBezTo>
                      <a:pt x="2536852" y="691965"/>
                      <a:pt x="2525334" y="630667"/>
                      <a:pt x="2488926" y="588102"/>
                    </a:cubicBezTo>
                    <a:cubicBezTo>
                      <a:pt x="2445368" y="537130"/>
                      <a:pt x="2366991" y="503370"/>
                      <a:pt x="2312378" y="463453"/>
                    </a:cubicBezTo>
                    <a:cubicBezTo>
                      <a:pt x="2301390" y="461401"/>
                      <a:pt x="2298940" y="453722"/>
                      <a:pt x="2299470" y="443925"/>
                    </a:cubicBezTo>
                    <a:cubicBezTo>
                      <a:pt x="2303971" y="355023"/>
                      <a:pt x="2253331" y="295843"/>
                      <a:pt x="2189318" y="245798"/>
                    </a:cubicBezTo>
                    <a:cubicBezTo>
                      <a:pt x="2000789" y="98245"/>
                      <a:pt x="1747586" y="53628"/>
                      <a:pt x="1516360" y="24170"/>
                    </a:cubicBezTo>
                    <a:cubicBezTo>
                      <a:pt x="1268718" y="-7405"/>
                      <a:pt x="1016706" y="-9127"/>
                      <a:pt x="769262" y="25428"/>
                    </a:cubicBezTo>
                    <a:cubicBezTo>
                      <a:pt x="527180" y="59255"/>
                      <a:pt x="250808" y="112808"/>
                      <a:pt x="67972" y="287369"/>
                    </a:cubicBezTo>
                    <a:cubicBezTo>
                      <a:pt x="-22718" y="373955"/>
                      <a:pt x="-8817" y="547589"/>
                      <a:pt x="30041" y="655755"/>
                    </a:cubicBezTo>
                    <a:cubicBezTo>
                      <a:pt x="40897" y="685941"/>
                      <a:pt x="55725" y="714604"/>
                      <a:pt x="74128" y="740884"/>
                    </a:cubicBezTo>
                    <a:cubicBezTo>
                      <a:pt x="87301" y="759684"/>
                      <a:pt x="133110" y="790863"/>
                      <a:pt x="109477" y="809862"/>
                    </a:cubicBezTo>
                    <a:cubicBezTo>
                      <a:pt x="48046" y="859112"/>
                      <a:pt x="32755" y="924713"/>
                      <a:pt x="42685" y="999185"/>
                    </a:cubicBezTo>
                    <a:cubicBezTo>
                      <a:pt x="45001" y="1084049"/>
                      <a:pt x="43876" y="1185661"/>
                      <a:pt x="90346" y="1259273"/>
                    </a:cubicBezTo>
                    <a:cubicBezTo>
                      <a:pt x="162766" y="1373992"/>
                      <a:pt x="308664" y="1423044"/>
                      <a:pt x="432055" y="1459981"/>
                    </a:cubicBezTo>
                    <a:cubicBezTo>
                      <a:pt x="573849" y="1502480"/>
                      <a:pt x="721269" y="1523464"/>
                      <a:pt x="868491" y="1535446"/>
                    </a:cubicBezTo>
                    <a:cubicBezTo>
                      <a:pt x="1149960" y="1558416"/>
                      <a:pt x="1434475" y="1549877"/>
                      <a:pt x="1712767" y="1501686"/>
                    </a:cubicBezTo>
                    <a:cubicBezTo>
                      <a:pt x="1839004" y="1479841"/>
                      <a:pt x="1965308" y="1448728"/>
                      <a:pt x="2081483" y="1393520"/>
                    </a:cubicBezTo>
                    <a:cubicBezTo>
                      <a:pt x="2181772" y="1345858"/>
                      <a:pt x="2323632" y="1267944"/>
                      <a:pt x="2330384" y="1142170"/>
                    </a:cubicBezTo>
                    <a:cubicBezTo>
                      <a:pt x="2332171" y="1108873"/>
                      <a:pt x="2402671" y="1085572"/>
                      <a:pt x="2426104" y="1066573"/>
                    </a:cubicBezTo>
                    <a:cubicBezTo>
                      <a:pt x="2469397" y="1031423"/>
                      <a:pt x="2502628" y="986740"/>
                      <a:pt x="2518383" y="932855"/>
                    </a:cubicBezTo>
                    <a:cubicBezTo>
                      <a:pt x="2530431" y="891747"/>
                      <a:pt x="2542412" y="833957"/>
                      <a:pt x="2531358" y="791922"/>
                    </a:cubicBezTo>
                    <a:cubicBezTo>
                      <a:pt x="2529636" y="785303"/>
                      <a:pt x="2527187" y="778881"/>
                      <a:pt x="2526459" y="772129"/>
                    </a:cubicBezTo>
                    <a:cubicBezTo>
                      <a:pt x="2526260" y="769879"/>
                      <a:pt x="2526194" y="767694"/>
                      <a:pt x="2526260" y="765576"/>
                    </a:cubicBezTo>
                    <a:close/>
                  </a:path>
                </a:pathLst>
              </a:custGeom>
              <a:solidFill>
                <a:srgbClr val="BB8444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Graphic 2">
                <a:extLst>
                  <a:ext uri="{FF2B5EF4-FFF2-40B4-BE49-F238E27FC236}">
                    <a16:creationId xmlns:a16="http://schemas.microsoft.com/office/drawing/2014/main" id="{7B55F80A-7134-4093-B8A9-EF4FB9F1E4E6}"/>
                  </a:ext>
                </a:extLst>
              </p:cNvPr>
              <p:cNvSpPr/>
              <p:nvPr/>
            </p:nvSpPr>
            <p:spPr>
              <a:xfrm>
                <a:off x="2849612" y="1894766"/>
                <a:ext cx="2526438" cy="1153080"/>
              </a:xfrm>
              <a:custGeom>
                <a:avLst/>
                <a:gdLst>
                  <a:gd name="connsiteX0" fmla="*/ 2479827 w 2526438"/>
                  <a:gd name="connsiteY0" fmla="*/ 576496 h 1153080"/>
                  <a:gd name="connsiteX1" fmla="*/ 2305928 w 2526438"/>
                  <a:gd name="connsiteY1" fmla="*/ 464624 h 1153080"/>
                  <a:gd name="connsiteX2" fmla="*/ 2293019 w 2526438"/>
                  <a:gd name="connsiteY2" fmla="*/ 445096 h 1153080"/>
                  <a:gd name="connsiteX3" fmla="*/ 2182868 w 2526438"/>
                  <a:gd name="connsiteY3" fmla="*/ 246968 h 1153080"/>
                  <a:gd name="connsiteX4" fmla="*/ 1494023 w 2526438"/>
                  <a:gd name="connsiteY4" fmla="*/ 20906 h 1153080"/>
                  <a:gd name="connsiteX5" fmla="*/ 717202 w 2526438"/>
                  <a:gd name="connsiteY5" fmla="*/ 32755 h 1153080"/>
                  <a:gd name="connsiteX6" fmla="*/ 61455 w 2526438"/>
                  <a:gd name="connsiteY6" fmla="*/ 288540 h 1153080"/>
                  <a:gd name="connsiteX7" fmla="*/ 157 w 2526438"/>
                  <a:gd name="connsiteY7" fmla="*/ 432518 h 1153080"/>
                  <a:gd name="connsiteX8" fmla="*/ 3069 w 2526438"/>
                  <a:gd name="connsiteY8" fmla="*/ 465153 h 1153080"/>
                  <a:gd name="connsiteX9" fmla="*/ 165517 w 2526438"/>
                  <a:gd name="connsiteY9" fmla="*/ 654013 h 1153080"/>
                  <a:gd name="connsiteX10" fmla="*/ 725940 w 2526438"/>
                  <a:gd name="connsiteY10" fmla="*/ 833605 h 1153080"/>
                  <a:gd name="connsiteX11" fmla="*/ 1357326 w 2526438"/>
                  <a:gd name="connsiteY11" fmla="*/ 857436 h 1153080"/>
                  <a:gd name="connsiteX12" fmla="*/ 1896235 w 2526438"/>
                  <a:gd name="connsiteY12" fmla="*/ 762112 h 1153080"/>
                  <a:gd name="connsiteX13" fmla="*/ 2289842 w 2526438"/>
                  <a:gd name="connsiteY13" fmla="*/ 510962 h 1153080"/>
                  <a:gd name="connsiteX14" fmla="*/ 2289776 w 2526438"/>
                  <a:gd name="connsiteY14" fmla="*/ 542405 h 1153080"/>
                  <a:gd name="connsiteX15" fmla="*/ 2166385 w 2526438"/>
                  <a:gd name="connsiteY15" fmla="*/ 782236 h 1153080"/>
                  <a:gd name="connsiteX16" fmla="*/ 1419154 w 2526438"/>
                  <a:gd name="connsiteY16" fmla="*/ 992610 h 1153080"/>
                  <a:gd name="connsiteX17" fmla="*/ 712436 w 2526438"/>
                  <a:gd name="connsiteY17" fmla="*/ 974539 h 1153080"/>
                  <a:gd name="connsiteX18" fmla="*/ 396676 w 2526438"/>
                  <a:gd name="connsiteY18" fmla="*/ 928201 h 1153080"/>
                  <a:gd name="connsiteX19" fmla="*/ 806038 w 2526438"/>
                  <a:gd name="connsiteY19" fmla="*/ 1089258 h 1153080"/>
                  <a:gd name="connsiteX20" fmla="*/ 1528313 w 2526438"/>
                  <a:gd name="connsiteY20" fmla="*/ 1149364 h 1153080"/>
                  <a:gd name="connsiteX21" fmla="*/ 2404296 w 2526438"/>
                  <a:gd name="connsiteY21" fmla="*/ 921448 h 1153080"/>
                  <a:gd name="connsiteX22" fmla="*/ 2526430 w 2526438"/>
                  <a:gd name="connsiteY22" fmla="*/ 716238 h 1153080"/>
                  <a:gd name="connsiteX23" fmla="*/ 2479827 w 2526438"/>
                  <a:gd name="connsiteY23" fmla="*/ 576496 h 1153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26438" h="1153080">
                    <a:moveTo>
                      <a:pt x="2479827" y="576496"/>
                    </a:moveTo>
                    <a:cubicBezTo>
                      <a:pt x="2436071" y="520759"/>
                      <a:pt x="2362725" y="475281"/>
                      <a:pt x="2305928" y="464624"/>
                    </a:cubicBezTo>
                    <a:cubicBezTo>
                      <a:pt x="2294939" y="462571"/>
                      <a:pt x="2292490" y="454893"/>
                      <a:pt x="2293019" y="445096"/>
                    </a:cubicBezTo>
                    <a:cubicBezTo>
                      <a:pt x="2297521" y="356193"/>
                      <a:pt x="2246880" y="297013"/>
                      <a:pt x="2182868" y="246968"/>
                    </a:cubicBezTo>
                    <a:cubicBezTo>
                      <a:pt x="1994405" y="99415"/>
                      <a:pt x="1726440" y="49304"/>
                      <a:pt x="1494023" y="20906"/>
                    </a:cubicBezTo>
                    <a:cubicBezTo>
                      <a:pt x="1236252" y="-10604"/>
                      <a:pt x="973914" y="-6368"/>
                      <a:pt x="717202" y="32755"/>
                    </a:cubicBezTo>
                    <a:cubicBezTo>
                      <a:pt x="485910" y="68038"/>
                      <a:pt x="236480" y="121525"/>
                      <a:pt x="61455" y="288540"/>
                    </a:cubicBezTo>
                    <a:cubicBezTo>
                      <a:pt x="18626" y="329450"/>
                      <a:pt x="-2028" y="375655"/>
                      <a:pt x="157" y="432518"/>
                    </a:cubicBezTo>
                    <a:cubicBezTo>
                      <a:pt x="554" y="442448"/>
                      <a:pt x="3003" y="464094"/>
                      <a:pt x="3069" y="465153"/>
                    </a:cubicBezTo>
                    <a:cubicBezTo>
                      <a:pt x="20148" y="549157"/>
                      <a:pt x="95745" y="610919"/>
                      <a:pt x="165517" y="654013"/>
                    </a:cubicBezTo>
                    <a:cubicBezTo>
                      <a:pt x="334187" y="758273"/>
                      <a:pt x="532049" y="803883"/>
                      <a:pt x="725940" y="833605"/>
                    </a:cubicBezTo>
                    <a:cubicBezTo>
                      <a:pt x="934526" y="865578"/>
                      <a:pt x="1146952" y="872264"/>
                      <a:pt x="1357326" y="857436"/>
                    </a:cubicBezTo>
                    <a:cubicBezTo>
                      <a:pt x="1540294" y="844528"/>
                      <a:pt x="1721542" y="819902"/>
                      <a:pt x="1896235" y="762112"/>
                    </a:cubicBezTo>
                    <a:cubicBezTo>
                      <a:pt x="2047561" y="712068"/>
                      <a:pt x="2195114" y="653417"/>
                      <a:pt x="2289842" y="510962"/>
                    </a:cubicBezTo>
                    <a:cubicBezTo>
                      <a:pt x="2289643" y="522546"/>
                      <a:pt x="2288849" y="532542"/>
                      <a:pt x="2289776" y="542405"/>
                    </a:cubicBezTo>
                    <a:cubicBezTo>
                      <a:pt x="2299705" y="648651"/>
                      <a:pt x="2249263" y="723983"/>
                      <a:pt x="2166385" y="782236"/>
                    </a:cubicBezTo>
                    <a:cubicBezTo>
                      <a:pt x="1958990" y="928068"/>
                      <a:pt x="1666598" y="972619"/>
                      <a:pt x="1419154" y="992610"/>
                    </a:cubicBezTo>
                    <a:cubicBezTo>
                      <a:pt x="1184817" y="1011609"/>
                      <a:pt x="945581" y="1004327"/>
                      <a:pt x="712436" y="974539"/>
                    </a:cubicBezTo>
                    <a:cubicBezTo>
                      <a:pt x="613074" y="961829"/>
                      <a:pt x="519803" y="946074"/>
                      <a:pt x="396676" y="928201"/>
                    </a:cubicBezTo>
                    <a:cubicBezTo>
                      <a:pt x="472604" y="999098"/>
                      <a:pt x="672784" y="1061918"/>
                      <a:pt x="806038" y="1089258"/>
                    </a:cubicBezTo>
                    <a:cubicBezTo>
                      <a:pt x="1044413" y="1138243"/>
                      <a:pt x="1284509" y="1163001"/>
                      <a:pt x="1528313" y="1149364"/>
                    </a:cubicBezTo>
                    <a:cubicBezTo>
                      <a:pt x="1820307" y="1133014"/>
                      <a:pt x="2157912" y="1093296"/>
                      <a:pt x="2404296" y="921448"/>
                    </a:cubicBezTo>
                    <a:cubicBezTo>
                      <a:pt x="2476252" y="871271"/>
                      <a:pt x="2527224" y="808649"/>
                      <a:pt x="2526430" y="716238"/>
                    </a:cubicBezTo>
                    <a:cubicBezTo>
                      <a:pt x="2526032" y="670562"/>
                      <a:pt x="2514250" y="620451"/>
                      <a:pt x="2479827" y="576496"/>
                    </a:cubicBezTo>
                    <a:close/>
                  </a:path>
                </a:pathLst>
              </a:custGeom>
              <a:solidFill>
                <a:srgbClr val="F7B24C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Graphic 2">
                <a:extLst>
                  <a:ext uri="{FF2B5EF4-FFF2-40B4-BE49-F238E27FC236}">
                    <a16:creationId xmlns:a16="http://schemas.microsoft.com/office/drawing/2014/main" id="{E41508C4-31B8-4EB7-91FE-7B7E2D3E6390}"/>
                  </a:ext>
                </a:extLst>
              </p:cNvPr>
              <p:cNvSpPr/>
              <p:nvPr/>
            </p:nvSpPr>
            <p:spPr>
              <a:xfrm>
                <a:off x="2885175" y="2689646"/>
                <a:ext cx="2033644" cy="596335"/>
              </a:xfrm>
              <a:custGeom>
                <a:avLst/>
                <a:gdLst>
                  <a:gd name="connsiteX0" fmla="*/ 80504 w 2033644"/>
                  <a:gd name="connsiteY0" fmla="*/ 0 h 596335"/>
                  <a:gd name="connsiteX1" fmla="*/ 201843 w 2033644"/>
                  <a:gd name="connsiteY1" fmla="*/ 72353 h 596335"/>
                  <a:gd name="connsiteX2" fmla="*/ 219783 w 2033644"/>
                  <a:gd name="connsiteY2" fmla="*/ 103797 h 596335"/>
                  <a:gd name="connsiteX3" fmla="*/ 342843 w 2033644"/>
                  <a:gd name="connsiteY3" fmla="*/ 308478 h 596335"/>
                  <a:gd name="connsiteX4" fmla="*/ 784641 w 2033644"/>
                  <a:gd name="connsiteY4" fmla="*/ 461790 h 596335"/>
                  <a:gd name="connsiteX5" fmla="*/ 1216775 w 2033644"/>
                  <a:gd name="connsiteY5" fmla="*/ 504222 h 596335"/>
                  <a:gd name="connsiteX6" fmla="*/ 1562984 w 2033644"/>
                  <a:gd name="connsiteY6" fmla="*/ 499919 h 596335"/>
                  <a:gd name="connsiteX7" fmla="*/ 1918131 w 2033644"/>
                  <a:gd name="connsiteY7" fmla="*/ 453250 h 596335"/>
                  <a:gd name="connsiteX8" fmla="*/ 2033644 w 2033644"/>
                  <a:gd name="connsiteY8" fmla="*/ 431803 h 596335"/>
                  <a:gd name="connsiteX9" fmla="*/ 1857097 w 2033644"/>
                  <a:gd name="connsiteY9" fmla="*/ 500978 h 596335"/>
                  <a:gd name="connsiteX10" fmla="*/ 1444293 w 2033644"/>
                  <a:gd name="connsiteY10" fmla="*/ 579885 h 596335"/>
                  <a:gd name="connsiteX11" fmla="*/ 1028974 w 2033644"/>
                  <a:gd name="connsiteY11" fmla="*/ 593058 h 596335"/>
                  <a:gd name="connsiteX12" fmla="*/ 366541 w 2033644"/>
                  <a:gd name="connsiteY12" fmla="*/ 478670 h 596335"/>
                  <a:gd name="connsiteX13" fmla="*/ 78783 w 2033644"/>
                  <a:gd name="connsiteY13" fmla="*/ 321717 h 596335"/>
                  <a:gd name="connsiteX14" fmla="*/ 2789 w 2033644"/>
                  <a:gd name="connsiteY14" fmla="*/ 204284 h 596335"/>
                  <a:gd name="connsiteX15" fmla="*/ 69582 w 2033644"/>
                  <a:gd name="connsiteY15" fmla="*/ 15027 h 596335"/>
                  <a:gd name="connsiteX16" fmla="*/ 80504 w 2033644"/>
                  <a:gd name="connsiteY16" fmla="*/ 0 h 596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33644" h="596335">
                    <a:moveTo>
                      <a:pt x="80504" y="0"/>
                    </a:moveTo>
                    <a:cubicBezTo>
                      <a:pt x="119428" y="26677"/>
                      <a:pt x="158418" y="53288"/>
                      <a:pt x="201843" y="72353"/>
                    </a:cubicBezTo>
                    <a:cubicBezTo>
                      <a:pt x="216473" y="78774"/>
                      <a:pt x="220378" y="89167"/>
                      <a:pt x="219783" y="103797"/>
                    </a:cubicBezTo>
                    <a:cubicBezTo>
                      <a:pt x="215612" y="199054"/>
                      <a:pt x="271085" y="260088"/>
                      <a:pt x="342843" y="308478"/>
                    </a:cubicBezTo>
                    <a:cubicBezTo>
                      <a:pt x="476163" y="398439"/>
                      <a:pt x="629211" y="434715"/>
                      <a:pt x="784641" y="461790"/>
                    </a:cubicBezTo>
                    <a:cubicBezTo>
                      <a:pt x="927560" y="486680"/>
                      <a:pt x="1071803" y="496940"/>
                      <a:pt x="1216775" y="504222"/>
                    </a:cubicBezTo>
                    <a:cubicBezTo>
                      <a:pt x="1332685" y="510047"/>
                      <a:pt x="1447934" y="505347"/>
                      <a:pt x="1562984" y="499919"/>
                    </a:cubicBezTo>
                    <a:cubicBezTo>
                      <a:pt x="1682205" y="494226"/>
                      <a:pt x="1801029" y="478273"/>
                      <a:pt x="1918131" y="453250"/>
                    </a:cubicBezTo>
                    <a:cubicBezTo>
                      <a:pt x="1956326" y="445108"/>
                      <a:pt x="1994655" y="437429"/>
                      <a:pt x="2033644" y="431803"/>
                    </a:cubicBezTo>
                    <a:cubicBezTo>
                      <a:pt x="1977840" y="462849"/>
                      <a:pt x="1917601" y="482708"/>
                      <a:pt x="1857097" y="500978"/>
                    </a:cubicBezTo>
                    <a:cubicBezTo>
                      <a:pt x="1722387" y="541689"/>
                      <a:pt x="1583638" y="564130"/>
                      <a:pt x="1444293" y="579885"/>
                    </a:cubicBezTo>
                    <a:cubicBezTo>
                      <a:pt x="1306471" y="595441"/>
                      <a:pt x="1167458" y="600274"/>
                      <a:pt x="1028974" y="593058"/>
                    </a:cubicBezTo>
                    <a:cubicBezTo>
                      <a:pt x="803904" y="581341"/>
                      <a:pt x="581019" y="552943"/>
                      <a:pt x="366541" y="478670"/>
                    </a:cubicBezTo>
                    <a:cubicBezTo>
                      <a:pt x="262082" y="442460"/>
                      <a:pt x="162258" y="396652"/>
                      <a:pt x="78783" y="321717"/>
                    </a:cubicBezTo>
                    <a:cubicBezTo>
                      <a:pt x="43037" y="289612"/>
                      <a:pt x="17948" y="250026"/>
                      <a:pt x="2789" y="204284"/>
                    </a:cubicBezTo>
                    <a:cubicBezTo>
                      <a:pt x="-7140" y="129812"/>
                      <a:pt x="8151" y="64277"/>
                      <a:pt x="69582" y="15027"/>
                    </a:cubicBezTo>
                    <a:cubicBezTo>
                      <a:pt x="74679" y="10922"/>
                      <a:pt x="79975" y="7282"/>
                      <a:pt x="80504" y="0"/>
                    </a:cubicBezTo>
                    <a:close/>
                  </a:path>
                </a:pathLst>
              </a:custGeom>
              <a:solidFill>
                <a:srgbClr val="F8B24C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Graphic 2">
                <a:extLst>
                  <a:ext uri="{FF2B5EF4-FFF2-40B4-BE49-F238E27FC236}">
                    <a16:creationId xmlns:a16="http://schemas.microsoft.com/office/drawing/2014/main" id="{02AB5196-C378-4390-9151-D99D677752FD}"/>
                  </a:ext>
                </a:extLst>
              </p:cNvPr>
              <p:cNvSpPr/>
              <p:nvPr/>
            </p:nvSpPr>
            <p:spPr>
              <a:xfrm>
                <a:off x="3729989" y="2153915"/>
                <a:ext cx="567770" cy="331957"/>
              </a:xfrm>
              <a:custGeom>
                <a:avLst/>
                <a:gdLst>
                  <a:gd name="connsiteX0" fmla="*/ 326814 w 567770"/>
                  <a:gd name="connsiteY0" fmla="*/ 142654 h 331957"/>
                  <a:gd name="connsiteX1" fmla="*/ 474566 w 567770"/>
                  <a:gd name="connsiteY1" fmla="*/ 142654 h 331957"/>
                  <a:gd name="connsiteX2" fmla="*/ 462121 w 567770"/>
                  <a:gd name="connsiteY2" fmla="*/ 112071 h 331957"/>
                  <a:gd name="connsiteX3" fmla="*/ 386325 w 567770"/>
                  <a:gd name="connsiteY3" fmla="*/ 75134 h 331957"/>
                  <a:gd name="connsiteX4" fmla="*/ 326814 w 567770"/>
                  <a:gd name="connsiteY4" fmla="*/ 142654 h 331957"/>
                  <a:gd name="connsiteX5" fmla="*/ 326814 w 567770"/>
                  <a:gd name="connsiteY5" fmla="*/ 142654 h 331957"/>
                  <a:gd name="connsiteX6" fmla="*/ 92808 w 567770"/>
                  <a:gd name="connsiteY6" fmla="*/ 187668 h 331957"/>
                  <a:gd name="connsiteX7" fmla="*/ 105650 w 567770"/>
                  <a:gd name="connsiteY7" fmla="*/ 219708 h 331957"/>
                  <a:gd name="connsiteX8" fmla="*/ 181446 w 567770"/>
                  <a:gd name="connsiteY8" fmla="*/ 256645 h 331957"/>
                  <a:gd name="connsiteX9" fmla="*/ 249033 w 567770"/>
                  <a:gd name="connsiteY9" fmla="*/ 187602 h 331957"/>
                  <a:gd name="connsiteX10" fmla="*/ 92808 w 567770"/>
                  <a:gd name="connsiteY10" fmla="*/ 187602 h 331957"/>
                  <a:gd name="connsiteX11" fmla="*/ 0 w 567770"/>
                  <a:gd name="connsiteY11" fmla="*/ 187668 h 331957"/>
                  <a:gd name="connsiteX12" fmla="*/ 0 w 567770"/>
                  <a:gd name="connsiteY12" fmla="*/ 142721 h 331957"/>
                  <a:gd name="connsiteX13" fmla="*/ 27141 w 567770"/>
                  <a:gd name="connsiteY13" fmla="*/ 142721 h 331957"/>
                  <a:gd name="connsiteX14" fmla="*/ 40446 w 567770"/>
                  <a:gd name="connsiteY14" fmla="*/ 92808 h 331957"/>
                  <a:gd name="connsiteX15" fmla="*/ 165757 w 567770"/>
                  <a:gd name="connsiteY15" fmla="*/ 0 h 331957"/>
                  <a:gd name="connsiteX16" fmla="*/ 167809 w 567770"/>
                  <a:gd name="connsiteY16" fmla="*/ 74339 h 331957"/>
                  <a:gd name="connsiteX17" fmla="*/ 98633 w 567770"/>
                  <a:gd name="connsiteY17" fmla="*/ 125576 h 331957"/>
                  <a:gd name="connsiteX18" fmla="*/ 93271 w 567770"/>
                  <a:gd name="connsiteY18" fmla="*/ 142721 h 331957"/>
                  <a:gd name="connsiteX19" fmla="*/ 261742 w 567770"/>
                  <a:gd name="connsiteY19" fmla="*/ 142721 h 331957"/>
                  <a:gd name="connsiteX20" fmla="*/ 378315 w 567770"/>
                  <a:gd name="connsiteY20" fmla="*/ 1522 h 331957"/>
                  <a:gd name="connsiteX21" fmla="*/ 514548 w 567770"/>
                  <a:gd name="connsiteY21" fmla="*/ 68448 h 331957"/>
                  <a:gd name="connsiteX22" fmla="*/ 540630 w 567770"/>
                  <a:gd name="connsiteY22" fmla="*/ 142721 h 331957"/>
                  <a:gd name="connsiteX23" fmla="*/ 567771 w 567770"/>
                  <a:gd name="connsiteY23" fmla="*/ 142721 h 331957"/>
                  <a:gd name="connsiteX24" fmla="*/ 567771 w 567770"/>
                  <a:gd name="connsiteY24" fmla="*/ 187668 h 331957"/>
                  <a:gd name="connsiteX25" fmla="*/ 540763 w 567770"/>
                  <a:gd name="connsiteY25" fmla="*/ 187668 h 331957"/>
                  <a:gd name="connsiteX26" fmla="*/ 527258 w 567770"/>
                  <a:gd name="connsiteY26" fmla="*/ 239037 h 331957"/>
                  <a:gd name="connsiteX27" fmla="*/ 401947 w 567770"/>
                  <a:gd name="connsiteY27" fmla="*/ 331845 h 331957"/>
                  <a:gd name="connsiteX28" fmla="*/ 399895 w 567770"/>
                  <a:gd name="connsiteY28" fmla="*/ 257506 h 331957"/>
                  <a:gd name="connsiteX29" fmla="*/ 469071 w 567770"/>
                  <a:gd name="connsiteY29" fmla="*/ 206270 h 331957"/>
                  <a:gd name="connsiteX30" fmla="*/ 474764 w 567770"/>
                  <a:gd name="connsiteY30" fmla="*/ 187668 h 331957"/>
                  <a:gd name="connsiteX31" fmla="*/ 317083 w 567770"/>
                  <a:gd name="connsiteY31" fmla="*/ 187668 h 331957"/>
                  <a:gd name="connsiteX32" fmla="*/ 190448 w 567770"/>
                  <a:gd name="connsiteY32" fmla="*/ 330323 h 331957"/>
                  <a:gd name="connsiteX33" fmla="*/ 53156 w 567770"/>
                  <a:gd name="connsiteY33" fmla="*/ 263398 h 331957"/>
                  <a:gd name="connsiteX34" fmla="*/ 26942 w 567770"/>
                  <a:gd name="connsiteY34" fmla="*/ 187668 h 331957"/>
                  <a:gd name="connsiteX35" fmla="*/ 0 w 567770"/>
                  <a:gd name="connsiteY35" fmla="*/ 187668 h 33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67770" h="331957">
                    <a:moveTo>
                      <a:pt x="326814" y="142654"/>
                    </a:moveTo>
                    <a:lnTo>
                      <a:pt x="474566" y="142654"/>
                    </a:lnTo>
                    <a:cubicBezTo>
                      <a:pt x="472249" y="131798"/>
                      <a:pt x="468012" y="121405"/>
                      <a:pt x="462121" y="112071"/>
                    </a:cubicBezTo>
                    <a:cubicBezTo>
                      <a:pt x="444777" y="84600"/>
                      <a:pt x="415584" y="70367"/>
                      <a:pt x="386325" y="75134"/>
                    </a:cubicBezTo>
                    <a:cubicBezTo>
                      <a:pt x="348063" y="80826"/>
                      <a:pt x="335155" y="107835"/>
                      <a:pt x="326814" y="142654"/>
                    </a:cubicBezTo>
                    <a:lnTo>
                      <a:pt x="326814" y="142654"/>
                    </a:lnTo>
                    <a:close/>
                    <a:moveTo>
                      <a:pt x="92808" y="187668"/>
                    </a:moveTo>
                    <a:cubicBezTo>
                      <a:pt x="95125" y="199054"/>
                      <a:pt x="99427" y="209910"/>
                      <a:pt x="105650" y="219708"/>
                    </a:cubicBezTo>
                    <a:cubicBezTo>
                      <a:pt x="122994" y="247179"/>
                      <a:pt x="152187" y="261412"/>
                      <a:pt x="181446" y="256645"/>
                    </a:cubicBezTo>
                    <a:cubicBezTo>
                      <a:pt x="220502" y="247510"/>
                      <a:pt x="237779" y="220767"/>
                      <a:pt x="249033" y="187602"/>
                    </a:cubicBezTo>
                    <a:lnTo>
                      <a:pt x="92808" y="187602"/>
                    </a:lnTo>
                    <a:close/>
                    <a:moveTo>
                      <a:pt x="0" y="187668"/>
                    </a:moveTo>
                    <a:lnTo>
                      <a:pt x="0" y="142721"/>
                    </a:lnTo>
                    <a:lnTo>
                      <a:pt x="27141" y="142721"/>
                    </a:lnTo>
                    <a:cubicBezTo>
                      <a:pt x="29193" y="125642"/>
                      <a:pt x="33628" y="108761"/>
                      <a:pt x="40446" y="92808"/>
                    </a:cubicBezTo>
                    <a:cubicBezTo>
                      <a:pt x="64012" y="37600"/>
                      <a:pt x="112270" y="1920"/>
                      <a:pt x="165757" y="0"/>
                    </a:cubicBezTo>
                    <a:lnTo>
                      <a:pt x="167809" y="74339"/>
                    </a:lnTo>
                    <a:cubicBezTo>
                      <a:pt x="138285" y="75398"/>
                      <a:pt x="111608" y="95125"/>
                      <a:pt x="98633" y="125576"/>
                    </a:cubicBezTo>
                    <a:cubicBezTo>
                      <a:pt x="96250" y="131136"/>
                      <a:pt x="94397" y="136829"/>
                      <a:pt x="93271" y="142721"/>
                    </a:cubicBezTo>
                    <a:lnTo>
                      <a:pt x="261742" y="142721"/>
                    </a:lnTo>
                    <a:cubicBezTo>
                      <a:pt x="276504" y="84004"/>
                      <a:pt x="293319" y="21249"/>
                      <a:pt x="378315" y="1522"/>
                    </a:cubicBezTo>
                    <a:cubicBezTo>
                      <a:pt x="431008" y="-6686"/>
                      <a:pt x="483304" y="18998"/>
                      <a:pt x="514548" y="68448"/>
                    </a:cubicBezTo>
                    <a:cubicBezTo>
                      <a:pt x="528648" y="90822"/>
                      <a:pt x="537453" y="116308"/>
                      <a:pt x="540630" y="142721"/>
                    </a:cubicBezTo>
                    <a:lnTo>
                      <a:pt x="567771" y="142721"/>
                    </a:lnTo>
                    <a:lnTo>
                      <a:pt x="567771" y="187668"/>
                    </a:lnTo>
                    <a:lnTo>
                      <a:pt x="540763" y="187668"/>
                    </a:lnTo>
                    <a:cubicBezTo>
                      <a:pt x="538776" y="205277"/>
                      <a:pt x="534275" y="222620"/>
                      <a:pt x="527258" y="239037"/>
                    </a:cubicBezTo>
                    <a:cubicBezTo>
                      <a:pt x="503692" y="294245"/>
                      <a:pt x="455435" y="329925"/>
                      <a:pt x="401947" y="331845"/>
                    </a:cubicBezTo>
                    <a:lnTo>
                      <a:pt x="399895" y="257506"/>
                    </a:lnTo>
                    <a:cubicBezTo>
                      <a:pt x="429419" y="256447"/>
                      <a:pt x="456096" y="236720"/>
                      <a:pt x="469071" y="206270"/>
                    </a:cubicBezTo>
                    <a:cubicBezTo>
                      <a:pt x="471653" y="200246"/>
                      <a:pt x="473573" y="194023"/>
                      <a:pt x="474764" y="187668"/>
                    </a:cubicBezTo>
                    <a:lnTo>
                      <a:pt x="317083" y="187668"/>
                    </a:lnTo>
                    <a:cubicBezTo>
                      <a:pt x="304969" y="244200"/>
                      <a:pt x="284183" y="305631"/>
                      <a:pt x="190448" y="330323"/>
                    </a:cubicBezTo>
                    <a:cubicBezTo>
                      <a:pt x="137425" y="338928"/>
                      <a:pt x="84599" y="313111"/>
                      <a:pt x="53156" y="263398"/>
                    </a:cubicBezTo>
                    <a:cubicBezTo>
                      <a:pt x="38791" y="240626"/>
                      <a:pt x="29987" y="214610"/>
                      <a:pt x="26942" y="187668"/>
                    </a:cubicBezTo>
                    <a:lnTo>
                      <a:pt x="0" y="187668"/>
                    </a:lnTo>
                    <a:close/>
                  </a:path>
                </a:pathLst>
              </a:custGeom>
              <a:solidFill>
                <a:srgbClr val="FFFFFF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oup 193">
              <a:extLst>
                <a:ext uri="{FF2B5EF4-FFF2-40B4-BE49-F238E27FC236}">
                  <a16:creationId xmlns:a16="http://schemas.microsoft.com/office/drawing/2014/main" id="{57B5EA14-D459-4A1C-BB13-2381C0981821}"/>
                </a:ext>
              </a:extLst>
            </p:cNvPr>
            <p:cNvGrpSpPr/>
            <p:nvPr/>
          </p:nvGrpSpPr>
          <p:grpSpPr>
            <a:xfrm>
              <a:off x="115746" y="2991556"/>
              <a:ext cx="822595" cy="743407"/>
              <a:chOff x="191247" y="1057839"/>
              <a:chExt cx="2662496" cy="2406187"/>
            </a:xfrm>
          </p:grpSpPr>
          <p:sp>
            <p:nvSpPr>
              <p:cNvPr id="38" name="Graphic 2">
                <a:extLst>
                  <a:ext uri="{FF2B5EF4-FFF2-40B4-BE49-F238E27FC236}">
                    <a16:creationId xmlns:a16="http://schemas.microsoft.com/office/drawing/2014/main" id="{A818FE3C-929F-4AE5-80D7-01EB6B808D46}"/>
                  </a:ext>
                </a:extLst>
              </p:cNvPr>
              <p:cNvSpPr/>
              <p:nvPr/>
            </p:nvSpPr>
            <p:spPr>
              <a:xfrm>
                <a:off x="191247" y="1916391"/>
                <a:ext cx="2535729" cy="1547635"/>
              </a:xfrm>
              <a:custGeom>
                <a:avLst/>
                <a:gdLst>
                  <a:gd name="connsiteX0" fmla="*/ 2526260 w 2535729"/>
                  <a:gd name="connsiteY0" fmla="*/ 765576 h 1547635"/>
                  <a:gd name="connsiteX1" fmla="*/ 2528643 w 2535729"/>
                  <a:gd name="connsiteY1" fmla="*/ 746246 h 1547635"/>
                  <a:gd name="connsiteX2" fmla="*/ 2488925 w 2535729"/>
                  <a:gd name="connsiteY2" fmla="*/ 588102 h 1547635"/>
                  <a:gd name="connsiteX3" fmla="*/ 2312378 w 2535729"/>
                  <a:gd name="connsiteY3" fmla="*/ 463453 h 1547635"/>
                  <a:gd name="connsiteX4" fmla="*/ 2299470 w 2535729"/>
                  <a:gd name="connsiteY4" fmla="*/ 443925 h 1547635"/>
                  <a:gd name="connsiteX5" fmla="*/ 2189318 w 2535729"/>
                  <a:gd name="connsiteY5" fmla="*/ 245798 h 1547635"/>
                  <a:gd name="connsiteX6" fmla="*/ 1516360 w 2535729"/>
                  <a:gd name="connsiteY6" fmla="*/ 24170 h 1547635"/>
                  <a:gd name="connsiteX7" fmla="*/ 769262 w 2535729"/>
                  <a:gd name="connsiteY7" fmla="*/ 25428 h 1547635"/>
                  <a:gd name="connsiteX8" fmla="*/ 67972 w 2535729"/>
                  <a:gd name="connsiteY8" fmla="*/ 287369 h 1547635"/>
                  <a:gd name="connsiteX9" fmla="*/ 30041 w 2535729"/>
                  <a:gd name="connsiteY9" fmla="*/ 655755 h 1547635"/>
                  <a:gd name="connsiteX10" fmla="*/ 74128 w 2535729"/>
                  <a:gd name="connsiteY10" fmla="*/ 740885 h 1547635"/>
                  <a:gd name="connsiteX11" fmla="*/ 109477 w 2535729"/>
                  <a:gd name="connsiteY11" fmla="*/ 809862 h 1547635"/>
                  <a:gd name="connsiteX12" fmla="*/ 42685 w 2535729"/>
                  <a:gd name="connsiteY12" fmla="*/ 999185 h 1547635"/>
                  <a:gd name="connsiteX13" fmla="*/ 90346 w 2535729"/>
                  <a:gd name="connsiteY13" fmla="*/ 1259273 h 1547635"/>
                  <a:gd name="connsiteX14" fmla="*/ 432055 w 2535729"/>
                  <a:gd name="connsiteY14" fmla="*/ 1459981 h 1547635"/>
                  <a:gd name="connsiteX15" fmla="*/ 868491 w 2535729"/>
                  <a:gd name="connsiteY15" fmla="*/ 1535446 h 1547635"/>
                  <a:gd name="connsiteX16" fmla="*/ 1712766 w 2535729"/>
                  <a:gd name="connsiteY16" fmla="*/ 1501685 h 1547635"/>
                  <a:gd name="connsiteX17" fmla="*/ 2081483 w 2535729"/>
                  <a:gd name="connsiteY17" fmla="*/ 1393520 h 1547635"/>
                  <a:gd name="connsiteX18" fmla="*/ 2330384 w 2535729"/>
                  <a:gd name="connsiteY18" fmla="*/ 1142170 h 1547635"/>
                  <a:gd name="connsiteX19" fmla="*/ 2426105 w 2535729"/>
                  <a:gd name="connsiteY19" fmla="*/ 1066573 h 1547635"/>
                  <a:gd name="connsiteX20" fmla="*/ 2518383 w 2535729"/>
                  <a:gd name="connsiteY20" fmla="*/ 932856 h 1547635"/>
                  <a:gd name="connsiteX21" fmla="*/ 2531358 w 2535729"/>
                  <a:gd name="connsiteY21" fmla="*/ 791922 h 1547635"/>
                  <a:gd name="connsiteX22" fmla="*/ 2526459 w 2535729"/>
                  <a:gd name="connsiteY22" fmla="*/ 772129 h 1547635"/>
                  <a:gd name="connsiteX23" fmla="*/ 2526260 w 2535729"/>
                  <a:gd name="connsiteY23" fmla="*/ 765576 h 154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35729" h="1547635">
                    <a:moveTo>
                      <a:pt x="2526260" y="765576"/>
                    </a:moveTo>
                    <a:cubicBezTo>
                      <a:pt x="2526459" y="759089"/>
                      <a:pt x="2527717" y="752668"/>
                      <a:pt x="2528643" y="746246"/>
                    </a:cubicBezTo>
                    <a:cubicBezTo>
                      <a:pt x="2536852" y="691965"/>
                      <a:pt x="2525334" y="630667"/>
                      <a:pt x="2488925" y="588102"/>
                    </a:cubicBezTo>
                    <a:cubicBezTo>
                      <a:pt x="2445368" y="537130"/>
                      <a:pt x="2366991" y="503370"/>
                      <a:pt x="2312378" y="463453"/>
                    </a:cubicBezTo>
                    <a:cubicBezTo>
                      <a:pt x="2301390" y="461401"/>
                      <a:pt x="2298940" y="453722"/>
                      <a:pt x="2299470" y="443925"/>
                    </a:cubicBezTo>
                    <a:cubicBezTo>
                      <a:pt x="2303971" y="355023"/>
                      <a:pt x="2253331" y="295843"/>
                      <a:pt x="2189318" y="245798"/>
                    </a:cubicBezTo>
                    <a:cubicBezTo>
                      <a:pt x="2000789" y="98245"/>
                      <a:pt x="1747586" y="53628"/>
                      <a:pt x="1516360" y="24170"/>
                    </a:cubicBezTo>
                    <a:cubicBezTo>
                      <a:pt x="1268718" y="-7405"/>
                      <a:pt x="1016706" y="-9127"/>
                      <a:pt x="769262" y="25428"/>
                    </a:cubicBezTo>
                    <a:cubicBezTo>
                      <a:pt x="527180" y="59255"/>
                      <a:pt x="250808" y="112808"/>
                      <a:pt x="67972" y="287369"/>
                    </a:cubicBezTo>
                    <a:cubicBezTo>
                      <a:pt x="-22718" y="373955"/>
                      <a:pt x="-8817" y="547589"/>
                      <a:pt x="30041" y="655755"/>
                    </a:cubicBezTo>
                    <a:cubicBezTo>
                      <a:pt x="40897" y="685941"/>
                      <a:pt x="55725" y="714604"/>
                      <a:pt x="74128" y="740885"/>
                    </a:cubicBezTo>
                    <a:cubicBezTo>
                      <a:pt x="87301" y="759684"/>
                      <a:pt x="133110" y="790863"/>
                      <a:pt x="109477" y="809862"/>
                    </a:cubicBezTo>
                    <a:cubicBezTo>
                      <a:pt x="48047" y="859112"/>
                      <a:pt x="32755" y="924713"/>
                      <a:pt x="42685" y="999185"/>
                    </a:cubicBezTo>
                    <a:cubicBezTo>
                      <a:pt x="45002" y="1084049"/>
                      <a:pt x="43876" y="1185661"/>
                      <a:pt x="90346" y="1259273"/>
                    </a:cubicBezTo>
                    <a:cubicBezTo>
                      <a:pt x="162766" y="1373992"/>
                      <a:pt x="308664" y="1423044"/>
                      <a:pt x="432055" y="1459981"/>
                    </a:cubicBezTo>
                    <a:cubicBezTo>
                      <a:pt x="573849" y="1502480"/>
                      <a:pt x="721269" y="1523464"/>
                      <a:pt x="868491" y="1535446"/>
                    </a:cubicBezTo>
                    <a:cubicBezTo>
                      <a:pt x="1149960" y="1558416"/>
                      <a:pt x="1434475" y="1549877"/>
                      <a:pt x="1712766" y="1501685"/>
                    </a:cubicBezTo>
                    <a:cubicBezTo>
                      <a:pt x="1839004" y="1479841"/>
                      <a:pt x="1965308" y="1448728"/>
                      <a:pt x="2081483" y="1393520"/>
                    </a:cubicBezTo>
                    <a:cubicBezTo>
                      <a:pt x="2181772" y="1345858"/>
                      <a:pt x="2323632" y="1267944"/>
                      <a:pt x="2330384" y="1142170"/>
                    </a:cubicBezTo>
                    <a:cubicBezTo>
                      <a:pt x="2332171" y="1108873"/>
                      <a:pt x="2402671" y="1085572"/>
                      <a:pt x="2426105" y="1066573"/>
                    </a:cubicBezTo>
                    <a:cubicBezTo>
                      <a:pt x="2469397" y="1031423"/>
                      <a:pt x="2502628" y="986740"/>
                      <a:pt x="2518383" y="932856"/>
                    </a:cubicBezTo>
                    <a:cubicBezTo>
                      <a:pt x="2530431" y="891747"/>
                      <a:pt x="2542413" y="833957"/>
                      <a:pt x="2531358" y="791922"/>
                    </a:cubicBezTo>
                    <a:cubicBezTo>
                      <a:pt x="2529637" y="785303"/>
                      <a:pt x="2527187" y="778881"/>
                      <a:pt x="2526459" y="772129"/>
                    </a:cubicBezTo>
                    <a:cubicBezTo>
                      <a:pt x="2526260" y="769879"/>
                      <a:pt x="2526194" y="767694"/>
                      <a:pt x="2526260" y="765576"/>
                    </a:cubicBezTo>
                    <a:close/>
                  </a:path>
                </a:pathLst>
              </a:custGeom>
              <a:solidFill>
                <a:srgbClr val="BB8444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Graphic 2">
                <a:extLst>
                  <a:ext uri="{FF2B5EF4-FFF2-40B4-BE49-F238E27FC236}">
                    <a16:creationId xmlns:a16="http://schemas.microsoft.com/office/drawing/2014/main" id="{DA878A4F-5ED0-494B-9D3D-59686C984944}"/>
                  </a:ext>
                </a:extLst>
              </p:cNvPr>
              <p:cNvSpPr/>
              <p:nvPr/>
            </p:nvSpPr>
            <p:spPr>
              <a:xfrm>
                <a:off x="197764" y="1915287"/>
                <a:ext cx="2526438" cy="1153080"/>
              </a:xfrm>
              <a:custGeom>
                <a:avLst/>
                <a:gdLst>
                  <a:gd name="connsiteX0" fmla="*/ 2479827 w 2526438"/>
                  <a:gd name="connsiteY0" fmla="*/ 576496 h 1153080"/>
                  <a:gd name="connsiteX1" fmla="*/ 2305928 w 2526438"/>
                  <a:gd name="connsiteY1" fmla="*/ 464624 h 1153080"/>
                  <a:gd name="connsiteX2" fmla="*/ 2293019 w 2526438"/>
                  <a:gd name="connsiteY2" fmla="*/ 445096 h 1153080"/>
                  <a:gd name="connsiteX3" fmla="*/ 2182868 w 2526438"/>
                  <a:gd name="connsiteY3" fmla="*/ 246968 h 1153080"/>
                  <a:gd name="connsiteX4" fmla="*/ 1494023 w 2526438"/>
                  <a:gd name="connsiteY4" fmla="*/ 20906 h 1153080"/>
                  <a:gd name="connsiteX5" fmla="*/ 717202 w 2526438"/>
                  <a:gd name="connsiteY5" fmla="*/ 32755 h 1153080"/>
                  <a:gd name="connsiteX6" fmla="*/ 61455 w 2526438"/>
                  <a:gd name="connsiteY6" fmla="*/ 288540 h 1153080"/>
                  <a:gd name="connsiteX7" fmla="*/ 157 w 2526438"/>
                  <a:gd name="connsiteY7" fmla="*/ 432518 h 1153080"/>
                  <a:gd name="connsiteX8" fmla="*/ 3069 w 2526438"/>
                  <a:gd name="connsiteY8" fmla="*/ 465153 h 1153080"/>
                  <a:gd name="connsiteX9" fmla="*/ 165517 w 2526438"/>
                  <a:gd name="connsiteY9" fmla="*/ 654013 h 1153080"/>
                  <a:gd name="connsiteX10" fmla="*/ 725940 w 2526438"/>
                  <a:gd name="connsiteY10" fmla="*/ 833605 h 1153080"/>
                  <a:gd name="connsiteX11" fmla="*/ 1357326 w 2526438"/>
                  <a:gd name="connsiteY11" fmla="*/ 857436 h 1153080"/>
                  <a:gd name="connsiteX12" fmla="*/ 1896235 w 2526438"/>
                  <a:gd name="connsiteY12" fmla="*/ 762112 h 1153080"/>
                  <a:gd name="connsiteX13" fmla="*/ 2289842 w 2526438"/>
                  <a:gd name="connsiteY13" fmla="*/ 510961 h 1153080"/>
                  <a:gd name="connsiteX14" fmla="*/ 2289776 w 2526438"/>
                  <a:gd name="connsiteY14" fmla="*/ 542405 h 1153080"/>
                  <a:gd name="connsiteX15" fmla="*/ 2166385 w 2526438"/>
                  <a:gd name="connsiteY15" fmla="*/ 782236 h 1153080"/>
                  <a:gd name="connsiteX16" fmla="*/ 1419154 w 2526438"/>
                  <a:gd name="connsiteY16" fmla="*/ 992610 h 1153080"/>
                  <a:gd name="connsiteX17" fmla="*/ 712436 w 2526438"/>
                  <a:gd name="connsiteY17" fmla="*/ 974538 h 1153080"/>
                  <a:gd name="connsiteX18" fmla="*/ 396676 w 2526438"/>
                  <a:gd name="connsiteY18" fmla="*/ 928201 h 1153080"/>
                  <a:gd name="connsiteX19" fmla="*/ 806038 w 2526438"/>
                  <a:gd name="connsiteY19" fmla="*/ 1089258 h 1153080"/>
                  <a:gd name="connsiteX20" fmla="*/ 1528313 w 2526438"/>
                  <a:gd name="connsiteY20" fmla="*/ 1149364 h 1153080"/>
                  <a:gd name="connsiteX21" fmla="*/ 2404296 w 2526438"/>
                  <a:gd name="connsiteY21" fmla="*/ 921448 h 1153080"/>
                  <a:gd name="connsiteX22" fmla="*/ 2526430 w 2526438"/>
                  <a:gd name="connsiteY22" fmla="*/ 716238 h 1153080"/>
                  <a:gd name="connsiteX23" fmla="*/ 2479827 w 2526438"/>
                  <a:gd name="connsiteY23" fmla="*/ 576496 h 1153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26438" h="1153080">
                    <a:moveTo>
                      <a:pt x="2479827" y="576496"/>
                    </a:moveTo>
                    <a:cubicBezTo>
                      <a:pt x="2436071" y="520759"/>
                      <a:pt x="2362725" y="475281"/>
                      <a:pt x="2305928" y="464624"/>
                    </a:cubicBezTo>
                    <a:cubicBezTo>
                      <a:pt x="2294939" y="462571"/>
                      <a:pt x="2292490" y="454893"/>
                      <a:pt x="2293019" y="445096"/>
                    </a:cubicBezTo>
                    <a:cubicBezTo>
                      <a:pt x="2297521" y="356193"/>
                      <a:pt x="2246880" y="297013"/>
                      <a:pt x="2182868" y="246968"/>
                    </a:cubicBezTo>
                    <a:cubicBezTo>
                      <a:pt x="1994405" y="99415"/>
                      <a:pt x="1726440" y="49304"/>
                      <a:pt x="1494023" y="20906"/>
                    </a:cubicBezTo>
                    <a:cubicBezTo>
                      <a:pt x="1236252" y="-10604"/>
                      <a:pt x="973913" y="-6367"/>
                      <a:pt x="717202" y="32755"/>
                    </a:cubicBezTo>
                    <a:cubicBezTo>
                      <a:pt x="485910" y="68038"/>
                      <a:pt x="236480" y="121525"/>
                      <a:pt x="61455" y="288540"/>
                    </a:cubicBezTo>
                    <a:cubicBezTo>
                      <a:pt x="18626" y="329450"/>
                      <a:pt x="-2028" y="375655"/>
                      <a:pt x="157" y="432518"/>
                    </a:cubicBezTo>
                    <a:cubicBezTo>
                      <a:pt x="554" y="442448"/>
                      <a:pt x="3003" y="464094"/>
                      <a:pt x="3069" y="465153"/>
                    </a:cubicBezTo>
                    <a:cubicBezTo>
                      <a:pt x="20148" y="549157"/>
                      <a:pt x="95745" y="610919"/>
                      <a:pt x="165517" y="654013"/>
                    </a:cubicBezTo>
                    <a:cubicBezTo>
                      <a:pt x="334186" y="758273"/>
                      <a:pt x="532049" y="803883"/>
                      <a:pt x="725940" y="833605"/>
                    </a:cubicBezTo>
                    <a:cubicBezTo>
                      <a:pt x="934526" y="865578"/>
                      <a:pt x="1146952" y="872264"/>
                      <a:pt x="1357326" y="857436"/>
                    </a:cubicBezTo>
                    <a:cubicBezTo>
                      <a:pt x="1540294" y="844528"/>
                      <a:pt x="1721541" y="819902"/>
                      <a:pt x="1896235" y="762112"/>
                    </a:cubicBezTo>
                    <a:cubicBezTo>
                      <a:pt x="2047561" y="712068"/>
                      <a:pt x="2195114" y="653417"/>
                      <a:pt x="2289842" y="510961"/>
                    </a:cubicBezTo>
                    <a:cubicBezTo>
                      <a:pt x="2289643" y="522546"/>
                      <a:pt x="2288849" y="532542"/>
                      <a:pt x="2289776" y="542405"/>
                    </a:cubicBezTo>
                    <a:cubicBezTo>
                      <a:pt x="2299705" y="648651"/>
                      <a:pt x="2249263" y="723983"/>
                      <a:pt x="2166385" y="782236"/>
                    </a:cubicBezTo>
                    <a:cubicBezTo>
                      <a:pt x="1958990" y="928068"/>
                      <a:pt x="1666598" y="972619"/>
                      <a:pt x="1419154" y="992610"/>
                    </a:cubicBezTo>
                    <a:cubicBezTo>
                      <a:pt x="1184817" y="1011609"/>
                      <a:pt x="945581" y="1004327"/>
                      <a:pt x="712436" y="974538"/>
                    </a:cubicBezTo>
                    <a:cubicBezTo>
                      <a:pt x="613074" y="961829"/>
                      <a:pt x="519803" y="946074"/>
                      <a:pt x="396676" y="928201"/>
                    </a:cubicBezTo>
                    <a:cubicBezTo>
                      <a:pt x="472604" y="999098"/>
                      <a:pt x="672784" y="1061918"/>
                      <a:pt x="806038" y="1089258"/>
                    </a:cubicBezTo>
                    <a:cubicBezTo>
                      <a:pt x="1044413" y="1138243"/>
                      <a:pt x="1284509" y="1163001"/>
                      <a:pt x="1528313" y="1149364"/>
                    </a:cubicBezTo>
                    <a:cubicBezTo>
                      <a:pt x="1820307" y="1133014"/>
                      <a:pt x="2157911" y="1093296"/>
                      <a:pt x="2404296" y="921448"/>
                    </a:cubicBezTo>
                    <a:cubicBezTo>
                      <a:pt x="2476252" y="871271"/>
                      <a:pt x="2527224" y="808649"/>
                      <a:pt x="2526430" y="716238"/>
                    </a:cubicBezTo>
                    <a:cubicBezTo>
                      <a:pt x="2526032" y="670496"/>
                      <a:pt x="2514249" y="620385"/>
                      <a:pt x="2479827" y="576496"/>
                    </a:cubicBezTo>
                    <a:close/>
                  </a:path>
                </a:pathLst>
              </a:custGeom>
              <a:solidFill>
                <a:srgbClr val="F7B24C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Graphic 2">
                <a:extLst>
                  <a:ext uri="{FF2B5EF4-FFF2-40B4-BE49-F238E27FC236}">
                    <a16:creationId xmlns:a16="http://schemas.microsoft.com/office/drawing/2014/main" id="{EFA716A2-CEA8-4617-85C3-4643555DD5AC}"/>
                  </a:ext>
                </a:extLst>
              </p:cNvPr>
              <p:cNvSpPr/>
              <p:nvPr/>
            </p:nvSpPr>
            <p:spPr>
              <a:xfrm>
                <a:off x="233327" y="2710101"/>
                <a:ext cx="2033644" cy="596335"/>
              </a:xfrm>
              <a:custGeom>
                <a:avLst/>
                <a:gdLst>
                  <a:gd name="connsiteX0" fmla="*/ 80504 w 2033644"/>
                  <a:gd name="connsiteY0" fmla="*/ 0 h 596335"/>
                  <a:gd name="connsiteX1" fmla="*/ 201843 w 2033644"/>
                  <a:gd name="connsiteY1" fmla="*/ 72353 h 596335"/>
                  <a:gd name="connsiteX2" fmla="*/ 219783 w 2033644"/>
                  <a:gd name="connsiteY2" fmla="*/ 103797 h 596335"/>
                  <a:gd name="connsiteX3" fmla="*/ 342843 w 2033644"/>
                  <a:gd name="connsiteY3" fmla="*/ 308478 h 596335"/>
                  <a:gd name="connsiteX4" fmla="*/ 784641 w 2033644"/>
                  <a:gd name="connsiteY4" fmla="*/ 461790 h 596335"/>
                  <a:gd name="connsiteX5" fmla="*/ 1216774 w 2033644"/>
                  <a:gd name="connsiteY5" fmla="*/ 504222 h 596335"/>
                  <a:gd name="connsiteX6" fmla="*/ 1562984 w 2033644"/>
                  <a:gd name="connsiteY6" fmla="*/ 499919 h 596335"/>
                  <a:gd name="connsiteX7" fmla="*/ 1918131 w 2033644"/>
                  <a:gd name="connsiteY7" fmla="*/ 453250 h 596335"/>
                  <a:gd name="connsiteX8" fmla="*/ 2033644 w 2033644"/>
                  <a:gd name="connsiteY8" fmla="*/ 431803 h 596335"/>
                  <a:gd name="connsiteX9" fmla="*/ 1857097 w 2033644"/>
                  <a:gd name="connsiteY9" fmla="*/ 500978 h 596335"/>
                  <a:gd name="connsiteX10" fmla="*/ 1444293 w 2033644"/>
                  <a:gd name="connsiteY10" fmla="*/ 579885 h 596335"/>
                  <a:gd name="connsiteX11" fmla="*/ 1028974 w 2033644"/>
                  <a:gd name="connsiteY11" fmla="*/ 593058 h 596335"/>
                  <a:gd name="connsiteX12" fmla="*/ 366541 w 2033644"/>
                  <a:gd name="connsiteY12" fmla="*/ 478670 h 596335"/>
                  <a:gd name="connsiteX13" fmla="*/ 78783 w 2033644"/>
                  <a:gd name="connsiteY13" fmla="*/ 321717 h 596335"/>
                  <a:gd name="connsiteX14" fmla="*/ 2789 w 2033644"/>
                  <a:gd name="connsiteY14" fmla="*/ 204284 h 596335"/>
                  <a:gd name="connsiteX15" fmla="*/ 69582 w 2033644"/>
                  <a:gd name="connsiteY15" fmla="*/ 15027 h 596335"/>
                  <a:gd name="connsiteX16" fmla="*/ 80504 w 2033644"/>
                  <a:gd name="connsiteY16" fmla="*/ 0 h 596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33644" h="596335">
                    <a:moveTo>
                      <a:pt x="80504" y="0"/>
                    </a:moveTo>
                    <a:cubicBezTo>
                      <a:pt x="119428" y="26677"/>
                      <a:pt x="158418" y="53289"/>
                      <a:pt x="201843" y="72353"/>
                    </a:cubicBezTo>
                    <a:cubicBezTo>
                      <a:pt x="216473" y="78774"/>
                      <a:pt x="220379" y="89167"/>
                      <a:pt x="219783" y="103797"/>
                    </a:cubicBezTo>
                    <a:cubicBezTo>
                      <a:pt x="215612" y="199054"/>
                      <a:pt x="271085" y="260088"/>
                      <a:pt x="342843" y="308478"/>
                    </a:cubicBezTo>
                    <a:cubicBezTo>
                      <a:pt x="476163" y="398439"/>
                      <a:pt x="629211" y="434715"/>
                      <a:pt x="784641" y="461790"/>
                    </a:cubicBezTo>
                    <a:cubicBezTo>
                      <a:pt x="927560" y="486680"/>
                      <a:pt x="1071803" y="496940"/>
                      <a:pt x="1216774" y="504222"/>
                    </a:cubicBezTo>
                    <a:cubicBezTo>
                      <a:pt x="1332685" y="510047"/>
                      <a:pt x="1447934" y="505347"/>
                      <a:pt x="1562984" y="499919"/>
                    </a:cubicBezTo>
                    <a:cubicBezTo>
                      <a:pt x="1682205" y="494226"/>
                      <a:pt x="1801028" y="478273"/>
                      <a:pt x="1918131" y="453250"/>
                    </a:cubicBezTo>
                    <a:cubicBezTo>
                      <a:pt x="1956326" y="445108"/>
                      <a:pt x="1994654" y="437429"/>
                      <a:pt x="2033644" y="431803"/>
                    </a:cubicBezTo>
                    <a:cubicBezTo>
                      <a:pt x="1977840" y="462849"/>
                      <a:pt x="1917601" y="482708"/>
                      <a:pt x="1857097" y="500978"/>
                    </a:cubicBezTo>
                    <a:cubicBezTo>
                      <a:pt x="1722386" y="541689"/>
                      <a:pt x="1583638" y="564130"/>
                      <a:pt x="1444293" y="579885"/>
                    </a:cubicBezTo>
                    <a:cubicBezTo>
                      <a:pt x="1306471" y="595441"/>
                      <a:pt x="1167458" y="600274"/>
                      <a:pt x="1028974" y="593058"/>
                    </a:cubicBezTo>
                    <a:cubicBezTo>
                      <a:pt x="803904" y="581341"/>
                      <a:pt x="581019" y="552943"/>
                      <a:pt x="366541" y="478670"/>
                    </a:cubicBezTo>
                    <a:cubicBezTo>
                      <a:pt x="262083" y="442460"/>
                      <a:pt x="162258" y="396652"/>
                      <a:pt x="78783" y="321717"/>
                    </a:cubicBezTo>
                    <a:cubicBezTo>
                      <a:pt x="43037" y="289612"/>
                      <a:pt x="17948" y="250026"/>
                      <a:pt x="2789" y="204284"/>
                    </a:cubicBezTo>
                    <a:cubicBezTo>
                      <a:pt x="-7140" y="129812"/>
                      <a:pt x="8151" y="64277"/>
                      <a:pt x="69582" y="15027"/>
                    </a:cubicBezTo>
                    <a:cubicBezTo>
                      <a:pt x="74745" y="10922"/>
                      <a:pt x="80041" y="7282"/>
                      <a:pt x="80504" y="0"/>
                    </a:cubicBezTo>
                    <a:close/>
                  </a:path>
                </a:pathLst>
              </a:custGeom>
              <a:solidFill>
                <a:srgbClr val="F8B24C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Graphic 2">
                <a:extLst>
                  <a:ext uri="{FF2B5EF4-FFF2-40B4-BE49-F238E27FC236}">
                    <a16:creationId xmlns:a16="http://schemas.microsoft.com/office/drawing/2014/main" id="{EE39A9FE-251A-40D3-B36A-FDD411EAF0DA}"/>
                  </a:ext>
                </a:extLst>
              </p:cNvPr>
              <p:cNvSpPr/>
              <p:nvPr/>
            </p:nvSpPr>
            <p:spPr>
              <a:xfrm>
                <a:off x="318014" y="1059009"/>
                <a:ext cx="2535729" cy="1547635"/>
              </a:xfrm>
              <a:custGeom>
                <a:avLst/>
                <a:gdLst>
                  <a:gd name="connsiteX0" fmla="*/ 2526260 w 2535729"/>
                  <a:gd name="connsiteY0" fmla="*/ 765576 h 1547635"/>
                  <a:gd name="connsiteX1" fmla="*/ 2528644 w 2535729"/>
                  <a:gd name="connsiteY1" fmla="*/ 746246 h 1547635"/>
                  <a:gd name="connsiteX2" fmla="*/ 2488926 w 2535729"/>
                  <a:gd name="connsiteY2" fmla="*/ 588102 h 1547635"/>
                  <a:gd name="connsiteX3" fmla="*/ 2312378 w 2535729"/>
                  <a:gd name="connsiteY3" fmla="*/ 463453 h 1547635"/>
                  <a:gd name="connsiteX4" fmla="*/ 2299470 w 2535729"/>
                  <a:gd name="connsiteY4" fmla="*/ 443925 h 1547635"/>
                  <a:gd name="connsiteX5" fmla="*/ 2189318 w 2535729"/>
                  <a:gd name="connsiteY5" fmla="*/ 245798 h 1547635"/>
                  <a:gd name="connsiteX6" fmla="*/ 1516360 w 2535729"/>
                  <a:gd name="connsiteY6" fmla="*/ 24170 h 1547635"/>
                  <a:gd name="connsiteX7" fmla="*/ 769262 w 2535729"/>
                  <a:gd name="connsiteY7" fmla="*/ 25428 h 1547635"/>
                  <a:gd name="connsiteX8" fmla="*/ 67972 w 2535729"/>
                  <a:gd name="connsiteY8" fmla="*/ 287369 h 1547635"/>
                  <a:gd name="connsiteX9" fmla="*/ 30041 w 2535729"/>
                  <a:gd name="connsiteY9" fmla="*/ 655755 h 1547635"/>
                  <a:gd name="connsiteX10" fmla="*/ 74128 w 2535729"/>
                  <a:gd name="connsiteY10" fmla="*/ 740884 h 1547635"/>
                  <a:gd name="connsiteX11" fmla="*/ 109477 w 2535729"/>
                  <a:gd name="connsiteY11" fmla="*/ 809862 h 1547635"/>
                  <a:gd name="connsiteX12" fmla="*/ 42685 w 2535729"/>
                  <a:gd name="connsiteY12" fmla="*/ 999185 h 1547635"/>
                  <a:gd name="connsiteX13" fmla="*/ 90346 w 2535729"/>
                  <a:gd name="connsiteY13" fmla="*/ 1259272 h 1547635"/>
                  <a:gd name="connsiteX14" fmla="*/ 432055 w 2535729"/>
                  <a:gd name="connsiteY14" fmla="*/ 1459981 h 1547635"/>
                  <a:gd name="connsiteX15" fmla="*/ 868491 w 2535729"/>
                  <a:gd name="connsiteY15" fmla="*/ 1535446 h 1547635"/>
                  <a:gd name="connsiteX16" fmla="*/ 1712767 w 2535729"/>
                  <a:gd name="connsiteY16" fmla="*/ 1501685 h 1547635"/>
                  <a:gd name="connsiteX17" fmla="*/ 2081483 w 2535729"/>
                  <a:gd name="connsiteY17" fmla="*/ 1393520 h 1547635"/>
                  <a:gd name="connsiteX18" fmla="*/ 2330384 w 2535729"/>
                  <a:gd name="connsiteY18" fmla="*/ 1142170 h 1547635"/>
                  <a:gd name="connsiteX19" fmla="*/ 2426104 w 2535729"/>
                  <a:gd name="connsiteY19" fmla="*/ 1066573 h 1547635"/>
                  <a:gd name="connsiteX20" fmla="*/ 2518383 w 2535729"/>
                  <a:gd name="connsiteY20" fmla="*/ 932855 h 1547635"/>
                  <a:gd name="connsiteX21" fmla="*/ 2531358 w 2535729"/>
                  <a:gd name="connsiteY21" fmla="*/ 791922 h 1547635"/>
                  <a:gd name="connsiteX22" fmla="*/ 2526459 w 2535729"/>
                  <a:gd name="connsiteY22" fmla="*/ 772129 h 1547635"/>
                  <a:gd name="connsiteX23" fmla="*/ 2526260 w 2535729"/>
                  <a:gd name="connsiteY23" fmla="*/ 765576 h 154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35729" h="1547635">
                    <a:moveTo>
                      <a:pt x="2526260" y="765576"/>
                    </a:moveTo>
                    <a:cubicBezTo>
                      <a:pt x="2526459" y="759089"/>
                      <a:pt x="2527717" y="752667"/>
                      <a:pt x="2528644" y="746246"/>
                    </a:cubicBezTo>
                    <a:cubicBezTo>
                      <a:pt x="2536852" y="691965"/>
                      <a:pt x="2525334" y="630667"/>
                      <a:pt x="2488926" y="588102"/>
                    </a:cubicBezTo>
                    <a:cubicBezTo>
                      <a:pt x="2445368" y="537130"/>
                      <a:pt x="2366991" y="503370"/>
                      <a:pt x="2312378" y="463453"/>
                    </a:cubicBezTo>
                    <a:cubicBezTo>
                      <a:pt x="2301390" y="461401"/>
                      <a:pt x="2298940" y="453722"/>
                      <a:pt x="2299470" y="443925"/>
                    </a:cubicBezTo>
                    <a:cubicBezTo>
                      <a:pt x="2303971" y="355023"/>
                      <a:pt x="2253331" y="295843"/>
                      <a:pt x="2189318" y="245798"/>
                    </a:cubicBezTo>
                    <a:cubicBezTo>
                      <a:pt x="2000789" y="98245"/>
                      <a:pt x="1747586" y="53628"/>
                      <a:pt x="1516360" y="24170"/>
                    </a:cubicBezTo>
                    <a:cubicBezTo>
                      <a:pt x="1268718" y="-7405"/>
                      <a:pt x="1016706" y="-9127"/>
                      <a:pt x="769262" y="25428"/>
                    </a:cubicBezTo>
                    <a:cubicBezTo>
                      <a:pt x="527180" y="59255"/>
                      <a:pt x="250808" y="112808"/>
                      <a:pt x="67972" y="287369"/>
                    </a:cubicBezTo>
                    <a:cubicBezTo>
                      <a:pt x="-22718" y="373955"/>
                      <a:pt x="-8817" y="547589"/>
                      <a:pt x="30041" y="655755"/>
                    </a:cubicBezTo>
                    <a:cubicBezTo>
                      <a:pt x="40897" y="685941"/>
                      <a:pt x="55725" y="714604"/>
                      <a:pt x="74128" y="740884"/>
                    </a:cubicBezTo>
                    <a:cubicBezTo>
                      <a:pt x="87301" y="759684"/>
                      <a:pt x="133110" y="790863"/>
                      <a:pt x="109477" y="809862"/>
                    </a:cubicBezTo>
                    <a:cubicBezTo>
                      <a:pt x="48047" y="859112"/>
                      <a:pt x="32755" y="924713"/>
                      <a:pt x="42685" y="999185"/>
                    </a:cubicBezTo>
                    <a:cubicBezTo>
                      <a:pt x="45002" y="1084049"/>
                      <a:pt x="43876" y="1185661"/>
                      <a:pt x="90346" y="1259272"/>
                    </a:cubicBezTo>
                    <a:cubicBezTo>
                      <a:pt x="162766" y="1373992"/>
                      <a:pt x="308664" y="1423044"/>
                      <a:pt x="432055" y="1459981"/>
                    </a:cubicBezTo>
                    <a:cubicBezTo>
                      <a:pt x="573849" y="1502480"/>
                      <a:pt x="721269" y="1523464"/>
                      <a:pt x="868491" y="1535446"/>
                    </a:cubicBezTo>
                    <a:cubicBezTo>
                      <a:pt x="1149960" y="1558416"/>
                      <a:pt x="1434475" y="1549877"/>
                      <a:pt x="1712767" y="1501685"/>
                    </a:cubicBezTo>
                    <a:cubicBezTo>
                      <a:pt x="1839004" y="1479841"/>
                      <a:pt x="1965308" y="1448728"/>
                      <a:pt x="2081483" y="1393520"/>
                    </a:cubicBezTo>
                    <a:cubicBezTo>
                      <a:pt x="2181772" y="1345858"/>
                      <a:pt x="2323632" y="1267944"/>
                      <a:pt x="2330384" y="1142170"/>
                    </a:cubicBezTo>
                    <a:cubicBezTo>
                      <a:pt x="2332171" y="1108873"/>
                      <a:pt x="2402671" y="1085572"/>
                      <a:pt x="2426104" y="1066573"/>
                    </a:cubicBezTo>
                    <a:cubicBezTo>
                      <a:pt x="2469397" y="1031423"/>
                      <a:pt x="2502628" y="986740"/>
                      <a:pt x="2518383" y="932855"/>
                    </a:cubicBezTo>
                    <a:cubicBezTo>
                      <a:pt x="2530431" y="891747"/>
                      <a:pt x="2542413" y="833957"/>
                      <a:pt x="2531358" y="791922"/>
                    </a:cubicBezTo>
                    <a:cubicBezTo>
                      <a:pt x="2529637" y="785302"/>
                      <a:pt x="2527187" y="778882"/>
                      <a:pt x="2526459" y="772129"/>
                    </a:cubicBezTo>
                    <a:cubicBezTo>
                      <a:pt x="2526327" y="769879"/>
                      <a:pt x="2526260" y="767694"/>
                      <a:pt x="2526260" y="765576"/>
                    </a:cubicBezTo>
                    <a:close/>
                  </a:path>
                </a:pathLst>
              </a:custGeom>
              <a:solidFill>
                <a:srgbClr val="BB8444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Graphic 2">
                <a:extLst>
                  <a:ext uri="{FF2B5EF4-FFF2-40B4-BE49-F238E27FC236}">
                    <a16:creationId xmlns:a16="http://schemas.microsoft.com/office/drawing/2014/main" id="{ED78A414-37F8-4569-AA56-8AE1DD46D6E0}"/>
                  </a:ext>
                </a:extLst>
              </p:cNvPr>
              <p:cNvSpPr/>
              <p:nvPr/>
            </p:nvSpPr>
            <p:spPr>
              <a:xfrm>
                <a:off x="324531" y="1057839"/>
                <a:ext cx="2526438" cy="1153080"/>
              </a:xfrm>
              <a:custGeom>
                <a:avLst/>
                <a:gdLst>
                  <a:gd name="connsiteX0" fmla="*/ 2479827 w 2526438"/>
                  <a:gd name="connsiteY0" fmla="*/ 576496 h 1153080"/>
                  <a:gd name="connsiteX1" fmla="*/ 2305928 w 2526438"/>
                  <a:gd name="connsiteY1" fmla="*/ 464624 h 1153080"/>
                  <a:gd name="connsiteX2" fmla="*/ 2293019 w 2526438"/>
                  <a:gd name="connsiteY2" fmla="*/ 445095 h 1153080"/>
                  <a:gd name="connsiteX3" fmla="*/ 2182868 w 2526438"/>
                  <a:gd name="connsiteY3" fmla="*/ 246968 h 1153080"/>
                  <a:gd name="connsiteX4" fmla="*/ 1494023 w 2526438"/>
                  <a:gd name="connsiteY4" fmla="*/ 20906 h 1153080"/>
                  <a:gd name="connsiteX5" fmla="*/ 717202 w 2526438"/>
                  <a:gd name="connsiteY5" fmla="*/ 32755 h 1153080"/>
                  <a:gd name="connsiteX6" fmla="*/ 61455 w 2526438"/>
                  <a:gd name="connsiteY6" fmla="*/ 288540 h 1153080"/>
                  <a:gd name="connsiteX7" fmla="*/ 157 w 2526438"/>
                  <a:gd name="connsiteY7" fmla="*/ 432518 h 1153080"/>
                  <a:gd name="connsiteX8" fmla="*/ 3069 w 2526438"/>
                  <a:gd name="connsiteY8" fmla="*/ 465153 h 1153080"/>
                  <a:gd name="connsiteX9" fmla="*/ 165517 w 2526438"/>
                  <a:gd name="connsiteY9" fmla="*/ 654013 h 1153080"/>
                  <a:gd name="connsiteX10" fmla="*/ 725940 w 2526438"/>
                  <a:gd name="connsiteY10" fmla="*/ 833605 h 1153080"/>
                  <a:gd name="connsiteX11" fmla="*/ 1357326 w 2526438"/>
                  <a:gd name="connsiteY11" fmla="*/ 857436 h 1153080"/>
                  <a:gd name="connsiteX12" fmla="*/ 1896235 w 2526438"/>
                  <a:gd name="connsiteY12" fmla="*/ 762113 h 1153080"/>
                  <a:gd name="connsiteX13" fmla="*/ 2289842 w 2526438"/>
                  <a:gd name="connsiteY13" fmla="*/ 510961 h 1153080"/>
                  <a:gd name="connsiteX14" fmla="*/ 2289776 w 2526438"/>
                  <a:gd name="connsiteY14" fmla="*/ 542405 h 1153080"/>
                  <a:gd name="connsiteX15" fmla="*/ 2166385 w 2526438"/>
                  <a:gd name="connsiteY15" fmla="*/ 782236 h 1153080"/>
                  <a:gd name="connsiteX16" fmla="*/ 1419154 w 2526438"/>
                  <a:gd name="connsiteY16" fmla="*/ 992610 h 1153080"/>
                  <a:gd name="connsiteX17" fmla="*/ 712436 w 2526438"/>
                  <a:gd name="connsiteY17" fmla="*/ 974538 h 1153080"/>
                  <a:gd name="connsiteX18" fmla="*/ 396676 w 2526438"/>
                  <a:gd name="connsiteY18" fmla="*/ 928201 h 1153080"/>
                  <a:gd name="connsiteX19" fmla="*/ 806038 w 2526438"/>
                  <a:gd name="connsiteY19" fmla="*/ 1089258 h 1153080"/>
                  <a:gd name="connsiteX20" fmla="*/ 1528313 w 2526438"/>
                  <a:gd name="connsiteY20" fmla="*/ 1149364 h 1153080"/>
                  <a:gd name="connsiteX21" fmla="*/ 2404296 w 2526438"/>
                  <a:gd name="connsiteY21" fmla="*/ 921449 h 1153080"/>
                  <a:gd name="connsiteX22" fmla="*/ 2526430 w 2526438"/>
                  <a:gd name="connsiteY22" fmla="*/ 716238 h 1153080"/>
                  <a:gd name="connsiteX23" fmla="*/ 2479827 w 2526438"/>
                  <a:gd name="connsiteY23" fmla="*/ 576496 h 1153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26438" h="1153080">
                    <a:moveTo>
                      <a:pt x="2479827" y="576496"/>
                    </a:moveTo>
                    <a:cubicBezTo>
                      <a:pt x="2436071" y="520759"/>
                      <a:pt x="2362725" y="475281"/>
                      <a:pt x="2305928" y="464624"/>
                    </a:cubicBezTo>
                    <a:cubicBezTo>
                      <a:pt x="2294939" y="462571"/>
                      <a:pt x="2292490" y="454893"/>
                      <a:pt x="2293019" y="445095"/>
                    </a:cubicBezTo>
                    <a:cubicBezTo>
                      <a:pt x="2297521" y="356193"/>
                      <a:pt x="2246880" y="297013"/>
                      <a:pt x="2182868" y="246968"/>
                    </a:cubicBezTo>
                    <a:cubicBezTo>
                      <a:pt x="1994405" y="99415"/>
                      <a:pt x="1726440" y="49304"/>
                      <a:pt x="1494023" y="20906"/>
                    </a:cubicBezTo>
                    <a:cubicBezTo>
                      <a:pt x="1236252" y="-10604"/>
                      <a:pt x="973913" y="-6367"/>
                      <a:pt x="717202" y="32755"/>
                    </a:cubicBezTo>
                    <a:cubicBezTo>
                      <a:pt x="485910" y="68038"/>
                      <a:pt x="236480" y="121525"/>
                      <a:pt x="61455" y="288540"/>
                    </a:cubicBezTo>
                    <a:cubicBezTo>
                      <a:pt x="18626" y="329450"/>
                      <a:pt x="-2028" y="375655"/>
                      <a:pt x="157" y="432518"/>
                    </a:cubicBezTo>
                    <a:cubicBezTo>
                      <a:pt x="554" y="442448"/>
                      <a:pt x="3003" y="464094"/>
                      <a:pt x="3069" y="465153"/>
                    </a:cubicBezTo>
                    <a:cubicBezTo>
                      <a:pt x="20148" y="549157"/>
                      <a:pt x="95745" y="610919"/>
                      <a:pt x="165517" y="654013"/>
                    </a:cubicBezTo>
                    <a:cubicBezTo>
                      <a:pt x="334186" y="758273"/>
                      <a:pt x="532049" y="803883"/>
                      <a:pt x="725940" y="833605"/>
                    </a:cubicBezTo>
                    <a:cubicBezTo>
                      <a:pt x="934526" y="865578"/>
                      <a:pt x="1146952" y="872264"/>
                      <a:pt x="1357326" y="857436"/>
                    </a:cubicBezTo>
                    <a:cubicBezTo>
                      <a:pt x="1540294" y="844528"/>
                      <a:pt x="1721541" y="819902"/>
                      <a:pt x="1896235" y="762113"/>
                    </a:cubicBezTo>
                    <a:cubicBezTo>
                      <a:pt x="2047561" y="712068"/>
                      <a:pt x="2195114" y="653417"/>
                      <a:pt x="2289842" y="510961"/>
                    </a:cubicBezTo>
                    <a:cubicBezTo>
                      <a:pt x="2289643" y="522546"/>
                      <a:pt x="2288849" y="532542"/>
                      <a:pt x="2289776" y="542405"/>
                    </a:cubicBezTo>
                    <a:cubicBezTo>
                      <a:pt x="2299705" y="648651"/>
                      <a:pt x="2249263" y="723983"/>
                      <a:pt x="2166385" y="782236"/>
                    </a:cubicBezTo>
                    <a:cubicBezTo>
                      <a:pt x="1958990" y="928068"/>
                      <a:pt x="1666598" y="972619"/>
                      <a:pt x="1419154" y="992610"/>
                    </a:cubicBezTo>
                    <a:cubicBezTo>
                      <a:pt x="1184817" y="1011609"/>
                      <a:pt x="945581" y="1004327"/>
                      <a:pt x="712436" y="974538"/>
                    </a:cubicBezTo>
                    <a:cubicBezTo>
                      <a:pt x="613074" y="961829"/>
                      <a:pt x="519803" y="946074"/>
                      <a:pt x="396676" y="928201"/>
                    </a:cubicBezTo>
                    <a:cubicBezTo>
                      <a:pt x="472604" y="999098"/>
                      <a:pt x="672784" y="1061918"/>
                      <a:pt x="806038" y="1089258"/>
                    </a:cubicBezTo>
                    <a:cubicBezTo>
                      <a:pt x="1044413" y="1138243"/>
                      <a:pt x="1284509" y="1163001"/>
                      <a:pt x="1528313" y="1149364"/>
                    </a:cubicBezTo>
                    <a:cubicBezTo>
                      <a:pt x="1820307" y="1133014"/>
                      <a:pt x="2157911" y="1093296"/>
                      <a:pt x="2404296" y="921449"/>
                    </a:cubicBezTo>
                    <a:cubicBezTo>
                      <a:pt x="2476252" y="871271"/>
                      <a:pt x="2527224" y="808649"/>
                      <a:pt x="2526430" y="716238"/>
                    </a:cubicBezTo>
                    <a:cubicBezTo>
                      <a:pt x="2526099" y="670562"/>
                      <a:pt x="2514316" y="620451"/>
                      <a:pt x="2479827" y="576496"/>
                    </a:cubicBezTo>
                    <a:close/>
                  </a:path>
                </a:pathLst>
              </a:custGeom>
              <a:solidFill>
                <a:srgbClr val="F7B24C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Graphic 2">
                <a:extLst>
                  <a:ext uri="{FF2B5EF4-FFF2-40B4-BE49-F238E27FC236}">
                    <a16:creationId xmlns:a16="http://schemas.microsoft.com/office/drawing/2014/main" id="{F4D8B1FF-DE9F-4766-8A15-29331B435297}"/>
                  </a:ext>
                </a:extLst>
              </p:cNvPr>
              <p:cNvSpPr/>
              <p:nvPr/>
            </p:nvSpPr>
            <p:spPr>
              <a:xfrm>
                <a:off x="360160" y="1852719"/>
                <a:ext cx="2033644" cy="596335"/>
              </a:xfrm>
              <a:custGeom>
                <a:avLst/>
                <a:gdLst>
                  <a:gd name="connsiteX0" fmla="*/ 80504 w 2033644"/>
                  <a:gd name="connsiteY0" fmla="*/ 0 h 596335"/>
                  <a:gd name="connsiteX1" fmla="*/ 201843 w 2033644"/>
                  <a:gd name="connsiteY1" fmla="*/ 72353 h 596335"/>
                  <a:gd name="connsiteX2" fmla="*/ 219783 w 2033644"/>
                  <a:gd name="connsiteY2" fmla="*/ 103797 h 596335"/>
                  <a:gd name="connsiteX3" fmla="*/ 342843 w 2033644"/>
                  <a:gd name="connsiteY3" fmla="*/ 308478 h 596335"/>
                  <a:gd name="connsiteX4" fmla="*/ 784641 w 2033644"/>
                  <a:gd name="connsiteY4" fmla="*/ 461790 h 596335"/>
                  <a:gd name="connsiteX5" fmla="*/ 1216774 w 2033644"/>
                  <a:gd name="connsiteY5" fmla="*/ 504222 h 596335"/>
                  <a:gd name="connsiteX6" fmla="*/ 1562984 w 2033644"/>
                  <a:gd name="connsiteY6" fmla="*/ 499919 h 596335"/>
                  <a:gd name="connsiteX7" fmla="*/ 1918131 w 2033644"/>
                  <a:gd name="connsiteY7" fmla="*/ 453250 h 596335"/>
                  <a:gd name="connsiteX8" fmla="*/ 2033644 w 2033644"/>
                  <a:gd name="connsiteY8" fmla="*/ 431802 h 596335"/>
                  <a:gd name="connsiteX9" fmla="*/ 1857097 w 2033644"/>
                  <a:gd name="connsiteY9" fmla="*/ 500978 h 596335"/>
                  <a:gd name="connsiteX10" fmla="*/ 1444293 w 2033644"/>
                  <a:gd name="connsiteY10" fmla="*/ 579885 h 596335"/>
                  <a:gd name="connsiteX11" fmla="*/ 1028974 w 2033644"/>
                  <a:gd name="connsiteY11" fmla="*/ 593058 h 596335"/>
                  <a:gd name="connsiteX12" fmla="*/ 366541 w 2033644"/>
                  <a:gd name="connsiteY12" fmla="*/ 478670 h 596335"/>
                  <a:gd name="connsiteX13" fmla="*/ 78783 w 2033644"/>
                  <a:gd name="connsiteY13" fmla="*/ 321717 h 596335"/>
                  <a:gd name="connsiteX14" fmla="*/ 2789 w 2033644"/>
                  <a:gd name="connsiteY14" fmla="*/ 204284 h 596335"/>
                  <a:gd name="connsiteX15" fmla="*/ 69582 w 2033644"/>
                  <a:gd name="connsiteY15" fmla="*/ 15027 h 596335"/>
                  <a:gd name="connsiteX16" fmla="*/ 80504 w 2033644"/>
                  <a:gd name="connsiteY16" fmla="*/ 0 h 596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33644" h="596335">
                    <a:moveTo>
                      <a:pt x="80504" y="0"/>
                    </a:moveTo>
                    <a:cubicBezTo>
                      <a:pt x="119428" y="26677"/>
                      <a:pt x="158418" y="53288"/>
                      <a:pt x="201843" y="72353"/>
                    </a:cubicBezTo>
                    <a:cubicBezTo>
                      <a:pt x="216473" y="78774"/>
                      <a:pt x="220378" y="89167"/>
                      <a:pt x="219783" y="103797"/>
                    </a:cubicBezTo>
                    <a:cubicBezTo>
                      <a:pt x="215612" y="199054"/>
                      <a:pt x="271085" y="260088"/>
                      <a:pt x="342843" y="308478"/>
                    </a:cubicBezTo>
                    <a:cubicBezTo>
                      <a:pt x="476163" y="398439"/>
                      <a:pt x="629211" y="434715"/>
                      <a:pt x="784641" y="461790"/>
                    </a:cubicBezTo>
                    <a:cubicBezTo>
                      <a:pt x="927560" y="486680"/>
                      <a:pt x="1071803" y="496940"/>
                      <a:pt x="1216774" y="504222"/>
                    </a:cubicBezTo>
                    <a:cubicBezTo>
                      <a:pt x="1332685" y="510047"/>
                      <a:pt x="1447934" y="505347"/>
                      <a:pt x="1562984" y="499919"/>
                    </a:cubicBezTo>
                    <a:cubicBezTo>
                      <a:pt x="1682205" y="494226"/>
                      <a:pt x="1801028" y="478273"/>
                      <a:pt x="1918131" y="453250"/>
                    </a:cubicBezTo>
                    <a:cubicBezTo>
                      <a:pt x="1956326" y="445108"/>
                      <a:pt x="1994654" y="437429"/>
                      <a:pt x="2033644" y="431802"/>
                    </a:cubicBezTo>
                    <a:cubicBezTo>
                      <a:pt x="1977840" y="462849"/>
                      <a:pt x="1917601" y="482708"/>
                      <a:pt x="1857097" y="500978"/>
                    </a:cubicBezTo>
                    <a:cubicBezTo>
                      <a:pt x="1722386" y="541689"/>
                      <a:pt x="1583638" y="564130"/>
                      <a:pt x="1444293" y="579885"/>
                    </a:cubicBezTo>
                    <a:cubicBezTo>
                      <a:pt x="1306471" y="595441"/>
                      <a:pt x="1167458" y="600274"/>
                      <a:pt x="1028974" y="593058"/>
                    </a:cubicBezTo>
                    <a:cubicBezTo>
                      <a:pt x="803904" y="581341"/>
                      <a:pt x="581019" y="552943"/>
                      <a:pt x="366541" y="478670"/>
                    </a:cubicBezTo>
                    <a:cubicBezTo>
                      <a:pt x="262083" y="442460"/>
                      <a:pt x="162258" y="396652"/>
                      <a:pt x="78783" y="321717"/>
                    </a:cubicBezTo>
                    <a:cubicBezTo>
                      <a:pt x="43037" y="289612"/>
                      <a:pt x="17948" y="250026"/>
                      <a:pt x="2789" y="204284"/>
                    </a:cubicBezTo>
                    <a:cubicBezTo>
                      <a:pt x="-7140" y="129812"/>
                      <a:pt x="8151" y="64277"/>
                      <a:pt x="69582" y="15027"/>
                    </a:cubicBezTo>
                    <a:cubicBezTo>
                      <a:pt x="74679" y="10922"/>
                      <a:pt x="79975" y="7282"/>
                      <a:pt x="80504" y="0"/>
                    </a:cubicBezTo>
                    <a:close/>
                  </a:path>
                </a:pathLst>
              </a:custGeom>
              <a:solidFill>
                <a:srgbClr val="F8B24C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Graphic 2">
                <a:extLst>
                  <a:ext uri="{FF2B5EF4-FFF2-40B4-BE49-F238E27FC236}">
                    <a16:creationId xmlns:a16="http://schemas.microsoft.com/office/drawing/2014/main" id="{4E264556-E4A6-45B4-AD44-AB83F2706694}"/>
                  </a:ext>
                </a:extLst>
              </p:cNvPr>
              <p:cNvSpPr/>
              <p:nvPr/>
            </p:nvSpPr>
            <p:spPr>
              <a:xfrm>
                <a:off x="1204908" y="1316921"/>
                <a:ext cx="567770" cy="331957"/>
              </a:xfrm>
              <a:custGeom>
                <a:avLst/>
                <a:gdLst>
                  <a:gd name="connsiteX0" fmla="*/ 326814 w 567770"/>
                  <a:gd name="connsiteY0" fmla="*/ 142721 h 331957"/>
                  <a:gd name="connsiteX1" fmla="*/ 474566 w 567770"/>
                  <a:gd name="connsiteY1" fmla="*/ 142721 h 331957"/>
                  <a:gd name="connsiteX2" fmla="*/ 462121 w 567770"/>
                  <a:gd name="connsiteY2" fmla="*/ 112138 h 331957"/>
                  <a:gd name="connsiteX3" fmla="*/ 386325 w 567770"/>
                  <a:gd name="connsiteY3" fmla="*/ 75200 h 331957"/>
                  <a:gd name="connsiteX4" fmla="*/ 326814 w 567770"/>
                  <a:gd name="connsiteY4" fmla="*/ 142721 h 331957"/>
                  <a:gd name="connsiteX5" fmla="*/ 326814 w 567770"/>
                  <a:gd name="connsiteY5" fmla="*/ 142721 h 331957"/>
                  <a:gd name="connsiteX6" fmla="*/ 92874 w 567770"/>
                  <a:gd name="connsiteY6" fmla="*/ 187668 h 331957"/>
                  <a:gd name="connsiteX7" fmla="*/ 105716 w 567770"/>
                  <a:gd name="connsiteY7" fmla="*/ 219708 h 331957"/>
                  <a:gd name="connsiteX8" fmla="*/ 181512 w 567770"/>
                  <a:gd name="connsiteY8" fmla="*/ 256645 h 331957"/>
                  <a:gd name="connsiteX9" fmla="*/ 249099 w 567770"/>
                  <a:gd name="connsiteY9" fmla="*/ 187602 h 331957"/>
                  <a:gd name="connsiteX10" fmla="*/ 92874 w 567770"/>
                  <a:gd name="connsiteY10" fmla="*/ 187602 h 331957"/>
                  <a:gd name="connsiteX11" fmla="*/ 0 w 567770"/>
                  <a:gd name="connsiteY11" fmla="*/ 187668 h 331957"/>
                  <a:gd name="connsiteX12" fmla="*/ 0 w 567770"/>
                  <a:gd name="connsiteY12" fmla="*/ 142721 h 331957"/>
                  <a:gd name="connsiteX13" fmla="*/ 27141 w 567770"/>
                  <a:gd name="connsiteY13" fmla="*/ 142721 h 331957"/>
                  <a:gd name="connsiteX14" fmla="*/ 40446 w 567770"/>
                  <a:gd name="connsiteY14" fmla="*/ 92808 h 331957"/>
                  <a:gd name="connsiteX15" fmla="*/ 165757 w 567770"/>
                  <a:gd name="connsiteY15" fmla="*/ 0 h 331957"/>
                  <a:gd name="connsiteX16" fmla="*/ 167809 w 567770"/>
                  <a:gd name="connsiteY16" fmla="*/ 74339 h 331957"/>
                  <a:gd name="connsiteX17" fmla="*/ 98633 w 567770"/>
                  <a:gd name="connsiteY17" fmla="*/ 125576 h 331957"/>
                  <a:gd name="connsiteX18" fmla="*/ 93271 w 567770"/>
                  <a:gd name="connsiteY18" fmla="*/ 142721 h 331957"/>
                  <a:gd name="connsiteX19" fmla="*/ 261743 w 567770"/>
                  <a:gd name="connsiteY19" fmla="*/ 142721 h 331957"/>
                  <a:gd name="connsiteX20" fmla="*/ 378315 w 567770"/>
                  <a:gd name="connsiteY20" fmla="*/ 1523 h 331957"/>
                  <a:gd name="connsiteX21" fmla="*/ 514549 w 567770"/>
                  <a:gd name="connsiteY21" fmla="*/ 68448 h 331957"/>
                  <a:gd name="connsiteX22" fmla="*/ 540630 w 567770"/>
                  <a:gd name="connsiteY22" fmla="*/ 142721 h 331957"/>
                  <a:gd name="connsiteX23" fmla="*/ 567771 w 567770"/>
                  <a:gd name="connsiteY23" fmla="*/ 142721 h 331957"/>
                  <a:gd name="connsiteX24" fmla="*/ 567771 w 567770"/>
                  <a:gd name="connsiteY24" fmla="*/ 187668 h 331957"/>
                  <a:gd name="connsiteX25" fmla="*/ 540763 w 567770"/>
                  <a:gd name="connsiteY25" fmla="*/ 187668 h 331957"/>
                  <a:gd name="connsiteX26" fmla="*/ 527258 w 567770"/>
                  <a:gd name="connsiteY26" fmla="*/ 239037 h 331957"/>
                  <a:gd name="connsiteX27" fmla="*/ 401948 w 567770"/>
                  <a:gd name="connsiteY27" fmla="*/ 331845 h 331957"/>
                  <a:gd name="connsiteX28" fmla="*/ 399895 w 567770"/>
                  <a:gd name="connsiteY28" fmla="*/ 257506 h 331957"/>
                  <a:gd name="connsiteX29" fmla="*/ 469071 w 567770"/>
                  <a:gd name="connsiteY29" fmla="*/ 206270 h 331957"/>
                  <a:gd name="connsiteX30" fmla="*/ 474764 w 567770"/>
                  <a:gd name="connsiteY30" fmla="*/ 187668 h 331957"/>
                  <a:gd name="connsiteX31" fmla="*/ 317083 w 567770"/>
                  <a:gd name="connsiteY31" fmla="*/ 187668 h 331957"/>
                  <a:gd name="connsiteX32" fmla="*/ 190448 w 567770"/>
                  <a:gd name="connsiteY32" fmla="*/ 330323 h 331957"/>
                  <a:gd name="connsiteX33" fmla="*/ 53156 w 567770"/>
                  <a:gd name="connsiteY33" fmla="*/ 263397 h 331957"/>
                  <a:gd name="connsiteX34" fmla="*/ 26942 w 567770"/>
                  <a:gd name="connsiteY34" fmla="*/ 187668 h 331957"/>
                  <a:gd name="connsiteX35" fmla="*/ 0 w 567770"/>
                  <a:gd name="connsiteY35" fmla="*/ 187668 h 33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67770" h="331957">
                    <a:moveTo>
                      <a:pt x="326814" y="142721"/>
                    </a:moveTo>
                    <a:lnTo>
                      <a:pt x="474566" y="142721"/>
                    </a:lnTo>
                    <a:cubicBezTo>
                      <a:pt x="472249" y="131864"/>
                      <a:pt x="468012" y="121471"/>
                      <a:pt x="462121" y="112138"/>
                    </a:cubicBezTo>
                    <a:cubicBezTo>
                      <a:pt x="444777" y="84666"/>
                      <a:pt x="415584" y="70434"/>
                      <a:pt x="386325" y="75200"/>
                    </a:cubicBezTo>
                    <a:cubicBezTo>
                      <a:pt x="348063" y="80893"/>
                      <a:pt x="335221" y="107901"/>
                      <a:pt x="326814" y="142721"/>
                    </a:cubicBezTo>
                    <a:lnTo>
                      <a:pt x="326814" y="142721"/>
                    </a:lnTo>
                    <a:close/>
                    <a:moveTo>
                      <a:pt x="92874" y="187668"/>
                    </a:moveTo>
                    <a:cubicBezTo>
                      <a:pt x="95191" y="199054"/>
                      <a:pt x="99494" y="209910"/>
                      <a:pt x="105716" y="219708"/>
                    </a:cubicBezTo>
                    <a:cubicBezTo>
                      <a:pt x="123060" y="247179"/>
                      <a:pt x="152253" y="261412"/>
                      <a:pt x="181512" y="256645"/>
                    </a:cubicBezTo>
                    <a:cubicBezTo>
                      <a:pt x="220568" y="247510"/>
                      <a:pt x="237845" y="220767"/>
                      <a:pt x="249099" y="187602"/>
                    </a:cubicBezTo>
                    <a:lnTo>
                      <a:pt x="92874" y="187602"/>
                    </a:lnTo>
                    <a:close/>
                    <a:moveTo>
                      <a:pt x="0" y="187668"/>
                    </a:moveTo>
                    <a:lnTo>
                      <a:pt x="0" y="142721"/>
                    </a:lnTo>
                    <a:lnTo>
                      <a:pt x="27141" y="142721"/>
                    </a:lnTo>
                    <a:cubicBezTo>
                      <a:pt x="29193" y="125642"/>
                      <a:pt x="33628" y="108761"/>
                      <a:pt x="40446" y="92808"/>
                    </a:cubicBezTo>
                    <a:cubicBezTo>
                      <a:pt x="64012" y="37600"/>
                      <a:pt x="112270" y="1920"/>
                      <a:pt x="165757" y="0"/>
                    </a:cubicBezTo>
                    <a:lnTo>
                      <a:pt x="167809" y="74339"/>
                    </a:lnTo>
                    <a:cubicBezTo>
                      <a:pt x="138285" y="75398"/>
                      <a:pt x="111608" y="95125"/>
                      <a:pt x="98633" y="125576"/>
                    </a:cubicBezTo>
                    <a:cubicBezTo>
                      <a:pt x="96250" y="131136"/>
                      <a:pt x="94397" y="136829"/>
                      <a:pt x="93271" y="142721"/>
                    </a:cubicBezTo>
                    <a:lnTo>
                      <a:pt x="261743" y="142721"/>
                    </a:lnTo>
                    <a:cubicBezTo>
                      <a:pt x="276504" y="84004"/>
                      <a:pt x="293319" y="21249"/>
                      <a:pt x="378315" y="1523"/>
                    </a:cubicBezTo>
                    <a:cubicBezTo>
                      <a:pt x="431008" y="-6686"/>
                      <a:pt x="483304" y="18998"/>
                      <a:pt x="514549" y="68448"/>
                    </a:cubicBezTo>
                    <a:cubicBezTo>
                      <a:pt x="528649" y="90822"/>
                      <a:pt x="537453" y="116308"/>
                      <a:pt x="540630" y="142721"/>
                    </a:cubicBezTo>
                    <a:lnTo>
                      <a:pt x="567771" y="142721"/>
                    </a:lnTo>
                    <a:lnTo>
                      <a:pt x="567771" y="187668"/>
                    </a:lnTo>
                    <a:lnTo>
                      <a:pt x="540763" y="187668"/>
                    </a:lnTo>
                    <a:cubicBezTo>
                      <a:pt x="538777" y="205277"/>
                      <a:pt x="534275" y="222620"/>
                      <a:pt x="527258" y="239037"/>
                    </a:cubicBezTo>
                    <a:cubicBezTo>
                      <a:pt x="503692" y="294245"/>
                      <a:pt x="455435" y="329925"/>
                      <a:pt x="401948" y="331845"/>
                    </a:cubicBezTo>
                    <a:lnTo>
                      <a:pt x="399895" y="257506"/>
                    </a:lnTo>
                    <a:cubicBezTo>
                      <a:pt x="429419" y="256447"/>
                      <a:pt x="456097" y="236720"/>
                      <a:pt x="469071" y="206270"/>
                    </a:cubicBezTo>
                    <a:cubicBezTo>
                      <a:pt x="471653" y="200246"/>
                      <a:pt x="473573" y="194023"/>
                      <a:pt x="474764" y="187668"/>
                    </a:cubicBezTo>
                    <a:lnTo>
                      <a:pt x="317083" y="187668"/>
                    </a:lnTo>
                    <a:cubicBezTo>
                      <a:pt x="304969" y="244200"/>
                      <a:pt x="284183" y="305631"/>
                      <a:pt x="190448" y="330323"/>
                    </a:cubicBezTo>
                    <a:cubicBezTo>
                      <a:pt x="137425" y="338928"/>
                      <a:pt x="84600" y="313111"/>
                      <a:pt x="53156" y="263397"/>
                    </a:cubicBezTo>
                    <a:cubicBezTo>
                      <a:pt x="38791" y="240626"/>
                      <a:pt x="29987" y="214610"/>
                      <a:pt x="26942" y="187668"/>
                    </a:cubicBezTo>
                    <a:lnTo>
                      <a:pt x="0" y="187668"/>
                    </a:lnTo>
                    <a:close/>
                  </a:path>
                </a:pathLst>
              </a:custGeom>
              <a:solidFill>
                <a:srgbClr val="FFFFFF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743820" y="528811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Freeform: Shape 478">
            <a:extLst>
              <a:ext uri="{FF2B5EF4-FFF2-40B4-BE49-F238E27FC236}">
                <a16:creationId xmlns:a16="http://schemas.microsoft.com/office/drawing/2014/main" id="{88BD1F13-485A-405F-BF1A-5F6D4BA0C06D}"/>
              </a:ext>
            </a:extLst>
          </p:cNvPr>
          <p:cNvSpPr/>
          <p:nvPr/>
        </p:nvSpPr>
        <p:spPr>
          <a:xfrm>
            <a:off x="2204404" y="5333152"/>
            <a:ext cx="438820" cy="595322"/>
          </a:xfrm>
          <a:custGeom>
            <a:avLst/>
            <a:gdLst>
              <a:gd name="connsiteX0" fmla="*/ 878465 w 908050"/>
              <a:gd name="connsiteY0" fmla="*/ 689972 h 1231900"/>
              <a:gd name="connsiteX1" fmla="*/ 781310 w 908050"/>
              <a:gd name="connsiteY1" fmla="*/ 601072 h 1231900"/>
              <a:gd name="connsiteX2" fmla="*/ 591445 w 908050"/>
              <a:gd name="connsiteY2" fmla="*/ 505822 h 1231900"/>
              <a:gd name="connsiteX3" fmla="*/ 564140 w 908050"/>
              <a:gd name="connsiteY3" fmla="*/ 471532 h 1231900"/>
              <a:gd name="connsiteX4" fmla="*/ 557790 w 908050"/>
              <a:gd name="connsiteY4" fmla="*/ 253092 h 1231900"/>
              <a:gd name="connsiteX5" fmla="*/ 589540 w 908050"/>
              <a:gd name="connsiteY5" fmla="*/ 227057 h 1231900"/>
              <a:gd name="connsiteX6" fmla="*/ 750195 w 908050"/>
              <a:gd name="connsiteY6" fmla="*/ 300717 h 1231900"/>
              <a:gd name="connsiteX7" fmla="*/ 811790 w 908050"/>
              <a:gd name="connsiteY7" fmla="*/ 420097 h 1231900"/>
              <a:gd name="connsiteX8" fmla="*/ 815600 w 908050"/>
              <a:gd name="connsiteY8" fmla="*/ 534397 h 1231900"/>
              <a:gd name="connsiteX9" fmla="*/ 849255 w 908050"/>
              <a:gd name="connsiteY9" fmla="*/ 564877 h 1231900"/>
              <a:gd name="connsiteX10" fmla="*/ 877830 w 908050"/>
              <a:gd name="connsiteY10" fmla="*/ 564242 h 1231900"/>
              <a:gd name="connsiteX11" fmla="*/ 902595 w 908050"/>
              <a:gd name="connsiteY11" fmla="*/ 536937 h 1231900"/>
              <a:gd name="connsiteX12" fmla="*/ 894340 w 908050"/>
              <a:gd name="connsiteY12" fmla="*/ 172447 h 1231900"/>
              <a:gd name="connsiteX13" fmla="*/ 853700 w 908050"/>
              <a:gd name="connsiteY13" fmla="*/ 133077 h 1231900"/>
              <a:gd name="connsiteX14" fmla="*/ 805440 w 908050"/>
              <a:gd name="connsiteY14" fmla="*/ 183242 h 1231900"/>
              <a:gd name="connsiteX15" fmla="*/ 805440 w 908050"/>
              <a:gd name="connsiteY15" fmla="*/ 199117 h 1231900"/>
              <a:gd name="connsiteX16" fmla="*/ 778770 w 908050"/>
              <a:gd name="connsiteY16" fmla="*/ 213087 h 1231900"/>
              <a:gd name="connsiteX17" fmla="*/ 641610 w 908050"/>
              <a:gd name="connsiteY17" fmla="*/ 148317 h 1231900"/>
              <a:gd name="connsiteX18" fmla="*/ 560965 w 908050"/>
              <a:gd name="connsiteY18" fmla="*/ 121012 h 1231900"/>
              <a:gd name="connsiteX19" fmla="*/ 552075 w 908050"/>
              <a:gd name="connsiteY19" fmla="*/ 33382 h 1231900"/>
              <a:gd name="connsiteX20" fmla="*/ 519055 w 908050"/>
              <a:gd name="connsiteY20" fmla="*/ 362 h 1231900"/>
              <a:gd name="connsiteX21" fmla="*/ 493655 w 908050"/>
              <a:gd name="connsiteY21" fmla="*/ 997 h 1231900"/>
              <a:gd name="connsiteX22" fmla="*/ 465080 w 908050"/>
              <a:gd name="connsiteY22" fmla="*/ 35287 h 1231900"/>
              <a:gd name="connsiteX23" fmla="*/ 468255 w 908050"/>
              <a:gd name="connsiteY23" fmla="*/ 105137 h 1231900"/>
              <a:gd name="connsiteX24" fmla="*/ 446030 w 908050"/>
              <a:gd name="connsiteY24" fmla="*/ 126092 h 1231900"/>
              <a:gd name="connsiteX25" fmla="*/ 424440 w 908050"/>
              <a:gd name="connsiteY25" fmla="*/ 105137 h 1231900"/>
              <a:gd name="connsiteX26" fmla="*/ 419995 w 908050"/>
              <a:gd name="connsiteY26" fmla="*/ 38462 h 1231900"/>
              <a:gd name="connsiteX27" fmla="*/ 388245 w 908050"/>
              <a:gd name="connsiteY27" fmla="*/ 6712 h 1231900"/>
              <a:gd name="connsiteX28" fmla="*/ 356495 w 908050"/>
              <a:gd name="connsiteY28" fmla="*/ 7347 h 1231900"/>
              <a:gd name="connsiteX29" fmla="*/ 332365 w 908050"/>
              <a:gd name="connsiteY29" fmla="*/ 35287 h 1231900"/>
              <a:gd name="connsiteX30" fmla="*/ 336175 w 908050"/>
              <a:gd name="connsiteY30" fmla="*/ 101962 h 1231900"/>
              <a:gd name="connsiteX31" fmla="*/ 303155 w 908050"/>
              <a:gd name="connsiteY31" fmla="*/ 142602 h 1231900"/>
              <a:gd name="connsiteX32" fmla="*/ 101225 w 908050"/>
              <a:gd name="connsiteY32" fmla="*/ 230867 h 1231900"/>
              <a:gd name="connsiteX33" fmla="*/ 46615 w 908050"/>
              <a:gd name="connsiteY33" fmla="*/ 548367 h 1231900"/>
              <a:gd name="connsiteX34" fmla="*/ 159010 w 908050"/>
              <a:gd name="connsiteY34" fmla="*/ 634092 h 1231900"/>
              <a:gd name="connsiteX35" fmla="*/ 327285 w 908050"/>
              <a:gd name="connsiteY35" fmla="*/ 715372 h 1231900"/>
              <a:gd name="connsiteX36" fmla="*/ 353955 w 908050"/>
              <a:gd name="connsiteY36" fmla="*/ 747757 h 1231900"/>
              <a:gd name="connsiteX37" fmla="*/ 360305 w 908050"/>
              <a:gd name="connsiteY37" fmla="*/ 975722 h 1231900"/>
              <a:gd name="connsiteX38" fmla="*/ 333635 w 908050"/>
              <a:gd name="connsiteY38" fmla="*/ 995407 h 1231900"/>
              <a:gd name="connsiteX39" fmla="*/ 148850 w 908050"/>
              <a:gd name="connsiteY39" fmla="*/ 909047 h 1231900"/>
              <a:gd name="connsiteX40" fmla="*/ 101860 w 908050"/>
              <a:gd name="connsiteY40" fmla="*/ 822052 h 1231900"/>
              <a:gd name="connsiteX41" fmla="*/ 95510 w 908050"/>
              <a:gd name="connsiteY41" fmla="*/ 708387 h 1231900"/>
              <a:gd name="connsiteX42" fmla="*/ 42805 w 908050"/>
              <a:gd name="connsiteY42" fmla="*/ 655682 h 1231900"/>
              <a:gd name="connsiteX43" fmla="*/ 5975 w 908050"/>
              <a:gd name="connsiteY43" fmla="*/ 695052 h 1231900"/>
              <a:gd name="connsiteX44" fmla="*/ 12325 w 908050"/>
              <a:gd name="connsiteY44" fmla="*/ 830942 h 1231900"/>
              <a:gd name="connsiteX45" fmla="*/ 18675 w 908050"/>
              <a:gd name="connsiteY45" fmla="*/ 1058907 h 1231900"/>
              <a:gd name="connsiteX46" fmla="*/ 47885 w 908050"/>
              <a:gd name="connsiteY46" fmla="*/ 1086847 h 1231900"/>
              <a:gd name="connsiteX47" fmla="*/ 79635 w 908050"/>
              <a:gd name="connsiteY47" fmla="*/ 1086212 h 1231900"/>
              <a:gd name="connsiteX48" fmla="*/ 107575 w 908050"/>
              <a:gd name="connsiteY48" fmla="*/ 1057002 h 1231900"/>
              <a:gd name="connsiteX49" fmla="*/ 107575 w 908050"/>
              <a:gd name="connsiteY49" fmla="*/ 986517 h 1231900"/>
              <a:gd name="connsiteX50" fmla="*/ 339985 w 908050"/>
              <a:gd name="connsiteY50" fmla="*/ 1084942 h 1231900"/>
              <a:gd name="connsiteX51" fmla="*/ 363480 w 908050"/>
              <a:gd name="connsiteY51" fmla="*/ 1113517 h 1231900"/>
              <a:gd name="connsiteX52" fmla="*/ 367925 w 908050"/>
              <a:gd name="connsiteY52" fmla="*/ 1205592 h 1231900"/>
              <a:gd name="connsiteX53" fmla="*/ 396500 w 908050"/>
              <a:gd name="connsiteY53" fmla="*/ 1234167 h 1231900"/>
              <a:gd name="connsiteX54" fmla="*/ 425075 w 908050"/>
              <a:gd name="connsiteY54" fmla="*/ 1234167 h 1231900"/>
              <a:gd name="connsiteX55" fmla="*/ 454285 w 908050"/>
              <a:gd name="connsiteY55" fmla="*/ 1202417 h 1231900"/>
              <a:gd name="connsiteX56" fmla="*/ 451745 w 908050"/>
              <a:gd name="connsiteY56" fmla="*/ 1123042 h 1231900"/>
              <a:gd name="connsiteX57" fmla="*/ 472700 w 908050"/>
              <a:gd name="connsiteY57" fmla="*/ 1094467 h 1231900"/>
              <a:gd name="connsiteX58" fmla="*/ 496195 w 908050"/>
              <a:gd name="connsiteY58" fmla="*/ 1120502 h 1231900"/>
              <a:gd name="connsiteX59" fmla="*/ 500640 w 908050"/>
              <a:gd name="connsiteY59" fmla="*/ 1199242 h 1231900"/>
              <a:gd name="connsiteX60" fmla="*/ 543820 w 908050"/>
              <a:gd name="connsiteY60" fmla="*/ 1232262 h 1231900"/>
              <a:gd name="connsiteX61" fmla="*/ 589540 w 908050"/>
              <a:gd name="connsiteY61" fmla="*/ 1196067 h 1231900"/>
              <a:gd name="connsiteX62" fmla="*/ 583825 w 908050"/>
              <a:gd name="connsiteY62" fmla="*/ 1120502 h 1231900"/>
              <a:gd name="connsiteX63" fmla="*/ 618115 w 908050"/>
              <a:gd name="connsiteY63" fmla="*/ 1074782 h 1231900"/>
              <a:gd name="connsiteX64" fmla="*/ 837825 w 908050"/>
              <a:gd name="connsiteY64" fmla="*/ 966832 h 1231900"/>
              <a:gd name="connsiteX65" fmla="*/ 878465 w 908050"/>
              <a:gd name="connsiteY65" fmla="*/ 689972 h 1231900"/>
              <a:gd name="connsiteX66" fmla="*/ 344430 w 908050"/>
              <a:gd name="connsiteY66" fmla="*/ 377552 h 1231900"/>
              <a:gd name="connsiteX67" fmla="*/ 258705 w 908050"/>
              <a:gd name="connsiteY67" fmla="*/ 336912 h 1231900"/>
              <a:gd name="connsiteX68" fmla="*/ 264420 w 908050"/>
              <a:gd name="connsiteY68" fmla="*/ 261982 h 1231900"/>
              <a:gd name="connsiteX69" fmla="*/ 346970 w 908050"/>
              <a:gd name="connsiteY69" fmla="*/ 239122 h 1231900"/>
              <a:gd name="connsiteX70" fmla="*/ 344430 w 908050"/>
              <a:gd name="connsiteY70" fmla="*/ 377552 h 1231900"/>
              <a:gd name="connsiteX71" fmla="*/ 430155 w 908050"/>
              <a:gd name="connsiteY71" fmla="*/ 408032 h 1231900"/>
              <a:gd name="connsiteX72" fmla="*/ 424440 w 908050"/>
              <a:gd name="connsiteY72" fmla="*/ 234042 h 1231900"/>
              <a:gd name="connsiteX73" fmla="*/ 447300 w 908050"/>
              <a:gd name="connsiteY73" fmla="*/ 218802 h 1231900"/>
              <a:gd name="connsiteX74" fmla="*/ 468890 w 908050"/>
              <a:gd name="connsiteY74" fmla="*/ 233407 h 1231900"/>
              <a:gd name="connsiteX75" fmla="*/ 474605 w 908050"/>
              <a:gd name="connsiteY75" fmla="*/ 410572 h 1231900"/>
              <a:gd name="connsiteX76" fmla="*/ 453650 w 908050"/>
              <a:gd name="connsiteY76" fmla="*/ 440417 h 1231900"/>
              <a:gd name="connsiteX77" fmla="*/ 430155 w 908050"/>
              <a:gd name="connsiteY77" fmla="*/ 408032 h 1231900"/>
              <a:gd name="connsiteX78" fmla="*/ 467620 w 908050"/>
              <a:gd name="connsiteY78" fmla="*/ 1002392 h 1231900"/>
              <a:gd name="connsiteX79" fmla="*/ 447300 w 908050"/>
              <a:gd name="connsiteY79" fmla="*/ 973182 h 1231900"/>
              <a:gd name="connsiteX80" fmla="*/ 442220 w 908050"/>
              <a:gd name="connsiteY80" fmla="*/ 822052 h 1231900"/>
              <a:gd name="connsiteX81" fmla="*/ 455555 w 908050"/>
              <a:gd name="connsiteY81" fmla="*/ 779507 h 1231900"/>
              <a:gd name="connsiteX82" fmla="*/ 487305 w 908050"/>
              <a:gd name="connsiteY82" fmla="*/ 809352 h 1231900"/>
              <a:gd name="connsiteX83" fmla="*/ 492385 w 908050"/>
              <a:gd name="connsiteY83" fmla="*/ 967467 h 1231900"/>
              <a:gd name="connsiteX84" fmla="*/ 467620 w 908050"/>
              <a:gd name="connsiteY84" fmla="*/ 1002392 h 1231900"/>
              <a:gd name="connsiteX85" fmla="*/ 668280 w 908050"/>
              <a:gd name="connsiteY85" fmla="*/ 926827 h 1231900"/>
              <a:gd name="connsiteX86" fmla="*/ 604145 w 908050"/>
              <a:gd name="connsiteY86" fmla="*/ 981437 h 1231900"/>
              <a:gd name="connsiteX87" fmla="*/ 577475 w 908050"/>
              <a:gd name="connsiteY87" fmla="*/ 964292 h 1231900"/>
              <a:gd name="connsiteX88" fmla="*/ 583190 w 908050"/>
              <a:gd name="connsiteY88" fmla="*/ 850627 h 1231900"/>
              <a:gd name="connsiteX89" fmla="*/ 633355 w 908050"/>
              <a:gd name="connsiteY89" fmla="*/ 870312 h 1231900"/>
              <a:gd name="connsiteX90" fmla="*/ 668280 w 908050"/>
              <a:gd name="connsiteY90" fmla="*/ 926827 h 123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908050" h="1231900">
                <a:moveTo>
                  <a:pt x="878465" y="689972"/>
                </a:moveTo>
                <a:cubicBezTo>
                  <a:pt x="854335" y="651237"/>
                  <a:pt x="820680" y="622027"/>
                  <a:pt x="781310" y="601072"/>
                </a:cubicBezTo>
                <a:cubicBezTo>
                  <a:pt x="719080" y="568052"/>
                  <a:pt x="654945" y="537572"/>
                  <a:pt x="591445" y="505822"/>
                </a:cubicBezTo>
                <a:cubicBezTo>
                  <a:pt x="576205" y="498202"/>
                  <a:pt x="564140" y="490582"/>
                  <a:pt x="564140" y="471532"/>
                </a:cubicBezTo>
                <a:cubicBezTo>
                  <a:pt x="563505" y="398507"/>
                  <a:pt x="564775" y="325482"/>
                  <a:pt x="557790" y="253092"/>
                </a:cubicBezTo>
                <a:cubicBezTo>
                  <a:pt x="555250" y="228962"/>
                  <a:pt x="564775" y="220707"/>
                  <a:pt x="589540" y="227057"/>
                </a:cubicBezTo>
                <a:cubicBezTo>
                  <a:pt x="647960" y="241662"/>
                  <a:pt x="701935" y="265157"/>
                  <a:pt x="750195" y="300717"/>
                </a:cubicBezTo>
                <a:cubicBezTo>
                  <a:pt x="790200" y="329927"/>
                  <a:pt x="810520" y="369932"/>
                  <a:pt x="811790" y="420097"/>
                </a:cubicBezTo>
                <a:cubicBezTo>
                  <a:pt x="812425" y="458197"/>
                  <a:pt x="811790" y="496297"/>
                  <a:pt x="815600" y="534397"/>
                </a:cubicBezTo>
                <a:cubicBezTo>
                  <a:pt x="818140" y="557257"/>
                  <a:pt x="826395" y="566782"/>
                  <a:pt x="849255" y="564877"/>
                </a:cubicBezTo>
                <a:cubicBezTo>
                  <a:pt x="858780" y="564242"/>
                  <a:pt x="868305" y="564242"/>
                  <a:pt x="877830" y="564242"/>
                </a:cubicBezTo>
                <a:cubicBezTo>
                  <a:pt x="896245" y="564242"/>
                  <a:pt x="903230" y="556622"/>
                  <a:pt x="902595" y="536937"/>
                </a:cubicBezTo>
                <a:cubicBezTo>
                  <a:pt x="898785" y="415652"/>
                  <a:pt x="895610" y="293732"/>
                  <a:pt x="894340" y="172447"/>
                </a:cubicBezTo>
                <a:cubicBezTo>
                  <a:pt x="893705" y="141967"/>
                  <a:pt x="884180" y="131807"/>
                  <a:pt x="853700" y="133077"/>
                </a:cubicBezTo>
                <a:cubicBezTo>
                  <a:pt x="804805" y="134982"/>
                  <a:pt x="804805" y="133712"/>
                  <a:pt x="805440" y="183242"/>
                </a:cubicBezTo>
                <a:cubicBezTo>
                  <a:pt x="805440" y="188322"/>
                  <a:pt x="805440" y="194037"/>
                  <a:pt x="805440" y="199117"/>
                </a:cubicBezTo>
                <a:cubicBezTo>
                  <a:pt x="807345" y="224517"/>
                  <a:pt x="797820" y="226422"/>
                  <a:pt x="778770" y="213087"/>
                </a:cubicBezTo>
                <a:cubicBezTo>
                  <a:pt x="736860" y="184512"/>
                  <a:pt x="690505" y="164192"/>
                  <a:pt x="641610" y="148317"/>
                </a:cubicBezTo>
                <a:cubicBezTo>
                  <a:pt x="614305" y="139427"/>
                  <a:pt x="576840" y="147682"/>
                  <a:pt x="560965" y="121012"/>
                </a:cubicBezTo>
                <a:cubicBezTo>
                  <a:pt x="546995" y="96247"/>
                  <a:pt x="550805" y="63227"/>
                  <a:pt x="552075" y="33382"/>
                </a:cubicBezTo>
                <a:cubicBezTo>
                  <a:pt x="553345" y="8617"/>
                  <a:pt x="543820" y="-2178"/>
                  <a:pt x="519055" y="362"/>
                </a:cubicBezTo>
                <a:cubicBezTo>
                  <a:pt x="510800" y="997"/>
                  <a:pt x="501910" y="997"/>
                  <a:pt x="493655" y="997"/>
                </a:cubicBezTo>
                <a:cubicBezTo>
                  <a:pt x="469525" y="362"/>
                  <a:pt x="462540" y="11792"/>
                  <a:pt x="465080" y="35287"/>
                </a:cubicBezTo>
                <a:cubicBezTo>
                  <a:pt x="467620" y="58147"/>
                  <a:pt x="467620" y="81642"/>
                  <a:pt x="468255" y="105137"/>
                </a:cubicBezTo>
                <a:cubicBezTo>
                  <a:pt x="468255" y="119107"/>
                  <a:pt x="460000" y="126092"/>
                  <a:pt x="446030" y="126092"/>
                </a:cubicBezTo>
                <a:cubicBezTo>
                  <a:pt x="431425" y="126092"/>
                  <a:pt x="425075" y="119107"/>
                  <a:pt x="424440" y="105137"/>
                </a:cubicBezTo>
                <a:cubicBezTo>
                  <a:pt x="423170" y="82912"/>
                  <a:pt x="419995" y="60687"/>
                  <a:pt x="419995" y="38462"/>
                </a:cubicBezTo>
                <a:cubicBezTo>
                  <a:pt x="419995" y="16237"/>
                  <a:pt x="411740" y="4807"/>
                  <a:pt x="388245" y="6712"/>
                </a:cubicBezTo>
                <a:cubicBezTo>
                  <a:pt x="377450" y="7347"/>
                  <a:pt x="367290" y="7347"/>
                  <a:pt x="356495" y="7347"/>
                </a:cubicBezTo>
                <a:cubicBezTo>
                  <a:pt x="336810" y="7347"/>
                  <a:pt x="330460" y="16872"/>
                  <a:pt x="332365" y="35287"/>
                </a:cubicBezTo>
                <a:cubicBezTo>
                  <a:pt x="334270" y="57512"/>
                  <a:pt x="334270" y="79737"/>
                  <a:pt x="336175" y="101962"/>
                </a:cubicBezTo>
                <a:cubicBezTo>
                  <a:pt x="338080" y="126092"/>
                  <a:pt x="328555" y="137522"/>
                  <a:pt x="303155" y="142602"/>
                </a:cubicBezTo>
                <a:cubicBezTo>
                  <a:pt x="229495" y="157207"/>
                  <a:pt x="161550" y="185782"/>
                  <a:pt x="101225" y="230867"/>
                </a:cubicBezTo>
                <a:cubicBezTo>
                  <a:pt x="-9265" y="312147"/>
                  <a:pt x="-32125" y="446132"/>
                  <a:pt x="46615" y="548367"/>
                </a:cubicBezTo>
                <a:cubicBezTo>
                  <a:pt x="76460" y="586467"/>
                  <a:pt x="115830" y="613137"/>
                  <a:pt x="159010" y="634092"/>
                </a:cubicBezTo>
                <a:cubicBezTo>
                  <a:pt x="215525" y="661397"/>
                  <a:pt x="271405" y="688702"/>
                  <a:pt x="327285" y="715372"/>
                </a:cubicBezTo>
                <a:cubicBezTo>
                  <a:pt x="341255" y="722357"/>
                  <a:pt x="353320" y="729977"/>
                  <a:pt x="353955" y="747757"/>
                </a:cubicBezTo>
                <a:cubicBezTo>
                  <a:pt x="355860" y="823957"/>
                  <a:pt x="358400" y="900157"/>
                  <a:pt x="360305" y="975722"/>
                </a:cubicBezTo>
                <a:cubicBezTo>
                  <a:pt x="360940" y="994772"/>
                  <a:pt x="350780" y="998582"/>
                  <a:pt x="333635" y="995407"/>
                </a:cubicBezTo>
                <a:cubicBezTo>
                  <a:pt x="265055" y="980802"/>
                  <a:pt x="202825" y="954132"/>
                  <a:pt x="148850" y="909047"/>
                </a:cubicBezTo>
                <a:cubicBezTo>
                  <a:pt x="121545" y="886187"/>
                  <a:pt x="104400" y="857612"/>
                  <a:pt x="101860" y="822052"/>
                </a:cubicBezTo>
                <a:cubicBezTo>
                  <a:pt x="98685" y="783952"/>
                  <a:pt x="96780" y="745852"/>
                  <a:pt x="95510" y="708387"/>
                </a:cubicBezTo>
                <a:cubicBezTo>
                  <a:pt x="94240" y="655047"/>
                  <a:pt x="94875" y="656952"/>
                  <a:pt x="42805" y="655682"/>
                </a:cubicBezTo>
                <a:cubicBezTo>
                  <a:pt x="12325" y="655047"/>
                  <a:pt x="4070" y="667747"/>
                  <a:pt x="5975" y="695052"/>
                </a:cubicBezTo>
                <a:cubicBezTo>
                  <a:pt x="9150" y="740137"/>
                  <a:pt x="10420" y="785857"/>
                  <a:pt x="12325" y="830942"/>
                </a:cubicBezTo>
                <a:cubicBezTo>
                  <a:pt x="14865" y="907142"/>
                  <a:pt x="17405" y="983342"/>
                  <a:pt x="18675" y="1058907"/>
                </a:cubicBezTo>
                <a:cubicBezTo>
                  <a:pt x="19310" y="1079227"/>
                  <a:pt x="27565" y="1088117"/>
                  <a:pt x="47885" y="1086847"/>
                </a:cubicBezTo>
                <a:cubicBezTo>
                  <a:pt x="58680" y="1086212"/>
                  <a:pt x="68840" y="1086212"/>
                  <a:pt x="79635" y="1086212"/>
                </a:cubicBezTo>
                <a:cubicBezTo>
                  <a:pt x="99320" y="1086212"/>
                  <a:pt x="108210" y="1076687"/>
                  <a:pt x="107575" y="1057002"/>
                </a:cubicBezTo>
                <a:cubicBezTo>
                  <a:pt x="106940" y="1036047"/>
                  <a:pt x="107575" y="1015092"/>
                  <a:pt x="107575" y="986517"/>
                </a:cubicBezTo>
                <a:cubicBezTo>
                  <a:pt x="178060" y="1044302"/>
                  <a:pt x="257435" y="1067797"/>
                  <a:pt x="339985" y="1084942"/>
                </a:cubicBezTo>
                <a:cubicBezTo>
                  <a:pt x="356495" y="1088117"/>
                  <a:pt x="362845" y="1097642"/>
                  <a:pt x="363480" y="1113517"/>
                </a:cubicBezTo>
                <a:cubicBezTo>
                  <a:pt x="364750" y="1143997"/>
                  <a:pt x="367290" y="1174477"/>
                  <a:pt x="367925" y="1205592"/>
                </a:cubicBezTo>
                <a:cubicBezTo>
                  <a:pt x="368560" y="1225277"/>
                  <a:pt x="376180" y="1235437"/>
                  <a:pt x="396500" y="1234167"/>
                </a:cubicBezTo>
                <a:cubicBezTo>
                  <a:pt x="406025" y="1233532"/>
                  <a:pt x="415550" y="1233532"/>
                  <a:pt x="425075" y="1234167"/>
                </a:cubicBezTo>
                <a:cubicBezTo>
                  <a:pt x="447935" y="1235437"/>
                  <a:pt x="457460" y="1227817"/>
                  <a:pt x="454285" y="1202417"/>
                </a:cubicBezTo>
                <a:cubicBezTo>
                  <a:pt x="451110" y="1176382"/>
                  <a:pt x="452380" y="1149712"/>
                  <a:pt x="451745" y="1123042"/>
                </a:cubicBezTo>
                <a:cubicBezTo>
                  <a:pt x="451745" y="1108437"/>
                  <a:pt x="453650" y="1095102"/>
                  <a:pt x="472700" y="1094467"/>
                </a:cubicBezTo>
                <a:cubicBezTo>
                  <a:pt x="491750" y="1093832"/>
                  <a:pt x="495560" y="1105262"/>
                  <a:pt x="496195" y="1120502"/>
                </a:cubicBezTo>
                <a:cubicBezTo>
                  <a:pt x="497465" y="1147172"/>
                  <a:pt x="501910" y="1173207"/>
                  <a:pt x="500640" y="1199242"/>
                </a:cubicBezTo>
                <a:cubicBezTo>
                  <a:pt x="499370" y="1233532"/>
                  <a:pt x="520325" y="1233532"/>
                  <a:pt x="543820" y="1232262"/>
                </a:cubicBezTo>
                <a:cubicBezTo>
                  <a:pt x="567950" y="1230992"/>
                  <a:pt x="592715" y="1231627"/>
                  <a:pt x="589540" y="1196067"/>
                </a:cubicBezTo>
                <a:cubicBezTo>
                  <a:pt x="587000" y="1170667"/>
                  <a:pt x="587000" y="1145267"/>
                  <a:pt x="583825" y="1120502"/>
                </a:cubicBezTo>
                <a:cubicBezTo>
                  <a:pt x="580650" y="1093832"/>
                  <a:pt x="590810" y="1081132"/>
                  <a:pt x="618115" y="1074782"/>
                </a:cubicBezTo>
                <a:cubicBezTo>
                  <a:pt x="700030" y="1057002"/>
                  <a:pt x="773690" y="1022712"/>
                  <a:pt x="837825" y="966832"/>
                </a:cubicBezTo>
                <a:cubicBezTo>
                  <a:pt x="911485" y="898887"/>
                  <a:pt x="931170" y="774427"/>
                  <a:pt x="878465" y="689972"/>
                </a:cubicBezTo>
                <a:close/>
                <a:moveTo>
                  <a:pt x="344430" y="377552"/>
                </a:moveTo>
                <a:cubicBezTo>
                  <a:pt x="329825" y="387077"/>
                  <a:pt x="267595" y="345167"/>
                  <a:pt x="258705" y="336912"/>
                </a:cubicBezTo>
                <a:cubicBezTo>
                  <a:pt x="232670" y="312147"/>
                  <a:pt x="234575" y="281667"/>
                  <a:pt x="264420" y="261982"/>
                </a:cubicBezTo>
                <a:cubicBezTo>
                  <a:pt x="282835" y="249917"/>
                  <a:pt x="320935" y="237217"/>
                  <a:pt x="346970" y="239122"/>
                </a:cubicBezTo>
                <a:cubicBezTo>
                  <a:pt x="344430" y="261347"/>
                  <a:pt x="344430" y="345167"/>
                  <a:pt x="344430" y="377552"/>
                </a:cubicBezTo>
                <a:close/>
                <a:moveTo>
                  <a:pt x="430155" y="408032"/>
                </a:moveTo>
                <a:cubicBezTo>
                  <a:pt x="428885" y="369932"/>
                  <a:pt x="424440" y="253727"/>
                  <a:pt x="424440" y="234042"/>
                </a:cubicBezTo>
                <a:cubicBezTo>
                  <a:pt x="424440" y="218802"/>
                  <a:pt x="431425" y="218802"/>
                  <a:pt x="447300" y="218802"/>
                </a:cubicBezTo>
                <a:cubicBezTo>
                  <a:pt x="462540" y="218802"/>
                  <a:pt x="466985" y="220707"/>
                  <a:pt x="468890" y="233407"/>
                </a:cubicBezTo>
                <a:cubicBezTo>
                  <a:pt x="473335" y="272142"/>
                  <a:pt x="475875" y="390887"/>
                  <a:pt x="474605" y="410572"/>
                </a:cubicBezTo>
                <a:cubicBezTo>
                  <a:pt x="473970" y="421367"/>
                  <a:pt x="479050" y="450577"/>
                  <a:pt x="453650" y="440417"/>
                </a:cubicBezTo>
                <a:cubicBezTo>
                  <a:pt x="436505" y="433432"/>
                  <a:pt x="431425" y="430892"/>
                  <a:pt x="430155" y="408032"/>
                </a:cubicBezTo>
                <a:close/>
                <a:moveTo>
                  <a:pt x="467620" y="1002392"/>
                </a:moveTo>
                <a:cubicBezTo>
                  <a:pt x="446030" y="1005567"/>
                  <a:pt x="449840" y="991597"/>
                  <a:pt x="447300" y="973182"/>
                </a:cubicBezTo>
                <a:cubicBezTo>
                  <a:pt x="442855" y="939527"/>
                  <a:pt x="440315" y="843007"/>
                  <a:pt x="442220" y="822052"/>
                </a:cubicBezTo>
                <a:cubicBezTo>
                  <a:pt x="442855" y="811257"/>
                  <a:pt x="436505" y="773157"/>
                  <a:pt x="455555" y="779507"/>
                </a:cubicBezTo>
                <a:cubicBezTo>
                  <a:pt x="475240" y="785857"/>
                  <a:pt x="486035" y="789667"/>
                  <a:pt x="487305" y="809352"/>
                </a:cubicBezTo>
                <a:cubicBezTo>
                  <a:pt x="491750" y="858247"/>
                  <a:pt x="494290" y="916667"/>
                  <a:pt x="492385" y="967467"/>
                </a:cubicBezTo>
                <a:cubicBezTo>
                  <a:pt x="493655" y="990962"/>
                  <a:pt x="489845" y="999852"/>
                  <a:pt x="467620" y="1002392"/>
                </a:cubicBezTo>
                <a:close/>
                <a:moveTo>
                  <a:pt x="668280" y="926827"/>
                </a:moveTo>
                <a:cubicBezTo>
                  <a:pt x="663835" y="960482"/>
                  <a:pt x="630815" y="969372"/>
                  <a:pt x="604145" y="981437"/>
                </a:cubicBezTo>
                <a:cubicBezTo>
                  <a:pt x="587635" y="988422"/>
                  <a:pt x="577475" y="983977"/>
                  <a:pt x="577475" y="964292"/>
                </a:cubicBezTo>
                <a:cubicBezTo>
                  <a:pt x="577475" y="947147"/>
                  <a:pt x="569855" y="858247"/>
                  <a:pt x="583190" y="850627"/>
                </a:cubicBezTo>
                <a:cubicBezTo>
                  <a:pt x="594620" y="844912"/>
                  <a:pt x="616210" y="855707"/>
                  <a:pt x="633355" y="870312"/>
                </a:cubicBezTo>
                <a:cubicBezTo>
                  <a:pt x="653040" y="883647"/>
                  <a:pt x="672090" y="896347"/>
                  <a:pt x="668280" y="92682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66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E76B45-DE3C-467F-9192-731724D7A64A}"/>
              </a:ext>
            </a:extLst>
          </p:cNvPr>
          <p:cNvSpPr txBox="1"/>
          <p:nvPr/>
        </p:nvSpPr>
        <p:spPr>
          <a:xfrm>
            <a:off x="4353392" y="735670"/>
            <a:ext cx="692420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B31CB9-9B66-4966-B92F-5D359D5F0B93}"/>
              </a:ext>
            </a:extLst>
          </p:cNvPr>
          <p:cNvSpPr txBox="1"/>
          <p:nvPr/>
        </p:nvSpPr>
        <p:spPr>
          <a:xfrm>
            <a:off x="4353392" y="1339286"/>
            <a:ext cx="69242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You can simply impress your audience and add a unique zing and appeal to your Presentations.</a:t>
            </a:r>
          </a:p>
          <a:p>
            <a:endParaRPr lang="en-US" altLang="ko-KR" sz="1200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</a:t>
            </a:r>
          </a:p>
          <a:p>
            <a:endParaRPr lang="en-US" altLang="ko-KR" sz="1200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9C72AF-C288-4E02-96F6-281B04BEC556}"/>
              </a:ext>
            </a:extLst>
          </p:cNvPr>
          <p:cNvSpPr txBox="1"/>
          <p:nvPr/>
        </p:nvSpPr>
        <p:spPr>
          <a:xfrm>
            <a:off x="4847628" y="5233737"/>
            <a:ext cx="63791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9" name="Freeform: Shape 4">
            <a:extLst>
              <a:ext uri="{FF2B5EF4-FFF2-40B4-BE49-F238E27FC236}">
                <a16:creationId xmlns:a16="http://schemas.microsoft.com/office/drawing/2014/main" id="{E479AF8C-EF23-4CB3-9718-8A4E6538E5F4}"/>
              </a:ext>
            </a:extLst>
          </p:cNvPr>
          <p:cNvSpPr/>
          <p:nvPr/>
        </p:nvSpPr>
        <p:spPr>
          <a:xfrm>
            <a:off x="4191153" y="4789255"/>
            <a:ext cx="626611" cy="579529"/>
          </a:xfrm>
          <a:custGeom>
            <a:avLst/>
            <a:gdLst/>
            <a:ahLst/>
            <a:cxnLst/>
            <a:rect l="l" t="t" r="r" b="b"/>
            <a:pathLst>
              <a:path w="152069" h="140643">
                <a:moveTo>
                  <a:pt x="139177" y="0"/>
                </a:moveTo>
                <a:lnTo>
                  <a:pt x="152069" y="20510"/>
                </a:lnTo>
                <a:cubicBezTo>
                  <a:pt x="141326" y="25003"/>
                  <a:pt x="133415" y="31693"/>
                  <a:pt x="128336" y="40581"/>
                </a:cubicBezTo>
                <a:cubicBezTo>
                  <a:pt x="123257" y="49469"/>
                  <a:pt x="120425" y="62410"/>
                  <a:pt x="119839" y="79404"/>
                </a:cubicBezTo>
                <a:lnTo>
                  <a:pt x="147381" y="79404"/>
                </a:lnTo>
                <a:lnTo>
                  <a:pt x="147381" y="140643"/>
                </a:lnTo>
                <a:lnTo>
                  <a:pt x="90831" y="140643"/>
                </a:lnTo>
                <a:lnTo>
                  <a:pt x="90831" y="92297"/>
                </a:lnTo>
                <a:cubicBezTo>
                  <a:pt x="90831" y="66122"/>
                  <a:pt x="93957" y="47174"/>
                  <a:pt x="100207" y="35454"/>
                </a:cubicBezTo>
                <a:cubicBezTo>
                  <a:pt x="108412" y="19827"/>
                  <a:pt x="121401" y="8009"/>
                  <a:pt x="139177" y="0"/>
                </a:cubicBezTo>
                <a:close/>
                <a:moveTo>
                  <a:pt x="48345" y="0"/>
                </a:moveTo>
                <a:lnTo>
                  <a:pt x="61238" y="20510"/>
                </a:lnTo>
                <a:cubicBezTo>
                  <a:pt x="50494" y="25003"/>
                  <a:pt x="42583" y="31693"/>
                  <a:pt x="37504" y="40581"/>
                </a:cubicBezTo>
                <a:cubicBezTo>
                  <a:pt x="32425" y="49469"/>
                  <a:pt x="29593" y="62410"/>
                  <a:pt x="29007" y="79404"/>
                </a:cubicBezTo>
                <a:lnTo>
                  <a:pt x="56550" y="79404"/>
                </a:lnTo>
                <a:lnTo>
                  <a:pt x="56550" y="140643"/>
                </a:lnTo>
                <a:lnTo>
                  <a:pt x="0" y="140643"/>
                </a:lnTo>
                <a:lnTo>
                  <a:pt x="0" y="92297"/>
                </a:lnTo>
                <a:cubicBezTo>
                  <a:pt x="0" y="66122"/>
                  <a:pt x="3125" y="47174"/>
                  <a:pt x="9376" y="35454"/>
                </a:cubicBezTo>
                <a:cubicBezTo>
                  <a:pt x="17580" y="19827"/>
                  <a:pt x="30570" y="8009"/>
                  <a:pt x="483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Freeform: Shape 6">
            <a:extLst>
              <a:ext uri="{FF2B5EF4-FFF2-40B4-BE49-F238E27FC236}">
                <a16:creationId xmlns:a16="http://schemas.microsoft.com/office/drawing/2014/main" id="{C754CA25-9AA1-490E-87FA-EB3D72F2A3AE}"/>
              </a:ext>
            </a:extLst>
          </p:cNvPr>
          <p:cNvSpPr/>
          <p:nvPr/>
        </p:nvSpPr>
        <p:spPr>
          <a:xfrm rot="10800000">
            <a:off x="10943371" y="5778545"/>
            <a:ext cx="626611" cy="579529"/>
          </a:xfrm>
          <a:custGeom>
            <a:avLst/>
            <a:gdLst/>
            <a:ahLst/>
            <a:cxnLst/>
            <a:rect l="l" t="t" r="r" b="b"/>
            <a:pathLst>
              <a:path w="152069" h="140643">
                <a:moveTo>
                  <a:pt x="139177" y="0"/>
                </a:moveTo>
                <a:lnTo>
                  <a:pt x="152069" y="20510"/>
                </a:lnTo>
                <a:cubicBezTo>
                  <a:pt x="141326" y="25003"/>
                  <a:pt x="133415" y="31693"/>
                  <a:pt x="128336" y="40581"/>
                </a:cubicBezTo>
                <a:cubicBezTo>
                  <a:pt x="123257" y="49469"/>
                  <a:pt x="120425" y="62410"/>
                  <a:pt x="119839" y="79404"/>
                </a:cubicBezTo>
                <a:lnTo>
                  <a:pt x="147381" y="79404"/>
                </a:lnTo>
                <a:lnTo>
                  <a:pt x="147381" y="140643"/>
                </a:lnTo>
                <a:lnTo>
                  <a:pt x="90831" y="140643"/>
                </a:lnTo>
                <a:lnTo>
                  <a:pt x="90831" y="92297"/>
                </a:lnTo>
                <a:cubicBezTo>
                  <a:pt x="90831" y="66122"/>
                  <a:pt x="93957" y="47174"/>
                  <a:pt x="100207" y="35454"/>
                </a:cubicBezTo>
                <a:cubicBezTo>
                  <a:pt x="108412" y="19827"/>
                  <a:pt x="121401" y="8009"/>
                  <a:pt x="139177" y="0"/>
                </a:cubicBezTo>
                <a:close/>
                <a:moveTo>
                  <a:pt x="48345" y="0"/>
                </a:moveTo>
                <a:lnTo>
                  <a:pt x="61238" y="20510"/>
                </a:lnTo>
                <a:cubicBezTo>
                  <a:pt x="50494" y="25003"/>
                  <a:pt x="42583" y="31693"/>
                  <a:pt x="37504" y="40581"/>
                </a:cubicBezTo>
                <a:cubicBezTo>
                  <a:pt x="32425" y="49469"/>
                  <a:pt x="29593" y="62410"/>
                  <a:pt x="29007" y="79404"/>
                </a:cubicBezTo>
                <a:lnTo>
                  <a:pt x="56550" y="79404"/>
                </a:lnTo>
                <a:lnTo>
                  <a:pt x="56550" y="140643"/>
                </a:lnTo>
                <a:lnTo>
                  <a:pt x="0" y="140643"/>
                </a:lnTo>
                <a:lnTo>
                  <a:pt x="0" y="92297"/>
                </a:lnTo>
                <a:cubicBezTo>
                  <a:pt x="0" y="66122"/>
                  <a:pt x="3125" y="47174"/>
                  <a:pt x="9376" y="35454"/>
                </a:cubicBezTo>
                <a:cubicBezTo>
                  <a:pt x="17580" y="19827"/>
                  <a:pt x="30570" y="8009"/>
                  <a:pt x="483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0" y="155259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DD233C-B2FF-4474-A730-DF8558EBB5C0}"/>
              </a:ext>
            </a:extLst>
          </p:cNvPr>
          <p:cNvSpPr txBox="1"/>
          <p:nvPr/>
        </p:nvSpPr>
        <p:spPr>
          <a:xfrm>
            <a:off x="8040548" y="4278743"/>
            <a:ext cx="286575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ED6F4E2-0B07-43B9-8B85-F81F415DA154}"/>
              </a:ext>
            </a:extLst>
          </p:cNvPr>
          <p:cNvGrpSpPr/>
          <p:nvPr/>
        </p:nvGrpSpPr>
        <p:grpSpPr>
          <a:xfrm>
            <a:off x="3260333" y="2051425"/>
            <a:ext cx="1811213" cy="4157589"/>
            <a:chOff x="5263197" y="1854561"/>
            <a:chExt cx="1811213" cy="4157589"/>
          </a:xfrm>
        </p:grpSpPr>
        <p:grpSp>
          <p:nvGrpSpPr>
            <p:cNvPr id="8" name="Group 3">
              <a:extLst>
                <a:ext uri="{FF2B5EF4-FFF2-40B4-BE49-F238E27FC236}">
                  <a16:creationId xmlns:a16="http://schemas.microsoft.com/office/drawing/2014/main" id="{9B5A0B6C-5E1F-4D11-803D-8C058C818D4D}"/>
                </a:ext>
              </a:extLst>
            </p:cNvPr>
            <p:cNvGrpSpPr/>
            <p:nvPr/>
          </p:nvGrpSpPr>
          <p:grpSpPr>
            <a:xfrm>
              <a:off x="5263197" y="2554677"/>
              <a:ext cx="1811213" cy="3457473"/>
              <a:chOff x="2227884" y="1330362"/>
              <a:chExt cx="2835932" cy="3457473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1B0725-E5FE-4E8C-B302-A2DF95BA387D}"/>
                  </a:ext>
                </a:extLst>
              </p:cNvPr>
              <p:cNvSpPr txBox="1"/>
              <p:nvPr/>
            </p:nvSpPr>
            <p:spPr>
              <a:xfrm>
                <a:off x="2227884" y="1740847"/>
                <a:ext cx="283593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Get a modern PowerPoint  Presentation that is beautifully designed. I hope and I believe that this Template will your Time, Money and Reputation. Easy to change colors, photos and Text.</a:t>
                </a:r>
              </a:p>
              <a:p>
                <a:endPara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10927B-0D5B-477C-B8B2-306538B3A410}"/>
                  </a:ext>
                </a:extLst>
              </p:cNvPr>
              <p:cNvSpPr txBox="1"/>
              <p:nvPr/>
            </p:nvSpPr>
            <p:spPr>
              <a:xfrm>
                <a:off x="2227884" y="1330362"/>
                <a:ext cx="28359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accent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</a:t>
                </a:r>
                <a:endParaRPr lang="ko-KR" altLang="en-US" sz="1200" b="1" dirty="0">
                  <a:solidFill>
                    <a:schemeClr val="accent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8FAEDB-1435-4D5D-8714-DDCB0548C2AB}"/>
                </a:ext>
              </a:extLst>
            </p:cNvPr>
            <p:cNvSpPr txBox="1"/>
            <p:nvPr/>
          </p:nvSpPr>
          <p:spPr>
            <a:xfrm>
              <a:off x="5263197" y="1854561"/>
              <a:ext cx="697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" name="Group 16">
            <a:extLst>
              <a:ext uri="{FF2B5EF4-FFF2-40B4-BE49-F238E27FC236}">
                <a16:creationId xmlns:a16="http://schemas.microsoft.com/office/drawing/2014/main" id="{20C19D43-6098-4800-80D2-096AF1546400}"/>
              </a:ext>
            </a:extLst>
          </p:cNvPr>
          <p:cNvGrpSpPr/>
          <p:nvPr/>
        </p:nvGrpSpPr>
        <p:grpSpPr>
          <a:xfrm>
            <a:off x="811395" y="2051425"/>
            <a:ext cx="1811213" cy="4157589"/>
            <a:chOff x="3354985" y="1854561"/>
            <a:chExt cx="1811213" cy="415758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FD3CE3-8485-4A41-839B-D1C235DBC62C}"/>
                </a:ext>
              </a:extLst>
            </p:cNvPr>
            <p:cNvSpPr txBox="1"/>
            <p:nvPr/>
          </p:nvSpPr>
          <p:spPr>
            <a:xfrm>
              <a:off x="3354985" y="1854561"/>
              <a:ext cx="697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4" name="Group 7">
              <a:extLst>
                <a:ext uri="{FF2B5EF4-FFF2-40B4-BE49-F238E27FC236}">
                  <a16:creationId xmlns:a16="http://schemas.microsoft.com/office/drawing/2014/main" id="{C4CAAA0E-4883-455A-BBAD-2C8AF5712656}"/>
                </a:ext>
              </a:extLst>
            </p:cNvPr>
            <p:cNvGrpSpPr/>
            <p:nvPr/>
          </p:nvGrpSpPr>
          <p:grpSpPr>
            <a:xfrm>
              <a:off x="3354985" y="2554677"/>
              <a:ext cx="1811213" cy="3457473"/>
              <a:chOff x="2227884" y="1330362"/>
              <a:chExt cx="2835932" cy="3457473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AC542D-49BC-44DA-B198-7EAAFF581E2C}"/>
                  </a:ext>
                </a:extLst>
              </p:cNvPr>
              <p:cNvSpPr txBox="1"/>
              <p:nvPr/>
            </p:nvSpPr>
            <p:spPr>
              <a:xfrm>
                <a:off x="2227884" y="1740847"/>
                <a:ext cx="283593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Get a modern PowerPoint  Presentation that is beautifully designed. I hope and I believe that this Template will your Time, Money and Reputation. Easy to change colors, photos and Text.</a:t>
                </a:r>
              </a:p>
              <a:p>
                <a:endPara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392D753-9C94-4DD0-A719-33FDF87BDC68}"/>
                  </a:ext>
                </a:extLst>
              </p:cNvPr>
              <p:cNvSpPr txBox="1"/>
              <p:nvPr/>
            </p:nvSpPr>
            <p:spPr>
              <a:xfrm>
                <a:off x="2227884" y="1330362"/>
                <a:ext cx="28359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accent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</a:t>
                </a:r>
                <a:endParaRPr lang="ko-KR" altLang="en-US" sz="1200" b="1" dirty="0">
                  <a:solidFill>
                    <a:schemeClr val="accent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7" name="Group 14">
            <a:extLst>
              <a:ext uri="{FF2B5EF4-FFF2-40B4-BE49-F238E27FC236}">
                <a16:creationId xmlns:a16="http://schemas.microsoft.com/office/drawing/2014/main" id="{E0D4BB26-5F5A-45B5-BBA4-934B186150CE}"/>
              </a:ext>
            </a:extLst>
          </p:cNvPr>
          <p:cNvGrpSpPr/>
          <p:nvPr/>
        </p:nvGrpSpPr>
        <p:grpSpPr>
          <a:xfrm>
            <a:off x="5709271" y="2051425"/>
            <a:ext cx="1811213" cy="4157589"/>
            <a:chOff x="7171409" y="1854561"/>
            <a:chExt cx="1811213" cy="4157589"/>
          </a:xfrm>
        </p:grpSpPr>
        <p:grpSp>
          <p:nvGrpSpPr>
            <p:cNvPr id="18" name="Group 10">
              <a:extLst>
                <a:ext uri="{FF2B5EF4-FFF2-40B4-BE49-F238E27FC236}">
                  <a16:creationId xmlns:a16="http://schemas.microsoft.com/office/drawing/2014/main" id="{8E1A2692-FD1D-47AD-8F31-62112577EEA5}"/>
                </a:ext>
              </a:extLst>
            </p:cNvPr>
            <p:cNvGrpSpPr/>
            <p:nvPr/>
          </p:nvGrpSpPr>
          <p:grpSpPr>
            <a:xfrm>
              <a:off x="7171409" y="2554677"/>
              <a:ext cx="1811213" cy="3457473"/>
              <a:chOff x="2227884" y="1330362"/>
              <a:chExt cx="2835932" cy="3457473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E6DC83E-2AB6-4E59-A442-4A54AA663CCB}"/>
                  </a:ext>
                </a:extLst>
              </p:cNvPr>
              <p:cNvSpPr txBox="1"/>
              <p:nvPr/>
            </p:nvSpPr>
            <p:spPr>
              <a:xfrm>
                <a:off x="2227884" y="1740847"/>
                <a:ext cx="283593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Get a modern PowerPoint  Presentation that is beautifully designed. I hope and I believe that this Template will your Time, Money and Reputation. Easy to change colors, photos and Text.</a:t>
                </a:r>
              </a:p>
              <a:p>
                <a:endPara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90581B9-21AF-4651-98EB-0C08BE67A917}"/>
                  </a:ext>
                </a:extLst>
              </p:cNvPr>
              <p:cNvSpPr txBox="1"/>
              <p:nvPr/>
            </p:nvSpPr>
            <p:spPr>
              <a:xfrm>
                <a:off x="2227884" y="1330362"/>
                <a:ext cx="28359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accent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</a:t>
                </a:r>
                <a:endParaRPr lang="ko-KR" altLang="en-US" sz="1200" b="1" dirty="0">
                  <a:solidFill>
                    <a:schemeClr val="accent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3FF84F-3B18-4E4B-8715-24102B993058}"/>
                </a:ext>
              </a:extLst>
            </p:cNvPr>
            <p:cNvSpPr txBox="1"/>
            <p:nvPr/>
          </p:nvSpPr>
          <p:spPr>
            <a:xfrm>
              <a:off x="7171409" y="1854561"/>
              <a:ext cx="697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3CDB402-5D6C-4978-AC71-606F700E0AE8}"/>
              </a:ext>
            </a:extLst>
          </p:cNvPr>
          <p:cNvSpPr txBox="1"/>
          <p:nvPr/>
        </p:nvSpPr>
        <p:spPr>
          <a:xfrm>
            <a:off x="752528" y="384813"/>
            <a:ext cx="37401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Awesome </a:t>
            </a:r>
            <a:r>
              <a:rPr lang="en-GB" altLang="ko-KR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P</a:t>
            </a:r>
            <a:r>
              <a:rPr lang="en-US" altLang="ko-KR" sz="2000" b="1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resentation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 </a:t>
            </a:r>
          </a:p>
          <a:p>
            <a:r>
              <a:rPr lang="en-GB" altLang="ko-KR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w</a:t>
            </a:r>
            <a:r>
              <a:rPr lang="en-US" altLang="ko-KR" sz="2000" b="1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ith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A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llppt.com</a:t>
            </a:r>
            <a:endParaRPr lang="ko-KR" altLang="en-US" sz="2000" b="1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94B4EC-16BA-4CD8-966C-676E695E4921}"/>
              </a:ext>
            </a:extLst>
          </p:cNvPr>
          <p:cNvSpPr txBox="1"/>
          <p:nvPr/>
        </p:nvSpPr>
        <p:spPr>
          <a:xfrm>
            <a:off x="752528" y="1153116"/>
            <a:ext cx="70198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3D64FC2-409E-43E2-8B9C-50A25735F52F}"/>
              </a:ext>
            </a:extLst>
          </p:cNvPr>
          <p:cNvGrpSpPr/>
          <p:nvPr/>
        </p:nvGrpSpPr>
        <p:grpSpPr>
          <a:xfrm>
            <a:off x="4294907" y="3189020"/>
            <a:ext cx="3713018" cy="1015663"/>
            <a:chOff x="4378036" y="2998144"/>
            <a:chExt cx="3713018" cy="101566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4378036" y="2998144"/>
              <a:ext cx="3713018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0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4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4378081" y="3706030"/>
              <a:ext cx="371297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E07EF5B6-1BA7-4111-90DB-6E06EFDFB858}"/>
              </a:ext>
            </a:extLst>
          </p:cNvPr>
          <p:cNvGrpSpPr/>
          <p:nvPr/>
        </p:nvGrpSpPr>
        <p:grpSpPr>
          <a:xfrm>
            <a:off x="237082" y="1443746"/>
            <a:ext cx="4515894" cy="5154960"/>
            <a:chOff x="951456" y="747451"/>
            <a:chExt cx="5034083" cy="5746480"/>
          </a:xfrm>
        </p:grpSpPr>
        <p:sp>
          <p:nvSpPr>
            <p:cNvPr id="3" name="Oval 9">
              <a:extLst>
                <a:ext uri="{FF2B5EF4-FFF2-40B4-BE49-F238E27FC236}">
                  <a16:creationId xmlns:a16="http://schemas.microsoft.com/office/drawing/2014/main" id="{D25CA0DF-C020-4D5E-A818-49155CC66ADD}"/>
                </a:ext>
              </a:extLst>
            </p:cNvPr>
            <p:cNvSpPr/>
            <p:nvPr/>
          </p:nvSpPr>
          <p:spPr>
            <a:xfrm>
              <a:off x="2439561" y="1285974"/>
              <a:ext cx="3385969" cy="1180169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7551BE0-5483-4A7C-AF19-66D31ADA0E66}"/>
                </a:ext>
              </a:extLst>
            </p:cNvPr>
            <p:cNvGrpSpPr/>
            <p:nvPr/>
          </p:nvGrpSpPr>
          <p:grpSpPr>
            <a:xfrm rot="20281845">
              <a:off x="3854714" y="2139929"/>
              <a:ext cx="728142" cy="728142"/>
              <a:chOff x="5784686" y="1323855"/>
              <a:chExt cx="1307251" cy="1307251"/>
            </a:xfrm>
          </p:grpSpPr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09D7CE74-B13F-4177-944F-6939A0C7AFC2}"/>
                  </a:ext>
                </a:extLst>
              </p:cNvPr>
              <p:cNvSpPr/>
              <p:nvPr/>
            </p:nvSpPr>
            <p:spPr>
              <a:xfrm>
                <a:off x="5784686" y="1323855"/>
                <a:ext cx="1307251" cy="1307251"/>
              </a:xfrm>
              <a:custGeom>
                <a:avLst/>
                <a:gdLst>
                  <a:gd name="connsiteX0" fmla="*/ 1819275 w 1819275"/>
                  <a:gd name="connsiteY0" fmla="*/ 909638 h 1819275"/>
                  <a:gd name="connsiteX1" fmla="*/ 909638 w 1819275"/>
                  <a:gd name="connsiteY1" fmla="*/ 1819275 h 1819275"/>
                  <a:gd name="connsiteX2" fmla="*/ 0 w 1819275"/>
                  <a:gd name="connsiteY2" fmla="*/ 909637 h 1819275"/>
                  <a:gd name="connsiteX3" fmla="*/ 909638 w 1819275"/>
                  <a:gd name="connsiteY3" fmla="*/ 0 h 1819275"/>
                  <a:gd name="connsiteX4" fmla="*/ 1819275 w 1819275"/>
                  <a:gd name="connsiteY4" fmla="*/ 909638 h 1819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9275" h="1819275">
                    <a:moveTo>
                      <a:pt x="1819275" y="909638"/>
                    </a:moveTo>
                    <a:cubicBezTo>
                      <a:pt x="1819275" y="1412016"/>
                      <a:pt x="1412016" y="1819275"/>
                      <a:pt x="909638" y="1819275"/>
                    </a:cubicBezTo>
                    <a:cubicBezTo>
                      <a:pt x="407259" y="1819275"/>
                      <a:pt x="0" y="1412016"/>
                      <a:pt x="0" y="909637"/>
                    </a:cubicBezTo>
                    <a:cubicBezTo>
                      <a:pt x="0" y="407258"/>
                      <a:pt x="407259" y="0"/>
                      <a:pt x="909638" y="0"/>
                    </a:cubicBezTo>
                    <a:cubicBezTo>
                      <a:pt x="1412016" y="0"/>
                      <a:pt x="1819275" y="407258"/>
                      <a:pt x="1819275" y="909638"/>
                    </a:cubicBezTo>
                    <a:close/>
                  </a:path>
                </a:pathLst>
              </a:custGeom>
              <a:solidFill>
                <a:srgbClr val="DA7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7F276C2B-75D3-43AE-BA3E-116041FBB279}"/>
                  </a:ext>
                </a:extLst>
              </p:cNvPr>
              <p:cNvSpPr/>
              <p:nvPr/>
            </p:nvSpPr>
            <p:spPr>
              <a:xfrm>
                <a:off x="5825751" y="1364920"/>
                <a:ext cx="1225120" cy="1225120"/>
              </a:xfrm>
              <a:custGeom>
                <a:avLst/>
                <a:gdLst>
                  <a:gd name="connsiteX0" fmla="*/ 1704975 w 1704975"/>
                  <a:gd name="connsiteY0" fmla="*/ 852488 h 1704975"/>
                  <a:gd name="connsiteX1" fmla="*/ 852488 w 1704975"/>
                  <a:gd name="connsiteY1" fmla="*/ 1704975 h 1704975"/>
                  <a:gd name="connsiteX2" fmla="*/ 0 w 1704975"/>
                  <a:gd name="connsiteY2" fmla="*/ 852487 h 1704975"/>
                  <a:gd name="connsiteX3" fmla="*/ 852488 w 1704975"/>
                  <a:gd name="connsiteY3" fmla="*/ 0 h 1704975"/>
                  <a:gd name="connsiteX4" fmla="*/ 1704975 w 1704975"/>
                  <a:gd name="connsiteY4" fmla="*/ 852488 h 170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4975" h="1704975">
                    <a:moveTo>
                      <a:pt x="1704975" y="852488"/>
                    </a:moveTo>
                    <a:cubicBezTo>
                      <a:pt x="1704975" y="1323303"/>
                      <a:pt x="1323304" y="1704975"/>
                      <a:pt x="852488" y="1704975"/>
                    </a:cubicBezTo>
                    <a:cubicBezTo>
                      <a:pt x="381672" y="1704975"/>
                      <a:pt x="0" y="1323303"/>
                      <a:pt x="0" y="852487"/>
                    </a:cubicBezTo>
                    <a:cubicBezTo>
                      <a:pt x="0" y="381672"/>
                      <a:pt x="381672" y="0"/>
                      <a:pt x="852488" y="0"/>
                    </a:cubicBezTo>
                    <a:cubicBezTo>
                      <a:pt x="1323304" y="0"/>
                      <a:pt x="1704975" y="381672"/>
                      <a:pt x="1704975" y="852488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57C10AD3-3A62-4FA5-BAED-E83E691436C9}"/>
                  </a:ext>
                </a:extLst>
              </p:cNvPr>
              <p:cNvSpPr/>
              <p:nvPr/>
            </p:nvSpPr>
            <p:spPr>
              <a:xfrm>
                <a:off x="5920475" y="1459576"/>
                <a:ext cx="1035671" cy="1035671"/>
              </a:xfrm>
              <a:custGeom>
                <a:avLst/>
                <a:gdLst>
                  <a:gd name="connsiteX0" fmla="*/ 1441323 w 1441322"/>
                  <a:gd name="connsiteY0" fmla="*/ 720661 h 1441323"/>
                  <a:gd name="connsiteX1" fmla="*/ 720661 w 1441322"/>
                  <a:gd name="connsiteY1" fmla="*/ 1441323 h 1441323"/>
                  <a:gd name="connsiteX2" fmla="*/ 0 w 1441322"/>
                  <a:gd name="connsiteY2" fmla="*/ 720661 h 1441323"/>
                  <a:gd name="connsiteX3" fmla="*/ 720661 w 1441322"/>
                  <a:gd name="connsiteY3" fmla="*/ 0 h 1441323"/>
                  <a:gd name="connsiteX4" fmla="*/ 1441323 w 1441322"/>
                  <a:gd name="connsiteY4" fmla="*/ 720661 h 144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1322" h="1441323">
                    <a:moveTo>
                      <a:pt x="1441323" y="720661"/>
                    </a:moveTo>
                    <a:cubicBezTo>
                      <a:pt x="1441323" y="1118672"/>
                      <a:pt x="1118672" y="1441323"/>
                      <a:pt x="720661" y="1441323"/>
                    </a:cubicBezTo>
                    <a:cubicBezTo>
                      <a:pt x="322651" y="1441323"/>
                      <a:pt x="0" y="1118672"/>
                      <a:pt x="0" y="720661"/>
                    </a:cubicBezTo>
                    <a:cubicBezTo>
                      <a:pt x="0" y="322651"/>
                      <a:pt x="322651" y="0"/>
                      <a:pt x="720661" y="0"/>
                    </a:cubicBezTo>
                    <a:cubicBezTo>
                      <a:pt x="1118672" y="0"/>
                      <a:pt x="1441323" y="322651"/>
                      <a:pt x="1441323" y="720661"/>
                    </a:cubicBezTo>
                    <a:close/>
                  </a:path>
                </a:pathLst>
              </a:custGeom>
              <a:solidFill>
                <a:srgbClr val="FD980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266E0E8D-279B-4A23-A967-887B8196ADF9}"/>
                  </a:ext>
                </a:extLst>
              </p:cNvPr>
              <p:cNvSpPr/>
              <p:nvPr/>
            </p:nvSpPr>
            <p:spPr>
              <a:xfrm>
                <a:off x="6258993" y="1604656"/>
                <a:ext cx="417850" cy="746040"/>
              </a:xfrm>
              <a:custGeom>
                <a:avLst/>
                <a:gdLst>
                  <a:gd name="connsiteX0" fmla="*/ 397953 w 581514"/>
                  <a:gd name="connsiteY0" fmla="*/ 964526 h 1038249"/>
                  <a:gd name="connsiteX1" fmla="*/ 440815 w 581514"/>
                  <a:gd name="connsiteY1" fmla="*/ 891564 h 1038249"/>
                  <a:gd name="connsiteX2" fmla="*/ 570069 w 581514"/>
                  <a:gd name="connsiteY2" fmla="*/ 607433 h 1038249"/>
                  <a:gd name="connsiteX3" fmla="*/ 413193 w 581514"/>
                  <a:gd name="connsiteY3" fmla="*/ 467892 h 1038249"/>
                  <a:gd name="connsiteX4" fmla="*/ 236695 w 581514"/>
                  <a:gd name="connsiteY4" fmla="*/ 414457 h 1038249"/>
                  <a:gd name="connsiteX5" fmla="*/ 169639 w 581514"/>
                  <a:gd name="connsiteY5" fmla="*/ 342257 h 1038249"/>
                  <a:gd name="connsiteX6" fmla="*/ 236314 w 581514"/>
                  <a:gd name="connsiteY6" fmla="*/ 266057 h 1038249"/>
                  <a:gd name="connsiteX7" fmla="*/ 355186 w 581514"/>
                  <a:gd name="connsiteY7" fmla="*/ 294442 h 1038249"/>
                  <a:gd name="connsiteX8" fmla="*/ 464438 w 581514"/>
                  <a:gd name="connsiteY8" fmla="*/ 295585 h 1038249"/>
                  <a:gd name="connsiteX9" fmla="*/ 473486 w 581514"/>
                  <a:gd name="connsiteY9" fmla="*/ 167664 h 1038249"/>
                  <a:gd name="connsiteX10" fmla="*/ 375379 w 581514"/>
                  <a:gd name="connsiteY10" fmla="*/ 121849 h 1038249"/>
                  <a:gd name="connsiteX11" fmla="*/ 340327 w 581514"/>
                  <a:gd name="connsiteY11" fmla="*/ 75938 h 1038249"/>
                  <a:gd name="connsiteX12" fmla="*/ 302227 w 581514"/>
                  <a:gd name="connsiteY12" fmla="*/ 119 h 1038249"/>
                  <a:gd name="connsiteX13" fmla="*/ 302227 w 581514"/>
                  <a:gd name="connsiteY13" fmla="*/ 119 h 1038249"/>
                  <a:gd name="connsiteX14" fmla="*/ 259364 w 581514"/>
                  <a:gd name="connsiteY14" fmla="*/ 24 h 1038249"/>
                  <a:gd name="connsiteX15" fmla="*/ 169924 w 581514"/>
                  <a:gd name="connsiteY15" fmla="*/ 88511 h 1038249"/>
                  <a:gd name="connsiteX16" fmla="*/ 133634 w 581514"/>
                  <a:gd name="connsiteY16" fmla="*/ 152138 h 1038249"/>
                  <a:gd name="connsiteX17" fmla="*/ 87247 w 581514"/>
                  <a:gd name="connsiteY17" fmla="*/ 184619 h 1038249"/>
                  <a:gd name="connsiteX18" fmla="*/ 79532 w 581514"/>
                  <a:gd name="connsiteY18" fmla="*/ 522280 h 1038249"/>
                  <a:gd name="connsiteX19" fmla="*/ 264889 w 581514"/>
                  <a:gd name="connsiteY19" fmla="*/ 589812 h 1038249"/>
                  <a:gd name="connsiteX20" fmla="*/ 398239 w 581514"/>
                  <a:gd name="connsiteY20" fmla="*/ 713637 h 1038249"/>
                  <a:gd name="connsiteX21" fmla="*/ 331564 w 581514"/>
                  <a:gd name="connsiteY21" fmla="*/ 770787 h 1038249"/>
                  <a:gd name="connsiteX22" fmla="*/ 208024 w 581514"/>
                  <a:gd name="connsiteY22" fmla="*/ 732782 h 1038249"/>
                  <a:gd name="connsiteX23" fmla="*/ 208024 w 581514"/>
                  <a:gd name="connsiteY23" fmla="*/ 732782 h 1038249"/>
                  <a:gd name="connsiteX24" fmla="*/ 78008 w 581514"/>
                  <a:gd name="connsiteY24" fmla="*/ 774026 h 1038249"/>
                  <a:gd name="connsiteX25" fmla="*/ 88009 w 581514"/>
                  <a:gd name="connsiteY25" fmla="*/ 853559 h 1038249"/>
                  <a:gd name="connsiteX26" fmla="*/ 171829 w 581514"/>
                  <a:gd name="connsiteY26" fmla="*/ 904709 h 1038249"/>
                  <a:gd name="connsiteX27" fmla="*/ 235838 w 581514"/>
                  <a:gd name="connsiteY27" fmla="*/ 987005 h 1038249"/>
                  <a:gd name="connsiteX28" fmla="*/ 264889 w 581514"/>
                  <a:gd name="connsiteY28" fmla="*/ 1037487 h 1038249"/>
                  <a:gd name="connsiteX29" fmla="*/ 360139 w 581514"/>
                  <a:gd name="connsiteY29" fmla="*/ 1037487 h 1038249"/>
                  <a:gd name="connsiteX30" fmla="*/ 397953 w 581514"/>
                  <a:gd name="connsiteY30" fmla="*/ 964526 h 1038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1514" h="1038249">
                    <a:moveTo>
                      <a:pt x="397953" y="964526"/>
                    </a:moveTo>
                    <a:cubicBezTo>
                      <a:pt x="398239" y="913662"/>
                      <a:pt x="398239" y="913662"/>
                      <a:pt x="440815" y="891564"/>
                    </a:cubicBezTo>
                    <a:cubicBezTo>
                      <a:pt x="553782" y="835081"/>
                      <a:pt x="606550" y="714875"/>
                      <a:pt x="570069" y="607433"/>
                    </a:cubicBezTo>
                    <a:cubicBezTo>
                      <a:pt x="544257" y="531233"/>
                      <a:pt x="483106" y="493133"/>
                      <a:pt x="413193" y="467892"/>
                    </a:cubicBezTo>
                    <a:cubicBezTo>
                      <a:pt x="355471" y="447032"/>
                      <a:pt x="295083" y="433602"/>
                      <a:pt x="236695" y="414457"/>
                    </a:cubicBezTo>
                    <a:cubicBezTo>
                      <a:pt x="208024" y="405027"/>
                      <a:pt x="167638" y="373499"/>
                      <a:pt x="169639" y="342257"/>
                    </a:cubicBezTo>
                    <a:cubicBezTo>
                      <a:pt x="172020" y="302919"/>
                      <a:pt x="201166" y="279392"/>
                      <a:pt x="236314" y="266057"/>
                    </a:cubicBezTo>
                    <a:cubicBezTo>
                      <a:pt x="292702" y="244626"/>
                      <a:pt x="331564" y="275582"/>
                      <a:pt x="355186" y="294442"/>
                    </a:cubicBezTo>
                    <a:cubicBezTo>
                      <a:pt x="400239" y="330446"/>
                      <a:pt x="426814" y="332732"/>
                      <a:pt x="464438" y="295585"/>
                    </a:cubicBezTo>
                    <a:cubicBezTo>
                      <a:pt x="531589" y="227957"/>
                      <a:pt x="537875" y="216051"/>
                      <a:pt x="473486" y="167664"/>
                    </a:cubicBezTo>
                    <a:cubicBezTo>
                      <a:pt x="444054" y="145566"/>
                      <a:pt x="411383" y="129945"/>
                      <a:pt x="375379" y="121849"/>
                    </a:cubicBezTo>
                    <a:cubicBezTo>
                      <a:pt x="350518" y="116324"/>
                      <a:pt x="339850" y="104513"/>
                      <a:pt x="340327" y="75938"/>
                    </a:cubicBezTo>
                    <a:cubicBezTo>
                      <a:pt x="341089" y="27932"/>
                      <a:pt x="341089" y="-643"/>
                      <a:pt x="302227" y="119"/>
                    </a:cubicBezTo>
                    <a:cubicBezTo>
                      <a:pt x="302227" y="119"/>
                      <a:pt x="302227" y="119"/>
                      <a:pt x="302227" y="119"/>
                    </a:cubicBezTo>
                    <a:cubicBezTo>
                      <a:pt x="287939" y="119"/>
                      <a:pt x="273652" y="119"/>
                      <a:pt x="259364" y="24"/>
                    </a:cubicBezTo>
                    <a:cubicBezTo>
                      <a:pt x="169639" y="-738"/>
                      <a:pt x="168591" y="16312"/>
                      <a:pt x="169924" y="88511"/>
                    </a:cubicBezTo>
                    <a:cubicBezTo>
                      <a:pt x="170496" y="118896"/>
                      <a:pt x="164019" y="139756"/>
                      <a:pt x="133634" y="152138"/>
                    </a:cubicBezTo>
                    <a:cubicBezTo>
                      <a:pt x="116584" y="159092"/>
                      <a:pt x="100963" y="171760"/>
                      <a:pt x="87247" y="184619"/>
                    </a:cubicBezTo>
                    <a:cubicBezTo>
                      <a:pt x="-13337" y="278821"/>
                      <a:pt x="-40864" y="425411"/>
                      <a:pt x="79532" y="522280"/>
                    </a:cubicBezTo>
                    <a:cubicBezTo>
                      <a:pt x="131348" y="563904"/>
                      <a:pt x="197547" y="585050"/>
                      <a:pt x="264889" y="589812"/>
                    </a:cubicBezTo>
                    <a:cubicBezTo>
                      <a:pt x="391952" y="598766"/>
                      <a:pt x="410050" y="666488"/>
                      <a:pt x="398239" y="713637"/>
                    </a:cubicBezTo>
                    <a:cubicBezTo>
                      <a:pt x="388714" y="751737"/>
                      <a:pt x="360139" y="761262"/>
                      <a:pt x="331564" y="770787"/>
                    </a:cubicBezTo>
                    <a:cubicBezTo>
                      <a:pt x="264889" y="780312"/>
                      <a:pt x="246791" y="753547"/>
                      <a:pt x="208024" y="732782"/>
                    </a:cubicBezTo>
                    <a:cubicBezTo>
                      <a:pt x="208024" y="732782"/>
                      <a:pt x="208024" y="732782"/>
                      <a:pt x="208024" y="732782"/>
                    </a:cubicBezTo>
                    <a:cubicBezTo>
                      <a:pt x="169639" y="713637"/>
                      <a:pt x="127538" y="676871"/>
                      <a:pt x="78008" y="774026"/>
                    </a:cubicBezTo>
                    <a:cubicBezTo>
                      <a:pt x="55339" y="818412"/>
                      <a:pt x="55339" y="827937"/>
                      <a:pt x="88009" y="853559"/>
                    </a:cubicBezTo>
                    <a:cubicBezTo>
                      <a:pt x="119442" y="878229"/>
                      <a:pt x="141064" y="894612"/>
                      <a:pt x="171829" y="904709"/>
                    </a:cubicBezTo>
                    <a:cubicBezTo>
                      <a:pt x="235552" y="925664"/>
                      <a:pt x="236314" y="923187"/>
                      <a:pt x="235838" y="987005"/>
                    </a:cubicBezTo>
                    <a:cubicBezTo>
                      <a:pt x="235647" y="1016246"/>
                      <a:pt x="235456" y="1035773"/>
                      <a:pt x="264889" y="1037487"/>
                    </a:cubicBezTo>
                    <a:cubicBezTo>
                      <a:pt x="294416" y="1039202"/>
                      <a:pt x="328516" y="1037487"/>
                      <a:pt x="360139" y="1037487"/>
                    </a:cubicBezTo>
                    <a:cubicBezTo>
                      <a:pt x="398239" y="1037487"/>
                      <a:pt x="398239" y="1008912"/>
                      <a:pt x="397953" y="964526"/>
                    </a:cubicBezTo>
                    <a:close/>
                  </a:path>
                </a:pathLst>
              </a:custGeom>
              <a:solidFill>
                <a:srgbClr val="DA7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16CE850B-290E-47A3-92E6-EDE761A4410C}"/>
                  </a:ext>
                </a:extLst>
              </p:cNvPr>
              <p:cNvSpPr/>
              <p:nvPr/>
            </p:nvSpPr>
            <p:spPr>
              <a:xfrm>
                <a:off x="5920475" y="1492223"/>
                <a:ext cx="336668" cy="970377"/>
              </a:xfrm>
              <a:custGeom>
                <a:avLst/>
                <a:gdLst>
                  <a:gd name="connsiteX0" fmla="*/ 468535 w 468534"/>
                  <a:gd name="connsiteY0" fmla="*/ 0 h 1350454"/>
                  <a:gd name="connsiteX1" fmla="*/ 0 w 468534"/>
                  <a:gd name="connsiteY1" fmla="*/ 675227 h 1350454"/>
                  <a:gd name="connsiteX2" fmla="*/ 468535 w 468534"/>
                  <a:gd name="connsiteY2" fmla="*/ 1350455 h 1350454"/>
                  <a:gd name="connsiteX3" fmla="*/ 200025 w 468534"/>
                  <a:gd name="connsiteY3" fmla="*/ 675227 h 1350454"/>
                  <a:gd name="connsiteX4" fmla="*/ 468535 w 468534"/>
                  <a:gd name="connsiteY4" fmla="*/ 0 h 1350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4" h="1350454">
                    <a:moveTo>
                      <a:pt x="468535" y="0"/>
                    </a:moveTo>
                    <a:cubicBezTo>
                      <a:pt x="194881" y="102203"/>
                      <a:pt x="0" y="365951"/>
                      <a:pt x="0" y="675227"/>
                    </a:cubicBezTo>
                    <a:cubicBezTo>
                      <a:pt x="0" y="984504"/>
                      <a:pt x="194881" y="1248251"/>
                      <a:pt x="468535" y="1350455"/>
                    </a:cubicBezTo>
                    <a:cubicBezTo>
                      <a:pt x="302133" y="1174337"/>
                      <a:pt x="200025" y="936688"/>
                      <a:pt x="200025" y="675227"/>
                    </a:cubicBezTo>
                    <a:cubicBezTo>
                      <a:pt x="200025" y="413766"/>
                      <a:pt x="302133" y="176117"/>
                      <a:pt x="468535" y="0"/>
                    </a:cubicBezTo>
                    <a:close/>
                  </a:path>
                </a:pathLst>
              </a:custGeom>
              <a:solidFill>
                <a:srgbClr val="DA7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F7053E4D-B263-49C5-801F-B1391C3E4274}"/>
                  </a:ext>
                </a:extLst>
              </p:cNvPr>
              <p:cNvSpPr/>
              <p:nvPr/>
            </p:nvSpPr>
            <p:spPr>
              <a:xfrm>
                <a:off x="6199859" y="1604862"/>
                <a:ext cx="417850" cy="745971"/>
              </a:xfrm>
              <a:custGeom>
                <a:avLst/>
                <a:gdLst>
                  <a:gd name="connsiteX0" fmla="*/ 397953 w 581514"/>
                  <a:gd name="connsiteY0" fmla="*/ 964526 h 1038153"/>
                  <a:gd name="connsiteX1" fmla="*/ 440815 w 581514"/>
                  <a:gd name="connsiteY1" fmla="*/ 891564 h 1038153"/>
                  <a:gd name="connsiteX2" fmla="*/ 570070 w 581514"/>
                  <a:gd name="connsiteY2" fmla="*/ 607433 h 1038153"/>
                  <a:gd name="connsiteX3" fmla="*/ 413193 w 581514"/>
                  <a:gd name="connsiteY3" fmla="*/ 467892 h 1038153"/>
                  <a:gd name="connsiteX4" fmla="*/ 236695 w 581514"/>
                  <a:gd name="connsiteY4" fmla="*/ 414457 h 1038153"/>
                  <a:gd name="connsiteX5" fmla="*/ 169639 w 581514"/>
                  <a:gd name="connsiteY5" fmla="*/ 342257 h 1038153"/>
                  <a:gd name="connsiteX6" fmla="*/ 236314 w 581514"/>
                  <a:gd name="connsiteY6" fmla="*/ 266057 h 1038153"/>
                  <a:gd name="connsiteX7" fmla="*/ 355186 w 581514"/>
                  <a:gd name="connsiteY7" fmla="*/ 294442 h 1038153"/>
                  <a:gd name="connsiteX8" fmla="*/ 464437 w 581514"/>
                  <a:gd name="connsiteY8" fmla="*/ 295585 h 1038153"/>
                  <a:gd name="connsiteX9" fmla="*/ 473486 w 581514"/>
                  <a:gd name="connsiteY9" fmla="*/ 167664 h 1038153"/>
                  <a:gd name="connsiteX10" fmla="*/ 375379 w 581514"/>
                  <a:gd name="connsiteY10" fmla="*/ 121849 h 1038153"/>
                  <a:gd name="connsiteX11" fmla="*/ 340327 w 581514"/>
                  <a:gd name="connsiteY11" fmla="*/ 75938 h 1038153"/>
                  <a:gd name="connsiteX12" fmla="*/ 302227 w 581514"/>
                  <a:gd name="connsiteY12" fmla="*/ 119 h 1038153"/>
                  <a:gd name="connsiteX13" fmla="*/ 302227 w 581514"/>
                  <a:gd name="connsiteY13" fmla="*/ 119 h 1038153"/>
                  <a:gd name="connsiteX14" fmla="*/ 259364 w 581514"/>
                  <a:gd name="connsiteY14" fmla="*/ 24 h 1038153"/>
                  <a:gd name="connsiteX15" fmla="*/ 169925 w 581514"/>
                  <a:gd name="connsiteY15" fmla="*/ 88511 h 1038153"/>
                  <a:gd name="connsiteX16" fmla="*/ 133634 w 581514"/>
                  <a:gd name="connsiteY16" fmla="*/ 152138 h 1038153"/>
                  <a:gd name="connsiteX17" fmla="*/ 87247 w 581514"/>
                  <a:gd name="connsiteY17" fmla="*/ 184619 h 1038153"/>
                  <a:gd name="connsiteX18" fmla="*/ 79532 w 581514"/>
                  <a:gd name="connsiteY18" fmla="*/ 522280 h 1038153"/>
                  <a:gd name="connsiteX19" fmla="*/ 264889 w 581514"/>
                  <a:gd name="connsiteY19" fmla="*/ 589812 h 1038153"/>
                  <a:gd name="connsiteX20" fmla="*/ 398239 w 581514"/>
                  <a:gd name="connsiteY20" fmla="*/ 713637 h 1038153"/>
                  <a:gd name="connsiteX21" fmla="*/ 331564 w 581514"/>
                  <a:gd name="connsiteY21" fmla="*/ 770787 h 1038153"/>
                  <a:gd name="connsiteX22" fmla="*/ 208025 w 581514"/>
                  <a:gd name="connsiteY22" fmla="*/ 732782 h 1038153"/>
                  <a:gd name="connsiteX23" fmla="*/ 208025 w 581514"/>
                  <a:gd name="connsiteY23" fmla="*/ 732782 h 1038153"/>
                  <a:gd name="connsiteX24" fmla="*/ 78008 w 581514"/>
                  <a:gd name="connsiteY24" fmla="*/ 774026 h 1038153"/>
                  <a:gd name="connsiteX25" fmla="*/ 88009 w 581514"/>
                  <a:gd name="connsiteY25" fmla="*/ 853464 h 1038153"/>
                  <a:gd name="connsiteX26" fmla="*/ 171829 w 581514"/>
                  <a:gd name="connsiteY26" fmla="*/ 904613 h 1038153"/>
                  <a:gd name="connsiteX27" fmla="*/ 235837 w 581514"/>
                  <a:gd name="connsiteY27" fmla="*/ 986909 h 1038153"/>
                  <a:gd name="connsiteX28" fmla="*/ 264889 w 581514"/>
                  <a:gd name="connsiteY28" fmla="*/ 1037392 h 1038153"/>
                  <a:gd name="connsiteX29" fmla="*/ 360139 w 581514"/>
                  <a:gd name="connsiteY29" fmla="*/ 1037392 h 1038153"/>
                  <a:gd name="connsiteX30" fmla="*/ 397953 w 581514"/>
                  <a:gd name="connsiteY30" fmla="*/ 964526 h 1038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1514" h="1038153">
                    <a:moveTo>
                      <a:pt x="397953" y="964526"/>
                    </a:moveTo>
                    <a:cubicBezTo>
                      <a:pt x="398239" y="913662"/>
                      <a:pt x="398239" y="913662"/>
                      <a:pt x="440815" y="891564"/>
                    </a:cubicBezTo>
                    <a:cubicBezTo>
                      <a:pt x="553782" y="835081"/>
                      <a:pt x="606550" y="714875"/>
                      <a:pt x="570070" y="607433"/>
                    </a:cubicBezTo>
                    <a:cubicBezTo>
                      <a:pt x="544257" y="531233"/>
                      <a:pt x="483106" y="493133"/>
                      <a:pt x="413193" y="467892"/>
                    </a:cubicBezTo>
                    <a:cubicBezTo>
                      <a:pt x="355471" y="447032"/>
                      <a:pt x="295083" y="433602"/>
                      <a:pt x="236695" y="414457"/>
                    </a:cubicBezTo>
                    <a:cubicBezTo>
                      <a:pt x="208025" y="405027"/>
                      <a:pt x="167638" y="373499"/>
                      <a:pt x="169639" y="342257"/>
                    </a:cubicBezTo>
                    <a:cubicBezTo>
                      <a:pt x="172020" y="302919"/>
                      <a:pt x="201167" y="279392"/>
                      <a:pt x="236314" y="266057"/>
                    </a:cubicBezTo>
                    <a:cubicBezTo>
                      <a:pt x="292702" y="244626"/>
                      <a:pt x="331564" y="275582"/>
                      <a:pt x="355186" y="294442"/>
                    </a:cubicBezTo>
                    <a:cubicBezTo>
                      <a:pt x="400239" y="330446"/>
                      <a:pt x="426814" y="332732"/>
                      <a:pt x="464437" y="295585"/>
                    </a:cubicBezTo>
                    <a:cubicBezTo>
                      <a:pt x="531589" y="227957"/>
                      <a:pt x="537875" y="216051"/>
                      <a:pt x="473486" y="167664"/>
                    </a:cubicBezTo>
                    <a:cubicBezTo>
                      <a:pt x="444054" y="145566"/>
                      <a:pt x="411383" y="129945"/>
                      <a:pt x="375379" y="121849"/>
                    </a:cubicBezTo>
                    <a:cubicBezTo>
                      <a:pt x="350518" y="116324"/>
                      <a:pt x="339851" y="104513"/>
                      <a:pt x="340327" y="75938"/>
                    </a:cubicBezTo>
                    <a:cubicBezTo>
                      <a:pt x="341089" y="27932"/>
                      <a:pt x="341089" y="-643"/>
                      <a:pt x="302227" y="119"/>
                    </a:cubicBezTo>
                    <a:cubicBezTo>
                      <a:pt x="302227" y="119"/>
                      <a:pt x="302227" y="119"/>
                      <a:pt x="302227" y="119"/>
                    </a:cubicBezTo>
                    <a:cubicBezTo>
                      <a:pt x="287939" y="119"/>
                      <a:pt x="273652" y="119"/>
                      <a:pt x="259364" y="24"/>
                    </a:cubicBezTo>
                    <a:cubicBezTo>
                      <a:pt x="169639" y="-738"/>
                      <a:pt x="168591" y="16312"/>
                      <a:pt x="169925" y="88511"/>
                    </a:cubicBezTo>
                    <a:cubicBezTo>
                      <a:pt x="170496" y="118896"/>
                      <a:pt x="164019" y="139756"/>
                      <a:pt x="133634" y="152138"/>
                    </a:cubicBezTo>
                    <a:cubicBezTo>
                      <a:pt x="116584" y="159092"/>
                      <a:pt x="100963" y="171760"/>
                      <a:pt x="87247" y="184619"/>
                    </a:cubicBezTo>
                    <a:cubicBezTo>
                      <a:pt x="-13337" y="278821"/>
                      <a:pt x="-40864" y="425411"/>
                      <a:pt x="79532" y="522280"/>
                    </a:cubicBezTo>
                    <a:cubicBezTo>
                      <a:pt x="131348" y="563904"/>
                      <a:pt x="197547" y="585050"/>
                      <a:pt x="264889" y="589812"/>
                    </a:cubicBezTo>
                    <a:cubicBezTo>
                      <a:pt x="391952" y="598766"/>
                      <a:pt x="410050" y="666488"/>
                      <a:pt x="398239" y="713637"/>
                    </a:cubicBezTo>
                    <a:cubicBezTo>
                      <a:pt x="388714" y="751737"/>
                      <a:pt x="360139" y="761262"/>
                      <a:pt x="331564" y="770787"/>
                    </a:cubicBezTo>
                    <a:cubicBezTo>
                      <a:pt x="264889" y="780312"/>
                      <a:pt x="246791" y="753547"/>
                      <a:pt x="208025" y="732782"/>
                    </a:cubicBezTo>
                    <a:cubicBezTo>
                      <a:pt x="208025" y="732782"/>
                      <a:pt x="208025" y="732782"/>
                      <a:pt x="208025" y="732782"/>
                    </a:cubicBezTo>
                    <a:cubicBezTo>
                      <a:pt x="169639" y="713637"/>
                      <a:pt x="127538" y="676871"/>
                      <a:pt x="78008" y="774026"/>
                    </a:cubicBezTo>
                    <a:cubicBezTo>
                      <a:pt x="55339" y="818317"/>
                      <a:pt x="55339" y="827842"/>
                      <a:pt x="88009" y="853464"/>
                    </a:cubicBezTo>
                    <a:cubicBezTo>
                      <a:pt x="119442" y="878134"/>
                      <a:pt x="141064" y="894517"/>
                      <a:pt x="171829" y="904613"/>
                    </a:cubicBezTo>
                    <a:cubicBezTo>
                      <a:pt x="235552" y="925568"/>
                      <a:pt x="236314" y="923092"/>
                      <a:pt x="235837" y="986909"/>
                    </a:cubicBezTo>
                    <a:cubicBezTo>
                      <a:pt x="235647" y="1016151"/>
                      <a:pt x="235456" y="1035677"/>
                      <a:pt x="264889" y="1037392"/>
                    </a:cubicBezTo>
                    <a:cubicBezTo>
                      <a:pt x="294416" y="1039106"/>
                      <a:pt x="328516" y="1037392"/>
                      <a:pt x="360139" y="1037392"/>
                    </a:cubicBezTo>
                    <a:cubicBezTo>
                      <a:pt x="398239" y="1037487"/>
                      <a:pt x="398239" y="1008912"/>
                      <a:pt x="397953" y="964526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11" name="Up Arrow 3">
              <a:extLst>
                <a:ext uri="{FF2B5EF4-FFF2-40B4-BE49-F238E27FC236}">
                  <a16:creationId xmlns:a16="http://schemas.microsoft.com/office/drawing/2014/main" id="{B82AAC2A-ED08-417C-AB1E-50C29F25431E}"/>
                </a:ext>
              </a:extLst>
            </p:cNvPr>
            <p:cNvSpPr/>
            <p:nvPr/>
          </p:nvSpPr>
          <p:spPr>
            <a:xfrm rot="10800000">
              <a:off x="3696164" y="3341725"/>
              <a:ext cx="851759" cy="1523290"/>
            </a:xfrm>
            <a:prstGeom prst="upArrow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2509E81F-D1D4-478A-A588-D843AE78C274}"/>
                </a:ext>
              </a:extLst>
            </p:cNvPr>
            <p:cNvSpPr/>
            <p:nvPr/>
          </p:nvSpPr>
          <p:spPr>
            <a:xfrm>
              <a:off x="2279551" y="1170401"/>
              <a:ext cx="3705988" cy="2919588"/>
            </a:xfrm>
            <a:custGeom>
              <a:avLst/>
              <a:gdLst>
                <a:gd name="connsiteX0" fmla="*/ 2198073 w 4396146"/>
                <a:gd name="connsiteY0" fmla="*/ 137096 h 3463296"/>
                <a:gd name="connsiteX1" fmla="*/ 189808 w 4396146"/>
                <a:gd name="connsiteY1" fmla="*/ 837071 h 3463296"/>
                <a:gd name="connsiteX2" fmla="*/ 280096 w 4396146"/>
                <a:gd name="connsiteY2" fmla="*/ 1045222 h 3463296"/>
                <a:gd name="connsiteX3" fmla="*/ 280096 w 4396146"/>
                <a:gd name="connsiteY3" fmla="*/ 1045223 h 3463296"/>
                <a:gd name="connsiteX4" fmla="*/ 280096 w 4396146"/>
                <a:gd name="connsiteY4" fmla="*/ 1045223 h 3463296"/>
                <a:gd name="connsiteX5" fmla="*/ 298506 w 4396146"/>
                <a:gd name="connsiteY5" fmla="*/ 1062754 h 3463296"/>
                <a:gd name="connsiteX6" fmla="*/ 347628 w 4396146"/>
                <a:gd name="connsiteY6" fmla="*/ 1109533 h 3463296"/>
                <a:gd name="connsiteX7" fmla="*/ 347628 w 4396146"/>
                <a:gd name="connsiteY7" fmla="*/ 1109533 h 3463296"/>
                <a:gd name="connsiteX8" fmla="*/ 347628 w 4396146"/>
                <a:gd name="connsiteY8" fmla="*/ 1109534 h 3463296"/>
                <a:gd name="connsiteX9" fmla="*/ 2198074 w 4396146"/>
                <a:gd name="connsiteY9" fmla="*/ 1537047 h 3463296"/>
                <a:gd name="connsiteX10" fmla="*/ 4206340 w 4396146"/>
                <a:gd name="connsiteY10" fmla="*/ 837072 h 3463296"/>
                <a:gd name="connsiteX11" fmla="*/ 3618132 w 4396146"/>
                <a:gd name="connsiteY11" fmla="*/ 342114 h 3463296"/>
                <a:gd name="connsiteX12" fmla="*/ 3618131 w 4396146"/>
                <a:gd name="connsiteY12" fmla="*/ 342114 h 3463296"/>
                <a:gd name="connsiteX13" fmla="*/ 3618131 w 4396146"/>
                <a:gd name="connsiteY13" fmla="*/ 342114 h 3463296"/>
                <a:gd name="connsiteX14" fmla="*/ 2198073 w 4396146"/>
                <a:gd name="connsiteY14" fmla="*/ 137096 h 3463296"/>
                <a:gd name="connsiteX15" fmla="*/ 2198073 w 4396146"/>
                <a:gd name="connsiteY15" fmla="*/ 0 h 3463296"/>
                <a:gd name="connsiteX16" fmla="*/ 4396146 w 4396146"/>
                <a:gd name="connsiteY16" fmla="*/ 845817 h 3463296"/>
                <a:gd name="connsiteX17" fmla="*/ 4384797 w 4396146"/>
                <a:gd name="connsiteY17" fmla="*/ 932297 h 3463296"/>
                <a:gd name="connsiteX18" fmla="*/ 4379109 w 4396146"/>
                <a:gd name="connsiteY18" fmla="*/ 946640 h 3463296"/>
                <a:gd name="connsiteX19" fmla="*/ 4288365 w 4396146"/>
                <a:gd name="connsiteY19" fmla="*/ 1106757 h 3463296"/>
                <a:gd name="connsiteX20" fmla="*/ 2767191 w 4396146"/>
                <a:gd name="connsiteY20" fmla="*/ 3366572 h 3463296"/>
                <a:gd name="connsiteX21" fmla="*/ 2761778 w 4396146"/>
                <a:gd name="connsiteY21" fmla="*/ 3366572 h 3463296"/>
                <a:gd name="connsiteX22" fmla="*/ 2758622 w 4396146"/>
                <a:gd name="connsiteY22" fmla="*/ 3372760 h 3463296"/>
                <a:gd name="connsiteX23" fmla="*/ 2196684 w 4396146"/>
                <a:gd name="connsiteY23" fmla="*/ 3463296 h 3463296"/>
                <a:gd name="connsiteX24" fmla="*/ 1634746 w 4396146"/>
                <a:gd name="connsiteY24" fmla="*/ 3372760 h 3463296"/>
                <a:gd name="connsiteX25" fmla="*/ 1631590 w 4396146"/>
                <a:gd name="connsiteY25" fmla="*/ 3366572 h 3463296"/>
                <a:gd name="connsiteX26" fmla="*/ 1628955 w 4396146"/>
                <a:gd name="connsiteY26" fmla="*/ 3366572 h 3463296"/>
                <a:gd name="connsiteX27" fmla="*/ 107781 w 4396146"/>
                <a:gd name="connsiteY27" fmla="*/ 1106757 h 3463296"/>
                <a:gd name="connsiteX28" fmla="*/ 17038 w 4396146"/>
                <a:gd name="connsiteY28" fmla="*/ 946640 h 3463296"/>
                <a:gd name="connsiteX29" fmla="*/ 11349 w 4396146"/>
                <a:gd name="connsiteY29" fmla="*/ 932297 h 3463296"/>
                <a:gd name="connsiteX30" fmla="*/ 0 w 4396146"/>
                <a:gd name="connsiteY30" fmla="*/ 845817 h 3463296"/>
                <a:gd name="connsiteX31" fmla="*/ 2198073 w 4396146"/>
                <a:gd name="connsiteY31" fmla="*/ 0 h 3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396146" h="3463296">
                  <a:moveTo>
                    <a:pt x="2198073" y="137096"/>
                  </a:moveTo>
                  <a:cubicBezTo>
                    <a:pt x="1088939" y="137096"/>
                    <a:pt x="189808" y="450485"/>
                    <a:pt x="189808" y="837071"/>
                  </a:cubicBezTo>
                  <a:cubicBezTo>
                    <a:pt x="189808" y="909556"/>
                    <a:pt x="221418" y="979468"/>
                    <a:pt x="280096" y="1045222"/>
                  </a:cubicBezTo>
                  <a:lnTo>
                    <a:pt x="280096" y="1045223"/>
                  </a:lnTo>
                  <a:lnTo>
                    <a:pt x="280096" y="1045223"/>
                  </a:lnTo>
                  <a:lnTo>
                    <a:pt x="298506" y="1062754"/>
                  </a:lnTo>
                  <a:lnTo>
                    <a:pt x="347628" y="1109533"/>
                  </a:lnTo>
                  <a:lnTo>
                    <a:pt x="347628" y="1109533"/>
                  </a:lnTo>
                  <a:lnTo>
                    <a:pt x="347628" y="1109534"/>
                  </a:lnTo>
                  <a:cubicBezTo>
                    <a:pt x="652500" y="1360765"/>
                    <a:pt x="1366224" y="1537047"/>
                    <a:pt x="2198074" y="1537047"/>
                  </a:cubicBezTo>
                  <a:cubicBezTo>
                    <a:pt x="3307208" y="1537047"/>
                    <a:pt x="4206340" y="1223658"/>
                    <a:pt x="4206340" y="837072"/>
                  </a:cubicBezTo>
                  <a:cubicBezTo>
                    <a:pt x="4206340" y="643779"/>
                    <a:pt x="3981557" y="468785"/>
                    <a:pt x="3618132" y="342114"/>
                  </a:cubicBezTo>
                  <a:lnTo>
                    <a:pt x="3618131" y="342114"/>
                  </a:lnTo>
                  <a:lnTo>
                    <a:pt x="3618131" y="342114"/>
                  </a:lnTo>
                  <a:cubicBezTo>
                    <a:pt x="3254706" y="215443"/>
                    <a:pt x="2752640" y="137096"/>
                    <a:pt x="2198073" y="137096"/>
                  </a:cubicBezTo>
                  <a:close/>
                  <a:moveTo>
                    <a:pt x="2198073" y="0"/>
                  </a:moveTo>
                  <a:cubicBezTo>
                    <a:pt x="3412035" y="0"/>
                    <a:pt x="4396146" y="378685"/>
                    <a:pt x="4396146" y="845817"/>
                  </a:cubicBezTo>
                  <a:cubicBezTo>
                    <a:pt x="4396146" y="875012"/>
                    <a:pt x="4392302" y="903862"/>
                    <a:pt x="4384797" y="932297"/>
                  </a:cubicBezTo>
                  <a:lnTo>
                    <a:pt x="4379109" y="946640"/>
                  </a:lnTo>
                  <a:lnTo>
                    <a:pt x="4288365" y="1106757"/>
                  </a:lnTo>
                  <a:lnTo>
                    <a:pt x="2767191" y="3366572"/>
                  </a:lnTo>
                  <a:lnTo>
                    <a:pt x="2761778" y="3366572"/>
                  </a:lnTo>
                  <a:lnTo>
                    <a:pt x="2758622" y="3372760"/>
                  </a:lnTo>
                  <a:cubicBezTo>
                    <a:pt x="2705137" y="3424429"/>
                    <a:pt x="2473872" y="3463296"/>
                    <a:pt x="2196684" y="3463296"/>
                  </a:cubicBezTo>
                  <a:cubicBezTo>
                    <a:pt x="1919497" y="3463296"/>
                    <a:pt x="1688232" y="3424429"/>
                    <a:pt x="1634746" y="3372760"/>
                  </a:cubicBezTo>
                  <a:lnTo>
                    <a:pt x="1631590" y="3366572"/>
                  </a:lnTo>
                  <a:lnTo>
                    <a:pt x="1628955" y="3366572"/>
                  </a:lnTo>
                  <a:lnTo>
                    <a:pt x="107781" y="1106757"/>
                  </a:lnTo>
                  <a:lnTo>
                    <a:pt x="17038" y="946640"/>
                  </a:lnTo>
                  <a:lnTo>
                    <a:pt x="11349" y="932297"/>
                  </a:lnTo>
                  <a:cubicBezTo>
                    <a:pt x="3845" y="903862"/>
                    <a:pt x="0" y="875012"/>
                    <a:pt x="0" y="845817"/>
                  </a:cubicBezTo>
                  <a:cubicBezTo>
                    <a:pt x="0" y="378685"/>
                    <a:pt x="984111" y="0"/>
                    <a:pt x="2198073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41C302F-905E-49FA-ABB4-CA936736D9C2}"/>
                </a:ext>
              </a:extLst>
            </p:cNvPr>
            <p:cNvGrpSpPr/>
            <p:nvPr/>
          </p:nvGrpSpPr>
          <p:grpSpPr>
            <a:xfrm>
              <a:off x="4163270" y="6325261"/>
              <a:ext cx="603171" cy="139883"/>
              <a:chOff x="4222976" y="6325261"/>
              <a:chExt cx="603171" cy="139883"/>
            </a:xfrm>
          </p:grpSpPr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DB165230-C538-4A3A-841A-E911673286D9}"/>
                  </a:ext>
                </a:extLst>
              </p:cNvPr>
              <p:cNvSpPr/>
              <p:nvPr/>
            </p:nvSpPr>
            <p:spPr>
              <a:xfrm>
                <a:off x="4222976" y="6325261"/>
                <a:ext cx="603171" cy="139883"/>
              </a:xfrm>
              <a:custGeom>
                <a:avLst/>
                <a:gdLst>
                  <a:gd name="connsiteX0" fmla="*/ 212711 w 421450"/>
                  <a:gd name="connsiteY0" fmla="*/ 97727 h 97741"/>
                  <a:gd name="connsiteX1" fmla="*/ 33356 w 421450"/>
                  <a:gd name="connsiteY1" fmla="*/ 81439 h 97741"/>
                  <a:gd name="connsiteX2" fmla="*/ 18 w 421450"/>
                  <a:gd name="connsiteY2" fmla="*/ 49149 h 97741"/>
                  <a:gd name="connsiteX3" fmla="*/ 36023 w 421450"/>
                  <a:gd name="connsiteY3" fmla="*/ 13811 h 97741"/>
                  <a:gd name="connsiteX4" fmla="*/ 386162 w 421450"/>
                  <a:gd name="connsiteY4" fmla="*/ 13907 h 97741"/>
                  <a:gd name="connsiteX5" fmla="*/ 421404 w 421450"/>
                  <a:gd name="connsiteY5" fmla="*/ 49911 h 97741"/>
                  <a:gd name="connsiteX6" fmla="*/ 387305 w 421450"/>
                  <a:gd name="connsiteY6" fmla="*/ 81248 h 97741"/>
                  <a:gd name="connsiteX7" fmla="*/ 212711 w 421450"/>
                  <a:gd name="connsiteY7" fmla="*/ 97727 h 97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1450" h="97741">
                    <a:moveTo>
                      <a:pt x="212711" y="97727"/>
                    </a:moveTo>
                    <a:cubicBezTo>
                      <a:pt x="152418" y="98012"/>
                      <a:pt x="92506" y="94392"/>
                      <a:pt x="33356" y="81439"/>
                    </a:cubicBezTo>
                    <a:cubicBezTo>
                      <a:pt x="15258" y="77438"/>
                      <a:pt x="590" y="72771"/>
                      <a:pt x="18" y="49149"/>
                    </a:cubicBezTo>
                    <a:cubicBezTo>
                      <a:pt x="-648" y="22669"/>
                      <a:pt x="16973" y="16859"/>
                      <a:pt x="36023" y="13811"/>
                    </a:cubicBezTo>
                    <a:cubicBezTo>
                      <a:pt x="152704" y="-4667"/>
                      <a:pt x="269576" y="-4572"/>
                      <a:pt x="386162" y="13907"/>
                    </a:cubicBezTo>
                    <a:cubicBezTo>
                      <a:pt x="405497" y="16954"/>
                      <a:pt x="422452" y="23622"/>
                      <a:pt x="421404" y="49911"/>
                    </a:cubicBezTo>
                    <a:cubicBezTo>
                      <a:pt x="420452" y="73723"/>
                      <a:pt x="405212" y="77343"/>
                      <a:pt x="387305" y="81248"/>
                    </a:cubicBezTo>
                    <a:cubicBezTo>
                      <a:pt x="329774" y="94012"/>
                      <a:pt x="271481" y="98012"/>
                      <a:pt x="212711" y="97727"/>
                    </a:cubicBezTo>
                    <a:close/>
                  </a:path>
                </a:pathLst>
              </a:custGeom>
              <a:solidFill>
                <a:srgbClr val="FD980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FF36F900-4637-4801-BA13-8210EA410802}"/>
                  </a:ext>
                </a:extLst>
              </p:cNvPr>
              <p:cNvSpPr/>
              <p:nvPr/>
            </p:nvSpPr>
            <p:spPr>
              <a:xfrm>
                <a:off x="4319108" y="6343468"/>
                <a:ext cx="423817" cy="68818"/>
              </a:xfrm>
              <a:custGeom>
                <a:avLst/>
                <a:gdLst>
                  <a:gd name="connsiteX0" fmla="*/ 158782 w 296132"/>
                  <a:gd name="connsiteY0" fmla="*/ 1852 h 48084"/>
                  <a:gd name="connsiteX1" fmla="*/ 296132 w 296132"/>
                  <a:gd name="connsiteY1" fmla="*/ 19474 h 48084"/>
                  <a:gd name="connsiteX2" fmla="*/ 0 w 296132"/>
                  <a:gd name="connsiteY2" fmla="*/ 18903 h 48084"/>
                  <a:gd name="connsiteX3" fmla="*/ 116110 w 296132"/>
                  <a:gd name="connsiteY3" fmla="*/ 233 h 48084"/>
                  <a:gd name="connsiteX4" fmla="*/ 123920 w 296132"/>
                  <a:gd name="connsiteY4" fmla="*/ 2805 h 48084"/>
                  <a:gd name="connsiteX5" fmla="*/ 159448 w 296132"/>
                  <a:gd name="connsiteY5" fmla="*/ 28142 h 48084"/>
                  <a:gd name="connsiteX6" fmla="*/ 158782 w 296132"/>
                  <a:gd name="connsiteY6" fmla="*/ 1852 h 48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6132" h="48084">
                    <a:moveTo>
                      <a:pt x="158782" y="1852"/>
                    </a:moveTo>
                    <a:cubicBezTo>
                      <a:pt x="204406" y="-4148"/>
                      <a:pt x="258032" y="9949"/>
                      <a:pt x="296132" y="19474"/>
                    </a:cubicBezTo>
                    <a:cubicBezTo>
                      <a:pt x="229457" y="57574"/>
                      <a:pt x="69723" y="57860"/>
                      <a:pt x="0" y="18903"/>
                    </a:cubicBezTo>
                    <a:cubicBezTo>
                      <a:pt x="40577" y="4615"/>
                      <a:pt x="77629" y="-1290"/>
                      <a:pt x="116110" y="233"/>
                    </a:cubicBezTo>
                    <a:cubicBezTo>
                      <a:pt x="118777" y="329"/>
                      <a:pt x="122682" y="996"/>
                      <a:pt x="123920" y="2805"/>
                    </a:cubicBezTo>
                    <a:cubicBezTo>
                      <a:pt x="141541" y="28237"/>
                      <a:pt x="144304" y="29761"/>
                      <a:pt x="159448" y="28142"/>
                    </a:cubicBezTo>
                    <a:cubicBezTo>
                      <a:pt x="191643" y="24808"/>
                      <a:pt x="175831" y="12902"/>
                      <a:pt x="158782" y="1852"/>
                    </a:cubicBezTo>
                    <a:close/>
                  </a:path>
                </a:pathLst>
              </a:custGeom>
              <a:solidFill>
                <a:srgbClr val="FDD8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ADD6754-C960-4596-AF25-E6C7E36492FF}"/>
                </a:ext>
              </a:extLst>
            </p:cNvPr>
            <p:cNvGrpSpPr/>
            <p:nvPr/>
          </p:nvGrpSpPr>
          <p:grpSpPr>
            <a:xfrm>
              <a:off x="1832522" y="747451"/>
              <a:ext cx="728142" cy="728142"/>
              <a:chOff x="5784686" y="1323855"/>
              <a:chExt cx="1307251" cy="1307251"/>
            </a:xfrm>
          </p:grpSpPr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8C9D4B5E-4F92-4A49-AF32-A9DDB17DA737}"/>
                  </a:ext>
                </a:extLst>
              </p:cNvPr>
              <p:cNvSpPr/>
              <p:nvPr/>
            </p:nvSpPr>
            <p:spPr>
              <a:xfrm>
                <a:off x="5784686" y="1323855"/>
                <a:ext cx="1307251" cy="1307251"/>
              </a:xfrm>
              <a:custGeom>
                <a:avLst/>
                <a:gdLst>
                  <a:gd name="connsiteX0" fmla="*/ 1819275 w 1819275"/>
                  <a:gd name="connsiteY0" fmla="*/ 909638 h 1819275"/>
                  <a:gd name="connsiteX1" fmla="*/ 909638 w 1819275"/>
                  <a:gd name="connsiteY1" fmla="*/ 1819275 h 1819275"/>
                  <a:gd name="connsiteX2" fmla="*/ 0 w 1819275"/>
                  <a:gd name="connsiteY2" fmla="*/ 909637 h 1819275"/>
                  <a:gd name="connsiteX3" fmla="*/ 909638 w 1819275"/>
                  <a:gd name="connsiteY3" fmla="*/ 0 h 1819275"/>
                  <a:gd name="connsiteX4" fmla="*/ 1819275 w 1819275"/>
                  <a:gd name="connsiteY4" fmla="*/ 909638 h 1819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9275" h="1819275">
                    <a:moveTo>
                      <a:pt x="1819275" y="909638"/>
                    </a:moveTo>
                    <a:cubicBezTo>
                      <a:pt x="1819275" y="1412016"/>
                      <a:pt x="1412016" y="1819275"/>
                      <a:pt x="909638" y="1819275"/>
                    </a:cubicBezTo>
                    <a:cubicBezTo>
                      <a:pt x="407259" y="1819275"/>
                      <a:pt x="0" y="1412016"/>
                      <a:pt x="0" y="909637"/>
                    </a:cubicBezTo>
                    <a:cubicBezTo>
                      <a:pt x="0" y="407258"/>
                      <a:pt x="407259" y="0"/>
                      <a:pt x="909638" y="0"/>
                    </a:cubicBezTo>
                    <a:cubicBezTo>
                      <a:pt x="1412016" y="0"/>
                      <a:pt x="1819275" y="407258"/>
                      <a:pt x="1819275" y="909638"/>
                    </a:cubicBezTo>
                    <a:close/>
                  </a:path>
                </a:pathLst>
              </a:custGeom>
              <a:solidFill>
                <a:srgbClr val="DA7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D715091C-1881-4570-B1A5-84626D835FD3}"/>
                  </a:ext>
                </a:extLst>
              </p:cNvPr>
              <p:cNvSpPr/>
              <p:nvPr/>
            </p:nvSpPr>
            <p:spPr>
              <a:xfrm>
                <a:off x="5825751" y="1364920"/>
                <a:ext cx="1225120" cy="1225120"/>
              </a:xfrm>
              <a:custGeom>
                <a:avLst/>
                <a:gdLst>
                  <a:gd name="connsiteX0" fmla="*/ 1704975 w 1704975"/>
                  <a:gd name="connsiteY0" fmla="*/ 852488 h 1704975"/>
                  <a:gd name="connsiteX1" fmla="*/ 852488 w 1704975"/>
                  <a:gd name="connsiteY1" fmla="*/ 1704975 h 1704975"/>
                  <a:gd name="connsiteX2" fmla="*/ 0 w 1704975"/>
                  <a:gd name="connsiteY2" fmla="*/ 852487 h 1704975"/>
                  <a:gd name="connsiteX3" fmla="*/ 852488 w 1704975"/>
                  <a:gd name="connsiteY3" fmla="*/ 0 h 1704975"/>
                  <a:gd name="connsiteX4" fmla="*/ 1704975 w 1704975"/>
                  <a:gd name="connsiteY4" fmla="*/ 852488 h 170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4975" h="1704975">
                    <a:moveTo>
                      <a:pt x="1704975" y="852488"/>
                    </a:moveTo>
                    <a:cubicBezTo>
                      <a:pt x="1704975" y="1323303"/>
                      <a:pt x="1323304" y="1704975"/>
                      <a:pt x="852488" y="1704975"/>
                    </a:cubicBezTo>
                    <a:cubicBezTo>
                      <a:pt x="381672" y="1704975"/>
                      <a:pt x="0" y="1323303"/>
                      <a:pt x="0" y="852487"/>
                    </a:cubicBezTo>
                    <a:cubicBezTo>
                      <a:pt x="0" y="381672"/>
                      <a:pt x="381672" y="0"/>
                      <a:pt x="852488" y="0"/>
                    </a:cubicBezTo>
                    <a:cubicBezTo>
                      <a:pt x="1323304" y="0"/>
                      <a:pt x="1704975" y="381672"/>
                      <a:pt x="1704975" y="852488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CD797AFA-51AA-4788-8C29-77604FD4DAD6}"/>
                  </a:ext>
                </a:extLst>
              </p:cNvPr>
              <p:cNvSpPr/>
              <p:nvPr/>
            </p:nvSpPr>
            <p:spPr>
              <a:xfrm>
                <a:off x="5920475" y="1459576"/>
                <a:ext cx="1035671" cy="1035671"/>
              </a:xfrm>
              <a:custGeom>
                <a:avLst/>
                <a:gdLst>
                  <a:gd name="connsiteX0" fmla="*/ 1441323 w 1441322"/>
                  <a:gd name="connsiteY0" fmla="*/ 720661 h 1441323"/>
                  <a:gd name="connsiteX1" fmla="*/ 720661 w 1441322"/>
                  <a:gd name="connsiteY1" fmla="*/ 1441323 h 1441323"/>
                  <a:gd name="connsiteX2" fmla="*/ 0 w 1441322"/>
                  <a:gd name="connsiteY2" fmla="*/ 720661 h 1441323"/>
                  <a:gd name="connsiteX3" fmla="*/ 720661 w 1441322"/>
                  <a:gd name="connsiteY3" fmla="*/ 0 h 1441323"/>
                  <a:gd name="connsiteX4" fmla="*/ 1441323 w 1441322"/>
                  <a:gd name="connsiteY4" fmla="*/ 720661 h 144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1322" h="1441323">
                    <a:moveTo>
                      <a:pt x="1441323" y="720661"/>
                    </a:moveTo>
                    <a:cubicBezTo>
                      <a:pt x="1441323" y="1118672"/>
                      <a:pt x="1118672" y="1441323"/>
                      <a:pt x="720661" y="1441323"/>
                    </a:cubicBezTo>
                    <a:cubicBezTo>
                      <a:pt x="322651" y="1441323"/>
                      <a:pt x="0" y="1118672"/>
                      <a:pt x="0" y="720661"/>
                    </a:cubicBezTo>
                    <a:cubicBezTo>
                      <a:pt x="0" y="322651"/>
                      <a:pt x="322651" y="0"/>
                      <a:pt x="720661" y="0"/>
                    </a:cubicBezTo>
                    <a:cubicBezTo>
                      <a:pt x="1118672" y="0"/>
                      <a:pt x="1441323" y="322651"/>
                      <a:pt x="1441323" y="720661"/>
                    </a:cubicBezTo>
                    <a:close/>
                  </a:path>
                </a:pathLst>
              </a:custGeom>
              <a:solidFill>
                <a:srgbClr val="FD980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EE1B6551-6E3D-44BF-A174-6BD0BC32514A}"/>
                  </a:ext>
                </a:extLst>
              </p:cNvPr>
              <p:cNvSpPr/>
              <p:nvPr/>
            </p:nvSpPr>
            <p:spPr>
              <a:xfrm>
                <a:off x="6258993" y="1604656"/>
                <a:ext cx="417850" cy="746040"/>
              </a:xfrm>
              <a:custGeom>
                <a:avLst/>
                <a:gdLst>
                  <a:gd name="connsiteX0" fmla="*/ 397953 w 581514"/>
                  <a:gd name="connsiteY0" fmla="*/ 964526 h 1038249"/>
                  <a:gd name="connsiteX1" fmla="*/ 440815 w 581514"/>
                  <a:gd name="connsiteY1" fmla="*/ 891564 h 1038249"/>
                  <a:gd name="connsiteX2" fmla="*/ 570069 w 581514"/>
                  <a:gd name="connsiteY2" fmla="*/ 607433 h 1038249"/>
                  <a:gd name="connsiteX3" fmla="*/ 413193 w 581514"/>
                  <a:gd name="connsiteY3" fmla="*/ 467892 h 1038249"/>
                  <a:gd name="connsiteX4" fmla="*/ 236695 w 581514"/>
                  <a:gd name="connsiteY4" fmla="*/ 414457 h 1038249"/>
                  <a:gd name="connsiteX5" fmla="*/ 169639 w 581514"/>
                  <a:gd name="connsiteY5" fmla="*/ 342257 h 1038249"/>
                  <a:gd name="connsiteX6" fmla="*/ 236314 w 581514"/>
                  <a:gd name="connsiteY6" fmla="*/ 266057 h 1038249"/>
                  <a:gd name="connsiteX7" fmla="*/ 355186 w 581514"/>
                  <a:gd name="connsiteY7" fmla="*/ 294442 h 1038249"/>
                  <a:gd name="connsiteX8" fmla="*/ 464438 w 581514"/>
                  <a:gd name="connsiteY8" fmla="*/ 295585 h 1038249"/>
                  <a:gd name="connsiteX9" fmla="*/ 473486 w 581514"/>
                  <a:gd name="connsiteY9" fmla="*/ 167664 h 1038249"/>
                  <a:gd name="connsiteX10" fmla="*/ 375379 w 581514"/>
                  <a:gd name="connsiteY10" fmla="*/ 121849 h 1038249"/>
                  <a:gd name="connsiteX11" fmla="*/ 340327 w 581514"/>
                  <a:gd name="connsiteY11" fmla="*/ 75938 h 1038249"/>
                  <a:gd name="connsiteX12" fmla="*/ 302227 w 581514"/>
                  <a:gd name="connsiteY12" fmla="*/ 119 h 1038249"/>
                  <a:gd name="connsiteX13" fmla="*/ 302227 w 581514"/>
                  <a:gd name="connsiteY13" fmla="*/ 119 h 1038249"/>
                  <a:gd name="connsiteX14" fmla="*/ 259364 w 581514"/>
                  <a:gd name="connsiteY14" fmla="*/ 24 h 1038249"/>
                  <a:gd name="connsiteX15" fmla="*/ 169924 w 581514"/>
                  <a:gd name="connsiteY15" fmla="*/ 88511 h 1038249"/>
                  <a:gd name="connsiteX16" fmla="*/ 133634 w 581514"/>
                  <a:gd name="connsiteY16" fmla="*/ 152138 h 1038249"/>
                  <a:gd name="connsiteX17" fmla="*/ 87247 w 581514"/>
                  <a:gd name="connsiteY17" fmla="*/ 184619 h 1038249"/>
                  <a:gd name="connsiteX18" fmla="*/ 79532 w 581514"/>
                  <a:gd name="connsiteY18" fmla="*/ 522280 h 1038249"/>
                  <a:gd name="connsiteX19" fmla="*/ 264889 w 581514"/>
                  <a:gd name="connsiteY19" fmla="*/ 589812 h 1038249"/>
                  <a:gd name="connsiteX20" fmla="*/ 398239 w 581514"/>
                  <a:gd name="connsiteY20" fmla="*/ 713637 h 1038249"/>
                  <a:gd name="connsiteX21" fmla="*/ 331564 w 581514"/>
                  <a:gd name="connsiteY21" fmla="*/ 770787 h 1038249"/>
                  <a:gd name="connsiteX22" fmla="*/ 208024 w 581514"/>
                  <a:gd name="connsiteY22" fmla="*/ 732782 h 1038249"/>
                  <a:gd name="connsiteX23" fmla="*/ 208024 w 581514"/>
                  <a:gd name="connsiteY23" fmla="*/ 732782 h 1038249"/>
                  <a:gd name="connsiteX24" fmla="*/ 78008 w 581514"/>
                  <a:gd name="connsiteY24" fmla="*/ 774026 h 1038249"/>
                  <a:gd name="connsiteX25" fmla="*/ 88009 w 581514"/>
                  <a:gd name="connsiteY25" fmla="*/ 853559 h 1038249"/>
                  <a:gd name="connsiteX26" fmla="*/ 171829 w 581514"/>
                  <a:gd name="connsiteY26" fmla="*/ 904709 h 1038249"/>
                  <a:gd name="connsiteX27" fmla="*/ 235838 w 581514"/>
                  <a:gd name="connsiteY27" fmla="*/ 987005 h 1038249"/>
                  <a:gd name="connsiteX28" fmla="*/ 264889 w 581514"/>
                  <a:gd name="connsiteY28" fmla="*/ 1037487 h 1038249"/>
                  <a:gd name="connsiteX29" fmla="*/ 360139 w 581514"/>
                  <a:gd name="connsiteY29" fmla="*/ 1037487 h 1038249"/>
                  <a:gd name="connsiteX30" fmla="*/ 397953 w 581514"/>
                  <a:gd name="connsiteY30" fmla="*/ 964526 h 1038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1514" h="1038249">
                    <a:moveTo>
                      <a:pt x="397953" y="964526"/>
                    </a:moveTo>
                    <a:cubicBezTo>
                      <a:pt x="398239" y="913662"/>
                      <a:pt x="398239" y="913662"/>
                      <a:pt x="440815" y="891564"/>
                    </a:cubicBezTo>
                    <a:cubicBezTo>
                      <a:pt x="553782" y="835081"/>
                      <a:pt x="606550" y="714875"/>
                      <a:pt x="570069" y="607433"/>
                    </a:cubicBezTo>
                    <a:cubicBezTo>
                      <a:pt x="544257" y="531233"/>
                      <a:pt x="483106" y="493133"/>
                      <a:pt x="413193" y="467892"/>
                    </a:cubicBezTo>
                    <a:cubicBezTo>
                      <a:pt x="355471" y="447032"/>
                      <a:pt x="295083" y="433602"/>
                      <a:pt x="236695" y="414457"/>
                    </a:cubicBezTo>
                    <a:cubicBezTo>
                      <a:pt x="208024" y="405027"/>
                      <a:pt x="167638" y="373499"/>
                      <a:pt x="169639" y="342257"/>
                    </a:cubicBezTo>
                    <a:cubicBezTo>
                      <a:pt x="172020" y="302919"/>
                      <a:pt x="201166" y="279392"/>
                      <a:pt x="236314" y="266057"/>
                    </a:cubicBezTo>
                    <a:cubicBezTo>
                      <a:pt x="292702" y="244626"/>
                      <a:pt x="331564" y="275582"/>
                      <a:pt x="355186" y="294442"/>
                    </a:cubicBezTo>
                    <a:cubicBezTo>
                      <a:pt x="400239" y="330446"/>
                      <a:pt x="426814" y="332732"/>
                      <a:pt x="464438" y="295585"/>
                    </a:cubicBezTo>
                    <a:cubicBezTo>
                      <a:pt x="531589" y="227957"/>
                      <a:pt x="537875" y="216051"/>
                      <a:pt x="473486" y="167664"/>
                    </a:cubicBezTo>
                    <a:cubicBezTo>
                      <a:pt x="444054" y="145566"/>
                      <a:pt x="411383" y="129945"/>
                      <a:pt x="375379" y="121849"/>
                    </a:cubicBezTo>
                    <a:cubicBezTo>
                      <a:pt x="350518" y="116324"/>
                      <a:pt x="339850" y="104513"/>
                      <a:pt x="340327" y="75938"/>
                    </a:cubicBezTo>
                    <a:cubicBezTo>
                      <a:pt x="341089" y="27932"/>
                      <a:pt x="341089" y="-643"/>
                      <a:pt x="302227" y="119"/>
                    </a:cubicBezTo>
                    <a:cubicBezTo>
                      <a:pt x="302227" y="119"/>
                      <a:pt x="302227" y="119"/>
                      <a:pt x="302227" y="119"/>
                    </a:cubicBezTo>
                    <a:cubicBezTo>
                      <a:pt x="287939" y="119"/>
                      <a:pt x="273652" y="119"/>
                      <a:pt x="259364" y="24"/>
                    </a:cubicBezTo>
                    <a:cubicBezTo>
                      <a:pt x="169639" y="-738"/>
                      <a:pt x="168591" y="16312"/>
                      <a:pt x="169924" y="88511"/>
                    </a:cubicBezTo>
                    <a:cubicBezTo>
                      <a:pt x="170496" y="118896"/>
                      <a:pt x="164019" y="139756"/>
                      <a:pt x="133634" y="152138"/>
                    </a:cubicBezTo>
                    <a:cubicBezTo>
                      <a:pt x="116584" y="159092"/>
                      <a:pt x="100963" y="171760"/>
                      <a:pt x="87247" y="184619"/>
                    </a:cubicBezTo>
                    <a:cubicBezTo>
                      <a:pt x="-13337" y="278821"/>
                      <a:pt x="-40864" y="425411"/>
                      <a:pt x="79532" y="522280"/>
                    </a:cubicBezTo>
                    <a:cubicBezTo>
                      <a:pt x="131348" y="563904"/>
                      <a:pt x="197547" y="585050"/>
                      <a:pt x="264889" y="589812"/>
                    </a:cubicBezTo>
                    <a:cubicBezTo>
                      <a:pt x="391952" y="598766"/>
                      <a:pt x="410050" y="666488"/>
                      <a:pt x="398239" y="713637"/>
                    </a:cubicBezTo>
                    <a:cubicBezTo>
                      <a:pt x="388714" y="751737"/>
                      <a:pt x="360139" y="761262"/>
                      <a:pt x="331564" y="770787"/>
                    </a:cubicBezTo>
                    <a:cubicBezTo>
                      <a:pt x="264889" y="780312"/>
                      <a:pt x="246791" y="753547"/>
                      <a:pt x="208024" y="732782"/>
                    </a:cubicBezTo>
                    <a:cubicBezTo>
                      <a:pt x="208024" y="732782"/>
                      <a:pt x="208024" y="732782"/>
                      <a:pt x="208024" y="732782"/>
                    </a:cubicBezTo>
                    <a:cubicBezTo>
                      <a:pt x="169639" y="713637"/>
                      <a:pt x="127538" y="676871"/>
                      <a:pt x="78008" y="774026"/>
                    </a:cubicBezTo>
                    <a:cubicBezTo>
                      <a:pt x="55339" y="818412"/>
                      <a:pt x="55339" y="827937"/>
                      <a:pt x="88009" y="853559"/>
                    </a:cubicBezTo>
                    <a:cubicBezTo>
                      <a:pt x="119442" y="878229"/>
                      <a:pt x="141064" y="894612"/>
                      <a:pt x="171829" y="904709"/>
                    </a:cubicBezTo>
                    <a:cubicBezTo>
                      <a:pt x="235552" y="925664"/>
                      <a:pt x="236314" y="923187"/>
                      <a:pt x="235838" y="987005"/>
                    </a:cubicBezTo>
                    <a:cubicBezTo>
                      <a:pt x="235647" y="1016246"/>
                      <a:pt x="235456" y="1035773"/>
                      <a:pt x="264889" y="1037487"/>
                    </a:cubicBezTo>
                    <a:cubicBezTo>
                      <a:pt x="294416" y="1039202"/>
                      <a:pt x="328516" y="1037487"/>
                      <a:pt x="360139" y="1037487"/>
                    </a:cubicBezTo>
                    <a:cubicBezTo>
                      <a:pt x="398239" y="1037487"/>
                      <a:pt x="398239" y="1008912"/>
                      <a:pt x="397953" y="964526"/>
                    </a:cubicBezTo>
                    <a:close/>
                  </a:path>
                </a:pathLst>
              </a:custGeom>
              <a:solidFill>
                <a:srgbClr val="DA7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362CF08E-657D-4824-AE63-74F9BF795026}"/>
                  </a:ext>
                </a:extLst>
              </p:cNvPr>
              <p:cNvSpPr/>
              <p:nvPr/>
            </p:nvSpPr>
            <p:spPr>
              <a:xfrm>
                <a:off x="5920475" y="1492223"/>
                <a:ext cx="336668" cy="970377"/>
              </a:xfrm>
              <a:custGeom>
                <a:avLst/>
                <a:gdLst>
                  <a:gd name="connsiteX0" fmla="*/ 468535 w 468534"/>
                  <a:gd name="connsiteY0" fmla="*/ 0 h 1350454"/>
                  <a:gd name="connsiteX1" fmla="*/ 0 w 468534"/>
                  <a:gd name="connsiteY1" fmla="*/ 675227 h 1350454"/>
                  <a:gd name="connsiteX2" fmla="*/ 468535 w 468534"/>
                  <a:gd name="connsiteY2" fmla="*/ 1350455 h 1350454"/>
                  <a:gd name="connsiteX3" fmla="*/ 200025 w 468534"/>
                  <a:gd name="connsiteY3" fmla="*/ 675227 h 1350454"/>
                  <a:gd name="connsiteX4" fmla="*/ 468535 w 468534"/>
                  <a:gd name="connsiteY4" fmla="*/ 0 h 1350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4" h="1350454">
                    <a:moveTo>
                      <a:pt x="468535" y="0"/>
                    </a:moveTo>
                    <a:cubicBezTo>
                      <a:pt x="194881" y="102203"/>
                      <a:pt x="0" y="365951"/>
                      <a:pt x="0" y="675227"/>
                    </a:cubicBezTo>
                    <a:cubicBezTo>
                      <a:pt x="0" y="984504"/>
                      <a:pt x="194881" y="1248251"/>
                      <a:pt x="468535" y="1350455"/>
                    </a:cubicBezTo>
                    <a:cubicBezTo>
                      <a:pt x="302133" y="1174337"/>
                      <a:pt x="200025" y="936688"/>
                      <a:pt x="200025" y="675227"/>
                    </a:cubicBezTo>
                    <a:cubicBezTo>
                      <a:pt x="200025" y="413766"/>
                      <a:pt x="302133" y="176117"/>
                      <a:pt x="468535" y="0"/>
                    </a:cubicBezTo>
                    <a:close/>
                  </a:path>
                </a:pathLst>
              </a:custGeom>
              <a:solidFill>
                <a:srgbClr val="DA7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7EE4B814-907E-43BE-9E9A-8F92EDF26301}"/>
                  </a:ext>
                </a:extLst>
              </p:cNvPr>
              <p:cNvSpPr/>
              <p:nvPr/>
            </p:nvSpPr>
            <p:spPr>
              <a:xfrm>
                <a:off x="6199859" y="1604862"/>
                <a:ext cx="417850" cy="745971"/>
              </a:xfrm>
              <a:custGeom>
                <a:avLst/>
                <a:gdLst>
                  <a:gd name="connsiteX0" fmla="*/ 397953 w 581514"/>
                  <a:gd name="connsiteY0" fmla="*/ 964526 h 1038153"/>
                  <a:gd name="connsiteX1" fmla="*/ 440815 w 581514"/>
                  <a:gd name="connsiteY1" fmla="*/ 891564 h 1038153"/>
                  <a:gd name="connsiteX2" fmla="*/ 570070 w 581514"/>
                  <a:gd name="connsiteY2" fmla="*/ 607433 h 1038153"/>
                  <a:gd name="connsiteX3" fmla="*/ 413193 w 581514"/>
                  <a:gd name="connsiteY3" fmla="*/ 467892 h 1038153"/>
                  <a:gd name="connsiteX4" fmla="*/ 236695 w 581514"/>
                  <a:gd name="connsiteY4" fmla="*/ 414457 h 1038153"/>
                  <a:gd name="connsiteX5" fmla="*/ 169639 w 581514"/>
                  <a:gd name="connsiteY5" fmla="*/ 342257 h 1038153"/>
                  <a:gd name="connsiteX6" fmla="*/ 236314 w 581514"/>
                  <a:gd name="connsiteY6" fmla="*/ 266057 h 1038153"/>
                  <a:gd name="connsiteX7" fmla="*/ 355186 w 581514"/>
                  <a:gd name="connsiteY7" fmla="*/ 294442 h 1038153"/>
                  <a:gd name="connsiteX8" fmla="*/ 464437 w 581514"/>
                  <a:gd name="connsiteY8" fmla="*/ 295585 h 1038153"/>
                  <a:gd name="connsiteX9" fmla="*/ 473486 w 581514"/>
                  <a:gd name="connsiteY9" fmla="*/ 167664 h 1038153"/>
                  <a:gd name="connsiteX10" fmla="*/ 375379 w 581514"/>
                  <a:gd name="connsiteY10" fmla="*/ 121849 h 1038153"/>
                  <a:gd name="connsiteX11" fmla="*/ 340327 w 581514"/>
                  <a:gd name="connsiteY11" fmla="*/ 75938 h 1038153"/>
                  <a:gd name="connsiteX12" fmla="*/ 302227 w 581514"/>
                  <a:gd name="connsiteY12" fmla="*/ 119 h 1038153"/>
                  <a:gd name="connsiteX13" fmla="*/ 302227 w 581514"/>
                  <a:gd name="connsiteY13" fmla="*/ 119 h 1038153"/>
                  <a:gd name="connsiteX14" fmla="*/ 259364 w 581514"/>
                  <a:gd name="connsiteY14" fmla="*/ 24 h 1038153"/>
                  <a:gd name="connsiteX15" fmla="*/ 169925 w 581514"/>
                  <a:gd name="connsiteY15" fmla="*/ 88511 h 1038153"/>
                  <a:gd name="connsiteX16" fmla="*/ 133634 w 581514"/>
                  <a:gd name="connsiteY16" fmla="*/ 152138 h 1038153"/>
                  <a:gd name="connsiteX17" fmla="*/ 87247 w 581514"/>
                  <a:gd name="connsiteY17" fmla="*/ 184619 h 1038153"/>
                  <a:gd name="connsiteX18" fmla="*/ 79532 w 581514"/>
                  <a:gd name="connsiteY18" fmla="*/ 522280 h 1038153"/>
                  <a:gd name="connsiteX19" fmla="*/ 264889 w 581514"/>
                  <a:gd name="connsiteY19" fmla="*/ 589812 h 1038153"/>
                  <a:gd name="connsiteX20" fmla="*/ 398239 w 581514"/>
                  <a:gd name="connsiteY20" fmla="*/ 713637 h 1038153"/>
                  <a:gd name="connsiteX21" fmla="*/ 331564 w 581514"/>
                  <a:gd name="connsiteY21" fmla="*/ 770787 h 1038153"/>
                  <a:gd name="connsiteX22" fmla="*/ 208025 w 581514"/>
                  <a:gd name="connsiteY22" fmla="*/ 732782 h 1038153"/>
                  <a:gd name="connsiteX23" fmla="*/ 208025 w 581514"/>
                  <a:gd name="connsiteY23" fmla="*/ 732782 h 1038153"/>
                  <a:gd name="connsiteX24" fmla="*/ 78008 w 581514"/>
                  <a:gd name="connsiteY24" fmla="*/ 774026 h 1038153"/>
                  <a:gd name="connsiteX25" fmla="*/ 88009 w 581514"/>
                  <a:gd name="connsiteY25" fmla="*/ 853464 h 1038153"/>
                  <a:gd name="connsiteX26" fmla="*/ 171829 w 581514"/>
                  <a:gd name="connsiteY26" fmla="*/ 904613 h 1038153"/>
                  <a:gd name="connsiteX27" fmla="*/ 235837 w 581514"/>
                  <a:gd name="connsiteY27" fmla="*/ 986909 h 1038153"/>
                  <a:gd name="connsiteX28" fmla="*/ 264889 w 581514"/>
                  <a:gd name="connsiteY28" fmla="*/ 1037392 h 1038153"/>
                  <a:gd name="connsiteX29" fmla="*/ 360139 w 581514"/>
                  <a:gd name="connsiteY29" fmla="*/ 1037392 h 1038153"/>
                  <a:gd name="connsiteX30" fmla="*/ 397953 w 581514"/>
                  <a:gd name="connsiteY30" fmla="*/ 964526 h 1038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1514" h="1038153">
                    <a:moveTo>
                      <a:pt x="397953" y="964526"/>
                    </a:moveTo>
                    <a:cubicBezTo>
                      <a:pt x="398239" y="913662"/>
                      <a:pt x="398239" y="913662"/>
                      <a:pt x="440815" y="891564"/>
                    </a:cubicBezTo>
                    <a:cubicBezTo>
                      <a:pt x="553782" y="835081"/>
                      <a:pt x="606550" y="714875"/>
                      <a:pt x="570070" y="607433"/>
                    </a:cubicBezTo>
                    <a:cubicBezTo>
                      <a:pt x="544257" y="531233"/>
                      <a:pt x="483106" y="493133"/>
                      <a:pt x="413193" y="467892"/>
                    </a:cubicBezTo>
                    <a:cubicBezTo>
                      <a:pt x="355471" y="447032"/>
                      <a:pt x="295083" y="433602"/>
                      <a:pt x="236695" y="414457"/>
                    </a:cubicBezTo>
                    <a:cubicBezTo>
                      <a:pt x="208025" y="405027"/>
                      <a:pt x="167638" y="373499"/>
                      <a:pt x="169639" y="342257"/>
                    </a:cubicBezTo>
                    <a:cubicBezTo>
                      <a:pt x="172020" y="302919"/>
                      <a:pt x="201167" y="279392"/>
                      <a:pt x="236314" y="266057"/>
                    </a:cubicBezTo>
                    <a:cubicBezTo>
                      <a:pt x="292702" y="244626"/>
                      <a:pt x="331564" y="275582"/>
                      <a:pt x="355186" y="294442"/>
                    </a:cubicBezTo>
                    <a:cubicBezTo>
                      <a:pt x="400239" y="330446"/>
                      <a:pt x="426814" y="332732"/>
                      <a:pt x="464437" y="295585"/>
                    </a:cubicBezTo>
                    <a:cubicBezTo>
                      <a:pt x="531589" y="227957"/>
                      <a:pt x="537875" y="216051"/>
                      <a:pt x="473486" y="167664"/>
                    </a:cubicBezTo>
                    <a:cubicBezTo>
                      <a:pt x="444054" y="145566"/>
                      <a:pt x="411383" y="129945"/>
                      <a:pt x="375379" y="121849"/>
                    </a:cubicBezTo>
                    <a:cubicBezTo>
                      <a:pt x="350518" y="116324"/>
                      <a:pt x="339851" y="104513"/>
                      <a:pt x="340327" y="75938"/>
                    </a:cubicBezTo>
                    <a:cubicBezTo>
                      <a:pt x="341089" y="27932"/>
                      <a:pt x="341089" y="-643"/>
                      <a:pt x="302227" y="119"/>
                    </a:cubicBezTo>
                    <a:cubicBezTo>
                      <a:pt x="302227" y="119"/>
                      <a:pt x="302227" y="119"/>
                      <a:pt x="302227" y="119"/>
                    </a:cubicBezTo>
                    <a:cubicBezTo>
                      <a:pt x="287939" y="119"/>
                      <a:pt x="273652" y="119"/>
                      <a:pt x="259364" y="24"/>
                    </a:cubicBezTo>
                    <a:cubicBezTo>
                      <a:pt x="169639" y="-738"/>
                      <a:pt x="168591" y="16312"/>
                      <a:pt x="169925" y="88511"/>
                    </a:cubicBezTo>
                    <a:cubicBezTo>
                      <a:pt x="170496" y="118896"/>
                      <a:pt x="164019" y="139756"/>
                      <a:pt x="133634" y="152138"/>
                    </a:cubicBezTo>
                    <a:cubicBezTo>
                      <a:pt x="116584" y="159092"/>
                      <a:pt x="100963" y="171760"/>
                      <a:pt x="87247" y="184619"/>
                    </a:cubicBezTo>
                    <a:cubicBezTo>
                      <a:pt x="-13337" y="278821"/>
                      <a:pt x="-40864" y="425411"/>
                      <a:pt x="79532" y="522280"/>
                    </a:cubicBezTo>
                    <a:cubicBezTo>
                      <a:pt x="131348" y="563904"/>
                      <a:pt x="197547" y="585050"/>
                      <a:pt x="264889" y="589812"/>
                    </a:cubicBezTo>
                    <a:cubicBezTo>
                      <a:pt x="391952" y="598766"/>
                      <a:pt x="410050" y="666488"/>
                      <a:pt x="398239" y="713637"/>
                    </a:cubicBezTo>
                    <a:cubicBezTo>
                      <a:pt x="388714" y="751737"/>
                      <a:pt x="360139" y="761262"/>
                      <a:pt x="331564" y="770787"/>
                    </a:cubicBezTo>
                    <a:cubicBezTo>
                      <a:pt x="264889" y="780312"/>
                      <a:pt x="246791" y="753547"/>
                      <a:pt x="208025" y="732782"/>
                    </a:cubicBezTo>
                    <a:cubicBezTo>
                      <a:pt x="208025" y="732782"/>
                      <a:pt x="208025" y="732782"/>
                      <a:pt x="208025" y="732782"/>
                    </a:cubicBezTo>
                    <a:cubicBezTo>
                      <a:pt x="169639" y="713637"/>
                      <a:pt x="127538" y="676871"/>
                      <a:pt x="78008" y="774026"/>
                    </a:cubicBezTo>
                    <a:cubicBezTo>
                      <a:pt x="55339" y="818317"/>
                      <a:pt x="55339" y="827842"/>
                      <a:pt x="88009" y="853464"/>
                    </a:cubicBezTo>
                    <a:cubicBezTo>
                      <a:pt x="119442" y="878134"/>
                      <a:pt x="141064" y="894517"/>
                      <a:pt x="171829" y="904613"/>
                    </a:cubicBezTo>
                    <a:cubicBezTo>
                      <a:pt x="235552" y="925568"/>
                      <a:pt x="236314" y="923092"/>
                      <a:pt x="235837" y="986909"/>
                    </a:cubicBezTo>
                    <a:cubicBezTo>
                      <a:pt x="235647" y="1016151"/>
                      <a:pt x="235456" y="1035677"/>
                      <a:pt x="264889" y="1037392"/>
                    </a:cubicBezTo>
                    <a:cubicBezTo>
                      <a:pt x="294416" y="1039106"/>
                      <a:pt x="328516" y="1037392"/>
                      <a:pt x="360139" y="1037392"/>
                    </a:cubicBezTo>
                    <a:cubicBezTo>
                      <a:pt x="398239" y="1037487"/>
                      <a:pt x="398239" y="1008912"/>
                      <a:pt x="397953" y="964526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8CB1A83-E940-4D1A-BE65-58D9A871B599}"/>
                </a:ext>
              </a:extLst>
            </p:cNvPr>
            <p:cNvGrpSpPr/>
            <p:nvPr/>
          </p:nvGrpSpPr>
          <p:grpSpPr>
            <a:xfrm>
              <a:off x="951456" y="954448"/>
              <a:ext cx="1801683" cy="5514346"/>
              <a:chOff x="534013" y="1740188"/>
              <a:chExt cx="1561198" cy="4778302"/>
            </a:xfrm>
          </p:grpSpPr>
          <p:grpSp>
            <p:nvGrpSpPr>
              <p:cNvPr id="24" name="Group 292">
                <a:extLst>
                  <a:ext uri="{FF2B5EF4-FFF2-40B4-BE49-F238E27FC236}">
                    <a16:creationId xmlns:a16="http://schemas.microsoft.com/office/drawing/2014/main" id="{C61AA090-0D0E-4BC1-A011-5FBD1E3EB4A9}"/>
                  </a:ext>
                </a:extLst>
              </p:cNvPr>
              <p:cNvGrpSpPr/>
              <p:nvPr/>
            </p:nvGrpSpPr>
            <p:grpSpPr>
              <a:xfrm>
                <a:off x="534013" y="3761535"/>
                <a:ext cx="1561198" cy="2756955"/>
                <a:chOff x="1044497" y="4026539"/>
                <a:chExt cx="1761074" cy="2730464"/>
              </a:xfrm>
            </p:grpSpPr>
            <p:sp>
              <p:nvSpPr>
                <p:cNvPr id="33" name="Graphic 116">
                  <a:extLst>
                    <a:ext uri="{FF2B5EF4-FFF2-40B4-BE49-F238E27FC236}">
                      <a16:creationId xmlns:a16="http://schemas.microsoft.com/office/drawing/2014/main" id="{83C68415-2A02-4146-93A9-28D0FC75A07B}"/>
                    </a:ext>
                  </a:extLst>
                </p:cNvPr>
                <p:cNvSpPr/>
                <p:nvPr/>
              </p:nvSpPr>
              <p:spPr>
                <a:xfrm>
                  <a:off x="1044497" y="4229094"/>
                  <a:ext cx="1362086" cy="2527909"/>
                </a:xfrm>
                <a:custGeom>
                  <a:avLst/>
                  <a:gdLst>
                    <a:gd name="connsiteX0" fmla="*/ 125375 w 3419482"/>
                    <a:gd name="connsiteY0" fmla="*/ 4462418 h 6346242"/>
                    <a:gd name="connsiteX1" fmla="*/ 117865 w 3419482"/>
                    <a:gd name="connsiteY1" fmla="*/ 4460009 h 6346242"/>
                    <a:gd name="connsiteX2" fmla="*/ 27323 w 3419482"/>
                    <a:gd name="connsiteY2" fmla="*/ 4208573 h 6346242"/>
                    <a:gd name="connsiteX3" fmla="*/ 1196654 w 3419482"/>
                    <a:gd name="connsiteY3" fmla="*/ 4647 h 6346242"/>
                    <a:gd name="connsiteX4" fmla="*/ 1261196 w 3419482"/>
                    <a:gd name="connsiteY4" fmla="*/ 30860 h 6346242"/>
                    <a:gd name="connsiteX5" fmla="*/ 2194607 w 3419482"/>
                    <a:gd name="connsiteY5" fmla="*/ 572061 h 6346242"/>
                    <a:gd name="connsiteX6" fmla="*/ 2245829 w 3419482"/>
                    <a:gd name="connsiteY6" fmla="*/ 612090 h 6346242"/>
                    <a:gd name="connsiteX7" fmla="*/ 2287063 w 3419482"/>
                    <a:gd name="connsiteY7" fmla="*/ 751305 h 6346242"/>
                    <a:gd name="connsiteX8" fmla="*/ 2521496 w 3419482"/>
                    <a:gd name="connsiteY8" fmla="*/ 1902783 h 6346242"/>
                    <a:gd name="connsiteX9" fmla="*/ 2807647 w 3419482"/>
                    <a:gd name="connsiteY9" fmla="*/ 3314695 h 6346242"/>
                    <a:gd name="connsiteX10" fmla="*/ 3025360 w 3419482"/>
                    <a:gd name="connsiteY10" fmla="*/ 4389091 h 6346242"/>
                    <a:gd name="connsiteX11" fmla="*/ 3350832 w 3419482"/>
                    <a:gd name="connsiteY11" fmla="*/ 6016803 h 6346242"/>
                    <a:gd name="connsiteX12" fmla="*/ 3419483 w 3419482"/>
                    <a:gd name="connsiteY12" fmla="*/ 6338591 h 6346242"/>
                    <a:gd name="connsiteX13" fmla="*/ 3244986 w 3419482"/>
                    <a:gd name="connsiteY13" fmla="*/ 6245710 h 6346242"/>
                    <a:gd name="connsiteX14" fmla="*/ 3014875 w 3419482"/>
                    <a:gd name="connsiteY14" fmla="*/ 5117541 h 6346242"/>
                    <a:gd name="connsiteX15" fmla="*/ 2550614 w 3419482"/>
                    <a:gd name="connsiteY15" fmla="*/ 2806296 h 6346242"/>
                    <a:gd name="connsiteX16" fmla="*/ 2131978 w 3419482"/>
                    <a:gd name="connsiteY16" fmla="*/ 749463 h 6346242"/>
                    <a:gd name="connsiteX17" fmla="*/ 2075159 w 3419482"/>
                    <a:gd name="connsiteY17" fmla="*/ 668697 h 6346242"/>
                    <a:gd name="connsiteX18" fmla="*/ 1320637 w 3419482"/>
                    <a:gd name="connsiteY18" fmla="*/ 237380 h 6346242"/>
                    <a:gd name="connsiteX19" fmla="*/ 125375 w 3419482"/>
                    <a:gd name="connsiteY19" fmla="*/ 4462418 h 6346242"/>
                    <a:gd name="connsiteX20" fmla="*/ 125375 w 3419482"/>
                    <a:gd name="connsiteY20" fmla="*/ 4462418 h 6346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419482" h="6346242">
                      <a:moveTo>
                        <a:pt x="125375" y="4462418"/>
                      </a:moveTo>
                      <a:cubicBezTo>
                        <a:pt x="122966" y="4461709"/>
                        <a:pt x="120062" y="4461213"/>
                        <a:pt x="117865" y="4460009"/>
                      </a:cubicBezTo>
                      <a:cubicBezTo>
                        <a:pt x="-20003" y="4368121"/>
                        <a:pt x="-17311" y="4367412"/>
                        <a:pt x="27323" y="4208573"/>
                      </a:cubicBezTo>
                      <a:cubicBezTo>
                        <a:pt x="181415" y="3662058"/>
                        <a:pt x="1112205" y="312336"/>
                        <a:pt x="1196654" y="4647"/>
                      </a:cubicBezTo>
                      <a:cubicBezTo>
                        <a:pt x="1219680" y="-11577"/>
                        <a:pt x="1240792" y="18958"/>
                        <a:pt x="1261196" y="30860"/>
                      </a:cubicBezTo>
                      <a:cubicBezTo>
                        <a:pt x="1576253" y="212937"/>
                        <a:pt x="1885147" y="380491"/>
                        <a:pt x="2194607" y="572061"/>
                      </a:cubicBezTo>
                      <a:cubicBezTo>
                        <a:pt x="2205801" y="578863"/>
                        <a:pt x="2237328" y="601888"/>
                        <a:pt x="2245829" y="612090"/>
                      </a:cubicBezTo>
                      <a:cubicBezTo>
                        <a:pt x="2279340" y="662746"/>
                        <a:pt x="2263754" y="697177"/>
                        <a:pt x="2287063" y="751305"/>
                      </a:cubicBezTo>
                      <a:cubicBezTo>
                        <a:pt x="2370095" y="1134162"/>
                        <a:pt x="2442643" y="1518933"/>
                        <a:pt x="2521496" y="1902783"/>
                      </a:cubicBezTo>
                      <a:cubicBezTo>
                        <a:pt x="2618060" y="2373207"/>
                        <a:pt x="2712003" y="2844057"/>
                        <a:pt x="2807647" y="3314695"/>
                      </a:cubicBezTo>
                      <a:cubicBezTo>
                        <a:pt x="2880478" y="3672827"/>
                        <a:pt x="2954726" y="4030676"/>
                        <a:pt x="3025360" y="4389091"/>
                      </a:cubicBezTo>
                      <a:cubicBezTo>
                        <a:pt x="3132127" y="4931992"/>
                        <a:pt x="3249379" y="5472698"/>
                        <a:pt x="3350832" y="6016803"/>
                      </a:cubicBezTo>
                      <a:cubicBezTo>
                        <a:pt x="3370952" y="6124491"/>
                        <a:pt x="3392844" y="6232108"/>
                        <a:pt x="3419483" y="6338591"/>
                      </a:cubicBezTo>
                      <a:cubicBezTo>
                        <a:pt x="3334041" y="6364025"/>
                        <a:pt x="3260998" y="6324280"/>
                        <a:pt x="3244986" y="6245710"/>
                      </a:cubicBezTo>
                      <a:cubicBezTo>
                        <a:pt x="3168542" y="5869654"/>
                        <a:pt x="3090894" y="5493810"/>
                        <a:pt x="3014875" y="5117541"/>
                      </a:cubicBezTo>
                      <a:cubicBezTo>
                        <a:pt x="2859791" y="4347221"/>
                        <a:pt x="2706407" y="3576404"/>
                        <a:pt x="2550614" y="2806296"/>
                      </a:cubicBezTo>
                      <a:cubicBezTo>
                        <a:pt x="2411824" y="2120567"/>
                        <a:pt x="2269776" y="1435404"/>
                        <a:pt x="2131978" y="749463"/>
                      </a:cubicBezTo>
                      <a:cubicBezTo>
                        <a:pt x="2125177" y="716235"/>
                        <a:pt x="2107678" y="687400"/>
                        <a:pt x="2075159" y="668697"/>
                      </a:cubicBezTo>
                      <a:cubicBezTo>
                        <a:pt x="2033146" y="645176"/>
                        <a:pt x="1354360" y="224769"/>
                        <a:pt x="1320637" y="237380"/>
                      </a:cubicBezTo>
                      <a:cubicBezTo>
                        <a:pt x="1279900" y="254595"/>
                        <a:pt x="150384" y="4389162"/>
                        <a:pt x="125375" y="4462418"/>
                      </a:cubicBezTo>
                      <a:lnTo>
                        <a:pt x="125375" y="4462418"/>
                      </a:lnTo>
                      <a:close/>
                    </a:path>
                  </a:pathLst>
                </a:custGeom>
                <a:solidFill>
                  <a:srgbClr val="C8C6C5"/>
                </a:solidFill>
                <a:ln w="70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Graphic 116">
                  <a:extLst>
                    <a:ext uri="{FF2B5EF4-FFF2-40B4-BE49-F238E27FC236}">
                      <a16:creationId xmlns:a16="http://schemas.microsoft.com/office/drawing/2014/main" id="{500B5C8D-EEA9-41C6-8695-F891BE0251F0}"/>
                    </a:ext>
                  </a:extLst>
                </p:cNvPr>
                <p:cNvSpPr/>
                <p:nvPr/>
              </p:nvSpPr>
              <p:spPr>
                <a:xfrm>
                  <a:off x="1431682" y="4443982"/>
                  <a:ext cx="417459" cy="1335826"/>
                </a:xfrm>
                <a:custGeom>
                  <a:avLst/>
                  <a:gdLst>
                    <a:gd name="connsiteX0" fmla="*/ 895344 w 1048020"/>
                    <a:gd name="connsiteY0" fmla="*/ 0 h 3353552"/>
                    <a:gd name="connsiteX1" fmla="*/ 1048020 w 1048020"/>
                    <a:gd name="connsiteY1" fmla="*/ 90401 h 3353552"/>
                    <a:gd name="connsiteX2" fmla="*/ 163139 w 1048020"/>
                    <a:gd name="connsiteY2" fmla="*/ 3297508 h 3353552"/>
                    <a:gd name="connsiteX3" fmla="*/ 134801 w 1048020"/>
                    <a:gd name="connsiteY3" fmla="*/ 3353477 h 3353552"/>
                    <a:gd name="connsiteX4" fmla="*/ 12589 w 1048020"/>
                    <a:gd name="connsiteY4" fmla="*/ 3253157 h 3353552"/>
                    <a:gd name="connsiteX5" fmla="*/ 4371 w 1048020"/>
                    <a:gd name="connsiteY5" fmla="*/ 3180964 h 3353552"/>
                    <a:gd name="connsiteX6" fmla="*/ 895344 w 1048020"/>
                    <a:gd name="connsiteY6" fmla="*/ 0 h 3353552"/>
                    <a:gd name="connsiteX7" fmla="*/ 895344 w 1048020"/>
                    <a:gd name="connsiteY7" fmla="*/ 0 h 3353552"/>
                    <a:gd name="connsiteX8" fmla="*/ 895344 w 1048020"/>
                    <a:gd name="connsiteY8" fmla="*/ 0 h 3353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48020" h="3353552">
                      <a:moveTo>
                        <a:pt x="895344" y="0"/>
                      </a:moveTo>
                      <a:lnTo>
                        <a:pt x="1048020" y="90401"/>
                      </a:lnTo>
                      <a:lnTo>
                        <a:pt x="163139" y="3297508"/>
                      </a:lnTo>
                      <a:cubicBezTo>
                        <a:pt x="157543" y="3317629"/>
                        <a:pt x="155630" y="3355461"/>
                        <a:pt x="134801" y="3353477"/>
                      </a:cubicBezTo>
                      <a:lnTo>
                        <a:pt x="12589" y="3253157"/>
                      </a:lnTo>
                      <a:cubicBezTo>
                        <a:pt x="-2430" y="3234029"/>
                        <a:pt x="-2430" y="3204202"/>
                        <a:pt x="4371" y="3180964"/>
                      </a:cubicBezTo>
                      <a:lnTo>
                        <a:pt x="895344" y="0"/>
                      </a:lnTo>
                      <a:lnTo>
                        <a:pt x="895344" y="0"/>
                      </a:lnTo>
                      <a:lnTo>
                        <a:pt x="895344" y="0"/>
                      </a:lnTo>
                      <a:close/>
                    </a:path>
                  </a:pathLst>
                </a:custGeom>
                <a:solidFill>
                  <a:srgbClr val="B4B4B5"/>
                </a:solidFill>
                <a:ln w="70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Graphic 116">
                  <a:extLst>
                    <a:ext uri="{FF2B5EF4-FFF2-40B4-BE49-F238E27FC236}">
                      <a16:creationId xmlns:a16="http://schemas.microsoft.com/office/drawing/2014/main" id="{8D41D452-4FFB-45E7-A128-420B42DAED8C}"/>
                    </a:ext>
                  </a:extLst>
                </p:cNvPr>
                <p:cNvSpPr/>
                <p:nvPr/>
              </p:nvSpPr>
              <p:spPr>
                <a:xfrm>
                  <a:off x="2291330" y="4289362"/>
                  <a:ext cx="500916" cy="2241791"/>
                </a:xfrm>
                <a:custGeom>
                  <a:avLst/>
                  <a:gdLst>
                    <a:gd name="connsiteX0" fmla="*/ 1170890 w 1257536"/>
                    <a:gd name="connsiteY0" fmla="*/ 5227313 h 5627952"/>
                    <a:gd name="connsiteX1" fmla="*/ 1170182 w 1257536"/>
                    <a:gd name="connsiteY1" fmla="*/ 5227809 h 5627952"/>
                    <a:gd name="connsiteX2" fmla="*/ 172087 w 1257536"/>
                    <a:gd name="connsiteY2" fmla="*/ 235071 h 5627952"/>
                    <a:gd name="connsiteX3" fmla="*/ 120794 w 1257536"/>
                    <a:gd name="connsiteY3" fmla="*/ 0 h 5627952"/>
                    <a:gd name="connsiteX4" fmla="*/ 0 w 1257536"/>
                    <a:gd name="connsiteY4" fmla="*/ 76657 h 5627952"/>
                    <a:gd name="connsiteX5" fmla="*/ 32164 w 1257536"/>
                    <a:gd name="connsiteY5" fmla="*/ 204961 h 5627952"/>
                    <a:gd name="connsiteX6" fmla="*/ 1053497 w 1257536"/>
                    <a:gd name="connsiteY6" fmla="*/ 5294688 h 5627952"/>
                    <a:gd name="connsiteX7" fmla="*/ 1053001 w 1257536"/>
                    <a:gd name="connsiteY7" fmla="*/ 5294901 h 5627952"/>
                    <a:gd name="connsiteX8" fmla="*/ 1117401 w 1257536"/>
                    <a:gd name="connsiteY8" fmla="*/ 5611729 h 5627952"/>
                    <a:gd name="connsiteX9" fmla="*/ 1257536 w 1257536"/>
                    <a:gd name="connsiteY9" fmla="*/ 5627953 h 5627952"/>
                    <a:gd name="connsiteX10" fmla="*/ 1170890 w 1257536"/>
                    <a:gd name="connsiteY10" fmla="*/ 5227313 h 5627952"/>
                    <a:gd name="connsiteX11" fmla="*/ 1170890 w 1257536"/>
                    <a:gd name="connsiteY11" fmla="*/ 5227313 h 5627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57536" h="5627952">
                      <a:moveTo>
                        <a:pt x="1170890" y="5227313"/>
                      </a:moveTo>
                      <a:cubicBezTo>
                        <a:pt x="1170678" y="5227525"/>
                        <a:pt x="1170394" y="5227525"/>
                        <a:pt x="1170182" y="5227809"/>
                      </a:cubicBezTo>
                      <a:lnTo>
                        <a:pt x="172087" y="235071"/>
                      </a:lnTo>
                      <a:cubicBezTo>
                        <a:pt x="157068" y="155509"/>
                        <a:pt x="134114" y="66455"/>
                        <a:pt x="120794" y="0"/>
                      </a:cubicBezTo>
                      <a:cubicBezTo>
                        <a:pt x="76019" y="24726"/>
                        <a:pt x="25222" y="60433"/>
                        <a:pt x="0" y="76657"/>
                      </a:cubicBezTo>
                      <a:cubicBezTo>
                        <a:pt x="19129" y="135105"/>
                        <a:pt x="18137" y="155226"/>
                        <a:pt x="32164" y="204961"/>
                      </a:cubicBezTo>
                      <a:lnTo>
                        <a:pt x="1053497" y="5294688"/>
                      </a:lnTo>
                      <a:cubicBezTo>
                        <a:pt x="1053284" y="5294688"/>
                        <a:pt x="1053284" y="5294901"/>
                        <a:pt x="1053001" y="5294901"/>
                      </a:cubicBezTo>
                      <a:cubicBezTo>
                        <a:pt x="1088070" y="5463233"/>
                        <a:pt x="1105286" y="5551296"/>
                        <a:pt x="1117401" y="5611729"/>
                      </a:cubicBezTo>
                      <a:cubicBezTo>
                        <a:pt x="1168481" y="5619239"/>
                        <a:pt x="1193632" y="5618034"/>
                        <a:pt x="1257536" y="5627953"/>
                      </a:cubicBezTo>
                      <a:cubicBezTo>
                        <a:pt x="1236991" y="5538331"/>
                        <a:pt x="1192215" y="5320193"/>
                        <a:pt x="1170890" y="5227313"/>
                      </a:cubicBezTo>
                      <a:lnTo>
                        <a:pt x="1170890" y="5227313"/>
                      </a:lnTo>
                      <a:close/>
                    </a:path>
                  </a:pathLst>
                </a:custGeom>
                <a:solidFill>
                  <a:srgbClr val="C8C6C5"/>
                </a:solidFill>
                <a:ln w="70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Graphic 116">
                  <a:extLst>
                    <a:ext uri="{FF2B5EF4-FFF2-40B4-BE49-F238E27FC236}">
                      <a16:creationId xmlns:a16="http://schemas.microsoft.com/office/drawing/2014/main" id="{2E092B22-71D2-49A6-A39C-20913E85E2EB}"/>
                    </a:ext>
                  </a:extLst>
                </p:cNvPr>
                <p:cNvSpPr/>
                <p:nvPr/>
              </p:nvSpPr>
              <p:spPr>
                <a:xfrm>
                  <a:off x="2291134" y="4290265"/>
                  <a:ext cx="499308" cy="2242131"/>
                </a:xfrm>
                <a:custGeom>
                  <a:avLst/>
                  <a:gdLst>
                    <a:gd name="connsiteX0" fmla="*/ 1170961 w 1253497"/>
                    <a:gd name="connsiteY0" fmla="*/ 5227242 h 5628802"/>
                    <a:gd name="connsiteX1" fmla="*/ 1170253 w 1253497"/>
                    <a:gd name="connsiteY1" fmla="*/ 5227738 h 5628802"/>
                    <a:gd name="connsiteX2" fmla="*/ 172088 w 1253497"/>
                    <a:gd name="connsiteY2" fmla="*/ 235071 h 5628802"/>
                    <a:gd name="connsiteX3" fmla="*/ 120794 w 1253497"/>
                    <a:gd name="connsiteY3" fmla="*/ 0 h 5628802"/>
                    <a:gd name="connsiteX4" fmla="*/ 0 w 1253497"/>
                    <a:gd name="connsiteY4" fmla="*/ 76657 h 5628802"/>
                    <a:gd name="connsiteX5" fmla="*/ 32165 w 1253497"/>
                    <a:gd name="connsiteY5" fmla="*/ 204961 h 5628802"/>
                    <a:gd name="connsiteX6" fmla="*/ 1053497 w 1253497"/>
                    <a:gd name="connsiteY6" fmla="*/ 5294688 h 5628802"/>
                    <a:gd name="connsiteX7" fmla="*/ 1053001 w 1253497"/>
                    <a:gd name="connsiteY7" fmla="*/ 5294901 h 5628802"/>
                    <a:gd name="connsiteX8" fmla="*/ 1117401 w 1253497"/>
                    <a:gd name="connsiteY8" fmla="*/ 5611729 h 5628802"/>
                    <a:gd name="connsiteX9" fmla="*/ 1253498 w 1253497"/>
                    <a:gd name="connsiteY9" fmla="*/ 5628803 h 5628802"/>
                    <a:gd name="connsiteX10" fmla="*/ 1170961 w 1253497"/>
                    <a:gd name="connsiteY10" fmla="*/ 5227242 h 5628802"/>
                    <a:gd name="connsiteX11" fmla="*/ 1170961 w 1253497"/>
                    <a:gd name="connsiteY11" fmla="*/ 5227242 h 5628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53497" h="5628802">
                      <a:moveTo>
                        <a:pt x="1170961" y="5227242"/>
                      </a:moveTo>
                      <a:cubicBezTo>
                        <a:pt x="1170749" y="5227454"/>
                        <a:pt x="1170465" y="5227454"/>
                        <a:pt x="1170253" y="5227738"/>
                      </a:cubicBezTo>
                      <a:lnTo>
                        <a:pt x="172088" y="235071"/>
                      </a:lnTo>
                      <a:cubicBezTo>
                        <a:pt x="157068" y="155509"/>
                        <a:pt x="134114" y="66455"/>
                        <a:pt x="120794" y="0"/>
                      </a:cubicBezTo>
                      <a:cubicBezTo>
                        <a:pt x="76019" y="24726"/>
                        <a:pt x="25222" y="60433"/>
                        <a:pt x="0" y="76657"/>
                      </a:cubicBezTo>
                      <a:cubicBezTo>
                        <a:pt x="19129" y="135105"/>
                        <a:pt x="18137" y="155226"/>
                        <a:pt x="32165" y="204961"/>
                      </a:cubicBezTo>
                      <a:lnTo>
                        <a:pt x="1053497" y="5294688"/>
                      </a:lnTo>
                      <a:cubicBezTo>
                        <a:pt x="1053284" y="5294688"/>
                        <a:pt x="1053284" y="5294901"/>
                        <a:pt x="1053001" y="5294901"/>
                      </a:cubicBezTo>
                      <a:cubicBezTo>
                        <a:pt x="1088070" y="5463233"/>
                        <a:pt x="1105286" y="5551296"/>
                        <a:pt x="1117401" y="5611729"/>
                      </a:cubicBezTo>
                      <a:cubicBezTo>
                        <a:pt x="1168481" y="5619238"/>
                        <a:pt x="1188035" y="5620655"/>
                        <a:pt x="1253498" y="5628803"/>
                      </a:cubicBezTo>
                      <a:cubicBezTo>
                        <a:pt x="1233023" y="5539110"/>
                        <a:pt x="1192286" y="5320193"/>
                        <a:pt x="1170961" y="5227242"/>
                      </a:cubicBezTo>
                      <a:lnTo>
                        <a:pt x="1170961" y="5227242"/>
                      </a:lnTo>
                      <a:close/>
                    </a:path>
                  </a:pathLst>
                </a:custGeom>
                <a:solidFill>
                  <a:srgbClr val="C8C6C5"/>
                </a:solidFill>
                <a:ln w="70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: Shape 297">
                  <a:extLst>
                    <a:ext uri="{FF2B5EF4-FFF2-40B4-BE49-F238E27FC236}">
                      <a16:creationId xmlns:a16="http://schemas.microsoft.com/office/drawing/2014/main" id="{A6D43932-0B36-4528-B9B0-5E527B93D5B9}"/>
                    </a:ext>
                  </a:extLst>
                </p:cNvPr>
                <p:cNvSpPr/>
                <p:nvPr/>
              </p:nvSpPr>
              <p:spPr>
                <a:xfrm>
                  <a:off x="1980565" y="4380598"/>
                  <a:ext cx="769944" cy="2176864"/>
                </a:xfrm>
                <a:custGeom>
                  <a:avLst/>
                  <a:gdLst>
                    <a:gd name="connsiteX0" fmla="*/ 717425 w 769944"/>
                    <a:gd name="connsiteY0" fmla="*/ 1954814 h 2176862"/>
                    <a:gd name="connsiteX1" fmla="*/ 769944 w 769944"/>
                    <a:gd name="connsiteY1" fmla="*/ 1968275 h 2176862"/>
                    <a:gd name="connsiteX2" fmla="*/ 424184 w 769944"/>
                    <a:gd name="connsiteY2" fmla="*/ 2171662 h 2176862"/>
                    <a:gd name="connsiteX3" fmla="*/ 404091 w 769944"/>
                    <a:gd name="connsiteY3" fmla="*/ 2163816 h 2176862"/>
                    <a:gd name="connsiteX4" fmla="*/ 398870 w 769944"/>
                    <a:gd name="connsiteY4" fmla="*/ 2136245 h 2176862"/>
                    <a:gd name="connsiteX5" fmla="*/ 513841 w 769944"/>
                    <a:gd name="connsiteY5" fmla="*/ 2069983 h 2176862"/>
                    <a:gd name="connsiteX6" fmla="*/ 717425 w 769944"/>
                    <a:gd name="connsiteY6" fmla="*/ 1954814 h 2176862"/>
                    <a:gd name="connsiteX7" fmla="*/ 672610 w 769944"/>
                    <a:gd name="connsiteY7" fmla="*/ 1733140 h 2176862"/>
                    <a:gd name="connsiteX8" fmla="*/ 725637 w 769944"/>
                    <a:gd name="connsiteY8" fmla="*/ 1753177 h 2176862"/>
                    <a:gd name="connsiteX9" fmla="*/ 401411 w 769944"/>
                    <a:gd name="connsiteY9" fmla="*/ 1938925 h 2176862"/>
                    <a:gd name="connsiteX10" fmla="*/ 355580 w 769944"/>
                    <a:gd name="connsiteY10" fmla="*/ 1919453 h 2176862"/>
                    <a:gd name="connsiteX11" fmla="*/ 672610 w 769944"/>
                    <a:gd name="connsiteY11" fmla="*/ 1733140 h 2176862"/>
                    <a:gd name="connsiteX12" fmla="*/ 630223 w 769944"/>
                    <a:gd name="connsiteY12" fmla="*/ 1518241 h 2176862"/>
                    <a:gd name="connsiteX13" fmla="*/ 682516 w 769944"/>
                    <a:gd name="connsiteY13" fmla="*/ 1530574 h 2176862"/>
                    <a:gd name="connsiteX14" fmla="*/ 320699 w 769944"/>
                    <a:gd name="connsiteY14" fmla="*/ 1745502 h 2176862"/>
                    <a:gd name="connsiteX15" fmla="*/ 310822 w 769944"/>
                    <a:gd name="connsiteY15" fmla="*/ 1702268 h 2176862"/>
                    <a:gd name="connsiteX16" fmla="*/ 630223 w 769944"/>
                    <a:gd name="connsiteY16" fmla="*/ 1518241 h 2176862"/>
                    <a:gd name="connsiteX17" fmla="*/ 587920 w 769944"/>
                    <a:gd name="connsiteY17" fmla="*/ 1300265 h 2176862"/>
                    <a:gd name="connsiteX18" fmla="*/ 638520 w 769944"/>
                    <a:gd name="connsiteY18" fmla="*/ 1311130 h 2176862"/>
                    <a:gd name="connsiteX19" fmla="*/ 524000 w 769944"/>
                    <a:gd name="connsiteY19" fmla="*/ 1383798 h 2176862"/>
                    <a:gd name="connsiteX20" fmla="*/ 313362 w 769944"/>
                    <a:gd name="connsiteY20" fmla="*/ 1508702 h 2176862"/>
                    <a:gd name="connsiteX21" fmla="*/ 267475 w 769944"/>
                    <a:gd name="connsiteY21" fmla="*/ 1488835 h 2176862"/>
                    <a:gd name="connsiteX22" fmla="*/ 540791 w 769944"/>
                    <a:gd name="connsiteY22" fmla="*/ 1328655 h 2176862"/>
                    <a:gd name="connsiteX23" fmla="*/ 587920 w 769944"/>
                    <a:gd name="connsiteY23" fmla="*/ 1300265 h 2176862"/>
                    <a:gd name="connsiteX24" fmla="*/ 541638 w 769944"/>
                    <a:gd name="connsiteY24" fmla="*/ 1083304 h 2176862"/>
                    <a:gd name="connsiteX25" fmla="*/ 597204 w 769944"/>
                    <a:gd name="connsiteY25" fmla="*/ 1099700 h 2176862"/>
                    <a:gd name="connsiteX26" fmla="*/ 228333 w 769944"/>
                    <a:gd name="connsiteY26" fmla="*/ 1311044 h 2176862"/>
                    <a:gd name="connsiteX27" fmla="*/ 219528 w 769944"/>
                    <a:gd name="connsiteY27" fmla="*/ 1267415 h 2176862"/>
                    <a:gd name="connsiteX28" fmla="*/ 541638 w 769944"/>
                    <a:gd name="connsiteY28" fmla="*/ 1083304 h 2176862"/>
                    <a:gd name="connsiteX29" fmla="*/ 498772 w 769944"/>
                    <a:gd name="connsiteY29" fmla="*/ 864256 h 2176862"/>
                    <a:gd name="connsiteX30" fmla="*/ 550783 w 769944"/>
                    <a:gd name="connsiteY30" fmla="*/ 882769 h 2176862"/>
                    <a:gd name="connsiteX31" fmla="*/ 218992 w 769944"/>
                    <a:gd name="connsiteY31" fmla="*/ 1074810 h 2176862"/>
                    <a:gd name="connsiteX32" fmla="*/ 174714 w 769944"/>
                    <a:gd name="connsiteY32" fmla="*/ 1049637 h 2176862"/>
                    <a:gd name="connsiteX33" fmla="*/ 498772 w 769944"/>
                    <a:gd name="connsiteY33" fmla="*/ 864256 h 2176862"/>
                    <a:gd name="connsiteX34" fmla="*/ 454352 w 769944"/>
                    <a:gd name="connsiteY34" fmla="*/ 648340 h 2176862"/>
                    <a:gd name="connsiteX35" fmla="*/ 507125 w 769944"/>
                    <a:gd name="connsiteY35" fmla="*/ 664567 h 2176862"/>
                    <a:gd name="connsiteX36" fmla="*/ 177366 w 769944"/>
                    <a:gd name="connsiteY36" fmla="*/ 859261 h 2176862"/>
                    <a:gd name="connsiteX37" fmla="*/ 131423 w 769944"/>
                    <a:gd name="connsiteY37" fmla="*/ 837701 h 2176862"/>
                    <a:gd name="connsiteX38" fmla="*/ 454352 w 769944"/>
                    <a:gd name="connsiteY38" fmla="*/ 648340 h 2176862"/>
                    <a:gd name="connsiteX39" fmla="*/ 412106 w 769944"/>
                    <a:gd name="connsiteY39" fmla="*/ 428276 h 2176862"/>
                    <a:gd name="connsiteX40" fmla="*/ 463778 w 769944"/>
                    <a:gd name="connsiteY40" fmla="*/ 443882 h 2176862"/>
                    <a:gd name="connsiteX41" fmla="*/ 342542 w 769944"/>
                    <a:gd name="connsiteY41" fmla="*/ 519711 h 2176862"/>
                    <a:gd name="connsiteX42" fmla="*/ 128573 w 769944"/>
                    <a:gd name="connsiteY42" fmla="*/ 643572 h 2176862"/>
                    <a:gd name="connsiteX43" fmla="*/ 91209 w 769944"/>
                    <a:gd name="connsiteY43" fmla="*/ 615859 h 2176862"/>
                    <a:gd name="connsiteX44" fmla="*/ 243064 w 769944"/>
                    <a:gd name="connsiteY44" fmla="*/ 531705 h 2176862"/>
                    <a:gd name="connsiteX45" fmla="*/ 388739 w 769944"/>
                    <a:gd name="connsiteY45" fmla="*/ 446874 h 2176862"/>
                    <a:gd name="connsiteX46" fmla="*/ 412106 w 769944"/>
                    <a:gd name="connsiteY46" fmla="*/ 428276 h 2176862"/>
                    <a:gd name="connsiteX47" fmla="*/ 368251 w 769944"/>
                    <a:gd name="connsiteY47" fmla="*/ 214900 h 2176862"/>
                    <a:gd name="connsiteX48" fmla="*/ 415774 w 769944"/>
                    <a:gd name="connsiteY48" fmla="*/ 234909 h 2176862"/>
                    <a:gd name="connsiteX49" fmla="*/ 80993 w 769944"/>
                    <a:gd name="connsiteY49" fmla="*/ 429349 h 2176862"/>
                    <a:gd name="connsiteX50" fmla="*/ 44842 w 769944"/>
                    <a:gd name="connsiteY50" fmla="*/ 402624 h 2176862"/>
                    <a:gd name="connsiteX51" fmla="*/ 353661 w 769944"/>
                    <a:gd name="connsiteY51" fmla="*/ 225681 h 2176862"/>
                    <a:gd name="connsiteX52" fmla="*/ 368251 w 769944"/>
                    <a:gd name="connsiteY52" fmla="*/ 214900 h 2176862"/>
                    <a:gd name="connsiteX53" fmla="*/ 324876 w 769944"/>
                    <a:gd name="connsiteY53" fmla="*/ 0 h 2176862"/>
                    <a:gd name="connsiteX54" fmla="*/ 369521 w 769944"/>
                    <a:gd name="connsiteY54" fmla="*/ 16143 h 2176862"/>
                    <a:gd name="connsiteX55" fmla="*/ 259320 w 769944"/>
                    <a:gd name="connsiteY55" fmla="*/ 83420 h 2176862"/>
                    <a:gd name="connsiteX56" fmla="*/ 28672 w 769944"/>
                    <a:gd name="connsiteY56" fmla="*/ 216114 h 2176862"/>
                    <a:gd name="connsiteX57" fmla="*/ 7083 w 769944"/>
                    <a:gd name="connsiteY57" fmla="*/ 214562 h 2176862"/>
                    <a:gd name="connsiteX58" fmla="*/ 0 w 769944"/>
                    <a:gd name="connsiteY58" fmla="*/ 181882 h 2176862"/>
                    <a:gd name="connsiteX59" fmla="*/ 145647 w 769944"/>
                    <a:gd name="connsiteY59" fmla="*/ 102639 h 2176862"/>
                    <a:gd name="connsiteX60" fmla="*/ 300098 w 769944"/>
                    <a:gd name="connsiteY60" fmla="*/ 13913 h 2176862"/>
                    <a:gd name="connsiteX61" fmla="*/ 324876 w 769944"/>
                    <a:gd name="connsiteY61" fmla="*/ 0 h 2176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</a:cxnLst>
                  <a:rect l="l" t="t" r="r" b="b"/>
                  <a:pathLst>
                    <a:path w="769944" h="2176862">
                      <a:moveTo>
                        <a:pt x="717425" y="1954814"/>
                      </a:moveTo>
                      <a:cubicBezTo>
                        <a:pt x="740820" y="1960317"/>
                        <a:pt x="753152" y="1961277"/>
                        <a:pt x="769944" y="1968275"/>
                      </a:cubicBezTo>
                      <a:cubicBezTo>
                        <a:pt x="652856" y="2036569"/>
                        <a:pt x="541074" y="2103001"/>
                        <a:pt x="424184" y="2171662"/>
                      </a:cubicBezTo>
                      <a:cubicBezTo>
                        <a:pt x="412021" y="2178830"/>
                        <a:pt x="405728" y="2180579"/>
                        <a:pt x="404091" y="2163816"/>
                      </a:cubicBezTo>
                      <a:cubicBezTo>
                        <a:pt x="402651" y="2154644"/>
                        <a:pt x="400620" y="2145332"/>
                        <a:pt x="398870" y="2136245"/>
                      </a:cubicBezTo>
                      <a:cubicBezTo>
                        <a:pt x="443797" y="2118917"/>
                        <a:pt x="472385" y="2093632"/>
                        <a:pt x="513841" y="2069983"/>
                      </a:cubicBezTo>
                      <a:cubicBezTo>
                        <a:pt x="581571" y="2031348"/>
                        <a:pt x="645180" y="1996609"/>
                        <a:pt x="717425" y="1954814"/>
                      </a:cubicBezTo>
                      <a:close/>
                      <a:moveTo>
                        <a:pt x="672610" y="1733140"/>
                      </a:moveTo>
                      <a:cubicBezTo>
                        <a:pt x="690644" y="1739151"/>
                        <a:pt x="705121" y="1746319"/>
                        <a:pt x="725637" y="1753177"/>
                      </a:cubicBezTo>
                      <a:cubicBezTo>
                        <a:pt x="615944" y="1816109"/>
                        <a:pt x="511301" y="1876388"/>
                        <a:pt x="401411" y="1938925"/>
                      </a:cubicBezTo>
                      <a:cubicBezTo>
                        <a:pt x="359164" y="1963082"/>
                        <a:pt x="365062" y="1965113"/>
                        <a:pt x="355580" y="1919453"/>
                      </a:cubicBezTo>
                      <a:cubicBezTo>
                        <a:pt x="455425" y="1862024"/>
                        <a:pt x="661887" y="1744147"/>
                        <a:pt x="672610" y="1733140"/>
                      </a:cubicBezTo>
                      <a:close/>
                      <a:moveTo>
                        <a:pt x="630223" y="1518241"/>
                      </a:moveTo>
                      <a:cubicBezTo>
                        <a:pt x="650711" y="1523349"/>
                        <a:pt x="658415" y="1525127"/>
                        <a:pt x="682516" y="1530574"/>
                      </a:cubicBezTo>
                      <a:cubicBezTo>
                        <a:pt x="614843" y="1570280"/>
                        <a:pt x="383518" y="1709407"/>
                        <a:pt x="320699" y="1745502"/>
                      </a:cubicBezTo>
                      <a:cubicBezTo>
                        <a:pt x="316127" y="1729303"/>
                        <a:pt x="310145" y="1716858"/>
                        <a:pt x="310822" y="1702268"/>
                      </a:cubicBezTo>
                      <a:cubicBezTo>
                        <a:pt x="387469" y="1665383"/>
                        <a:pt x="619019" y="1525099"/>
                        <a:pt x="630223" y="1518241"/>
                      </a:cubicBezTo>
                      <a:close/>
                      <a:moveTo>
                        <a:pt x="587920" y="1300265"/>
                      </a:moveTo>
                      <a:cubicBezTo>
                        <a:pt x="610101" y="1305401"/>
                        <a:pt x="619922" y="1306756"/>
                        <a:pt x="638520" y="1311130"/>
                      </a:cubicBezTo>
                      <a:cubicBezTo>
                        <a:pt x="591955" y="1342907"/>
                        <a:pt x="562549" y="1360262"/>
                        <a:pt x="524000" y="1383798"/>
                      </a:cubicBezTo>
                      <a:cubicBezTo>
                        <a:pt x="451417" y="1428076"/>
                        <a:pt x="386623" y="1465497"/>
                        <a:pt x="313362" y="1508702"/>
                      </a:cubicBezTo>
                      <a:cubicBezTo>
                        <a:pt x="275772" y="1530997"/>
                        <a:pt x="274220" y="1533903"/>
                        <a:pt x="267475" y="1488835"/>
                      </a:cubicBezTo>
                      <a:cubicBezTo>
                        <a:pt x="361760" y="1434172"/>
                        <a:pt x="446507" y="1383403"/>
                        <a:pt x="540791" y="1328655"/>
                      </a:cubicBezTo>
                      <a:cubicBezTo>
                        <a:pt x="555918" y="1319850"/>
                        <a:pt x="570593" y="1314601"/>
                        <a:pt x="587920" y="1300265"/>
                      </a:cubicBezTo>
                      <a:close/>
                      <a:moveTo>
                        <a:pt x="541638" y="1083304"/>
                      </a:moveTo>
                      <a:cubicBezTo>
                        <a:pt x="563340" y="1088525"/>
                        <a:pt x="585775" y="1092758"/>
                        <a:pt x="597204" y="1099700"/>
                      </a:cubicBezTo>
                      <a:cubicBezTo>
                        <a:pt x="475291" y="1170308"/>
                        <a:pt x="352109" y="1239393"/>
                        <a:pt x="228333" y="1311044"/>
                      </a:cubicBezTo>
                      <a:cubicBezTo>
                        <a:pt x="224862" y="1293604"/>
                        <a:pt x="222153" y="1280566"/>
                        <a:pt x="219528" y="1267415"/>
                      </a:cubicBezTo>
                      <a:cubicBezTo>
                        <a:pt x="291180" y="1232252"/>
                        <a:pt x="525213" y="1093887"/>
                        <a:pt x="541638" y="1083304"/>
                      </a:cubicBezTo>
                      <a:close/>
                      <a:moveTo>
                        <a:pt x="498772" y="864256"/>
                      </a:moveTo>
                      <a:cubicBezTo>
                        <a:pt x="518780" y="869562"/>
                        <a:pt x="536644" y="878141"/>
                        <a:pt x="550783" y="882769"/>
                      </a:cubicBezTo>
                      <a:cubicBezTo>
                        <a:pt x="509411" y="911526"/>
                        <a:pt x="295950" y="1030927"/>
                        <a:pt x="218992" y="1074810"/>
                      </a:cubicBezTo>
                      <a:cubicBezTo>
                        <a:pt x="181854" y="1095947"/>
                        <a:pt x="181854" y="1096032"/>
                        <a:pt x="174714" y="1049637"/>
                      </a:cubicBezTo>
                      <a:cubicBezTo>
                        <a:pt x="233893" y="1022348"/>
                        <a:pt x="490278" y="873231"/>
                        <a:pt x="498772" y="864256"/>
                      </a:cubicBezTo>
                      <a:close/>
                      <a:moveTo>
                        <a:pt x="454352" y="648340"/>
                      </a:moveTo>
                      <a:cubicBezTo>
                        <a:pt x="474981" y="653138"/>
                        <a:pt x="488217" y="657879"/>
                        <a:pt x="507125" y="664567"/>
                      </a:cubicBezTo>
                      <a:cubicBezTo>
                        <a:pt x="411569" y="720839"/>
                        <a:pt x="193509" y="849695"/>
                        <a:pt x="177366" y="859261"/>
                      </a:cubicBezTo>
                      <a:cubicBezTo>
                        <a:pt x="140764" y="880935"/>
                        <a:pt x="140877" y="881019"/>
                        <a:pt x="131423" y="837701"/>
                      </a:cubicBezTo>
                      <a:cubicBezTo>
                        <a:pt x="200648" y="798446"/>
                        <a:pt x="435360" y="663805"/>
                        <a:pt x="454352" y="648340"/>
                      </a:cubicBezTo>
                      <a:close/>
                      <a:moveTo>
                        <a:pt x="412106" y="428276"/>
                      </a:moveTo>
                      <a:cubicBezTo>
                        <a:pt x="428614" y="432735"/>
                        <a:pt x="447748" y="437561"/>
                        <a:pt x="463778" y="443882"/>
                      </a:cubicBezTo>
                      <a:cubicBezTo>
                        <a:pt x="427655" y="476025"/>
                        <a:pt x="383405" y="495215"/>
                        <a:pt x="342542" y="519711"/>
                      </a:cubicBezTo>
                      <a:cubicBezTo>
                        <a:pt x="271821" y="562127"/>
                        <a:pt x="199943" y="602426"/>
                        <a:pt x="128573" y="643572"/>
                      </a:cubicBezTo>
                      <a:cubicBezTo>
                        <a:pt x="97192" y="663411"/>
                        <a:pt x="97192" y="648199"/>
                        <a:pt x="91209" y="615859"/>
                      </a:cubicBezTo>
                      <a:cubicBezTo>
                        <a:pt x="148892" y="593790"/>
                        <a:pt x="188965" y="560462"/>
                        <a:pt x="243064" y="531705"/>
                      </a:cubicBezTo>
                      <a:cubicBezTo>
                        <a:pt x="292620" y="505262"/>
                        <a:pt x="340143" y="475151"/>
                        <a:pt x="388739" y="446874"/>
                      </a:cubicBezTo>
                      <a:cubicBezTo>
                        <a:pt x="397911" y="441540"/>
                        <a:pt x="399547" y="439424"/>
                        <a:pt x="412106" y="428276"/>
                      </a:cubicBezTo>
                      <a:close/>
                      <a:moveTo>
                        <a:pt x="368251" y="214900"/>
                      </a:moveTo>
                      <a:cubicBezTo>
                        <a:pt x="387864" y="221024"/>
                        <a:pt x="431126" y="224326"/>
                        <a:pt x="415774" y="234909"/>
                      </a:cubicBezTo>
                      <a:cubicBezTo>
                        <a:pt x="304895" y="299139"/>
                        <a:pt x="192069" y="365401"/>
                        <a:pt x="80993" y="429349"/>
                      </a:cubicBezTo>
                      <a:cubicBezTo>
                        <a:pt x="58839" y="442274"/>
                        <a:pt x="50035" y="444221"/>
                        <a:pt x="44842" y="402624"/>
                      </a:cubicBezTo>
                      <a:cubicBezTo>
                        <a:pt x="150020" y="342288"/>
                        <a:pt x="248369" y="285819"/>
                        <a:pt x="353661" y="225681"/>
                      </a:cubicBezTo>
                      <a:cubicBezTo>
                        <a:pt x="359559" y="222266"/>
                        <a:pt x="359559" y="222266"/>
                        <a:pt x="368251" y="214900"/>
                      </a:cubicBezTo>
                      <a:close/>
                      <a:moveTo>
                        <a:pt x="324876" y="0"/>
                      </a:moveTo>
                      <a:cubicBezTo>
                        <a:pt x="345308" y="1157"/>
                        <a:pt x="352081" y="8607"/>
                        <a:pt x="369521" y="16143"/>
                      </a:cubicBezTo>
                      <a:cubicBezTo>
                        <a:pt x="327501" y="41851"/>
                        <a:pt x="298546" y="60223"/>
                        <a:pt x="259320" y="83420"/>
                      </a:cubicBezTo>
                      <a:cubicBezTo>
                        <a:pt x="183011" y="128658"/>
                        <a:pt x="104981" y="170989"/>
                        <a:pt x="28672" y="216114"/>
                      </a:cubicBezTo>
                      <a:cubicBezTo>
                        <a:pt x="17243" y="222294"/>
                        <a:pt x="10667" y="223762"/>
                        <a:pt x="7083" y="214562"/>
                      </a:cubicBezTo>
                      <a:cubicBezTo>
                        <a:pt x="4939" y="204995"/>
                        <a:pt x="1157" y="187018"/>
                        <a:pt x="0" y="181882"/>
                      </a:cubicBezTo>
                      <a:cubicBezTo>
                        <a:pt x="58304" y="154339"/>
                        <a:pt x="94031" y="129787"/>
                        <a:pt x="145647" y="102639"/>
                      </a:cubicBezTo>
                      <a:cubicBezTo>
                        <a:pt x="198137" y="75011"/>
                        <a:pt x="248567" y="43404"/>
                        <a:pt x="300098" y="13913"/>
                      </a:cubicBezTo>
                      <a:cubicBezTo>
                        <a:pt x="309383" y="8607"/>
                        <a:pt x="314519" y="5419"/>
                        <a:pt x="324876" y="0"/>
                      </a:cubicBezTo>
                      <a:close/>
                    </a:path>
                  </a:pathLst>
                </a:custGeom>
                <a:solidFill>
                  <a:srgbClr val="DCDAD9"/>
                </a:solidFill>
                <a:ln w="7083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: Shape 298">
                  <a:extLst>
                    <a:ext uri="{FF2B5EF4-FFF2-40B4-BE49-F238E27FC236}">
                      <a16:creationId xmlns:a16="http://schemas.microsoft.com/office/drawing/2014/main" id="{AEBB54C3-F273-4224-9E87-508DFA99CB71}"/>
                    </a:ext>
                  </a:extLst>
                </p:cNvPr>
                <p:cNvSpPr/>
                <p:nvPr/>
              </p:nvSpPr>
              <p:spPr>
                <a:xfrm>
                  <a:off x="1150286" y="4372895"/>
                  <a:ext cx="692705" cy="1485761"/>
                </a:xfrm>
                <a:custGeom>
                  <a:avLst/>
                  <a:gdLst>
                    <a:gd name="connsiteX0" fmla="*/ 315112 w 692704"/>
                    <a:gd name="connsiteY0" fmla="*/ 1230645 h 1485759"/>
                    <a:gd name="connsiteX1" fmla="*/ 371073 w 692704"/>
                    <a:gd name="connsiteY1" fmla="*/ 1274133 h 1485759"/>
                    <a:gd name="connsiteX2" fmla="*/ 0 w 692704"/>
                    <a:gd name="connsiteY2" fmla="*/ 1485759 h 1485759"/>
                    <a:gd name="connsiteX3" fmla="*/ 26104 w 692704"/>
                    <a:gd name="connsiteY3" fmla="*/ 1396413 h 1485759"/>
                    <a:gd name="connsiteX4" fmla="*/ 315112 w 692704"/>
                    <a:gd name="connsiteY4" fmla="*/ 1230645 h 1485759"/>
                    <a:gd name="connsiteX5" fmla="*/ 359955 w 692704"/>
                    <a:gd name="connsiteY5" fmla="*/ 1066768 h 1485759"/>
                    <a:gd name="connsiteX6" fmla="*/ 415916 w 692704"/>
                    <a:gd name="connsiteY6" fmla="*/ 1110256 h 1485759"/>
                    <a:gd name="connsiteX7" fmla="*/ 44843 w 692704"/>
                    <a:gd name="connsiteY7" fmla="*/ 1321882 h 1485759"/>
                    <a:gd name="connsiteX8" fmla="*/ 70947 w 692704"/>
                    <a:gd name="connsiteY8" fmla="*/ 1232536 h 1485759"/>
                    <a:gd name="connsiteX9" fmla="*/ 359955 w 692704"/>
                    <a:gd name="connsiteY9" fmla="*/ 1066768 h 1485759"/>
                    <a:gd name="connsiteX10" fmla="*/ 405023 w 692704"/>
                    <a:gd name="connsiteY10" fmla="*/ 902891 h 1485759"/>
                    <a:gd name="connsiteX11" fmla="*/ 460758 w 692704"/>
                    <a:gd name="connsiteY11" fmla="*/ 946407 h 1485759"/>
                    <a:gd name="connsiteX12" fmla="*/ 97418 w 692704"/>
                    <a:gd name="connsiteY12" fmla="*/ 1153350 h 1485759"/>
                    <a:gd name="connsiteX13" fmla="*/ 117257 w 692704"/>
                    <a:gd name="connsiteY13" fmla="*/ 1069224 h 1485759"/>
                    <a:gd name="connsiteX14" fmla="*/ 405023 w 692704"/>
                    <a:gd name="connsiteY14" fmla="*/ 902891 h 1485759"/>
                    <a:gd name="connsiteX15" fmla="*/ 453364 w 692704"/>
                    <a:gd name="connsiteY15" fmla="*/ 734357 h 1485759"/>
                    <a:gd name="connsiteX16" fmla="*/ 510229 w 692704"/>
                    <a:gd name="connsiteY16" fmla="*/ 778353 h 1485759"/>
                    <a:gd name="connsiteX17" fmla="*/ 137152 w 692704"/>
                    <a:gd name="connsiteY17" fmla="*/ 995652 h 1485759"/>
                    <a:gd name="connsiteX18" fmla="*/ 136080 w 692704"/>
                    <a:gd name="connsiteY18" fmla="*/ 994580 h 1485759"/>
                    <a:gd name="connsiteX19" fmla="*/ 164667 w 692704"/>
                    <a:gd name="connsiteY19" fmla="*/ 897332 h 1485759"/>
                    <a:gd name="connsiteX20" fmla="*/ 453364 w 692704"/>
                    <a:gd name="connsiteY20" fmla="*/ 734357 h 1485759"/>
                    <a:gd name="connsiteX21" fmla="*/ 502610 w 692704"/>
                    <a:gd name="connsiteY21" fmla="*/ 564300 h 1485759"/>
                    <a:gd name="connsiteX22" fmla="*/ 553520 w 692704"/>
                    <a:gd name="connsiteY22" fmla="*/ 615295 h 1485759"/>
                    <a:gd name="connsiteX23" fmla="*/ 180923 w 692704"/>
                    <a:gd name="connsiteY23" fmla="*/ 833327 h 1485759"/>
                    <a:gd name="connsiteX24" fmla="*/ 208353 w 692704"/>
                    <a:gd name="connsiteY24" fmla="*/ 737180 h 1485759"/>
                    <a:gd name="connsiteX25" fmla="*/ 225342 w 692704"/>
                    <a:gd name="connsiteY25" fmla="*/ 726710 h 1485759"/>
                    <a:gd name="connsiteX26" fmla="*/ 502610 w 692704"/>
                    <a:gd name="connsiteY26" fmla="*/ 564300 h 1485759"/>
                    <a:gd name="connsiteX27" fmla="*/ 545336 w 692704"/>
                    <a:gd name="connsiteY27" fmla="*/ 405051 h 1485759"/>
                    <a:gd name="connsiteX28" fmla="*/ 602990 w 692704"/>
                    <a:gd name="connsiteY28" fmla="*/ 445604 h 1485759"/>
                    <a:gd name="connsiteX29" fmla="*/ 495103 w 692704"/>
                    <a:gd name="connsiteY29" fmla="*/ 512657 h 1485759"/>
                    <a:gd name="connsiteX30" fmla="*/ 227289 w 692704"/>
                    <a:gd name="connsiteY30" fmla="*/ 667870 h 1485759"/>
                    <a:gd name="connsiteX31" fmla="*/ 255256 w 692704"/>
                    <a:gd name="connsiteY31" fmla="*/ 572456 h 1485759"/>
                    <a:gd name="connsiteX32" fmla="*/ 465697 w 692704"/>
                    <a:gd name="connsiteY32" fmla="*/ 450430 h 1485759"/>
                    <a:gd name="connsiteX33" fmla="*/ 545336 w 692704"/>
                    <a:gd name="connsiteY33" fmla="*/ 405051 h 1485759"/>
                    <a:gd name="connsiteX34" fmla="*/ 589924 w 692704"/>
                    <a:gd name="connsiteY34" fmla="*/ 241146 h 1485759"/>
                    <a:gd name="connsiteX35" fmla="*/ 646309 w 692704"/>
                    <a:gd name="connsiteY35" fmla="*/ 287682 h 1485759"/>
                    <a:gd name="connsiteX36" fmla="*/ 539776 w 692704"/>
                    <a:gd name="connsiteY36" fmla="*/ 348752 h 1485759"/>
                    <a:gd name="connsiteX37" fmla="*/ 272160 w 692704"/>
                    <a:gd name="connsiteY37" fmla="*/ 503965 h 1485759"/>
                    <a:gd name="connsiteX38" fmla="*/ 300098 w 692704"/>
                    <a:gd name="connsiteY38" fmla="*/ 408551 h 1485759"/>
                    <a:gd name="connsiteX39" fmla="*/ 510371 w 692704"/>
                    <a:gd name="connsiteY39" fmla="*/ 286525 h 1485759"/>
                    <a:gd name="connsiteX40" fmla="*/ 589924 w 692704"/>
                    <a:gd name="connsiteY40" fmla="*/ 241146 h 1485759"/>
                    <a:gd name="connsiteX41" fmla="*/ 637646 w 692704"/>
                    <a:gd name="connsiteY41" fmla="*/ 75716 h 1485759"/>
                    <a:gd name="connsiteX42" fmla="*/ 692704 w 692704"/>
                    <a:gd name="connsiteY42" fmla="*/ 120615 h 1485759"/>
                    <a:gd name="connsiteX43" fmla="*/ 589388 w 692704"/>
                    <a:gd name="connsiteY43" fmla="*/ 180302 h 1485759"/>
                    <a:gd name="connsiteX44" fmla="*/ 321631 w 692704"/>
                    <a:gd name="connsiteY44" fmla="*/ 335459 h 1485759"/>
                    <a:gd name="connsiteX45" fmla="*/ 349597 w 692704"/>
                    <a:gd name="connsiteY45" fmla="*/ 240073 h 1485759"/>
                    <a:gd name="connsiteX46" fmla="*/ 559983 w 692704"/>
                    <a:gd name="connsiteY46" fmla="*/ 118076 h 1485759"/>
                    <a:gd name="connsiteX47" fmla="*/ 637646 w 692704"/>
                    <a:gd name="connsiteY47" fmla="*/ 75716 h 1485759"/>
                    <a:gd name="connsiteX48" fmla="*/ 521574 w 692704"/>
                    <a:gd name="connsiteY48" fmla="*/ 0 h 1485759"/>
                    <a:gd name="connsiteX49" fmla="*/ 593734 w 692704"/>
                    <a:gd name="connsiteY49" fmla="*/ 42726 h 1485759"/>
                    <a:gd name="connsiteX50" fmla="*/ 366473 w 692704"/>
                    <a:gd name="connsiteY50" fmla="*/ 176238 h 1485759"/>
                    <a:gd name="connsiteX51" fmla="*/ 400282 w 692704"/>
                    <a:gd name="connsiteY51" fmla="*/ 70495 h 1485759"/>
                    <a:gd name="connsiteX52" fmla="*/ 521574 w 692704"/>
                    <a:gd name="connsiteY52" fmla="*/ 0 h 1485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692704" h="1485759">
                      <a:moveTo>
                        <a:pt x="315112" y="1230645"/>
                      </a:moveTo>
                      <a:cubicBezTo>
                        <a:pt x="331451" y="1244247"/>
                        <a:pt x="355721" y="1263522"/>
                        <a:pt x="371073" y="1274133"/>
                      </a:cubicBezTo>
                      <a:cubicBezTo>
                        <a:pt x="334528" y="1293493"/>
                        <a:pt x="93382" y="1433043"/>
                        <a:pt x="0" y="1485759"/>
                      </a:cubicBezTo>
                      <a:cubicBezTo>
                        <a:pt x="11909" y="1445376"/>
                        <a:pt x="20601" y="1415293"/>
                        <a:pt x="26104" y="1396413"/>
                      </a:cubicBezTo>
                      <a:cubicBezTo>
                        <a:pt x="61098" y="1377138"/>
                        <a:pt x="233836" y="1277012"/>
                        <a:pt x="315112" y="1230645"/>
                      </a:cubicBezTo>
                      <a:close/>
                      <a:moveTo>
                        <a:pt x="359955" y="1066768"/>
                      </a:moveTo>
                      <a:cubicBezTo>
                        <a:pt x="376294" y="1080342"/>
                        <a:pt x="400564" y="1099645"/>
                        <a:pt x="415916" y="1110256"/>
                      </a:cubicBezTo>
                      <a:cubicBezTo>
                        <a:pt x="379371" y="1129616"/>
                        <a:pt x="138225" y="1269166"/>
                        <a:pt x="44843" y="1321882"/>
                      </a:cubicBezTo>
                      <a:cubicBezTo>
                        <a:pt x="56752" y="1281499"/>
                        <a:pt x="65444" y="1251416"/>
                        <a:pt x="70947" y="1232536"/>
                      </a:cubicBezTo>
                      <a:cubicBezTo>
                        <a:pt x="105941" y="1213261"/>
                        <a:pt x="278679" y="1113135"/>
                        <a:pt x="359955" y="1066768"/>
                      </a:cubicBezTo>
                      <a:close/>
                      <a:moveTo>
                        <a:pt x="405023" y="902891"/>
                      </a:moveTo>
                      <a:cubicBezTo>
                        <a:pt x="421193" y="916522"/>
                        <a:pt x="445463" y="935853"/>
                        <a:pt x="460758" y="946407"/>
                      </a:cubicBezTo>
                      <a:cubicBezTo>
                        <a:pt x="424354" y="965936"/>
                        <a:pt x="190405" y="1100464"/>
                        <a:pt x="97418" y="1153350"/>
                      </a:cubicBezTo>
                      <a:cubicBezTo>
                        <a:pt x="105800" y="1113897"/>
                        <a:pt x="111782" y="1088188"/>
                        <a:pt x="117257" y="1069224"/>
                      </a:cubicBezTo>
                      <a:cubicBezTo>
                        <a:pt x="152081" y="1049893"/>
                        <a:pt x="324086" y="949399"/>
                        <a:pt x="405023" y="902891"/>
                      </a:cubicBezTo>
                      <a:close/>
                      <a:moveTo>
                        <a:pt x="453364" y="734357"/>
                      </a:moveTo>
                      <a:cubicBezTo>
                        <a:pt x="476139" y="748665"/>
                        <a:pt x="490955" y="763368"/>
                        <a:pt x="510229" y="778353"/>
                      </a:cubicBezTo>
                      <a:cubicBezTo>
                        <a:pt x="388852" y="849102"/>
                        <a:pt x="267447" y="919767"/>
                        <a:pt x="137152" y="995652"/>
                      </a:cubicBezTo>
                      <a:cubicBezTo>
                        <a:pt x="136842" y="995257"/>
                        <a:pt x="136475" y="994975"/>
                        <a:pt x="136080" y="994580"/>
                      </a:cubicBezTo>
                      <a:cubicBezTo>
                        <a:pt x="147227" y="956595"/>
                        <a:pt x="155947" y="926907"/>
                        <a:pt x="164667" y="897332"/>
                      </a:cubicBezTo>
                      <a:cubicBezTo>
                        <a:pt x="264343" y="843599"/>
                        <a:pt x="356681" y="793338"/>
                        <a:pt x="453364" y="734357"/>
                      </a:cubicBezTo>
                      <a:close/>
                      <a:moveTo>
                        <a:pt x="502610" y="564300"/>
                      </a:moveTo>
                      <a:cubicBezTo>
                        <a:pt x="520587" y="581261"/>
                        <a:pt x="535656" y="598701"/>
                        <a:pt x="553520" y="615295"/>
                      </a:cubicBezTo>
                      <a:cubicBezTo>
                        <a:pt x="431805" y="686496"/>
                        <a:pt x="310174" y="757724"/>
                        <a:pt x="180923" y="833327"/>
                      </a:cubicBezTo>
                      <a:cubicBezTo>
                        <a:pt x="193368" y="790489"/>
                        <a:pt x="208353" y="737180"/>
                        <a:pt x="208353" y="737180"/>
                      </a:cubicBezTo>
                      <a:cubicBezTo>
                        <a:pt x="215380" y="731931"/>
                        <a:pt x="217412" y="731366"/>
                        <a:pt x="225342" y="726710"/>
                      </a:cubicBezTo>
                      <a:cubicBezTo>
                        <a:pt x="317708" y="672357"/>
                        <a:pt x="410159" y="618371"/>
                        <a:pt x="502610" y="564300"/>
                      </a:cubicBezTo>
                      <a:close/>
                      <a:moveTo>
                        <a:pt x="545336" y="405051"/>
                      </a:moveTo>
                      <a:cubicBezTo>
                        <a:pt x="575898" y="425173"/>
                        <a:pt x="583462" y="429152"/>
                        <a:pt x="602990" y="445604"/>
                      </a:cubicBezTo>
                      <a:cubicBezTo>
                        <a:pt x="564385" y="470749"/>
                        <a:pt x="531395" y="490983"/>
                        <a:pt x="495103" y="512657"/>
                      </a:cubicBezTo>
                      <a:cubicBezTo>
                        <a:pt x="408607" y="564329"/>
                        <a:pt x="320756" y="613884"/>
                        <a:pt x="227289" y="667870"/>
                      </a:cubicBezTo>
                      <a:cubicBezTo>
                        <a:pt x="238606" y="629264"/>
                        <a:pt x="253619" y="578270"/>
                        <a:pt x="255256" y="572456"/>
                      </a:cubicBezTo>
                      <a:cubicBezTo>
                        <a:pt x="265330" y="566756"/>
                        <a:pt x="401947" y="489713"/>
                        <a:pt x="465697" y="450430"/>
                      </a:cubicBezTo>
                      <a:cubicBezTo>
                        <a:pt x="495893" y="431861"/>
                        <a:pt x="507802" y="425568"/>
                        <a:pt x="545336" y="405051"/>
                      </a:cubicBezTo>
                      <a:close/>
                      <a:moveTo>
                        <a:pt x="589924" y="241146"/>
                      </a:moveTo>
                      <a:cubicBezTo>
                        <a:pt x="621249" y="264965"/>
                        <a:pt x="626752" y="271173"/>
                        <a:pt x="646309" y="287682"/>
                      </a:cubicBezTo>
                      <a:cubicBezTo>
                        <a:pt x="646309" y="287682"/>
                        <a:pt x="576040" y="327078"/>
                        <a:pt x="539776" y="348752"/>
                      </a:cubicBezTo>
                      <a:cubicBezTo>
                        <a:pt x="453337" y="400424"/>
                        <a:pt x="365542" y="449979"/>
                        <a:pt x="272160" y="503965"/>
                      </a:cubicBezTo>
                      <a:cubicBezTo>
                        <a:pt x="283477" y="465359"/>
                        <a:pt x="298462" y="414365"/>
                        <a:pt x="300098" y="408551"/>
                      </a:cubicBezTo>
                      <a:cubicBezTo>
                        <a:pt x="310145" y="402851"/>
                        <a:pt x="446648" y="325808"/>
                        <a:pt x="510371" y="286525"/>
                      </a:cubicBezTo>
                      <a:cubicBezTo>
                        <a:pt x="540510" y="267956"/>
                        <a:pt x="552419" y="261663"/>
                        <a:pt x="589924" y="241146"/>
                      </a:cubicBezTo>
                      <a:close/>
                      <a:moveTo>
                        <a:pt x="637646" y="75716"/>
                      </a:moveTo>
                      <a:cubicBezTo>
                        <a:pt x="669253" y="100578"/>
                        <a:pt x="673148" y="104078"/>
                        <a:pt x="692704" y="120615"/>
                      </a:cubicBezTo>
                      <a:cubicBezTo>
                        <a:pt x="692704" y="120615"/>
                        <a:pt x="625652" y="158628"/>
                        <a:pt x="589388" y="180302"/>
                      </a:cubicBezTo>
                      <a:cubicBezTo>
                        <a:pt x="502892" y="231946"/>
                        <a:pt x="415070" y="281472"/>
                        <a:pt x="321631" y="335459"/>
                      </a:cubicBezTo>
                      <a:cubicBezTo>
                        <a:pt x="332948" y="296853"/>
                        <a:pt x="347961" y="245886"/>
                        <a:pt x="349597" y="240073"/>
                      </a:cubicBezTo>
                      <a:cubicBezTo>
                        <a:pt x="359644" y="234344"/>
                        <a:pt x="496232" y="157359"/>
                        <a:pt x="559983" y="118076"/>
                      </a:cubicBezTo>
                      <a:cubicBezTo>
                        <a:pt x="590150" y="99506"/>
                        <a:pt x="600112" y="96233"/>
                        <a:pt x="637646" y="75716"/>
                      </a:cubicBezTo>
                      <a:close/>
                      <a:moveTo>
                        <a:pt x="521574" y="0"/>
                      </a:moveTo>
                      <a:cubicBezTo>
                        <a:pt x="544884" y="14760"/>
                        <a:pt x="570424" y="27967"/>
                        <a:pt x="593734" y="42726"/>
                      </a:cubicBezTo>
                      <a:cubicBezTo>
                        <a:pt x="520897" y="85452"/>
                        <a:pt x="445717" y="129731"/>
                        <a:pt x="366473" y="176238"/>
                      </a:cubicBezTo>
                      <a:cubicBezTo>
                        <a:pt x="365598" y="175646"/>
                        <a:pt x="392013" y="96402"/>
                        <a:pt x="400282" y="70495"/>
                      </a:cubicBezTo>
                      <a:cubicBezTo>
                        <a:pt x="438351" y="50882"/>
                        <a:pt x="500691" y="9708"/>
                        <a:pt x="521574" y="0"/>
                      </a:cubicBezTo>
                      <a:close/>
                    </a:path>
                  </a:pathLst>
                </a:custGeom>
                <a:solidFill>
                  <a:srgbClr val="DCDAD9"/>
                </a:solidFill>
                <a:ln w="7083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Graphic 116">
                  <a:extLst>
                    <a:ext uri="{FF2B5EF4-FFF2-40B4-BE49-F238E27FC236}">
                      <a16:creationId xmlns:a16="http://schemas.microsoft.com/office/drawing/2014/main" id="{D3A12457-2DE3-424B-A5B8-AC0CB3B19119}"/>
                    </a:ext>
                  </a:extLst>
                </p:cNvPr>
                <p:cNvSpPr/>
                <p:nvPr/>
              </p:nvSpPr>
              <p:spPr>
                <a:xfrm>
                  <a:off x="1094664" y="4320253"/>
                  <a:ext cx="766868" cy="1685233"/>
                </a:xfrm>
                <a:custGeom>
                  <a:avLst/>
                  <a:gdLst>
                    <a:gd name="connsiteX0" fmla="*/ 1893106 w 1925199"/>
                    <a:gd name="connsiteY0" fmla="*/ 396838 h 4230729"/>
                    <a:gd name="connsiteX1" fmla="*/ 1879007 w 1925199"/>
                    <a:gd name="connsiteY1" fmla="*/ 434175 h 4230729"/>
                    <a:gd name="connsiteX2" fmla="*/ 949210 w 1925199"/>
                    <a:gd name="connsiteY2" fmla="*/ 972613 h 4230729"/>
                    <a:gd name="connsiteX3" fmla="*/ 1059944 w 1925199"/>
                    <a:gd name="connsiteY3" fmla="*/ 600878 h 4230729"/>
                    <a:gd name="connsiteX4" fmla="*/ 1654138 w 1925199"/>
                    <a:gd name="connsiteY4" fmla="*/ 252169 h 4230729"/>
                    <a:gd name="connsiteX5" fmla="*/ 1654138 w 1925199"/>
                    <a:gd name="connsiteY5" fmla="*/ 252169 h 4230729"/>
                    <a:gd name="connsiteX6" fmla="*/ 1623816 w 1925199"/>
                    <a:gd name="connsiteY6" fmla="*/ 236370 h 4230729"/>
                    <a:gd name="connsiteX7" fmla="*/ 1061148 w 1925199"/>
                    <a:gd name="connsiteY7" fmla="*/ 570981 h 4230729"/>
                    <a:gd name="connsiteX8" fmla="*/ 1189098 w 1925199"/>
                    <a:gd name="connsiteY8" fmla="*/ 169136 h 4230729"/>
                    <a:gd name="connsiteX9" fmla="*/ 1363949 w 1925199"/>
                    <a:gd name="connsiteY9" fmla="*/ 85182 h 4230729"/>
                    <a:gd name="connsiteX10" fmla="*/ 1313931 w 1925199"/>
                    <a:gd name="connsiteY10" fmla="*/ 56560 h 4230729"/>
                    <a:gd name="connsiteX11" fmla="*/ 1214390 w 1925199"/>
                    <a:gd name="connsiteY11" fmla="*/ 105586 h 4230729"/>
                    <a:gd name="connsiteX12" fmla="*/ 1240604 w 1925199"/>
                    <a:gd name="connsiteY12" fmla="*/ 18444 h 4230729"/>
                    <a:gd name="connsiteX13" fmla="*/ 1169473 w 1925199"/>
                    <a:gd name="connsiteY13" fmla="*/ 71579 h 4230729"/>
                    <a:gd name="connsiteX14" fmla="*/ 0 w 1925199"/>
                    <a:gd name="connsiteY14" fmla="*/ 4230730 h 4230729"/>
                    <a:gd name="connsiteX15" fmla="*/ 51931 w 1925199"/>
                    <a:gd name="connsiteY15" fmla="*/ 4171998 h 4230729"/>
                    <a:gd name="connsiteX16" fmla="*/ 132342 w 1925199"/>
                    <a:gd name="connsiteY16" fmla="*/ 3901928 h 4230729"/>
                    <a:gd name="connsiteX17" fmla="*/ 1071350 w 1925199"/>
                    <a:gd name="connsiteY17" fmla="*/ 3361861 h 4230729"/>
                    <a:gd name="connsiteX18" fmla="*/ 976415 w 1925199"/>
                    <a:gd name="connsiteY18" fmla="*/ 3663953 h 4230729"/>
                    <a:gd name="connsiteX19" fmla="*/ 976415 w 1925199"/>
                    <a:gd name="connsiteY19" fmla="*/ 3663953 h 4230729"/>
                    <a:gd name="connsiteX20" fmla="*/ 976415 w 1925199"/>
                    <a:gd name="connsiteY20" fmla="*/ 3663953 h 4230729"/>
                    <a:gd name="connsiteX21" fmla="*/ 1050025 w 1925199"/>
                    <a:gd name="connsiteY21" fmla="*/ 3554990 h 4230729"/>
                    <a:gd name="connsiteX22" fmla="*/ 1925199 w 1925199"/>
                    <a:gd name="connsiteY22" fmla="*/ 416463 h 4230729"/>
                    <a:gd name="connsiteX23" fmla="*/ 1893106 w 1925199"/>
                    <a:gd name="connsiteY23" fmla="*/ 396838 h 4230729"/>
                    <a:gd name="connsiteX24" fmla="*/ 1893106 w 1925199"/>
                    <a:gd name="connsiteY24" fmla="*/ 396838 h 4230729"/>
                    <a:gd name="connsiteX25" fmla="*/ 1069933 w 1925199"/>
                    <a:gd name="connsiteY25" fmla="*/ 3331822 h 4230729"/>
                    <a:gd name="connsiteX26" fmla="*/ 1069933 w 1925199"/>
                    <a:gd name="connsiteY26" fmla="*/ 3331822 h 4230729"/>
                    <a:gd name="connsiteX27" fmla="*/ 1069933 w 1925199"/>
                    <a:gd name="connsiteY27" fmla="*/ 3331822 h 4230729"/>
                    <a:gd name="connsiteX28" fmla="*/ 137727 w 1925199"/>
                    <a:gd name="connsiteY28" fmla="*/ 3864663 h 4230729"/>
                    <a:gd name="connsiteX29" fmla="*/ 248461 w 1925199"/>
                    <a:gd name="connsiteY29" fmla="*/ 3489031 h 4230729"/>
                    <a:gd name="connsiteX30" fmla="*/ 1189948 w 1925199"/>
                    <a:gd name="connsiteY30" fmla="*/ 2947901 h 4230729"/>
                    <a:gd name="connsiteX31" fmla="*/ 1069933 w 1925199"/>
                    <a:gd name="connsiteY31" fmla="*/ 3331822 h 4230729"/>
                    <a:gd name="connsiteX32" fmla="*/ 1069933 w 1925199"/>
                    <a:gd name="connsiteY32" fmla="*/ 3331822 h 4230729"/>
                    <a:gd name="connsiteX33" fmla="*/ 1186973 w 1925199"/>
                    <a:gd name="connsiteY33" fmla="*/ 2911273 h 4230729"/>
                    <a:gd name="connsiteX34" fmla="*/ 1181163 w 1925199"/>
                    <a:gd name="connsiteY34" fmla="*/ 2921475 h 4230729"/>
                    <a:gd name="connsiteX35" fmla="*/ 1180667 w 1925199"/>
                    <a:gd name="connsiteY35" fmla="*/ 2922184 h 4230729"/>
                    <a:gd name="connsiteX36" fmla="*/ 1180667 w 1925199"/>
                    <a:gd name="connsiteY36" fmla="*/ 2922184 h 4230729"/>
                    <a:gd name="connsiteX37" fmla="*/ 1180667 w 1925199"/>
                    <a:gd name="connsiteY37" fmla="*/ 2922184 h 4230729"/>
                    <a:gd name="connsiteX38" fmla="*/ 252287 w 1925199"/>
                    <a:gd name="connsiteY38" fmla="*/ 3452899 h 4230729"/>
                    <a:gd name="connsiteX39" fmla="*/ 367909 w 1925199"/>
                    <a:gd name="connsiteY39" fmla="*/ 3065862 h 4230729"/>
                    <a:gd name="connsiteX40" fmla="*/ 1071633 w 1925199"/>
                    <a:gd name="connsiteY40" fmla="*/ 2670606 h 4230729"/>
                    <a:gd name="connsiteX41" fmla="*/ 1071633 w 1925199"/>
                    <a:gd name="connsiteY41" fmla="*/ 2670606 h 4230729"/>
                    <a:gd name="connsiteX42" fmla="*/ 1305500 w 1925199"/>
                    <a:gd name="connsiteY42" fmla="*/ 2537413 h 4230729"/>
                    <a:gd name="connsiteX43" fmla="*/ 1186973 w 1925199"/>
                    <a:gd name="connsiteY43" fmla="*/ 2911273 h 4230729"/>
                    <a:gd name="connsiteX44" fmla="*/ 1186973 w 1925199"/>
                    <a:gd name="connsiteY44" fmla="*/ 2911273 h 4230729"/>
                    <a:gd name="connsiteX45" fmla="*/ 1305216 w 1925199"/>
                    <a:gd name="connsiteY45" fmla="*/ 2509216 h 4230729"/>
                    <a:gd name="connsiteX46" fmla="*/ 381724 w 1925199"/>
                    <a:gd name="connsiteY46" fmla="*/ 3022220 h 4230729"/>
                    <a:gd name="connsiteX47" fmla="*/ 466953 w 1925199"/>
                    <a:gd name="connsiteY47" fmla="*/ 2678115 h 4230729"/>
                    <a:gd name="connsiteX48" fmla="*/ 1181872 w 1925199"/>
                    <a:gd name="connsiteY48" fmla="*/ 2260968 h 4230729"/>
                    <a:gd name="connsiteX49" fmla="*/ 1181872 w 1925199"/>
                    <a:gd name="connsiteY49" fmla="*/ 2260968 h 4230729"/>
                    <a:gd name="connsiteX50" fmla="*/ 1181872 w 1925199"/>
                    <a:gd name="connsiteY50" fmla="*/ 2260968 h 4230729"/>
                    <a:gd name="connsiteX51" fmla="*/ 1414959 w 1925199"/>
                    <a:gd name="connsiteY51" fmla="*/ 2127279 h 4230729"/>
                    <a:gd name="connsiteX52" fmla="*/ 1305216 w 1925199"/>
                    <a:gd name="connsiteY52" fmla="*/ 2509216 h 4230729"/>
                    <a:gd name="connsiteX53" fmla="*/ 1305216 w 1925199"/>
                    <a:gd name="connsiteY53" fmla="*/ 2509216 h 4230729"/>
                    <a:gd name="connsiteX54" fmla="*/ 1419351 w 1925199"/>
                    <a:gd name="connsiteY54" fmla="*/ 2087463 h 4230729"/>
                    <a:gd name="connsiteX55" fmla="*/ 1419351 w 1925199"/>
                    <a:gd name="connsiteY55" fmla="*/ 2087463 h 4230729"/>
                    <a:gd name="connsiteX56" fmla="*/ 483957 w 1925199"/>
                    <a:gd name="connsiteY56" fmla="*/ 2632986 h 4230729"/>
                    <a:gd name="connsiteX57" fmla="*/ 479848 w 1925199"/>
                    <a:gd name="connsiteY57" fmla="*/ 2635395 h 4230729"/>
                    <a:gd name="connsiteX58" fmla="*/ 481335 w 1925199"/>
                    <a:gd name="connsiteY58" fmla="*/ 2630294 h 4230729"/>
                    <a:gd name="connsiteX59" fmla="*/ 552962 w 1925199"/>
                    <a:gd name="connsiteY59" fmla="*/ 2386154 h 4230729"/>
                    <a:gd name="connsiteX60" fmla="*/ 552962 w 1925199"/>
                    <a:gd name="connsiteY60" fmla="*/ 2386154 h 4230729"/>
                    <a:gd name="connsiteX61" fmla="*/ 552962 w 1925199"/>
                    <a:gd name="connsiteY61" fmla="*/ 2386154 h 4230729"/>
                    <a:gd name="connsiteX62" fmla="*/ 589165 w 1925199"/>
                    <a:gd name="connsiteY62" fmla="*/ 2259763 h 4230729"/>
                    <a:gd name="connsiteX63" fmla="*/ 1320803 w 1925199"/>
                    <a:gd name="connsiteY63" fmla="*/ 1838010 h 4230729"/>
                    <a:gd name="connsiteX64" fmla="*/ 1320803 w 1925199"/>
                    <a:gd name="connsiteY64" fmla="*/ 1838010 h 4230729"/>
                    <a:gd name="connsiteX65" fmla="*/ 1320803 w 1925199"/>
                    <a:gd name="connsiteY65" fmla="*/ 1838010 h 4230729"/>
                    <a:gd name="connsiteX66" fmla="*/ 1534265 w 1925199"/>
                    <a:gd name="connsiteY66" fmla="*/ 1712327 h 4230729"/>
                    <a:gd name="connsiteX67" fmla="*/ 1419351 w 1925199"/>
                    <a:gd name="connsiteY67" fmla="*/ 2087463 h 4230729"/>
                    <a:gd name="connsiteX68" fmla="*/ 1419351 w 1925199"/>
                    <a:gd name="connsiteY68" fmla="*/ 2087463 h 4230729"/>
                    <a:gd name="connsiteX69" fmla="*/ 1531290 w 1925199"/>
                    <a:gd name="connsiteY69" fmla="*/ 1678108 h 4230729"/>
                    <a:gd name="connsiteX70" fmla="*/ 1531290 w 1925199"/>
                    <a:gd name="connsiteY70" fmla="*/ 1678108 h 4230729"/>
                    <a:gd name="connsiteX71" fmla="*/ 594691 w 1925199"/>
                    <a:gd name="connsiteY71" fmla="*/ 2224056 h 4230729"/>
                    <a:gd name="connsiteX72" fmla="*/ 702237 w 1925199"/>
                    <a:gd name="connsiteY72" fmla="*/ 1848425 h 4230729"/>
                    <a:gd name="connsiteX73" fmla="*/ 1431962 w 1925199"/>
                    <a:gd name="connsiteY73" fmla="*/ 1427664 h 4230729"/>
                    <a:gd name="connsiteX74" fmla="*/ 1431962 w 1925199"/>
                    <a:gd name="connsiteY74" fmla="*/ 1427664 h 4230729"/>
                    <a:gd name="connsiteX75" fmla="*/ 1431962 w 1925199"/>
                    <a:gd name="connsiteY75" fmla="*/ 1427664 h 4230729"/>
                    <a:gd name="connsiteX76" fmla="*/ 1638836 w 1925199"/>
                    <a:gd name="connsiteY76" fmla="*/ 1309278 h 4230729"/>
                    <a:gd name="connsiteX77" fmla="*/ 1531290 w 1925199"/>
                    <a:gd name="connsiteY77" fmla="*/ 1678108 h 4230729"/>
                    <a:gd name="connsiteX78" fmla="*/ 1531290 w 1925199"/>
                    <a:gd name="connsiteY78" fmla="*/ 1678108 h 4230729"/>
                    <a:gd name="connsiteX79" fmla="*/ 1653643 w 1925199"/>
                    <a:gd name="connsiteY79" fmla="*/ 1252459 h 4230729"/>
                    <a:gd name="connsiteX80" fmla="*/ 1653643 w 1925199"/>
                    <a:gd name="connsiteY80" fmla="*/ 1252459 h 4230729"/>
                    <a:gd name="connsiteX81" fmla="*/ 1653643 w 1925199"/>
                    <a:gd name="connsiteY81" fmla="*/ 1252459 h 4230729"/>
                    <a:gd name="connsiteX82" fmla="*/ 1382865 w 1925199"/>
                    <a:gd name="connsiteY82" fmla="*/ 1420650 h 4230729"/>
                    <a:gd name="connsiteX83" fmla="*/ 710738 w 1925199"/>
                    <a:gd name="connsiteY83" fmla="*/ 1809884 h 4230729"/>
                    <a:gd name="connsiteX84" fmla="*/ 786757 w 1925199"/>
                    <a:gd name="connsiteY84" fmla="*/ 1550513 h 4230729"/>
                    <a:gd name="connsiteX85" fmla="*/ 786757 w 1925199"/>
                    <a:gd name="connsiteY85" fmla="*/ 1550513 h 4230729"/>
                    <a:gd name="connsiteX86" fmla="*/ 817080 w 1925199"/>
                    <a:gd name="connsiteY86" fmla="*/ 1433048 h 4230729"/>
                    <a:gd name="connsiteX87" fmla="*/ 1755166 w 1925199"/>
                    <a:gd name="connsiteY87" fmla="*/ 902333 h 4230729"/>
                    <a:gd name="connsiteX88" fmla="*/ 1653643 w 1925199"/>
                    <a:gd name="connsiteY88" fmla="*/ 1252459 h 4230729"/>
                    <a:gd name="connsiteX89" fmla="*/ 1653643 w 1925199"/>
                    <a:gd name="connsiteY89" fmla="*/ 1252459 h 4230729"/>
                    <a:gd name="connsiteX90" fmla="*/ 1763881 w 1925199"/>
                    <a:gd name="connsiteY90" fmla="*/ 856424 h 4230729"/>
                    <a:gd name="connsiteX91" fmla="*/ 1763881 w 1925199"/>
                    <a:gd name="connsiteY91" fmla="*/ 856424 h 4230729"/>
                    <a:gd name="connsiteX92" fmla="*/ 1763881 w 1925199"/>
                    <a:gd name="connsiteY92" fmla="*/ 856424 h 4230729"/>
                    <a:gd name="connsiteX93" fmla="*/ 824094 w 1925199"/>
                    <a:gd name="connsiteY93" fmla="*/ 1398758 h 4230729"/>
                    <a:gd name="connsiteX94" fmla="*/ 897704 w 1925199"/>
                    <a:gd name="connsiteY94" fmla="*/ 1157099 h 4230729"/>
                    <a:gd name="connsiteX95" fmla="*/ 897704 w 1925199"/>
                    <a:gd name="connsiteY95" fmla="*/ 1157099 h 4230729"/>
                    <a:gd name="connsiteX96" fmla="*/ 911519 w 1925199"/>
                    <a:gd name="connsiteY96" fmla="*/ 1095958 h 4230729"/>
                    <a:gd name="connsiteX97" fmla="*/ 934615 w 1925199"/>
                    <a:gd name="connsiteY97" fmla="*/ 1018097 h 4230729"/>
                    <a:gd name="connsiteX98" fmla="*/ 1872206 w 1925199"/>
                    <a:gd name="connsiteY98" fmla="*/ 477958 h 4230729"/>
                    <a:gd name="connsiteX99" fmla="*/ 1763881 w 1925199"/>
                    <a:gd name="connsiteY99" fmla="*/ 856424 h 4230729"/>
                    <a:gd name="connsiteX100" fmla="*/ 1763881 w 1925199"/>
                    <a:gd name="connsiteY100" fmla="*/ 856424 h 4230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</a:cxnLst>
                  <a:rect l="l" t="t" r="r" b="b"/>
                  <a:pathLst>
                    <a:path w="1925199" h="4230729">
                      <a:moveTo>
                        <a:pt x="1893106" y="396838"/>
                      </a:moveTo>
                      <a:cubicBezTo>
                        <a:pt x="1887509" y="409449"/>
                        <a:pt x="1885313" y="418163"/>
                        <a:pt x="1879007" y="434175"/>
                      </a:cubicBezTo>
                      <a:cubicBezTo>
                        <a:pt x="1799092" y="485397"/>
                        <a:pt x="1188602" y="837012"/>
                        <a:pt x="949210" y="972613"/>
                      </a:cubicBezTo>
                      <a:cubicBezTo>
                        <a:pt x="978611" y="873639"/>
                        <a:pt x="1051655" y="628296"/>
                        <a:pt x="1059944" y="600878"/>
                      </a:cubicBezTo>
                      <a:cubicBezTo>
                        <a:pt x="1238195" y="498221"/>
                        <a:pt x="1495370" y="349017"/>
                        <a:pt x="1654138" y="252169"/>
                      </a:cubicBezTo>
                      <a:lnTo>
                        <a:pt x="1654138" y="252169"/>
                      </a:lnTo>
                      <a:cubicBezTo>
                        <a:pt x="1644645" y="248059"/>
                        <a:pt x="1633239" y="240550"/>
                        <a:pt x="1623816" y="236370"/>
                      </a:cubicBezTo>
                      <a:cubicBezTo>
                        <a:pt x="1623816" y="236370"/>
                        <a:pt x="1063840" y="569280"/>
                        <a:pt x="1061148" y="570981"/>
                      </a:cubicBezTo>
                      <a:cubicBezTo>
                        <a:pt x="1062140" y="567793"/>
                        <a:pt x="1170678" y="234669"/>
                        <a:pt x="1189098" y="169136"/>
                      </a:cubicBezTo>
                      <a:cubicBezTo>
                        <a:pt x="1209502" y="159217"/>
                        <a:pt x="1316835" y="107995"/>
                        <a:pt x="1363949" y="85182"/>
                      </a:cubicBezTo>
                      <a:cubicBezTo>
                        <a:pt x="1353747" y="80364"/>
                        <a:pt x="1324133" y="61377"/>
                        <a:pt x="1313931" y="56560"/>
                      </a:cubicBezTo>
                      <a:cubicBezTo>
                        <a:pt x="1261716" y="79160"/>
                        <a:pt x="1255411" y="91771"/>
                        <a:pt x="1214390" y="105586"/>
                      </a:cubicBezTo>
                      <a:cubicBezTo>
                        <a:pt x="1226080" y="75263"/>
                        <a:pt x="1233590" y="51459"/>
                        <a:pt x="1240604" y="18444"/>
                      </a:cubicBezTo>
                      <a:cubicBezTo>
                        <a:pt x="1175495" y="-14783"/>
                        <a:pt x="1195899" y="-6565"/>
                        <a:pt x="1169473" y="71579"/>
                      </a:cubicBezTo>
                      <a:cubicBezTo>
                        <a:pt x="1024237" y="501550"/>
                        <a:pt x="120440" y="3800475"/>
                        <a:pt x="0" y="4230730"/>
                      </a:cubicBezTo>
                      <a:cubicBezTo>
                        <a:pt x="37407" y="4228817"/>
                        <a:pt x="44421" y="4200407"/>
                        <a:pt x="51931" y="4171998"/>
                      </a:cubicBezTo>
                      <a:cubicBezTo>
                        <a:pt x="67730" y="4113974"/>
                        <a:pt x="112151" y="3957472"/>
                        <a:pt x="132342" y="3901928"/>
                      </a:cubicBezTo>
                      <a:cubicBezTo>
                        <a:pt x="337303" y="3787014"/>
                        <a:pt x="988530" y="3409682"/>
                        <a:pt x="1071350" y="3361861"/>
                      </a:cubicBezTo>
                      <a:cubicBezTo>
                        <a:pt x="1040036" y="3474224"/>
                        <a:pt x="1024237" y="3573694"/>
                        <a:pt x="976415" y="3663953"/>
                      </a:cubicBezTo>
                      <a:lnTo>
                        <a:pt x="976415" y="3663953"/>
                      </a:lnTo>
                      <a:lnTo>
                        <a:pt x="976415" y="3663953"/>
                      </a:lnTo>
                      <a:cubicBezTo>
                        <a:pt x="1051442" y="3662253"/>
                        <a:pt x="1038548" y="3595302"/>
                        <a:pt x="1050025" y="3554990"/>
                      </a:cubicBezTo>
                      <a:cubicBezTo>
                        <a:pt x="1343332" y="2509145"/>
                        <a:pt x="1634018" y="1462804"/>
                        <a:pt x="1925199" y="416463"/>
                      </a:cubicBezTo>
                      <a:cubicBezTo>
                        <a:pt x="1914714" y="411645"/>
                        <a:pt x="1903804" y="402223"/>
                        <a:pt x="1893106" y="396838"/>
                      </a:cubicBezTo>
                      <a:lnTo>
                        <a:pt x="1893106" y="396838"/>
                      </a:lnTo>
                      <a:close/>
                      <a:moveTo>
                        <a:pt x="1069933" y="3331822"/>
                      </a:moveTo>
                      <a:lnTo>
                        <a:pt x="1069933" y="3331822"/>
                      </a:lnTo>
                      <a:lnTo>
                        <a:pt x="1069933" y="3331822"/>
                      </a:lnTo>
                      <a:cubicBezTo>
                        <a:pt x="949281" y="3397072"/>
                        <a:pt x="372302" y="3732179"/>
                        <a:pt x="137727" y="3864663"/>
                      </a:cubicBezTo>
                      <a:cubicBezTo>
                        <a:pt x="167624" y="3762997"/>
                        <a:pt x="229545" y="3548259"/>
                        <a:pt x="248461" y="3489031"/>
                      </a:cubicBezTo>
                      <a:cubicBezTo>
                        <a:pt x="390793" y="3411879"/>
                        <a:pt x="1099335" y="3000045"/>
                        <a:pt x="1189948" y="2947901"/>
                      </a:cubicBezTo>
                      <a:cubicBezTo>
                        <a:pt x="1140568" y="3088674"/>
                        <a:pt x="1127957" y="3216554"/>
                        <a:pt x="1069933" y="3331822"/>
                      </a:cubicBezTo>
                      <a:lnTo>
                        <a:pt x="1069933" y="3331822"/>
                      </a:lnTo>
                      <a:close/>
                      <a:moveTo>
                        <a:pt x="1186973" y="2911273"/>
                      </a:moveTo>
                      <a:cubicBezTo>
                        <a:pt x="1185485" y="2914674"/>
                        <a:pt x="1183784" y="2918075"/>
                        <a:pt x="1181163" y="2921475"/>
                      </a:cubicBezTo>
                      <a:cubicBezTo>
                        <a:pt x="1180951" y="2921688"/>
                        <a:pt x="1180951" y="2921971"/>
                        <a:pt x="1180667" y="2922184"/>
                      </a:cubicBezTo>
                      <a:lnTo>
                        <a:pt x="1180667" y="2922184"/>
                      </a:lnTo>
                      <a:lnTo>
                        <a:pt x="1180667" y="2922184"/>
                      </a:lnTo>
                      <a:cubicBezTo>
                        <a:pt x="1006525" y="3015348"/>
                        <a:pt x="419415" y="3359452"/>
                        <a:pt x="252287" y="3452899"/>
                      </a:cubicBezTo>
                      <a:cubicBezTo>
                        <a:pt x="281405" y="3352934"/>
                        <a:pt x="365713" y="3066854"/>
                        <a:pt x="367909" y="3065862"/>
                      </a:cubicBezTo>
                      <a:cubicBezTo>
                        <a:pt x="367909" y="3065862"/>
                        <a:pt x="850874" y="2796501"/>
                        <a:pt x="1071633" y="2670606"/>
                      </a:cubicBezTo>
                      <a:lnTo>
                        <a:pt x="1071633" y="2670606"/>
                      </a:lnTo>
                      <a:cubicBezTo>
                        <a:pt x="1143543" y="2629585"/>
                        <a:pt x="1215666" y="2588565"/>
                        <a:pt x="1305500" y="2537413"/>
                      </a:cubicBezTo>
                      <a:cubicBezTo>
                        <a:pt x="1253498" y="2669826"/>
                        <a:pt x="1238195" y="2778293"/>
                        <a:pt x="1186973" y="2911273"/>
                      </a:cubicBezTo>
                      <a:lnTo>
                        <a:pt x="1186973" y="2911273"/>
                      </a:lnTo>
                      <a:close/>
                      <a:moveTo>
                        <a:pt x="1305216" y="2509216"/>
                      </a:moveTo>
                      <a:cubicBezTo>
                        <a:pt x="1158563" y="2587573"/>
                        <a:pt x="383425" y="3023637"/>
                        <a:pt x="381724" y="3022220"/>
                      </a:cubicBezTo>
                      <a:cubicBezTo>
                        <a:pt x="396035" y="2957678"/>
                        <a:pt x="453351" y="2715027"/>
                        <a:pt x="466953" y="2678115"/>
                      </a:cubicBezTo>
                      <a:cubicBezTo>
                        <a:pt x="470141" y="2675423"/>
                        <a:pt x="955798" y="2391326"/>
                        <a:pt x="1181872" y="2260968"/>
                      </a:cubicBezTo>
                      <a:lnTo>
                        <a:pt x="1181872" y="2260968"/>
                      </a:lnTo>
                      <a:lnTo>
                        <a:pt x="1181872" y="2260968"/>
                      </a:lnTo>
                      <a:cubicBezTo>
                        <a:pt x="1253285" y="2219947"/>
                        <a:pt x="1324629" y="2179210"/>
                        <a:pt x="1414959" y="2127279"/>
                      </a:cubicBezTo>
                      <a:cubicBezTo>
                        <a:pt x="1380031" y="2257780"/>
                        <a:pt x="1331430" y="2427671"/>
                        <a:pt x="1305216" y="2509216"/>
                      </a:cubicBezTo>
                      <a:lnTo>
                        <a:pt x="1305216" y="2509216"/>
                      </a:lnTo>
                      <a:close/>
                      <a:moveTo>
                        <a:pt x="1419351" y="2087463"/>
                      </a:moveTo>
                      <a:lnTo>
                        <a:pt x="1419351" y="2087463"/>
                      </a:lnTo>
                      <a:cubicBezTo>
                        <a:pt x="1115063" y="2264864"/>
                        <a:pt x="810845" y="2442478"/>
                        <a:pt x="483957" y="2632986"/>
                      </a:cubicBezTo>
                      <a:cubicBezTo>
                        <a:pt x="482469" y="2633694"/>
                        <a:pt x="481052" y="2634686"/>
                        <a:pt x="479848" y="2635395"/>
                      </a:cubicBezTo>
                      <a:cubicBezTo>
                        <a:pt x="480343" y="2633694"/>
                        <a:pt x="480839" y="2631994"/>
                        <a:pt x="481335" y="2630294"/>
                      </a:cubicBezTo>
                      <a:cubicBezTo>
                        <a:pt x="509249" y="2534933"/>
                        <a:pt x="531141" y="2460402"/>
                        <a:pt x="552962" y="2386154"/>
                      </a:cubicBezTo>
                      <a:lnTo>
                        <a:pt x="552962" y="2386154"/>
                      </a:lnTo>
                      <a:lnTo>
                        <a:pt x="552962" y="2386154"/>
                      </a:lnTo>
                      <a:cubicBezTo>
                        <a:pt x="568477" y="2318708"/>
                        <a:pt x="576270" y="2304397"/>
                        <a:pt x="589165" y="2259763"/>
                      </a:cubicBezTo>
                      <a:cubicBezTo>
                        <a:pt x="805744" y="2142086"/>
                        <a:pt x="1107128" y="1961072"/>
                        <a:pt x="1320803" y="1838010"/>
                      </a:cubicBezTo>
                      <a:lnTo>
                        <a:pt x="1320803" y="1838010"/>
                      </a:lnTo>
                      <a:lnTo>
                        <a:pt x="1320803" y="1838010"/>
                      </a:lnTo>
                      <a:cubicBezTo>
                        <a:pt x="1384919" y="1800178"/>
                        <a:pt x="1449036" y="1762558"/>
                        <a:pt x="1534265" y="1712327"/>
                      </a:cubicBezTo>
                      <a:cubicBezTo>
                        <a:pt x="1486089" y="1851330"/>
                        <a:pt x="1470786" y="1974391"/>
                        <a:pt x="1419351" y="2087463"/>
                      </a:cubicBezTo>
                      <a:lnTo>
                        <a:pt x="1419351" y="2087463"/>
                      </a:lnTo>
                      <a:close/>
                      <a:moveTo>
                        <a:pt x="1531290" y="1678108"/>
                      </a:moveTo>
                      <a:lnTo>
                        <a:pt x="1531290" y="1678108"/>
                      </a:lnTo>
                      <a:cubicBezTo>
                        <a:pt x="1225301" y="1856430"/>
                        <a:pt x="919596" y="2034824"/>
                        <a:pt x="594691" y="2224056"/>
                      </a:cubicBezTo>
                      <a:lnTo>
                        <a:pt x="702237" y="1848425"/>
                      </a:lnTo>
                      <a:cubicBezTo>
                        <a:pt x="926114" y="1723947"/>
                        <a:pt x="1210211" y="1555756"/>
                        <a:pt x="1431962" y="1427664"/>
                      </a:cubicBezTo>
                      <a:lnTo>
                        <a:pt x="1431962" y="1427664"/>
                      </a:lnTo>
                      <a:lnTo>
                        <a:pt x="1431962" y="1427664"/>
                      </a:lnTo>
                      <a:cubicBezTo>
                        <a:pt x="1496291" y="1390753"/>
                        <a:pt x="1560904" y="1353912"/>
                        <a:pt x="1638836" y="1309278"/>
                      </a:cubicBezTo>
                      <a:cubicBezTo>
                        <a:pt x="1599515" y="1451964"/>
                        <a:pt x="1571602" y="1550442"/>
                        <a:pt x="1531290" y="1678108"/>
                      </a:cubicBezTo>
                      <a:lnTo>
                        <a:pt x="1531290" y="1678108"/>
                      </a:lnTo>
                      <a:close/>
                      <a:moveTo>
                        <a:pt x="1653643" y="1252459"/>
                      </a:moveTo>
                      <a:lnTo>
                        <a:pt x="1653643" y="1252459"/>
                      </a:lnTo>
                      <a:lnTo>
                        <a:pt x="1653643" y="1252459"/>
                      </a:lnTo>
                      <a:cubicBezTo>
                        <a:pt x="1552119" y="1317213"/>
                        <a:pt x="1474187" y="1366240"/>
                        <a:pt x="1382865" y="1420650"/>
                      </a:cubicBezTo>
                      <a:cubicBezTo>
                        <a:pt x="1165789" y="1550229"/>
                        <a:pt x="945313" y="1674495"/>
                        <a:pt x="710738" y="1809884"/>
                      </a:cubicBezTo>
                      <a:cubicBezTo>
                        <a:pt x="739148" y="1713036"/>
                        <a:pt x="762953" y="1631774"/>
                        <a:pt x="786757" y="1550513"/>
                      </a:cubicBezTo>
                      <a:lnTo>
                        <a:pt x="786757" y="1550513"/>
                      </a:lnTo>
                      <a:cubicBezTo>
                        <a:pt x="800856" y="1481366"/>
                        <a:pt x="806453" y="1464859"/>
                        <a:pt x="817080" y="1433048"/>
                      </a:cubicBezTo>
                      <a:cubicBezTo>
                        <a:pt x="1027141" y="1317284"/>
                        <a:pt x="1676951" y="944132"/>
                        <a:pt x="1755166" y="902333"/>
                      </a:cubicBezTo>
                      <a:cubicBezTo>
                        <a:pt x="1718255" y="1039634"/>
                        <a:pt x="1691333" y="1124863"/>
                        <a:pt x="1653643" y="1252459"/>
                      </a:cubicBezTo>
                      <a:lnTo>
                        <a:pt x="1653643" y="1252459"/>
                      </a:lnTo>
                      <a:close/>
                      <a:moveTo>
                        <a:pt x="1763881" y="856424"/>
                      </a:moveTo>
                      <a:lnTo>
                        <a:pt x="1763881" y="856424"/>
                      </a:lnTo>
                      <a:lnTo>
                        <a:pt x="1763881" y="856424"/>
                      </a:lnTo>
                      <a:cubicBezTo>
                        <a:pt x="1457396" y="1033329"/>
                        <a:pt x="1150982" y="1210234"/>
                        <a:pt x="824094" y="1398758"/>
                      </a:cubicBezTo>
                      <a:cubicBezTo>
                        <a:pt x="852716" y="1305098"/>
                        <a:pt x="875104" y="1231063"/>
                        <a:pt x="897704" y="1157099"/>
                      </a:cubicBezTo>
                      <a:lnTo>
                        <a:pt x="897704" y="1157099"/>
                      </a:lnTo>
                      <a:cubicBezTo>
                        <a:pt x="897208" y="1153911"/>
                        <a:pt x="913007" y="1098366"/>
                        <a:pt x="911519" y="1095958"/>
                      </a:cubicBezTo>
                      <a:cubicBezTo>
                        <a:pt x="931427" y="1024402"/>
                        <a:pt x="924626" y="1049128"/>
                        <a:pt x="934615" y="1018097"/>
                      </a:cubicBezTo>
                      <a:cubicBezTo>
                        <a:pt x="1132066" y="909417"/>
                        <a:pt x="1764589" y="544413"/>
                        <a:pt x="1872206" y="477958"/>
                      </a:cubicBezTo>
                      <a:cubicBezTo>
                        <a:pt x="1833878" y="601161"/>
                        <a:pt x="1805184" y="713525"/>
                        <a:pt x="1763881" y="856424"/>
                      </a:cubicBezTo>
                      <a:lnTo>
                        <a:pt x="1763881" y="856424"/>
                      </a:lnTo>
                      <a:close/>
                    </a:path>
                  </a:pathLst>
                </a:custGeom>
                <a:solidFill>
                  <a:srgbClr val="959593"/>
                </a:solidFill>
                <a:ln w="70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Graphic 116">
                  <a:extLst>
                    <a:ext uri="{FF2B5EF4-FFF2-40B4-BE49-F238E27FC236}">
                      <a16:creationId xmlns:a16="http://schemas.microsoft.com/office/drawing/2014/main" id="{7EEDDE83-E730-43DB-9FFA-11D77EB7A1B7}"/>
                    </a:ext>
                  </a:extLst>
                </p:cNvPr>
                <p:cNvSpPr/>
                <p:nvPr/>
              </p:nvSpPr>
              <p:spPr>
                <a:xfrm>
                  <a:off x="1286395" y="5367023"/>
                  <a:ext cx="1524" cy="3104"/>
                </a:xfrm>
                <a:custGeom>
                  <a:avLst/>
                  <a:gdLst>
                    <a:gd name="connsiteX0" fmla="*/ 3826 w 3825"/>
                    <a:gd name="connsiteY0" fmla="*/ 4038 h 7793"/>
                    <a:gd name="connsiteX1" fmla="*/ 1346 w 3825"/>
                    <a:gd name="connsiteY1" fmla="*/ 0 h 7793"/>
                    <a:gd name="connsiteX2" fmla="*/ 0 w 3825"/>
                    <a:gd name="connsiteY2" fmla="*/ 7793 h 7793"/>
                    <a:gd name="connsiteX3" fmla="*/ 3826 w 3825"/>
                    <a:gd name="connsiteY3" fmla="*/ 4038 h 7793"/>
                    <a:gd name="connsiteX4" fmla="*/ 3826 w 3825"/>
                    <a:gd name="connsiteY4" fmla="*/ 4038 h 7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25" h="7793">
                      <a:moveTo>
                        <a:pt x="3826" y="4038"/>
                      </a:moveTo>
                      <a:cubicBezTo>
                        <a:pt x="2905" y="2550"/>
                        <a:pt x="1984" y="1417"/>
                        <a:pt x="1346" y="0"/>
                      </a:cubicBezTo>
                      <a:cubicBezTo>
                        <a:pt x="921" y="2621"/>
                        <a:pt x="425" y="5172"/>
                        <a:pt x="0" y="7793"/>
                      </a:cubicBezTo>
                      <a:cubicBezTo>
                        <a:pt x="1063" y="6589"/>
                        <a:pt x="2480" y="5455"/>
                        <a:pt x="3826" y="4038"/>
                      </a:cubicBezTo>
                      <a:lnTo>
                        <a:pt x="3826" y="4038"/>
                      </a:lnTo>
                      <a:close/>
                    </a:path>
                  </a:pathLst>
                </a:custGeom>
                <a:solidFill>
                  <a:srgbClr val="DCDADA"/>
                </a:solidFill>
                <a:ln w="70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Graphic 116">
                  <a:extLst>
                    <a:ext uri="{FF2B5EF4-FFF2-40B4-BE49-F238E27FC236}">
                      <a16:creationId xmlns:a16="http://schemas.microsoft.com/office/drawing/2014/main" id="{06D3AB10-8EB2-4981-A60B-19DF6713160E}"/>
                    </a:ext>
                  </a:extLst>
                </p:cNvPr>
                <p:cNvSpPr/>
                <p:nvPr/>
              </p:nvSpPr>
              <p:spPr>
                <a:xfrm>
                  <a:off x="1929543" y="4229111"/>
                  <a:ext cx="876028" cy="2524760"/>
                </a:xfrm>
                <a:custGeom>
                  <a:avLst/>
                  <a:gdLst>
                    <a:gd name="connsiteX0" fmla="*/ 2192081 w 2199245"/>
                    <a:gd name="connsiteY0" fmla="*/ 5714103 h 6338336"/>
                    <a:gd name="connsiteX1" fmla="*/ 1069508 w 2199245"/>
                    <a:gd name="connsiteY1" fmla="*/ 172867 h 6338336"/>
                    <a:gd name="connsiteX2" fmla="*/ 1038690 w 2199245"/>
                    <a:gd name="connsiteY2" fmla="*/ 0 h 6338336"/>
                    <a:gd name="connsiteX3" fmla="*/ 0 w 2199245"/>
                    <a:gd name="connsiteY3" fmla="*/ 582930 h 6338336"/>
                    <a:gd name="connsiteX4" fmla="*/ 1138159 w 2199245"/>
                    <a:gd name="connsiteY4" fmla="*/ 6166887 h 6338336"/>
                    <a:gd name="connsiteX5" fmla="*/ 1180596 w 2199245"/>
                    <a:gd name="connsiteY5" fmla="*/ 6338337 h 6338336"/>
                    <a:gd name="connsiteX6" fmla="*/ 1239825 w 2199245"/>
                    <a:gd name="connsiteY6" fmla="*/ 6317224 h 6338336"/>
                    <a:gd name="connsiteX7" fmla="*/ 1158067 w 2199245"/>
                    <a:gd name="connsiteY7" fmla="*/ 5931675 h 6338336"/>
                    <a:gd name="connsiteX8" fmla="*/ 1195404 w 2199245"/>
                    <a:gd name="connsiteY8" fmla="*/ 5881940 h 6338336"/>
                    <a:gd name="connsiteX9" fmla="*/ 2071499 w 2199245"/>
                    <a:gd name="connsiteY9" fmla="*/ 5381476 h 6338336"/>
                    <a:gd name="connsiteX10" fmla="*/ 2158358 w 2199245"/>
                    <a:gd name="connsiteY10" fmla="*/ 5782329 h 6338336"/>
                    <a:gd name="connsiteX11" fmla="*/ 2192081 w 2199245"/>
                    <a:gd name="connsiteY11" fmla="*/ 5714103 h 6338336"/>
                    <a:gd name="connsiteX12" fmla="*/ 2192081 w 2199245"/>
                    <a:gd name="connsiteY12" fmla="*/ 5714103 h 6338336"/>
                    <a:gd name="connsiteX13" fmla="*/ 91251 w 2199245"/>
                    <a:gd name="connsiteY13" fmla="*/ 688351 h 6338336"/>
                    <a:gd name="connsiteX14" fmla="*/ 747083 w 2199245"/>
                    <a:gd name="connsiteY14" fmla="*/ 315199 h 6338336"/>
                    <a:gd name="connsiteX15" fmla="*/ 897491 w 2199245"/>
                    <a:gd name="connsiteY15" fmla="*/ 232520 h 6338336"/>
                    <a:gd name="connsiteX16" fmla="*/ 965930 w 2199245"/>
                    <a:gd name="connsiteY16" fmla="*/ 189587 h 6338336"/>
                    <a:gd name="connsiteX17" fmla="*/ 1013751 w 2199245"/>
                    <a:gd name="connsiteY17" fmla="*/ 220618 h 6338336"/>
                    <a:gd name="connsiteX18" fmla="*/ 1054772 w 2199245"/>
                    <a:gd name="connsiteY18" fmla="*/ 413605 h 6338336"/>
                    <a:gd name="connsiteX19" fmla="*/ 1007942 w 2199245"/>
                    <a:gd name="connsiteY19" fmla="*/ 455051 h 6338336"/>
                    <a:gd name="connsiteX20" fmla="*/ 232804 w 2199245"/>
                    <a:gd name="connsiteY20" fmla="*/ 905072 h 6338336"/>
                    <a:gd name="connsiteX21" fmla="*/ 129721 w 2199245"/>
                    <a:gd name="connsiteY21" fmla="*/ 838405 h 6338336"/>
                    <a:gd name="connsiteX22" fmla="*/ 91251 w 2199245"/>
                    <a:gd name="connsiteY22" fmla="*/ 688351 h 6338336"/>
                    <a:gd name="connsiteX23" fmla="*/ 91251 w 2199245"/>
                    <a:gd name="connsiteY23" fmla="*/ 688351 h 6338336"/>
                    <a:gd name="connsiteX24" fmla="*/ 250161 w 2199245"/>
                    <a:gd name="connsiteY24" fmla="*/ 1448044 h 6338336"/>
                    <a:gd name="connsiteX25" fmla="*/ 170600 w 2199245"/>
                    <a:gd name="connsiteY25" fmla="*/ 1063699 h 6338336"/>
                    <a:gd name="connsiteX26" fmla="*/ 192704 w 2199245"/>
                    <a:gd name="connsiteY26" fmla="*/ 989734 h 6338336"/>
                    <a:gd name="connsiteX27" fmla="*/ 960333 w 2199245"/>
                    <a:gd name="connsiteY27" fmla="*/ 549632 h 6338336"/>
                    <a:gd name="connsiteX28" fmla="*/ 960333 w 2199245"/>
                    <a:gd name="connsiteY28" fmla="*/ 549632 h 6338336"/>
                    <a:gd name="connsiteX29" fmla="*/ 971243 w 2199245"/>
                    <a:gd name="connsiteY29" fmla="*/ 538721 h 6338336"/>
                    <a:gd name="connsiteX30" fmla="*/ 1108049 w 2199245"/>
                    <a:gd name="connsiteY30" fmla="*/ 592565 h 6338336"/>
                    <a:gd name="connsiteX31" fmla="*/ 1177904 w 2199245"/>
                    <a:gd name="connsiteY31" fmla="*/ 926468 h 6338336"/>
                    <a:gd name="connsiteX32" fmla="*/ 1165293 w 2199245"/>
                    <a:gd name="connsiteY32" fmla="*/ 975706 h 6338336"/>
                    <a:gd name="connsiteX33" fmla="*/ 329439 w 2199245"/>
                    <a:gd name="connsiteY33" fmla="*/ 1456546 h 6338336"/>
                    <a:gd name="connsiteX34" fmla="*/ 250161 w 2199245"/>
                    <a:gd name="connsiteY34" fmla="*/ 1448044 h 6338336"/>
                    <a:gd name="connsiteX35" fmla="*/ 250161 w 2199245"/>
                    <a:gd name="connsiteY35" fmla="*/ 1448044 h 6338336"/>
                    <a:gd name="connsiteX36" fmla="*/ 369751 w 2199245"/>
                    <a:gd name="connsiteY36" fmla="*/ 1998951 h 6338336"/>
                    <a:gd name="connsiteX37" fmla="*/ 281405 w 2199245"/>
                    <a:gd name="connsiteY37" fmla="*/ 1614393 h 6338336"/>
                    <a:gd name="connsiteX38" fmla="*/ 308114 w 2199245"/>
                    <a:gd name="connsiteY38" fmla="*/ 1531219 h 6338336"/>
                    <a:gd name="connsiteX39" fmla="*/ 1054630 w 2199245"/>
                    <a:gd name="connsiteY39" fmla="*/ 1101318 h 6338336"/>
                    <a:gd name="connsiteX40" fmla="*/ 1054630 w 2199245"/>
                    <a:gd name="connsiteY40" fmla="*/ 1101318 h 6338336"/>
                    <a:gd name="connsiteX41" fmla="*/ 1088141 w 2199245"/>
                    <a:gd name="connsiteY41" fmla="*/ 1082898 h 6338336"/>
                    <a:gd name="connsiteX42" fmla="*/ 1223034 w 2199245"/>
                    <a:gd name="connsiteY42" fmla="*/ 1143047 h 6338336"/>
                    <a:gd name="connsiteX43" fmla="*/ 1290268 w 2199245"/>
                    <a:gd name="connsiteY43" fmla="*/ 1496362 h 6338336"/>
                    <a:gd name="connsiteX44" fmla="*/ 427279 w 2199245"/>
                    <a:gd name="connsiteY44" fmla="*/ 2005115 h 6338336"/>
                    <a:gd name="connsiteX45" fmla="*/ 369751 w 2199245"/>
                    <a:gd name="connsiteY45" fmla="*/ 1998951 h 6338336"/>
                    <a:gd name="connsiteX46" fmla="*/ 369751 w 2199245"/>
                    <a:gd name="connsiteY46" fmla="*/ 1998951 h 6338336"/>
                    <a:gd name="connsiteX47" fmla="*/ 470708 w 2199245"/>
                    <a:gd name="connsiteY47" fmla="*/ 2543128 h 6338336"/>
                    <a:gd name="connsiteX48" fmla="*/ 387250 w 2199245"/>
                    <a:gd name="connsiteY48" fmla="*/ 2150281 h 6338336"/>
                    <a:gd name="connsiteX49" fmla="*/ 406875 w 2199245"/>
                    <a:gd name="connsiteY49" fmla="*/ 2084322 h 6338336"/>
                    <a:gd name="connsiteX50" fmla="*/ 1249956 w 2199245"/>
                    <a:gd name="connsiteY50" fmla="*/ 1594981 h 6338336"/>
                    <a:gd name="connsiteX51" fmla="*/ 1320803 w 2199245"/>
                    <a:gd name="connsiteY51" fmla="*/ 1627004 h 6338336"/>
                    <a:gd name="connsiteX52" fmla="*/ 1400152 w 2199245"/>
                    <a:gd name="connsiteY52" fmla="*/ 2048190 h 6338336"/>
                    <a:gd name="connsiteX53" fmla="*/ 550765 w 2199245"/>
                    <a:gd name="connsiteY53" fmla="*/ 2544545 h 6338336"/>
                    <a:gd name="connsiteX54" fmla="*/ 470708 w 2199245"/>
                    <a:gd name="connsiteY54" fmla="*/ 2543128 h 6338336"/>
                    <a:gd name="connsiteX55" fmla="*/ 470708 w 2199245"/>
                    <a:gd name="connsiteY55" fmla="*/ 2543128 h 6338336"/>
                    <a:gd name="connsiteX56" fmla="*/ 585197 w 2199245"/>
                    <a:gd name="connsiteY56" fmla="*/ 3095735 h 6338336"/>
                    <a:gd name="connsiteX57" fmla="*/ 503227 w 2199245"/>
                    <a:gd name="connsiteY57" fmla="*/ 2702676 h 6338336"/>
                    <a:gd name="connsiteX58" fmla="*/ 523631 w 2199245"/>
                    <a:gd name="connsiteY58" fmla="*/ 2624815 h 6338336"/>
                    <a:gd name="connsiteX59" fmla="*/ 1194978 w 2199245"/>
                    <a:gd name="connsiteY59" fmla="*/ 2237068 h 6338336"/>
                    <a:gd name="connsiteX60" fmla="*/ 1275744 w 2199245"/>
                    <a:gd name="connsiteY60" fmla="*/ 2189034 h 6338336"/>
                    <a:gd name="connsiteX61" fmla="*/ 1275744 w 2199245"/>
                    <a:gd name="connsiteY61" fmla="*/ 2189034 h 6338336"/>
                    <a:gd name="connsiteX62" fmla="*/ 1450453 w 2199245"/>
                    <a:gd name="connsiteY62" fmla="*/ 2277026 h 6338336"/>
                    <a:gd name="connsiteX63" fmla="*/ 1510886 w 2199245"/>
                    <a:gd name="connsiteY63" fmla="*/ 2583794 h 6338336"/>
                    <a:gd name="connsiteX64" fmla="*/ 679211 w 2199245"/>
                    <a:gd name="connsiteY64" fmla="*/ 3078945 h 6338336"/>
                    <a:gd name="connsiteX65" fmla="*/ 585197 w 2199245"/>
                    <a:gd name="connsiteY65" fmla="*/ 3095735 h 6338336"/>
                    <a:gd name="connsiteX66" fmla="*/ 585197 w 2199245"/>
                    <a:gd name="connsiteY66" fmla="*/ 3095735 h 6338336"/>
                    <a:gd name="connsiteX67" fmla="*/ 697065 w 2199245"/>
                    <a:gd name="connsiteY67" fmla="*/ 3641542 h 6338336"/>
                    <a:gd name="connsiteX68" fmla="*/ 617999 w 2199245"/>
                    <a:gd name="connsiteY68" fmla="*/ 3271720 h 6338336"/>
                    <a:gd name="connsiteX69" fmla="*/ 660224 w 2199245"/>
                    <a:gd name="connsiteY69" fmla="*/ 3150004 h 6338336"/>
                    <a:gd name="connsiteX70" fmla="*/ 1486089 w 2199245"/>
                    <a:gd name="connsiteY70" fmla="*/ 2675966 h 6338336"/>
                    <a:gd name="connsiteX71" fmla="*/ 1541917 w 2199245"/>
                    <a:gd name="connsiteY71" fmla="*/ 2702888 h 6338336"/>
                    <a:gd name="connsiteX72" fmla="*/ 1622116 w 2199245"/>
                    <a:gd name="connsiteY72" fmla="*/ 3115289 h 6338336"/>
                    <a:gd name="connsiteX73" fmla="*/ 1605041 w 2199245"/>
                    <a:gd name="connsiteY73" fmla="*/ 3154113 h 6338336"/>
                    <a:gd name="connsiteX74" fmla="*/ 749775 w 2199245"/>
                    <a:gd name="connsiteY74" fmla="*/ 3644729 h 6338336"/>
                    <a:gd name="connsiteX75" fmla="*/ 697065 w 2199245"/>
                    <a:gd name="connsiteY75" fmla="*/ 3641542 h 6338336"/>
                    <a:gd name="connsiteX76" fmla="*/ 697065 w 2199245"/>
                    <a:gd name="connsiteY76" fmla="*/ 3641542 h 6338336"/>
                    <a:gd name="connsiteX77" fmla="*/ 815167 w 2199245"/>
                    <a:gd name="connsiteY77" fmla="*/ 4195141 h 6338336"/>
                    <a:gd name="connsiteX78" fmla="*/ 727813 w 2199245"/>
                    <a:gd name="connsiteY78" fmla="*/ 3775868 h 6338336"/>
                    <a:gd name="connsiteX79" fmla="*/ 756931 w 2199245"/>
                    <a:gd name="connsiteY79" fmla="*/ 3707500 h 6338336"/>
                    <a:gd name="connsiteX80" fmla="*/ 1642378 w 2199245"/>
                    <a:gd name="connsiteY80" fmla="*/ 3194638 h 6338336"/>
                    <a:gd name="connsiteX81" fmla="*/ 1731079 w 2199245"/>
                    <a:gd name="connsiteY81" fmla="*/ 3670872 h 6338336"/>
                    <a:gd name="connsiteX82" fmla="*/ 871490 w 2199245"/>
                    <a:gd name="connsiteY82" fmla="*/ 4182246 h 6338336"/>
                    <a:gd name="connsiteX83" fmla="*/ 815167 w 2199245"/>
                    <a:gd name="connsiteY83" fmla="*/ 4195141 h 6338336"/>
                    <a:gd name="connsiteX84" fmla="*/ 815167 w 2199245"/>
                    <a:gd name="connsiteY84" fmla="*/ 4195141 h 6338336"/>
                    <a:gd name="connsiteX85" fmla="*/ 922713 w 2199245"/>
                    <a:gd name="connsiteY85" fmla="*/ 4734217 h 6338336"/>
                    <a:gd name="connsiteX86" fmla="*/ 837342 w 2199245"/>
                    <a:gd name="connsiteY86" fmla="*/ 4310338 h 6338336"/>
                    <a:gd name="connsiteX87" fmla="*/ 852858 w 2199245"/>
                    <a:gd name="connsiteY87" fmla="*/ 4256495 h 6338336"/>
                    <a:gd name="connsiteX88" fmla="*/ 1740147 w 2199245"/>
                    <a:gd name="connsiteY88" fmla="*/ 3734634 h 6338336"/>
                    <a:gd name="connsiteX89" fmla="*/ 1841529 w 2199245"/>
                    <a:gd name="connsiteY89" fmla="*/ 4222771 h 6338336"/>
                    <a:gd name="connsiteX90" fmla="*/ 979745 w 2199245"/>
                    <a:gd name="connsiteY90" fmla="*/ 4729824 h 6338336"/>
                    <a:gd name="connsiteX91" fmla="*/ 922713 w 2199245"/>
                    <a:gd name="connsiteY91" fmla="*/ 4734217 h 6338336"/>
                    <a:gd name="connsiteX92" fmla="*/ 922713 w 2199245"/>
                    <a:gd name="connsiteY92" fmla="*/ 4734217 h 6338336"/>
                    <a:gd name="connsiteX93" fmla="*/ 1036919 w 2199245"/>
                    <a:gd name="connsiteY93" fmla="*/ 5280731 h 6338336"/>
                    <a:gd name="connsiteX94" fmla="*/ 948855 w 2199245"/>
                    <a:gd name="connsiteY94" fmla="*/ 4859545 h 6338336"/>
                    <a:gd name="connsiteX95" fmla="*/ 968055 w 2199245"/>
                    <a:gd name="connsiteY95" fmla="*/ 4798687 h 6338336"/>
                    <a:gd name="connsiteX96" fmla="*/ 1848756 w 2199245"/>
                    <a:gd name="connsiteY96" fmla="*/ 4291918 h 6338336"/>
                    <a:gd name="connsiteX97" fmla="*/ 1945320 w 2199245"/>
                    <a:gd name="connsiteY97" fmla="*/ 4755542 h 6338336"/>
                    <a:gd name="connsiteX98" fmla="*/ 1936393 w 2199245"/>
                    <a:gd name="connsiteY98" fmla="*/ 4788273 h 6338336"/>
                    <a:gd name="connsiteX99" fmla="*/ 1102735 w 2199245"/>
                    <a:gd name="connsiteY99" fmla="*/ 5267412 h 6338336"/>
                    <a:gd name="connsiteX100" fmla="*/ 1036919 w 2199245"/>
                    <a:gd name="connsiteY100" fmla="*/ 5280731 h 6338336"/>
                    <a:gd name="connsiteX101" fmla="*/ 1036919 w 2199245"/>
                    <a:gd name="connsiteY101" fmla="*/ 5280731 h 6338336"/>
                    <a:gd name="connsiteX102" fmla="*/ 2052441 w 2199245"/>
                    <a:gd name="connsiteY102" fmla="*/ 5326640 h 6338336"/>
                    <a:gd name="connsiteX103" fmla="*/ 1220838 w 2199245"/>
                    <a:gd name="connsiteY103" fmla="*/ 5805283 h 6338336"/>
                    <a:gd name="connsiteX104" fmla="*/ 1143898 w 2199245"/>
                    <a:gd name="connsiteY104" fmla="*/ 5815202 h 6338336"/>
                    <a:gd name="connsiteX105" fmla="*/ 1055126 w 2199245"/>
                    <a:gd name="connsiteY105" fmla="*/ 5399613 h 6338336"/>
                    <a:gd name="connsiteX106" fmla="*/ 1070925 w 2199245"/>
                    <a:gd name="connsiteY106" fmla="*/ 5346052 h 6338336"/>
                    <a:gd name="connsiteX107" fmla="*/ 1966503 w 2199245"/>
                    <a:gd name="connsiteY107" fmla="*/ 4841975 h 6338336"/>
                    <a:gd name="connsiteX108" fmla="*/ 2060872 w 2199245"/>
                    <a:gd name="connsiteY108" fmla="*/ 5310416 h 6338336"/>
                    <a:gd name="connsiteX109" fmla="*/ 2052441 w 2199245"/>
                    <a:gd name="connsiteY109" fmla="*/ 5326640 h 63383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</a:cxnLst>
                  <a:rect l="l" t="t" r="r" b="b"/>
                  <a:pathLst>
                    <a:path w="2199245" h="6338336">
                      <a:moveTo>
                        <a:pt x="2192081" y="5714103"/>
                      </a:moveTo>
                      <a:cubicBezTo>
                        <a:pt x="2132144" y="5422142"/>
                        <a:pt x="1069508" y="172867"/>
                        <a:pt x="1069508" y="172867"/>
                      </a:cubicBezTo>
                      <a:cubicBezTo>
                        <a:pt x="1059306" y="115127"/>
                        <a:pt x="1048892" y="57457"/>
                        <a:pt x="1038690" y="0"/>
                      </a:cubicBezTo>
                      <a:cubicBezTo>
                        <a:pt x="984066" y="11619"/>
                        <a:pt x="165286" y="490049"/>
                        <a:pt x="0" y="582930"/>
                      </a:cubicBezTo>
                      <a:cubicBezTo>
                        <a:pt x="24726" y="632381"/>
                        <a:pt x="1093950" y="5976520"/>
                        <a:pt x="1138159" y="6166887"/>
                      </a:cubicBezTo>
                      <a:cubicBezTo>
                        <a:pt x="1151266" y="6222927"/>
                        <a:pt x="1156083" y="6260972"/>
                        <a:pt x="1180596" y="6338337"/>
                      </a:cubicBezTo>
                      <a:cubicBezTo>
                        <a:pt x="1197104" y="6335928"/>
                        <a:pt x="1233023" y="6319421"/>
                        <a:pt x="1239825" y="6317224"/>
                      </a:cubicBezTo>
                      <a:cubicBezTo>
                        <a:pt x="1219704" y="6217330"/>
                        <a:pt x="1180880" y="6030860"/>
                        <a:pt x="1158067" y="5931675"/>
                      </a:cubicBezTo>
                      <a:cubicBezTo>
                        <a:pt x="1150274" y="5897455"/>
                        <a:pt x="1158279" y="5902556"/>
                        <a:pt x="1195404" y="5881940"/>
                      </a:cubicBezTo>
                      <a:cubicBezTo>
                        <a:pt x="1457467" y="5738403"/>
                        <a:pt x="2056196" y="5389198"/>
                        <a:pt x="2071499" y="5381476"/>
                      </a:cubicBezTo>
                      <a:cubicBezTo>
                        <a:pt x="2074687" y="5399400"/>
                        <a:pt x="2127043" y="5654237"/>
                        <a:pt x="2158358" y="5782329"/>
                      </a:cubicBezTo>
                      <a:cubicBezTo>
                        <a:pt x="2204692" y="5776873"/>
                        <a:pt x="2204692" y="5776873"/>
                        <a:pt x="2192081" y="5714103"/>
                      </a:cubicBezTo>
                      <a:lnTo>
                        <a:pt x="2192081" y="5714103"/>
                      </a:lnTo>
                      <a:close/>
                      <a:moveTo>
                        <a:pt x="91251" y="688351"/>
                      </a:moveTo>
                      <a:cubicBezTo>
                        <a:pt x="312507" y="562243"/>
                        <a:pt x="525544" y="441023"/>
                        <a:pt x="747083" y="315199"/>
                      </a:cubicBezTo>
                      <a:cubicBezTo>
                        <a:pt x="796818" y="287073"/>
                        <a:pt x="847261" y="260151"/>
                        <a:pt x="897491" y="232520"/>
                      </a:cubicBezTo>
                      <a:cubicBezTo>
                        <a:pt x="922217" y="216296"/>
                        <a:pt x="938016" y="205102"/>
                        <a:pt x="965930" y="189587"/>
                      </a:cubicBezTo>
                      <a:cubicBezTo>
                        <a:pt x="987255" y="177685"/>
                        <a:pt x="1003762" y="178180"/>
                        <a:pt x="1013751" y="220618"/>
                      </a:cubicBezTo>
                      <a:cubicBezTo>
                        <a:pt x="1027354" y="288773"/>
                        <a:pt x="1041878" y="331423"/>
                        <a:pt x="1054772" y="413605"/>
                      </a:cubicBezTo>
                      <a:cubicBezTo>
                        <a:pt x="1060581" y="429404"/>
                        <a:pt x="1025441" y="444424"/>
                        <a:pt x="1007942" y="455051"/>
                      </a:cubicBezTo>
                      <a:cubicBezTo>
                        <a:pt x="752467" y="609994"/>
                        <a:pt x="490191" y="753813"/>
                        <a:pt x="232804" y="905072"/>
                      </a:cubicBezTo>
                      <a:cubicBezTo>
                        <a:pt x="157139" y="949706"/>
                        <a:pt x="150763" y="927601"/>
                        <a:pt x="129721" y="838405"/>
                      </a:cubicBezTo>
                      <a:cubicBezTo>
                        <a:pt x="113993" y="789945"/>
                        <a:pt x="122495" y="785057"/>
                        <a:pt x="91251" y="688351"/>
                      </a:cubicBezTo>
                      <a:lnTo>
                        <a:pt x="91251" y="688351"/>
                      </a:lnTo>
                      <a:close/>
                      <a:moveTo>
                        <a:pt x="250161" y="1448044"/>
                      </a:moveTo>
                      <a:cubicBezTo>
                        <a:pt x="228340" y="1338231"/>
                        <a:pt x="195538" y="1172590"/>
                        <a:pt x="170600" y="1063699"/>
                      </a:cubicBezTo>
                      <a:cubicBezTo>
                        <a:pt x="161106" y="1022466"/>
                        <a:pt x="157989" y="1009359"/>
                        <a:pt x="192704" y="989734"/>
                      </a:cubicBezTo>
                      <a:cubicBezTo>
                        <a:pt x="449171" y="844002"/>
                        <a:pt x="704645" y="696569"/>
                        <a:pt x="960333" y="549632"/>
                      </a:cubicBezTo>
                      <a:lnTo>
                        <a:pt x="960333" y="549632"/>
                      </a:lnTo>
                      <a:cubicBezTo>
                        <a:pt x="963946" y="546019"/>
                        <a:pt x="966851" y="541414"/>
                        <a:pt x="971243" y="538721"/>
                      </a:cubicBezTo>
                      <a:cubicBezTo>
                        <a:pt x="1081127" y="473967"/>
                        <a:pt x="1081906" y="473755"/>
                        <a:pt x="1108049" y="592565"/>
                      </a:cubicBezTo>
                      <a:cubicBezTo>
                        <a:pt x="1132279" y="703654"/>
                        <a:pt x="1154666" y="815167"/>
                        <a:pt x="1177904" y="926468"/>
                      </a:cubicBezTo>
                      <a:cubicBezTo>
                        <a:pt x="1181801" y="944888"/>
                        <a:pt x="1183005" y="962812"/>
                        <a:pt x="1165293" y="975706"/>
                      </a:cubicBezTo>
                      <a:cubicBezTo>
                        <a:pt x="1107553" y="1007446"/>
                        <a:pt x="555087" y="1324416"/>
                        <a:pt x="329439" y="1456546"/>
                      </a:cubicBezTo>
                      <a:cubicBezTo>
                        <a:pt x="301100" y="1473266"/>
                        <a:pt x="267377" y="1500896"/>
                        <a:pt x="250161" y="1448044"/>
                      </a:cubicBezTo>
                      <a:lnTo>
                        <a:pt x="250161" y="1448044"/>
                      </a:lnTo>
                      <a:close/>
                      <a:moveTo>
                        <a:pt x="369751" y="1998951"/>
                      </a:moveTo>
                      <a:cubicBezTo>
                        <a:pt x="348426" y="1894452"/>
                        <a:pt x="309319" y="1717192"/>
                        <a:pt x="281405" y="1614393"/>
                      </a:cubicBezTo>
                      <a:cubicBezTo>
                        <a:pt x="267590" y="1563241"/>
                        <a:pt x="271911" y="1552048"/>
                        <a:pt x="308114" y="1531219"/>
                      </a:cubicBezTo>
                      <a:cubicBezTo>
                        <a:pt x="557071" y="1388178"/>
                        <a:pt x="805744" y="1244571"/>
                        <a:pt x="1054630" y="1101318"/>
                      </a:cubicBezTo>
                      <a:lnTo>
                        <a:pt x="1054630" y="1101318"/>
                      </a:lnTo>
                      <a:cubicBezTo>
                        <a:pt x="1065824" y="1095225"/>
                        <a:pt x="1076947" y="1088920"/>
                        <a:pt x="1088141" y="1082898"/>
                      </a:cubicBezTo>
                      <a:cubicBezTo>
                        <a:pt x="1198025" y="1025654"/>
                        <a:pt x="1199229" y="1025441"/>
                        <a:pt x="1223034" y="1143047"/>
                      </a:cubicBezTo>
                      <a:cubicBezTo>
                        <a:pt x="1246838" y="1260654"/>
                        <a:pt x="1267951" y="1378472"/>
                        <a:pt x="1290268" y="1496362"/>
                      </a:cubicBezTo>
                      <a:cubicBezTo>
                        <a:pt x="1210707" y="1556724"/>
                        <a:pt x="659445" y="1873198"/>
                        <a:pt x="427279" y="2005115"/>
                      </a:cubicBezTo>
                      <a:cubicBezTo>
                        <a:pt x="403262" y="2018859"/>
                        <a:pt x="384558" y="2032887"/>
                        <a:pt x="369751" y="1998951"/>
                      </a:cubicBezTo>
                      <a:lnTo>
                        <a:pt x="369751" y="1998951"/>
                      </a:lnTo>
                      <a:close/>
                      <a:moveTo>
                        <a:pt x="470708" y="2543128"/>
                      </a:moveTo>
                      <a:cubicBezTo>
                        <a:pt x="448391" y="2433315"/>
                        <a:pt x="411268" y="2259669"/>
                        <a:pt x="387250" y="2150281"/>
                      </a:cubicBezTo>
                      <a:cubicBezTo>
                        <a:pt x="381158" y="2122650"/>
                        <a:pt x="376340" y="2102034"/>
                        <a:pt x="406875" y="2084322"/>
                      </a:cubicBezTo>
                      <a:cubicBezTo>
                        <a:pt x="669647" y="1933984"/>
                        <a:pt x="1230544" y="1607592"/>
                        <a:pt x="1249956" y="1594981"/>
                      </a:cubicBezTo>
                      <a:cubicBezTo>
                        <a:pt x="1290976" y="1568555"/>
                        <a:pt x="1312585" y="1583362"/>
                        <a:pt x="1320803" y="1627004"/>
                      </a:cubicBezTo>
                      <a:cubicBezTo>
                        <a:pt x="1347512" y="1767423"/>
                        <a:pt x="1373726" y="1907771"/>
                        <a:pt x="1400152" y="2048190"/>
                      </a:cubicBezTo>
                      <a:cubicBezTo>
                        <a:pt x="1282758" y="2117053"/>
                        <a:pt x="782436" y="2410431"/>
                        <a:pt x="550765" y="2544545"/>
                      </a:cubicBezTo>
                      <a:cubicBezTo>
                        <a:pt x="527669" y="2557864"/>
                        <a:pt x="482540" y="2588470"/>
                        <a:pt x="470708" y="2543128"/>
                      </a:cubicBezTo>
                      <a:lnTo>
                        <a:pt x="470708" y="2543128"/>
                      </a:lnTo>
                      <a:close/>
                      <a:moveTo>
                        <a:pt x="585197" y="3095735"/>
                      </a:moveTo>
                      <a:cubicBezTo>
                        <a:pt x="563872" y="2991236"/>
                        <a:pt x="527457" y="2806679"/>
                        <a:pt x="503227" y="2702676"/>
                      </a:cubicBezTo>
                      <a:cubicBezTo>
                        <a:pt x="493521" y="2660734"/>
                        <a:pt x="483602" y="2647415"/>
                        <a:pt x="523631" y="2624815"/>
                      </a:cubicBezTo>
                      <a:cubicBezTo>
                        <a:pt x="748571" y="2497786"/>
                        <a:pt x="971527" y="2366789"/>
                        <a:pt x="1194978" y="2237068"/>
                      </a:cubicBezTo>
                      <a:cubicBezTo>
                        <a:pt x="1222184" y="2221340"/>
                        <a:pt x="1248822" y="2205045"/>
                        <a:pt x="1275744" y="2189034"/>
                      </a:cubicBezTo>
                      <a:lnTo>
                        <a:pt x="1275744" y="2189034"/>
                      </a:lnTo>
                      <a:cubicBezTo>
                        <a:pt x="1427357" y="2105647"/>
                        <a:pt x="1424735" y="2105859"/>
                        <a:pt x="1450453" y="2277026"/>
                      </a:cubicBezTo>
                      <a:cubicBezTo>
                        <a:pt x="1465968" y="2380109"/>
                        <a:pt x="1490482" y="2481704"/>
                        <a:pt x="1510886" y="2583794"/>
                      </a:cubicBezTo>
                      <a:cubicBezTo>
                        <a:pt x="1412621" y="2666756"/>
                        <a:pt x="906772" y="2949436"/>
                        <a:pt x="679211" y="3078945"/>
                      </a:cubicBezTo>
                      <a:cubicBezTo>
                        <a:pt x="651156" y="3095027"/>
                        <a:pt x="592707" y="3136260"/>
                        <a:pt x="585197" y="3095735"/>
                      </a:cubicBezTo>
                      <a:lnTo>
                        <a:pt x="585197" y="3095735"/>
                      </a:lnTo>
                      <a:close/>
                      <a:moveTo>
                        <a:pt x="697065" y="3641542"/>
                      </a:moveTo>
                      <a:cubicBezTo>
                        <a:pt x="676236" y="3544764"/>
                        <a:pt x="642938" y="3367292"/>
                        <a:pt x="617999" y="3271720"/>
                      </a:cubicBezTo>
                      <a:cubicBezTo>
                        <a:pt x="600996" y="3206257"/>
                        <a:pt x="599296" y="3183444"/>
                        <a:pt x="660224" y="3150004"/>
                      </a:cubicBezTo>
                      <a:cubicBezTo>
                        <a:pt x="879567" y="3028997"/>
                        <a:pt x="1461860" y="2690702"/>
                        <a:pt x="1486089" y="2675966"/>
                      </a:cubicBezTo>
                      <a:cubicBezTo>
                        <a:pt x="1516412" y="2657263"/>
                        <a:pt x="1535328" y="2669165"/>
                        <a:pt x="1541917" y="2702888"/>
                      </a:cubicBezTo>
                      <a:cubicBezTo>
                        <a:pt x="1568130" y="2837923"/>
                        <a:pt x="1593564" y="2980467"/>
                        <a:pt x="1622116" y="3115289"/>
                      </a:cubicBezTo>
                      <a:cubicBezTo>
                        <a:pt x="1628988" y="3147808"/>
                        <a:pt x="1634797" y="3136472"/>
                        <a:pt x="1605041" y="3154113"/>
                      </a:cubicBezTo>
                      <a:cubicBezTo>
                        <a:pt x="1542767" y="3191025"/>
                        <a:pt x="984846" y="3511325"/>
                        <a:pt x="749775" y="3644729"/>
                      </a:cubicBezTo>
                      <a:cubicBezTo>
                        <a:pt x="728096" y="3656632"/>
                        <a:pt x="701670" y="3675052"/>
                        <a:pt x="697065" y="3641542"/>
                      </a:cubicBezTo>
                      <a:lnTo>
                        <a:pt x="697065" y="3641542"/>
                      </a:lnTo>
                      <a:close/>
                      <a:moveTo>
                        <a:pt x="815167" y="4195141"/>
                      </a:moveTo>
                      <a:cubicBezTo>
                        <a:pt x="792638" y="4082139"/>
                        <a:pt x="753530" y="3888160"/>
                        <a:pt x="727813" y="3775868"/>
                      </a:cubicBezTo>
                      <a:cubicBezTo>
                        <a:pt x="720019" y="3741436"/>
                        <a:pt x="726325" y="3724928"/>
                        <a:pt x="756931" y="3707500"/>
                      </a:cubicBezTo>
                      <a:cubicBezTo>
                        <a:pt x="1016798" y="3559855"/>
                        <a:pt x="1585204" y="3229211"/>
                        <a:pt x="1642378" y="3194638"/>
                      </a:cubicBezTo>
                      <a:cubicBezTo>
                        <a:pt x="1658389" y="3302751"/>
                        <a:pt x="1710462" y="3563397"/>
                        <a:pt x="1731079" y="3670872"/>
                      </a:cubicBezTo>
                      <a:cubicBezTo>
                        <a:pt x="1646133" y="3740444"/>
                        <a:pt x="1100539" y="4055714"/>
                        <a:pt x="871490" y="4182246"/>
                      </a:cubicBezTo>
                      <a:cubicBezTo>
                        <a:pt x="847473" y="4195920"/>
                        <a:pt x="823456" y="4213844"/>
                        <a:pt x="815167" y="4195141"/>
                      </a:cubicBezTo>
                      <a:lnTo>
                        <a:pt x="815167" y="4195141"/>
                      </a:lnTo>
                      <a:close/>
                      <a:moveTo>
                        <a:pt x="922713" y="4734217"/>
                      </a:moveTo>
                      <a:cubicBezTo>
                        <a:pt x="899687" y="4621924"/>
                        <a:pt x="861572" y="4422347"/>
                        <a:pt x="837342" y="4310338"/>
                      </a:cubicBezTo>
                      <a:cubicBezTo>
                        <a:pt x="832525" y="4287809"/>
                        <a:pt x="829832" y="4269389"/>
                        <a:pt x="852858" y="4256495"/>
                      </a:cubicBezTo>
                      <a:cubicBezTo>
                        <a:pt x="1123352" y="4105165"/>
                        <a:pt x="1639828" y="3798043"/>
                        <a:pt x="1740147" y="3734634"/>
                      </a:cubicBezTo>
                      <a:cubicBezTo>
                        <a:pt x="1762676" y="3865064"/>
                        <a:pt x="1815812" y="4092837"/>
                        <a:pt x="1841529" y="4222771"/>
                      </a:cubicBezTo>
                      <a:cubicBezTo>
                        <a:pt x="1672205" y="4322453"/>
                        <a:pt x="1214816" y="4596419"/>
                        <a:pt x="979745" y="4729824"/>
                      </a:cubicBezTo>
                      <a:cubicBezTo>
                        <a:pt x="958066" y="4741939"/>
                        <a:pt x="929018" y="4773749"/>
                        <a:pt x="922713" y="4734217"/>
                      </a:cubicBezTo>
                      <a:lnTo>
                        <a:pt x="922713" y="4734217"/>
                      </a:lnTo>
                      <a:close/>
                      <a:moveTo>
                        <a:pt x="1036919" y="5280731"/>
                      </a:moveTo>
                      <a:cubicBezTo>
                        <a:pt x="1014814" y="5170422"/>
                        <a:pt x="975281" y="4968862"/>
                        <a:pt x="948855" y="4859545"/>
                      </a:cubicBezTo>
                      <a:cubicBezTo>
                        <a:pt x="937662" y="4813211"/>
                        <a:pt x="931640" y="4819304"/>
                        <a:pt x="968055" y="4798687"/>
                      </a:cubicBezTo>
                      <a:cubicBezTo>
                        <a:pt x="1223530" y="4654159"/>
                        <a:pt x="1771036" y="4336269"/>
                        <a:pt x="1848756" y="4291918"/>
                      </a:cubicBezTo>
                      <a:cubicBezTo>
                        <a:pt x="1864979" y="4383594"/>
                        <a:pt x="1926333" y="4664078"/>
                        <a:pt x="1945320" y="4755542"/>
                      </a:cubicBezTo>
                      <a:cubicBezTo>
                        <a:pt x="1951130" y="4783455"/>
                        <a:pt x="1954176" y="4777221"/>
                        <a:pt x="1936393" y="4788273"/>
                      </a:cubicBezTo>
                      <a:cubicBezTo>
                        <a:pt x="1840821" y="4840912"/>
                        <a:pt x="1336885" y="5132873"/>
                        <a:pt x="1102735" y="5267412"/>
                      </a:cubicBezTo>
                      <a:cubicBezTo>
                        <a:pt x="1082827" y="5279031"/>
                        <a:pt x="1062423" y="5293342"/>
                        <a:pt x="1036919" y="5280731"/>
                      </a:cubicBezTo>
                      <a:lnTo>
                        <a:pt x="1036919" y="5280731"/>
                      </a:lnTo>
                      <a:close/>
                      <a:moveTo>
                        <a:pt x="2052441" y="5326640"/>
                      </a:moveTo>
                      <a:cubicBezTo>
                        <a:pt x="1959986" y="5380484"/>
                        <a:pt x="1437984" y="5680592"/>
                        <a:pt x="1220838" y="5805283"/>
                      </a:cubicBezTo>
                      <a:cubicBezTo>
                        <a:pt x="1191224" y="5822287"/>
                        <a:pt x="1153604" y="5851334"/>
                        <a:pt x="1143898" y="5815202"/>
                      </a:cubicBezTo>
                      <a:cubicBezTo>
                        <a:pt x="1121085" y="5702909"/>
                        <a:pt x="1079356" y="5511339"/>
                        <a:pt x="1055126" y="5399613"/>
                      </a:cubicBezTo>
                      <a:cubicBezTo>
                        <a:pt x="1050309" y="5376800"/>
                        <a:pt x="1047829" y="5358663"/>
                        <a:pt x="1070925" y="5346052"/>
                      </a:cubicBezTo>
                      <a:cubicBezTo>
                        <a:pt x="1341703" y="5195502"/>
                        <a:pt x="1878441" y="4889301"/>
                        <a:pt x="1966503" y="4841975"/>
                      </a:cubicBezTo>
                      <a:cubicBezTo>
                        <a:pt x="1987829" y="4953276"/>
                        <a:pt x="2037138" y="5199328"/>
                        <a:pt x="2060872" y="5310416"/>
                      </a:cubicBezTo>
                      <a:cubicBezTo>
                        <a:pt x="2064343" y="5323240"/>
                        <a:pt x="2052441" y="5326640"/>
                        <a:pt x="2052441" y="5326640"/>
                      </a:cubicBezTo>
                      <a:close/>
                    </a:path>
                  </a:pathLst>
                </a:custGeom>
                <a:solidFill>
                  <a:srgbClr val="B4B4B5"/>
                </a:solidFill>
                <a:ln w="70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Graphic 116">
                  <a:extLst>
                    <a:ext uri="{FF2B5EF4-FFF2-40B4-BE49-F238E27FC236}">
                      <a16:creationId xmlns:a16="http://schemas.microsoft.com/office/drawing/2014/main" id="{576EF04E-4F0D-4CBB-886C-99A6D82A0D7A}"/>
                    </a:ext>
                  </a:extLst>
                </p:cNvPr>
                <p:cNvSpPr/>
                <p:nvPr/>
              </p:nvSpPr>
              <p:spPr>
                <a:xfrm>
                  <a:off x="1516207" y="4026539"/>
                  <a:ext cx="822546" cy="435990"/>
                </a:xfrm>
                <a:custGeom>
                  <a:avLst/>
                  <a:gdLst>
                    <a:gd name="connsiteX0" fmla="*/ 1025300 w 2064980"/>
                    <a:gd name="connsiteY0" fmla="*/ 0 h 1094541"/>
                    <a:gd name="connsiteX1" fmla="*/ 0 w 2064980"/>
                    <a:gd name="connsiteY1" fmla="*/ 506557 h 1094541"/>
                    <a:gd name="connsiteX2" fmla="*/ 64613 w 2064980"/>
                    <a:gd name="connsiteY2" fmla="*/ 532770 h 1094541"/>
                    <a:gd name="connsiteX3" fmla="*/ 1025583 w 2064980"/>
                    <a:gd name="connsiteY3" fmla="*/ 1090550 h 1094541"/>
                    <a:gd name="connsiteX4" fmla="*/ 1063699 w 2064980"/>
                    <a:gd name="connsiteY4" fmla="*/ 1090762 h 1094541"/>
                    <a:gd name="connsiteX5" fmla="*/ 2064981 w 2064980"/>
                    <a:gd name="connsiteY5" fmla="*/ 506769 h 1094541"/>
                    <a:gd name="connsiteX6" fmla="*/ 1025300 w 2064980"/>
                    <a:gd name="connsiteY6" fmla="*/ 0 h 1094541"/>
                    <a:gd name="connsiteX7" fmla="*/ 1025300 w 2064980"/>
                    <a:gd name="connsiteY7" fmla="*/ 0 h 10945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64980" h="1094541">
                      <a:moveTo>
                        <a:pt x="1025300" y="0"/>
                      </a:moveTo>
                      <a:cubicBezTo>
                        <a:pt x="1025300" y="0"/>
                        <a:pt x="45413" y="471133"/>
                        <a:pt x="0" y="506557"/>
                      </a:cubicBezTo>
                      <a:cubicBezTo>
                        <a:pt x="24796" y="507053"/>
                        <a:pt x="44209" y="520868"/>
                        <a:pt x="64613" y="532770"/>
                      </a:cubicBezTo>
                      <a:cubicBezTo>
                        <a:pt x="384842" y="718815"/>
                        <a:pt x="705071" y="904788"/>
                        <a:pt x="1025583" y="1090550"/>
                      </a:cubicBezTo>
                      <a:cubicBezTo>
                        <a:pt x="1038194" y="1094942"/>
                        <a:pt x="1051796" y="1096642"/>
                        <a:pt x="1063699" y="1090762"/>
                      </a:cubicBezTo>
                      <a:cubicBezTo>
                        <a:pt x="1212549" y="1016939"/>
                        <a:pt x="1970258" y="581513"/>
                        <a:pt x="2064981" y="506769"/>
                      </a:cubicBezTo>
                      <a:cubicBezTo>
                        <a:pt x="2054779" y="498764"/>
                        <a:pt x="1025300" y="0"/>
                        <a:pt x="1025300" y="0"/>
                      </a:cubicBezTo>
                      <a:lnTo>
                        <a:pt x="1025300" y="0"/>
                      </a:lnTo>
                      <a:close/>
                    </a:path>
                  </a:pathLst>
                </a:custGeom>
                <a:solidFill>
                  <a:srgbClr val="DCDADA"/>
                </a:solidFill>
                <a:ln w="70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303">
                <a:extLst>
                  <a:ext uri="{FF2B5EF4-FFF2-40B4-BE49-F238E27FC236}">
                    <a16:creationId xmlns:a16="http://schemas.microsoft.com/office/drawing/2014/main" id="{8FE8BCC0-5D6F-4537-AD93-993E1506439E}"/>
                  </a:ext>
                </a:extLst>
              </p:cNvPr>
              <p:cNvGrpSpPr/>
              <p:nvPr/>
            </p:nvGrpSpPr>
            <p:grpSpPr>
              <a:xfrm>
                <a:off x="1063836" y="1740188"/>
                <a:ext cx="805063" cy="2407685"/>
                <a:chOff x="1642155" y="2024611"/>
                <a:chExt cx="908133" cy="2384548"/>
              </a:xfrm>
            </p:grpSpPr>
            <p:sp>
              <p:nvSpPr>
                <p:cNvPr id="26" name="Graphic 2">
                  <a:extLst>
                    <a:ext uri="{FF2B5EF4-FFF2-40B4-BE49-F238E27FC236}">
                      <a16:creationId xmlns:a16="http://schemas.microsoft.com/office/drawing/2014/main" id="{D92B3BBE-6D1C-4FD8-B12F-8061B280D0C8}"/>
                    </a:ext>
                  </a:extLst>
                </p:cNvPr>
                <p:cNvSpPr/>
                <p:nvPr/>
              </p:nvSpPr>
              <p:spPr>
                <a:xfrm>
                  <a:off x="1642155" y="2550487"/>
                  <a:ext cx="536425" cy="743574"/>
                </a:xfrm>
                <a:custGeom>
                  <a:avLst/>
                  <a:gdLst>
                    <a:gd name="connsiteX0" fmla="*/ 5799 w 536425"/>
                    <a:gd name="connsiteY0" fmla="*/ 257080 h 743574"/>
                    <a:gd name="connsiteX1" fmla="*/ 43042 w 536425"/>
                    <a:gd name="connsiteY1" fmla="*/ 34766 h 743574"/>
                    <a:gd name="connsiteX2" fmla="*/ 54377 w 536425"/>
                    <a:gd name="connsiteY2" fmla="*/ 0 h 743574"/>
                    <a:gd name="connsiteX3" fmla="*/ 62282 w 536425"/>
                    <a:gd name="connsiteY3" fmla="*/ 49244 h 743574"/>
                    <a:gd name="connsiteX4" fmla="*/ 125528 w 536425"/>
                    <a:gd name="connsiteY4" fmla="*/ 119063 h 743574"/>
                    <a:gd name="connsiteX5" fmla="*/ 160390 w 536425"/>
                    <a:gd name="connsiteY5" fmla="*/ 136303 h 743574"/>
                    <a:gd name="connsiteX6" fmla="*/ 160104 w 536425"/>
                    <a:gd name="connsiteY6" fmla="*/ 193072 h 743574"/>
                    <a:gd name="connsiteX7" fmla="*/ 237066 w 536425"/>
                    <a:gd name="connsiteY7" fmla="*/ 210217 h 743574"/>
                    <a:gd name="connsiteX8" fmla="*/ 261736 w 536425"/>
                    <a:gd name="connsiteY8" fmla="*/ 189928 h 743574"/>
                    <a:gd name="connsiteX9" fmla="*/ 321458 w 536425"/>
                    <a:gd name="connsiteY9" fmla="*/ 202025 h 743574"/>
                    <a:gd name="connsiteX10" fmla="*/ 441187 w 536425"/>
                    <a:gd name="connsiteY10" fmla="*/ 184404 h 743574"/>
                    <a:gd name="connsiteX11" fmla="*/ 493860 w 536425"/>
                    <a:gd name="connsiteY11" fmla="*/ 181642 h 743574"/>
                    <a:gd name="connsiteX12" fmla="*/ 536151 w 536425"/>
                    <a:gd name="connsiteY12" fmla="*/ 285941 h 743574"/>
                    <a:gd name="connsiteX13" fmla="*/ 517958 w 536425"/>
                    <a:gd name="connsiteY13" fmla="*/ 310706 h 743574"/>
                    <a:gd name="connsiteX14" fmla="*/ 430805 w 536425"/>
                    <a:gd name="connsiteY14" fmla="*/ 348615 h 743574"/>
                    <a:gd name="connsiteX15" fmla="*/ 393086 w 536425"/>
                    <a:gd name="connsiteY15" fmla="*/ 403003 h 743574"/>
                    <a:gd name="connsiteX16" fmla="*/ 410993 w 536425"/>
                    <a:gd name="connsiteY16" fmla="*/ 625126 h 743574"/>
                    <a:gd name="connsiteX17" fmla="*/ 413564 w 536425"/>
                    <a:gd name="connsiteY17" fmla="*/ 701231 h 743574"/>
                    <a:gd name="connsiteX18" fmla="*/ 55710 w 536425"/>
                    <a:gd name="connsiteY18" fmla="*/ 665702 h 743574"/>
                    <a:gd name="connsiteX19" fmla="*/ 38470 w 536425"/>
                    <a:gd name="connsiteY19" fmla="*/ 644938 h 743574"/>
                    <a:gd name="connsiteX20" fmla="*/ 35327 w 536425"/>
                    <a:gd name="connsiteY20" fmla="*/ 636842 h 743574"/>
                    <a:gd name="connsiteX21" fmla="*/ 5799 w 536425"/>
                    <a:gd name="connsiteY21" fmla="*/ 257080 h 7435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36425" h="743574">
                      <a:moveTo>
                        <a:pt x="5799" y="257080"/>
                      </a:moveTo>
                      <a:cubicBezTo>
                        <a:pt x="-8488" y="180594"/>
                        <a:pt x="3513" y="104299"/>
                        <a:pt x="43042" y="34766"/>
                      </a:cubicBezTo>
                      <a:cubicBezTo>
                        <a:pt x="49233" y="23908"/>
                        <a:pt x="53900" y="12668"/>
                        <a:pt x="54377" y="0"/>
                      </a:cubicBezTo>
                      <a:cubicBezTo>
                        <a:pt x="64378" y="15050"/>
                        <a:pt x="60568" y="41529"/>
                        <a:pt x="62282" y="49244"/>
                      </a:cubicBezTo>
                      <a:cubicBezTo>
                        <a:pt x="69331" y="82010"/>
                        <a:pt x="91334" y="95917"/>
                        <a:pt x="125528" y="119063"/>
                      </a:cubicBezTo>
                      <a:cubicBezTo>
                        <a:pt x="135625" y="125921"/>
                        <a:pt x="154770" y="135636"/>
                        <a:pt x="160390" y="136303"/>
                      </a:cubicBezTo>
                      <a:cubicBezTo>
                        <a:pt x="134958" y="156115"/>
                        <a:pt x="139911" y="176879"/>
                        <a:pt x="160104" y="193072"/>
                      </a:cubicBezTo>
                      <a:cubicBezTo>
                        <a:pt x="182202" y="210788"/>
                        <a:pt x="210968" y="215075"/>
                        <a:pt x="237066" y="210217"/>
                      </a:cubicBezTo>
                      <a:cubicBezTo>
                        <a:pt x="246210" y="208502"/>
                        <a:pt x="252782" y="201930"/>
                        <a:pt x="261736" y="189928"/>
                      </a:cubicBezTo>
                      <a:cubicBezTo>
                        <a:pt x="282500" y="189548"/>
                        <a:pt x="300884" y="200692"/>
                        <a:pt x="321458" y="202025"/>
                      </a:cubicBezTo>
                      <a:cubicBezTo>
                        <a:pt x="362701" y="204692"/>
                        <a:pt x="402801" y="201073"/>
                        <a:pt x="441187" y="184404"/>
                      </a:cubicBezTo>
                      <a:cubicBezTo>
                        <a:pt x="458237" y="177070"/>
                        <a:pt x="475667" y="170783"/>
                        <a:pt x="493860" y="181642"/>
                      </a:cubicBezTo>
                      <a:cubicBezTo>
                        <a:pt x="517958" y="197834"/>
                        <a:pt x="538342" y="239268"/>
                        <a:pt x="536151" y="285941"/>
                      </a:cubicBezTo>
                      <a:cubicBezTo>
                        <a:pt x="538151" y="300133"/>
                        <a:pt x="528912" y="305943"/>
                        <a:pt x="517958" y="310706"/>
                      </a:cubicBezTo>
                      <a:cubicBezTo>
                        <a:pt x="488907" y="323374"/>
                        <a:pt x="460142" y="336709"/>
                        <a:pt x="430805" y="348615"/>
                      </a:cubicBezTo>
                      <a:cubicBezTo>
                        <a:pt x="405849" y="358711"/>
                        <a:pt x="390990" y="372237"/>
                        <a:pt x="393086" y="403003"/>
                      </a:cubicBezTo>
                      <a:cubicBezTo>
                        <a:pt x="398134" y="477107"/>
                        <a:pt x="384227" y="552259"/>
                        <a:pt x="410993" y="625126"/>
                      </a:cubicBezTo>
                      <a:cubicBezTo>
                        <a:pt x="417184" y="641985"/>
                        <a:pt x="415565" y="694753"/>
                        <a:pt x="413564" y="701231"/>
                      </a:cubicBezTo>
                      <a:cubicBezTo>
                        <a:pt x="285834" y="774478"/>
                        <a:pt x="168200" y="746284"/>
                        <a:pt x="55710" y="665702"/>
                      </a:cubicBezTo>
                      <a:cubicBezTo>
                        <a:pt x="48566" y="659892"/>
                        <a:pt x="43137" y="652748"/>
                        <a:pt x="38470" y="644938"/>
                      </a:cubicBezTo>
                      <a:cubicBezTo>
                        <a:pt x="36946" y="642461"/>
                        <a:pt x="35993" y="639699"/>
                        <a:pt x="35327" y="636842"/>
                      </a:cubicBezTo>
                      <a:cubicBezTo>
                        <a:pt x="35327" y="635508"/>
                        <a:pt x="29135" y="381667"/>
                        <a:pt x="5799" y="257080"/>
                      </a:cubicBezTo>
                      <a:close/>
                    </a:path>
                  </a:pathLst>
                </a:custGeom>
                <a:solidFill>
                  <a:srgbClr val="DBDAD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Graphic 2">
                  <a:extLst>
                    <a:ext uri="{FF2B5EF4-FFF2-40B4-BE49-F238E27FC236}">
                      <a16:creationId xmlns:a16="http://schemas.microsoft.com/office/drawing/2014/main" id="{3269BD08-C412-4D95-B685-6063B6357AFB}"/>
                    </a:ext>
                  </a:extLst>
                </p:cNvPr>
                <p:cNvSpPr/>
                <p:nvPr/>
              </p:nvSpPr>
              <p:spPr>
                <a:xfrm>
                  <a:off x="1674362" y="3288103"/>
                  <a:ext cx="207019" cy="817587"/>
                </a:xfrm>
                <a:custGeom>
                  <a:avLst/>
                  <a:gdLst>
                    <a:gd name="connsiteX0" fmla="*/ 9216 w 207019"/>
                    <a:gd name="connsiteY0" fmla="*/ 795528 h 817587"/>
                    <a:gd name="connsiteX1" fmla="*/ 2644 w 207019"/>
                    <a:gd name="connsiteY1" fmla="*/ 767906 h 817587"/>
                    <a:gd name="connsiteX2" fmla="*/ 15788 w 207019"/>
                    <a:gd name="connsiteY2" fmla="*/ 631889 h 817587"/>
                    <a:gd name="connsiteX3" fmla="*/ 23027 w 207019"/>
                    <a:gd name="connsiteY3" fmla="*/ 498348 h 817587"/>
                    <a:gd name="connsiteX4" fmla="*/ 38172 w 207019"/>
                    <a:gd name="connsiteY4" fmla="*/ 384239 h 817587"/>
                    <a:gd name="connsiteX5" fmla="*/ 33505 w 207019"/>
                    <a:gd name="connsiteY5" fmla="*/ 173546 h 817587"/>
                    <a:gd name="connsiteX6" fmla="*/ 21408 w 207019"/>
                    <a:gd name="connsiteY6" fmla="*/ 54197 h 817587"/>
                    <a:gd name="connsiteX7" fmla="*/ 18455 w 207019"/>
                    <a:gd name="connsiteY7" fmla="*/ 0 h 817587"/>
                    <a:gd name="connsiteX8" fmla="*/ 45221 w 207019"/>
                    <a:gd name="connsiteY8" fmla="*/ 53626 h 817587"/>
                    <a:gd name="connsiteX9" fmla="*/ 148948 w 207019"/>
                    <a:gd name="connsiteY9" fmla="*/ 118682 h 817587"/>
                    <a:gd name="connsiteX10" fmla="*/ 191620 w 207019"/>
                    <a:gd name="connsiteY10" fmla="*/ 185547 h 817587"/>
                    <a:gd name="connsiteX11" fmla="*/ 206955 w 207019"/>
                    <a:gd name="connsiteY11" fmla="*/ 378428 h 817587"/>
                    <a:gd name="connsiteX12" fmla="*/ 114182 w 207019"/>
                    <a:gd name="connsiteY12" fmla="*/ 787908 h 817587"/>
                    <a:gd name="connsiteX13" fmla="*/ 72557 w 207019"/>
                    <a:gd name="connsiteY13" fmla="*/ 817531 h 817587"/>
                    <a:gd name="connsiteX14" fmla="*/ 9216 w 207019"/>
                    <a:gd name="connsiteY14" fmla="*/ 795528 h 817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07019" h="817587">
                      <a:moveTo>
                        <a:pt x="9216" y="795528"/>
                      </a:moveTo>
                      <a:cubicBezTo>
                        <a:pt x="4073" y="787051"/>
                        <a:pt x="-4309" y="779241"/>
                        <a:pt x="2644" y="767906"/>
                      </a:cubicBezTo>
                      <a:cubicBezTo>
                        <a:pt x="11693" y="723043"/>
                        <a:pt x="17122" y="677704"/>
                        <a:pt x="15788" y="631889"/>
                      </a:cubicBezTo>
                      <a:cubicBezTo>
                        <a:pt x="15312" y="627698"/>
                        <a:pt x="20646" y="538639"/>
                        <a:pt x="23027" y="498348"/>
                      </a:cubicBezTo>
                      <a:cubicBezTo>
                        <a:pt x="23599" y="477869"/>
                        <a:pt x="36648" y="392240"/>
                        <a:pt x="38172" y="384239"/>
                      </a:cubicBezTo>
                      <a:cubicBezTo>
                        <a:pt x="51031" y="318897"/>
                        <a:pt x="34934" y="178499"/>
                        <a:pt x="33505" y="173546"/>
                      </a:cubicBezTo>
                      <a:cubicBezTo>
                        <a:pt x="25599" y="147066"/>
                        <a:pt x="22265" y="78296"/>
                        <a:pt x="21408" y="54197"/>
                      </a:cubicBezTo>
                      <a:cubicBezTo>
                        <a:pt x="21408" y="49054"/>
                        <a:pt x="18741" y="14097"/>
                        <a:pt x="18455" y="0"/>
                      </a:cubicBezTo>
                      <a:cubicBezTo>
                        <a:pt x="37315" y="38672"/>
                        <a:pt x="43316" y="48959"/>
                        <a:pt x="45221" y="53626"/>
                      </a:cubicBezTo>
                      <a:cubicBezTo>
                        <a:pt x="62366" y="89249"/>
                        <a:pt x="104752" y="104013"/>
                        <a:pt x="148948" y="118682"/>
                      </a:cubicBezTo>
                      <a:cubicBezTo>
                        <a:pt x="181809" y="129540"/>
                        <a:pt x="189334" y="151448"/>
                        <a:pt x="191620" y="185547"/>
                      </a:cubicBezTo>
                      <a:cubicBezTo>
                        <a:pt x="196001" y="252127"/>
                        <a:pt x="208003" y="311372"/>
                        <a:pt x="206955" y="378428"/>
                      </a:cubicBezTo>
                      <a:cubicBezTo>
                        <a:pt x="172284" y="525018"/>
                        <a:pt x="145900" y="651510"/>
                        <a:pt x="114182" y="787908"/>
                      </a:cubicBezTo>
                      <a:cubicBezTo>
                        <a:pt x="108752" y="812197"/>
                        <a:pt x="96084" y="816578"/>
                        <a:pt x="72557" y="817531"/>
                      </a:cubicBezTo>
                      <a:cubicBezTo>
                        <a:pt x="45602" y="818484"/>
                        <a:pt x="19979" y="807339"/>
                        <a:pt x="9216" y="795528"/>
                      </a:cubicBezTo>
                      <a:close/>
                    </a:path>
                  </a:pathLst>
                </a:custGeom>
                <a:solidFill>
                  <a:srgbClr val="3F3F5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: Shape 306">
                  <a:extLst>
                    <a:ext uri="{FF2B5EF4-FFF2-40B4-BE49-F238E27FC236}">
                      <a16:creationId xmlns:a16="http://schemas.microsoft.com/office/drawing/2014/main" id="{10068B3C-DC0D-4A1B-ADB2-1FBDBCE0592F}"/>
                    </a:ext>
                  </a:extLst>
                </p:cNvPr>
                <p:cNvSpPr/>
                <p:nvPr/>
              </p:nvSpPr>
              <p:spPr>
                <a:xfrm>
                  <a:off x="1763588" y="2024611"/>
                  <a:ext cx="786700" cy="811911"/>
                </a:xfrm>
                <a:custGeom>
                  <a:avLst/>
                  <a:gdLst>
                    <a:gd name="connsiteX0" fmla="*/ 136779 w 786699"/>
                    <a:gd name="connsiteY0" fmla="*/ 434626 h 811911"/>
                    <a:gd name="connsiteX1" fmla="*/ 210026 w 786699"/>
                    <a:gd name="connsiteY1" fmla="*/ 583026 h 811911"/>
                    <a:gd name="connsiteX2" fmla="*/ 166878 w 786699"/>
                    <a:gd name="connsiteY2" fmla="*/ 657606 h 811911"/>
                    <a:gd name="connsiteX3" fmla="*/ 136684 w 786699"/>
                    <a:gd name="connsiteY3" fmla="*/ 719043 h 811911"/>
                    <a:gd name="connsiteX4" fmla="*/ 71819 w 786699"/>
                    <a:gd name="connsiteY4" fmla="*/ 736092 h 811911"/>
                    <a:gd name="connsiteX5" fmla="*/ 20574 w 786699"/>
                    <a:gd name="connsiteY5" fmla="*/ 697326 h 811911"/>
                    <a:gd name="connsiteX6" fmla="*/ 37052 w 786699"/>
                    <a:gd name="connsiteY6" fmla="*/ 663702 h 811911"/>
                    <a:gd name="connsiteX7" fmla="*/ 91726 w 786699"/>
                    <a:gd name="connsiteY7" fmla="*/ 619697 h 811911"/>
                    <a:gd name="connsiteX8" fmla="*/ 83153 w 786699"/>
                    <a:gd name="connsiteY8" fmla="*/ 596742 h 811911"/>
                    <a:gd name="connsiteX9" fmla="*/ 71247 w 786699"/>
                    <a:gd name="connsiteY9" fmla="*/ 565118 h 811911"/>
                    <a:gd name="connsiteX10" fmla="*/ 111824 w 786699"/>
                    <a:gd name="connsiteY10" fmla="*/ 559022 h 811911"/>
                    <a:gd name="connsiteX11" fmla="*/ 121730 w 786699"/>
                    <a:gd name="connsiteY11" fmla="*/ 566357 h 811911"/>
                    <a:gd name="connsiteX12" fmla="*/ 139351 w 786699"/>
                    <a:gd name="connsiteY12" fmla="*/ 570929 h 811911"/>
                    <a:gd name="connsiteX13" fmla="*/ 136398 w 786699"/>
                    <a:gd name="connsiteY13" fmla="*/ 553022 h 811911"/>
                    <a:gd name="connsiteX14" fmla="*/ 136779 w 786699"/>
                    <a:gd name="connsiteY14" fmla="*/ 434626 h 811911"/>
                    <a:gd name="connsiteX15" fmla="*/ 778288 w 786699"/>
                    <a:gd name="connsiteY15" fmla="*/ 313754 h 811911"/>
                    <a:gd name="connsiteX16" fmla="*/ 786575 w 786699"/>
                    <a:gd name="connsiteY16" fmla="*/ 341376 h 811911"/>
                    <a:gd name="connsiteX17" fmla="*/ 785527 w 786699"/>
                    <a:gd name="connsiteY17" fmla="*/ 371761 h 811911"/>
                    <a:gd name="connsiteX18" fmla="*/ 708660 w 786699"/>
                    <a:gd name="connsiteY18" fmla="*/ 435959 h 811911"/>
                    <a:gd name="connsiteX19" fmla="*/ 674466 w 786699"/>
                    <a:gd name="connsiteY19" fmla="*/ 473012 h 811911"/>
                    <a:gd name="connsiteX20" fmla="*/ 579406 w 786699"/>
                    <a:gd name="connsiteY20" fmla="*/ 693992 h 811911"/>
                    <a:gd name="connsiteX21" fmla="*/ 532257 w 786699"/>
                    <a:gd name="connsiteY21" fmla="*/ 744760 h 811911"/>
                    <a:gd name="connsiteX22" fmla="*/ 414719 w 786699"/>
                    <a:gd name="connsiteY22" fmla="*/ 811911 h 811911"/>
                    <a:gd name="connsiteX23" fmla="*/ 370999 w 786699"/>
                    <a:gd name="connsiteY23" fmla="*/ 712851 h 811911"/>
                    <a:gd name="connsiteX24" fmla="*/ 425863 w 786699"/>
                    <a:gd name="connsiteY24" fmla="*/ 681609 h 811911"/>
                    <a:gd name="connsiteX25" fmla="*/ 517208 w 786699"/>
                    <a:gd name="connsiteY25" fmla="*/ 596646 h 811911"/>
                    <a:gd name="connsiteX26" fmla="*/ 616268 w 786699"/>
                    <a:gd name="connsiteY26" fmla="*/ 404908 h 811911"/>
                    <a:gd name="connsiteX27" fmla="*/ 724281 w 786699"/>
                    <a:gd name="connsiteY27" fmla="*/ 341948 h 811911"/>
                    <a:gd name="connsiteX28" fmla="*/ 751808 w 786699"/>
                    <a:gd name="connsiteY28" fmla="*/ 323945 h 811911"/>
                    <a:gd name="connsiteX29" fmla="*/ 778288 w 786699"/>
                    <a:gd name="connsiteY29" fmla="*/ 313754 h 811911"/>
                    <a:gd name="connsiteX30" fmla="*/ 136208 w 786699"/>
                    <a:gd name="connsiteY30" fmla="*/ 0 h 811911"/>
                    <a:gd name="connsiteX31" fmla="*/ 210598 w 786699"/>
                    <a:gd name="connsiteY31" fmla="*/ 44482 h 811911"/>
                    <a:gd name="connsiteX32" fmla="*/ 190214 w 786699"/>
                    <a:gd name="connsiteY32" fmla="*/ 109633 h 811911"/>
                    <a:gd name="connsiteX33" fmla="*/ 158591 w 786699"/>
                    <a:gd name="connsiteY33" fmla="*/ 194215 h 811911"/>
                    <a:gd name="connsiteX34" fmla="*/ 144304 w 786699"/>
                    <a:gd name="connsiteY34" fmla="*/ 312134 h 811911"/>
                    <a:gd name="connsiteX35" fmla="*/ 131445 w 786699"/>
                    <a:gd name="connsiteY35" fmla="*/ 378619 h 811911"/>
                    <a:gd name="connsiteX36" fmla="*/ 35719 w 786699"/>
                    <a:gd name="connsiteY36" fmla="*/ 400336 h 811911"/>
                    <a:gd name="connsiteX37" fmla="*/ 0 w 786699"/>
                    <a:gd name="connsiteY37" fmla="*/ 417386 h 811911"/>
                    <a:gd name="connsiteX38" fmla="*/ 14192 w 786699"/>
                    <a:gd name="connsiteY38" fmla="*/ 386906 h 811911"/>
                    <a:gd name="connsiteX39" fmla="*/ 61532 w 786699"/>
                    <a:gd name="connsiteY39" fmla="*/ 204883 h 811911"/>
                    <a:gd name="connsiteX40" fmla="*/ 86487 w 786699"/>
                    <a:gd name="connsiteY40" fmla="*/ 72295 h 811911"/>
                    <a:gd name="connsiteX41" fmla="*/ 136208 w 786699"/>
                    <a:gd name="connsiteY41" fmla="*/ 0 h 8119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86699" h="811911">
                      <a:moveTo>
                        <a:pt x="136779" y="434626"/>
                      </a:moveTo>
                      <a:cubicBezTo>
                        <a:pt x="179165" y="475203"/>
                        <a:pt x="196977" y="528543"/>
                        <a:pt x="210026" y="583026"/>
                      </a:cubicBezTo>
                      <a:cubicBezTo>
                        <a:pt x="218504" y="618268"/>
                        <a:pt x="192119" y="638556"/>
                        <a:pt x="166878" y="657606"/>
                      </a:cubicBezTo>
                      <a:cubicBezTo>
                        <a:pt x="146971" y="672656"/>
                        <a:pt x="125444" y="688181"/>
                        <a:pt x="136684" y="719043"/>
                      </a:cubicBezTo>
                      <a:cubicBezTo>
                        <a:pt x="122015" y="749999"/>
                        <a:pt x="93917" y="738093"/>
                        <a:pt x="71819" y="736092"/>
                      </a:cubicBezTo>
                      <a:cubicBezTo>
                        <a:pt x="49340" y="734092"/>
                        <a:pt x="28575" y="721900"/>
                        <a:pt x="20574" y="697326"/>
                      </a:cubicBezTo>
                      <a:cubicBezTo>
                        <a:pt x="15431" y="681514"/>
                        <a:pt x="28099" y="673227"/>
                        <a:pt x="37052" y="663702"/>
                      </a:cubicBezTo>
                      <a:cubicBezTo>
                        <a:pt x="67913" y="664750"/>
                        <a:pt x="84201" y="647414"/>
                        <a:pt x="91726" y="619697"/>
                      </a:cubicBezTo>
                      <a:cubicBezTo>
                        <a:pt x="94202" y="610553"/>
                        <a:pt x="94964" y="601599"/>
                        <a:pt x="83153" y="596742"/>
                      </a:cubicBezTo>
                      <a:cubicBezTo>
                        <a:pt x="68199" y="590646"/>
                        <a:pt x="61246" y="578454"/>
                        <a:pt x="71247" y="565118"/>
                      </a:cubicBezTo>
                      <a:cubicBezTo>
                        <a:pt x="81153" y="551784"/>
                        <a:pt x="96298" y="547593"/>
                        <a:pt x="111824" y="559022"/>
                      </a:cubicBezTo>
                      <a:cubicBezTo>
                        <a:pt x="115157" y="561499"/>
                        <a:pt x="118110" y="564452"/>
                        <a:pt x="121730" y="566357"/>
                      </a:cubicBezTo>
                      <a:cubicBezTo>
                        <a:pt x="127159" y="569214"/>
                        <a:pt x="130969" y="579501"/>
                        <a:pt x="139351" y="570929"/>
                      </a:cubicBezTo>
                      <a:cubicBezTo>
                        <a:pt x="146495" y="563595"/>
                        <a:pt x="140875" y="559118"/>
                        <a:pt x="136398" y="553022"/>
                      </a:cubicBezTo>
                      <a:cubicBezTo>
                        <a:pt x="95726" y="497586"/>
                        <a:pt x="95822" y="497491"/>
                        <a:pt x="136779" y="434626"/>
                      </a:cubicBezTo>
                      <a:close/>
                      <a:moveTo>
                        <a:pt x="778288" y="313754"/>
                      </a:moveTo>
                      <a:cubicBezTo>
                        <a:pt x="788861" y="319278"/>
                        <a:pt x="786384" y="331470"/>
                        <a:pt x="786575" y="341376"/>
                      </a:cubicBezTo>
                      <a:cubicBezTo>
                        <a:pt x="786765" y="351473"/>
                        <a:pt x="785908" y="361664"/>
                        <a:pt x="785527" y="371761"/>
                      </a:cubicBezTo>
                      <a:cubicBezTo>
                        <a:pt x="766096" y="400526"/>
                        <a:pt x="741331" y="423101"/>
                        <a:pt x="708660" y="435959"/>
                      </a:cubicBezTo>
                      <a:cubicBezTo>
                        <a:pt x="691134" y="442913"/>
                        <a:pt x="681704" y="455676"/>
                        <a:pt x="674466" y="473012"/>
                      </a:cubicBezTo>
                      <a:cubicBezTo>
                        <a:pt x="643986" y="547116"/>
                        <a:pt x="615791" y="622364"/>
                        <a:pt x="579406" y="693992"/>
                      </a:cubicBezTo>
                      <a:cubicBezTo>
                        <a:pt x="568262" y="715899"/>
                        <a:pt x="553974" y="732282"/>
                        <a:pt x="532257" y="744760"/>
                      </a:cubicBezTo>
                      <a:cubicBezTo>
                        <a:pt x="493109" y="767525"/>
                        <a:pt x="456438" y="794004"/>
                        <a:pt x="414719" y="811911"/>
                      </a:cubicBezTo>
                      <a:cubicBezTo>
                        <a:pt x="419195" y="770477"/>
                        <a:pt x="395288" y="741617"/>
                        <a:pt x="370999" y="712851"/>
                      </a:cubicBezTo>
                      <a:cubicBezTo>
                        <a:pt x="395954" y="697897"/>
                        <a:pt x="406337" y="688658"/>
                        <a:pt x="425863" y="681609"/>
                      </a:cubicBezTo>
                      <a:cubicBezTo>
                        <a:pt x="469107" y="666083"/>
                        <a:pt x="497396" y="639032"/>
                        <a:pt x="517208" y="596646"/>
                      </a:cubicBezTo>
                      <a:cubicBezTo>
                        <a:pt x="547592" y="531590"/>
                        <a:pt x="580263" y="467392"/>
                        <a:pt x="616268" y="404908"/>
                      </a:cubicBezTo>
                      <a:cubicBezTo>
                        <a:pt x="641985" y="360331"/>
                        <a:pt x="678466" y="345948"/>
                        <a:pt x="724281" y="341948"/>
                      </a:cubicBezTo>
                      <a:cubicBezTo>
                        <a:pt x="736569" y="340614"/>
                        <a:pt x="742950" y="330518"/>
                        <a:pt x="751808" y="323945"/>
                      </a:cubicBezTo>
                      <a:cubicBezTo>
                        <a:pt x="759619" y="318135"/>
                        <a:pt x="767334" y="308134"/>
                        <a:pt x="778288" y="313754"/>
                      </a:cubicBezTo>
                      <a:close/>
                      <a:moveTo>
                        <a:pt x="136208" y="0"/>
                      </a:moveTo>
                      <a:cubicBezTo>
                        <a:pt x="160973" y="14859"/>
                        <a:pt x="185833" y="29623"/>
                        <a:pt x="210598" y="44482"/>
                      </a:cubicBezTo>
                      <a:cubicBezTo>
                        <a:pt x="216884" y="70295"/>
                        <a:pt x="206407" y="92583"/>
                        <a:pt x="190214" y="109633"/>
                      </a:cubicBezTo>
                      <a:cubicBezTo>
                        <a:pt x="167069" y="134112"/>
                        <a:pt x="160115" y="162782"/>
                        <a:pt x="158591" y="194215"/>
                      </a:cubicBezTo>
                      <a:cubicBezTo>
                        <a:pt x="156210" y="243650"/>
                        <a:pt x="148781" y="262795"/>
                        <a:pt x="144304" y="312134"/>
                      </a:cubicBezTo>
                      <a:cubicBezTo>
                        <a:pt x="143066" y="326231"/>
                        <a:pt x="136112" y="357664"/>
                        <a:pt x="131445" y="378619"/>
                      </a:cubicBezTo>
                      <a:cubicBezTo>
                        <a:pt x="96488" y="366332"/>
                        <a:pt x="65532" y="388715"/>
                        <a:pt x="35719" y="400336"/>
                      </a:cubicBezTo>
                      <a:cubicBezTo>
                        <a:pt x="23432" y="405098"/>
                        <a:pt x="11906" y="411671"/>
                        <a:pt x="0" y="417386"/>
                      </a:cubicBezTo>
                      <a:cubicBezTo>
                        <a:pt x="2191" y="410623"/>
                        <a:pt x="10192" y="392240"/>
                        <a:pt x="14192" y="386906"/>
                      </a:cubicBezTo>
                      <a:cubicBezTo>
                        <a:pt x="45910" y="320421"/>
                        <a:pt x="50578" y="270891"/>
                        <a:pt x="61532" y="204883"/>
                      </a:cubicBezTo>
                      <a:cubicBezTo>
                        <a:pt x="68961" y="160496"/>
                        <a:pt x="74962" y="115824"/>
                        <a:pt x="86487" y="72295"/>
                      </a:cubicBezTo>
                      <a:cubicBezTo>
                        <a:pt x="94298" y="42672"/>
                        <a:pt x="117634" y="22765"/>
                        <a:pt x="136208" y="0"/>
                      </a:cubicBezTo>
                      <a:close/>
                    </a:path>
                  </a:pathLst>
                </a:custGeom>
                <a:solidFill>
                  <a:srgbClr val="F1B8B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Graphic 2">
                  <a:extLst>
                    <a:ext uri="{FF2B5EF4-FFF2-40B4-BE49-F238E27FC236}">
                      <a16:creationId xmlns:a16="http://schemas.microsoft.com/office/drawing/2014/main" id="{EFF6BB9C-B94F-4D34-8619-4FAC5735CF67}"/>
                    </a:ext>
                  </a:extLst>
                </p:cNvPr>
                <p:cNvSpPr/>
                <p:nvPr/>
              </p:nvSpPr>
              <p:spPr>
                <a:xfrm>
                  <a:off x="1696438" y="2399058"/>
                  <a:ext cx="211448" cy="289479"/>
                </a:xfrm>
                <a:custGeom>
                  <a:avLst/>
                  <a:gdLst>
                    <a:gd name="connsiteX0" fmla="*/ 104297 w 211447"/>
                    <a:gd name="connsiteY0" fmla="*/ 289350 h 289479"/>
                    <a:gd name="connsiteX1" fmla="*/ 53910 w 211447"/>
                    <a:gd name="connsiteY1" fmla="*/ 259537 h 289479"/>
                    <a:gd name="connsiteX2" fmla="*/ 5142 w 211447"/>
                    <a:gd name="connsiteY2" fmla="*/ 172098 h 289479"/>
                    <a:gd name="connsiteX3" fmla="*/ 94 w 211447"/>
                    <a:gd name="connsiteY3" fmla="*/ 151428 h 289479"/>
                    <a:gd name="connsiteX4" fmla="*/ 67150 w 211447"/>
                    <a:gd name="connsiteY4" fmla="*/ 42939 h 289479"/>
                    <a:gd name="connsiteX5" fmla="*/ 192975 w 211447"/>
                    <a:gd name="connsiteY5" fmla="*/ 1219 h 289479"/>
                    <a:gd name="connsiteX6" fmla="*/ 206501 w 211447"/>
                    <a:gd name="connsiteY6" fmla="*/ 13602 h 289479"/>
                    <a:gd name="connsiteX7" fmla="*/ 209834 w 211447"/>
                    <a:gd name="connsiteY7" fmla="*/ 49130 h 289479"/>
                    <a:gd name="connsiteX8" fmla="*/ 208787 w 211447"/>
                    <a:gd name="connsiteY8" fmla="*/ 65037 h 289479"/>
                    <a:gd name="connsiteX9" fmla="*/ 186974 w 211447"/>
                    <a:gd name="connsiteY9" fmla="*/ 89325 h 289479"/>
                    <a:gd name="connsiteX10" fmla="*/ 198595 w 211447"/>
                    <a:gd name="connsiteY10" fmla="*/ 169526 h 289479"/>
                    <a:gd name="connsiteX11" fmla="*/ 210882 w 211447"/>
                    <a:gd name="connsiteY11" fmla="*/ 187147 h 289479"/>
                    <a:gd name="connsiteX12" fmla="*/ 194213 w 211447"/>
                    <a:gd name="connsiteY12" fmla="*/ 198577 h 289479"/>
                    <a:gd name="connsiteX13" fmla="*/ 179735 w 211447"/>
                    <a:gd name="connsiteY13" fmla="*/ 186671 h 289479"/>
                    <a:gd name="connsiteX14" fmla="*/ 142778 w 211447"/>
                    <a:gd name="connsiteY14" fmla="*/ 187814 h 289479"/>
                    <a:gd name="connsiteX15" fmla="*/ 158590 w 211447"/>
                    <a:gd name="connsiteY15" fmla="*/ 227152 h 289479"/>
                    <a:gd name="connsiteX16" fmla="*/ 148684 w 211447"/>
                    <a:gd name="connsiteY16" fmla="*/ 270205 h 289479"/>
                    <a:gd name="connsiteX17" fmla="*/ 104297 w 211447"/>
                    <a:gd name="connsiteY17" fmla="*/ 289350 h 289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11447" h="289479">
                      <a:moveTo>
                        <a:pt x="104297" y="289350"/>
                      </a:moveTo>
                      <a:cubicBezTo>
                        <a:pt x="87438" y="279540"/>
                        <a:pt x="69817" y="270777"/>
                        <a:pt x="53910" y="259537"/>
                      </a:cubicBezTo>
                      <a:cubicBezTo>
                        <a:pt x="24002" y="238487"/>
                        <a:pt x="3047" y="211722"/>
                        <a:pt x="5142" y="172098"/>
                      </a:cubicBezTo>
                      <a:cubicBezTo>
                        <a:pt x="5523" y="165335"/>
                        <a:pt x="1904" y="158382"/>
                        <a:pt x="94" y="151428"/>
                      </a:cubicBezTo>
                      <a:cubicBezTo>
                        <a:pt x="-2002" y="100184"/>
                        <a:pt x="31336" y="70752"/>
                        <a:pt x="67150" y="42939"/>
                      </a:cubicBezTo>
                      <a:cubicBezTo>
                        <a:pt x="98201" y="21888"/>
                        <a:pt x="151827" y="-6210"/>
                        <a:pt x="192975" y="1219"/>
                      </a:cubicBezTo>
                      <a:cubicBezTo>
                        <a:pt x="199262" y="4172"/>
                        <a:pt x="204786" y="6934"/>
                        <a:pt x="206501" y="13602"/>
                      </a:cubicBezTo>
                      <a:cubicBezTo>
                        <a:pt x="211454" y="26937"/>
                        <a:pt x="210311" y="37509"/>
                        <a:pt x="209834" y="49130"/>
                      </a:cubicBezTo>
                      <a:cubicBezTo>
                        <a:pt x="210120" y="52178"/>
                        <a:pt x="209263" y="62084"/>
                        <a:pt x="208787" y="65037"/>
                      </a:cubicBezTo>
                      <a:cubicBezTo>
                        <a:pt x="201452" y="57036"/>
                        <a:pt x="190403" y="85611"/>
                        <a:pt x="186974" y="89325"/>
                      </a:cubicBezTo>
                      <a:cubicBezTo>
                        <a:pt x="164305" y="122949"/>
                        <a:pt x="176116" y="140760"/>
                        <a:pt x="198595" y="169526"/>
                      </a:cubicBezTo>
                      <a:cubicBezTo>
                        <a:pt x="202976" y="175146"/>
                        <a:pt x="206691" y="181146"/>
                        <a:pt x="210882" y="187147"/>
                      </a:cubicBezTo>
                      <a:cubicBezTo>
                        <a:pt x="213930" y="191529"/>
                        <a:pt x="204119" y="208007"/>
                        <a:pt x="194213" y="198577"/>
                      </a:cubicBezTo>
                      <a:cubicBezTo>
                        <a:pt x="190689" y="195243"/>
                        <a:pt x="184307" y="188957"/>
                        <a:pt x="179735" y="186671"/>
                      </a:cubicBezTo>
                      <a:cubicBezTo>
                        <a:pt x="171163" y="182385"/>
                        <a:pt x="159733" y="170002"/>
                        <a:pt x="142778" y="187814"/>
                      </a:cubicBezTo>
                      <a:cubicBezTo>
                        <a:pt x="118490" y="213341"/>
                        <a:pt x="153256" y="220008"/>
                        <a:pt x="158590" y="227152"/>
                      </a:cubicBezTo>
                      <a:cubicBezTo>
                        <a:pt x="162971" y="230010"/>
                        <a:pt x="161257" y="256203"/>
                        <a:pt x="148684" y="270205"/>
                      </a:cubicBezTo>
                      <a:cubicBezTo>
                        <a:pt x="136587" y="284016"/>
                        <a:pt x="128300" y="290493"/>
                        <a:pt x="104297" y="289350"/>
                      </a:cubicBezTo>
                      <a:close/>
                    </a:path>
                  </a:pathLst>
                </a:custGeom>
                <a:solidFill>
                  <a:srgbClr val="3E384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Graphic 2">
                  <a:extLst>
                    <a:ext uri="{FF2B5EF4-FFF2-40B4-BE49-F238E27FC236}">
                      <a16:creationId xmlns:a16="http://schemas.microsoft.com/office/drawing/2014/main" id="{1B89D404-F3C9-4B30-A962-EC22675F5F3E}"/>
                    </a:ext>
                  </a:extLst>
                </p:cNvPr>
                <p:cNvSpPr/>
                <p:nvPr/>
              </p:nvSpPr>
              <p:spPr>
                <a:xfrm>
                  <a:off x="1664332" y="4067702"/>
                  <a:ext cx="187073" cy="169823"/>
                </a:xfrm>
                <a:custGeom>
                  <a:avLst/>
                  <a:gdLst>
                    <a:gd name="connsiteX0" fmla="*/ 186790 w 187073"/>
                    <a:gd name="connsiteY0" fmla="*/ 25073 h 169823"/>
                    <a:gd name="connsiteX1" fmla="*/ 144594 w 187073"/>
                    <a:gd name="connsiteY1" fmla="*/ 96130 h 169823"/>
                    <a:gd name="connsiteX2" fmla="*/ 100874 w 187073"/>
                    <a:gd name="connsiteY2" fmla="*/ 134135 h 169823"/>
                    <a:gd name="connsiteX3" fmla="*/ 28770 w 187073"/>
                    <a:gd name="connsiteY3" fmla="*/ 166710 h 169823"/>
                    <a:gd name="connsiteX4" fmla="*/ 5 w 187073"/>
                    <a:gd name="connsiteY4" fmla="*/ 102797 h 169823"/>
                    <a:gd name="connsiteX5" fmla="*/ 19340 w 187073"/>
                    <a:gd name="connsiteY5" fmla="*/ 16024 h 169823"/>
                    <a:gd name="connsiteX6" fmla="*/ 90016 w 187073"/>
                    <a:gd name="connsiteY6" fmla="*/ 36408 h 169823"/>
                    <a:gd name="connsiteX7" fmla="*/ 124115 w 187073"/>
                    <a:gd name="connsiteY7" fmla="*/ 8214 h 169823"/>
                    <a:gd name="connsiteX8" fmla="*/ 169169 w 187073"/>
                    <a:gd name="connsiteY8" fmla="*/ 1642 h 169823"/>
                    <a:gd name="connsiteX9" fmla="*/ 186790 w 187073"/>
                    <a:gd name="connsiteY9" fmla="*/ 25073 h 1698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7073" h="169823">
                      <a:moveTo>
                        <a:pt x="186790" y="25073"/>
                      </a:moveTo>
                      <a:cubicBezTo>
                        <a:pt x="189171" y="58506"/>
                        <a:pt x="176693" y="82223"/>
                        <a:pt x="144594" y="96130"/>
                      </a:cubicBezTo>
                      <a:cubicBezTo>
                        <a:pt x="126687" y="103845"/>
                        <a:pt x="111352" y="116894"/>
                        <a:pt x="100874" y="134135"/>
                      </a:cubicBezTo>
                      <a:cubicBezTo>
                        <a:pt x="84206" y="161757"/>
                        <a:pt x="61346" y="176711"/>
                        <a:pt x="28770" y="166710"/>
                      </a:cubicBezTo>
                      <a:cubicBezTo>
                        <a:pt x="-3710" y="156709"/>
                        <a:pt x="386" y="128705"/>
                        <a:pt x="5" y="102797"/>
                      </a:cubicBezTo>
                      <a:cubicBezTo>
                        <a:pt x="-281" y="80318"/>
                        <a:pt x="12768" y="41932"/>
                        <a:pt x="19340" y="16024"/>
                      </a:cubicBezTo>
                      <a:cubicBezTo>
                        <a:pt x="40391" y="31455"/>
                        <a:pt x="63155" y="40694"/>
                        <a:pt x="90016" y="36408"/>
                      </a:cubicBezTo>
                      <a:cubicBezTo>
                        <a:pt x="107161" y="33741"/>
                        <a:pt x="120877" y="27454"/>
                        <a:pt x="124115" y="8214"/>
                      </a:cubicBezTo>
                      <a:cubicBezTo>
                        <a:pt x="139260" y="3832"/>
                        <a:pt x="147737" y="-3216"/>
                        <a:pt x="169169" y="1642"/>
                      </a:cubicBezTo>
                      <a:cubicBezTo>
                        <a:pt x="182789" y="4690"/>
                        <a:pt x="185933" y="15167"/>
                        <a:pt x="186790" y="25073"/>
                      </a:cubicBezTo>
                      <a:close/>
                    </a:path>
                  </a:pathLst>
                </a:custGeom>
                <a:solidFill>
                  <a:srgbClr val="EE9F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Graphic 2">
                  <a:extLst>
                    <a:ext uri="{FF2B5EF4-FFF2-40B4-BE49-F238E27FC236}">
                      <a16:creationId xmlns:a16="http://schemas.microsoft.com/office/drawing/2014/main" id="{77BB9110-2BF6-439B-9AD1-C8FD50817C67}"/>
                    </a:ext>
                  </a:extLst>
                </p:cNvPr>
                <p:cNvSpPr/>
                <p:nvPr/>
              </p:nvSpPr>
              <p:spPr>
                <a:xfrm>
                  <a:off x="1880747" y="4236792"/>
                  <a:ext cx="286146" cy="172367"/>
                </a:xfrm>
                <a:custGeom>
                  <a:avLst/>
                  <a:gdLst>
                    <a:gd name="connsiteX0" fmla="*/ 111248 w 286146"/>
                    <a:gd name="connsiteY0" fmla="*/ 9335 h 172368"/>
                    <a:gd name="connsiteX1" fmla="*/ 122773 w 286146"/>
                    <a:gd name="connsiteY1" fmla="*/ 6953 h 172368"/>
                    <a:gd name="connsiteX2" fmla="*/ 181352 w 286146"/>
                    <a:gd name="connsiteY2" fmla="*/ 47720 h 172368"/>
                    <a:gd name="connsiteX3" fmla="*/ 239264 w 286146"/>
                    <a:gd name="connsiteY3" fmla="*/ 53340 h 172368"/>
                    <a:gd name="connsiteX4" fmla="*/ 283841 w 286146"/>
                    <a:gd name="connsiteY4" fmla="*/ 79248 h 172368"/>
                    <a:gd name="connsiteX5" fmla="*/ 267648 w 286146"/>
                    <a:gd name="connsiteY5" fmla="*/ 131921 h 172368"/>
                    <a:gd name="connsiteX6" fmla="*/ 259266 w 286146"/>
                    <a:gd name="connsiteY6" fmla="*/ 140779 h 172368"/>
                    <a:gd name="connsiteX7" fmla="*/ 236216 w 286146"/>
                    <a:gd name="connsiteY7" fmla="*/ 151352 h 172368"/>
                    <a:gd name="connsiteX8" fmla="*/ 80768 w 286146"/>
                    <a:gd name="connsiteY8" fmla="*/ 170402 h 172368"/>
                    <a:gd name="connsiteX9" fmla="*/ 37905 w 286146"/>
                    <a:gd name="connsiteY9" fmla="*/ 168974 h 172368"/>
                    <a:gd name="connsiteX10" fmla="*/ 948 w 286146"/>
                    <a:gd name="connsiteY10" fmla="*/ 118015 h 172368"/>
                    <a:gd name="connsiteX11" fmla="*/ 24189 w 286146"/>
                    <a:gd name="connsiteY11" fmla="*/ 0 h 172368"/>
                    <a:gd name="connsiteX12" fmla="*/ 111248 w 286146"/>
                    <a:gd name="connsiteY12" fmla="*/ 9335 h 172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86146" h="172368">
                      <a:moveTo>
                        <a:pt x="111248" y="9335"/>
                      </a:moveTo>
                      <a:cubicBezTo>
                        <a:pt x="115058" y="8572"/>
                        <a:pt x="118963" y="7715"/>
                        <a:pt x="122773" y="6953"/>
                      </a:cubicBezTo>
                      <a:cubicBezTo>
                        <a:pt x="130965" y="36862"/>
                        <a:pt x="155158" y="44101"/>
                        <a:pt x="181352" y="47720"/>
                      </a:cubicBezTo>
                      <a:cubicBezTo>
                        <a:pt x="200497" y="50387"/>
                        <a:pt x="219928" y="51435"/>
                        <a:pt x="239264" y="53340"/>
                      </a:cubicBezTo>
                      <a:cubicBezTo>
                        <a:pt x="258123" y="55150"/>
                        <a:pt x="277459" y="58388"/>
                        <a:pt x="283841" y="79248"/>
                      </a:cubicBezTo>
                      <a:cubicBezTo>
                        <a:pt x="290032" y="99346"/>
                        <a:pt x="283460" y="117538"/>
                        <a:pt x="267648" y="131921"/>
                      </a:cubicBezTo>
                      <a:cubicBezTo>
                        <a:pt x="264600" y="134684"/>
                        <a:pt x="262029" y="137827"/>
                        <a:pt x="259266" y="140779"/>
                      </a:cubicBezTo>
                      <a:cubicBezTo>
                        <a:pt x="251551" y="144304"/>
                        <a:pt x="243836" y="147828"/>
                        <a:pt x="236216" y="151352"/>
                      </a:cubicBezTo>
                      <a:cubicBezTo>
                        <a:pt x="183638" y="151733"/>
                        <a:pt x="131917" y="157448"/>
                        <a:pt x="80768" y="170402"/>
                      </a:cubicBezTo>
                      <a:cubicBezTo>
                        <a:pt x="67052" y="173831"/>
                        <a:pt x="52193" y="172403"/>
                        <a:pt x="37905" y="168974"/>
                      </a:cubicBezTo>
                      <a:cubicBezTo>
                        <a:pt x="10759" y="162496"/>
                        <a:pt x="-4005" y="146590"/>
                        <a:pt x="948" y="118015"/>
                      </a:cubicBezTo>
                      <a:cubicBezTo>
                        <a:pt x="7806" y="78581"/>
                        <a:pt x="16379" y="39338"/>
                        <a:pt x="24189" y="0"/>
                      </a:cubicBezTo>
                      <a:cubicBezTo>
                        <a:pt x="52860" y="5429"/>
                        <a:pt x="81530" y="12763"/>
                        <a:pt x="111248" y="9335"/>
                      </a:cubicBezTo>
                      <a:close/>
                    </a:path>
                  </a:pathLst>
                </a:custGeom>
                <a:solidFill>
                  <a:srgbClr val="EE9F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Graphic 2">
                  <a:extLst>
                    <a:ext uri="{FF2B5EF4-FFF2-40B4-BE49-F238E27FC236}">
                      <a16:creationId xmlns:a16="http://schemas.microsoft.com/office/drawing/2014/main" id="{BED6C84E-9EF6-40F8-85E6-8F5003A0D698}"/>
                    </a:ext>
                  </a:extLst>
                </p:cNvPr>
                <p:cNvSpPr/>
                <p:nvPr/>
              </p:nvSpPr>
              <p:spPr>
                <a:xfrm>
                  <a:off x="1682710" y="3190662"/>
                  <a:ext cx="377936" cy="1058091"/>
                </a:xfrm>
                <a:custGeom>
                  <a:avLst/>
                  <a:gdLst>
                    <a:gd name="connsiteX0" fmla="*/ 377102 w 377936"/>
                    <a:gd name="connsiteY0" fmla="*/ 320421 h 1058091"/>
                    <a:gd name="connsiteX1" fmla="*/ 377102 w 377936"/>
                    <a:gd name="connsiteY1" fmla="*/ 172403 h 1058091"/>
                    <a:gd name="connsiteX2" fmla="*/ 371387 w 377936"/>
                    <a:gd name="connsiteY2" fmla="*/ 61531 h 1058091"/>
                    <a:gd name="connsiteX3" fmla="*/ 349385 w 377936"/>
                    <a:gd name="connsiteY3" fmla="*/ 61246 h 1058091"/>
                    <a:gd name="connsiteX4" fmla="*/ 261659 w 377936"/>
                    <a:gd name="connsiteY4" fmla="*/ 92678 h 1058091"/>
                    <a:gd name="connsiteX5" fmla="*/ 15629 w 377936"/>
                    <a:gd name="connsiteY5" fmla="*/ 16478 h 1058091"/>
                    <a:gd name="connsiteX6" fmla="*/ 1246 w 377936"/>
                    <a:gd name="connsiteY6" fmla="*/ 0 h 1058091"/>
                    <a:gd name="connsiteX7" fmla="*/ 1436 w 377936"/>
                    <a:gd name="connsiteY7" fmla="*/ 10287 h 1058091"/>
                    <a:gd name="connsiteX8" fmla="*/ 103 w 377936"/>
                    <a:gd name="connsiteY8" fmla="*/ 56197 h 1058091"/>
                    <a:gd name="connsiteX9" fmla="*/ 6485 w 377936"/>
                    <a:gd name="connsiteY9" fmla="*/ 97536 h 1058091"/>
                    <a:gd name="connsiteX10" fmla="*/ 22296 w 377936"/>
                    <a:gd name="connsiteY10" fmla="*/ 134493 h 1058091"/>
                    <a:gd name="connsiteX11" fmla="*/ 64873 w 377936"/>
                    <a:gd name="connsiteY11" fmla="*/ 187738 h 1058091"/>
                    <a:gd name="connsiteX12" fmla="*/ 99449 w 377936"/>
                    <a:gd name="connsiteY12" fmla="*/ 204216 h 1058091"/>
                    <a:gd name="connsiteX13" fmla="*/ 147931 w 377936"/>
                    <a:gd name="connsiteY13" fmla="*/ 223456 h 1058091"/>
                    <a:gd name="connsiteX14" fmla="*/ 179363 w 377936"/>
                    <a:gd name="connsiteY14" fmla="*/ 263366 h 1058091"/>
                    <a:gd name="connsiteX15" fmla="*/ 186317 w 377936"/>
                    <a:gd name="connsiteY15" fmla="*/ 351949 h 1058091"/>
                    <a:gd name="connsiteX16" fmla="*/ 198413 w 377936"/>
                    <a:gd name="connsiteY16" fmla="*/ 475774 h 1058091"/>
                    <a:gd name="connsiteX17" fmla="*/ 204033 w 377936"/>
                    <a:gd name="connsiteY17" fmla="*/ 871538 h 1058091"/>
                    <a:gd name="connsiteX18" fmla="*/ 210891 w 377936"/>
                    <a:gd name="connsiteY18" fmla="*/ 1038225 h 1058091"/>
                    <a:gd name="connsiteX19" fmla="*/ 218321 w 377936"/>
                    <a:gd name="connsiteY19" fmla="*/ 1043464 h 1058091"/>
                    <a:gd name="connsiteX20" fmla="*/ 289568 w 377936"/>
                    <a:gd name="connsiteY20" fmla="*/ 1057561 h 1058091"/>
                    <a:gd name="connsiteX21" fmla="*/ 320905 w 377936"/>
                    <a:gd name="connsiteY21" fmla="*/ 1053179 h 1058091"/>
                    <a:gd name="connsiteX22" fmla="*/ 334621 w 377936"/>
                    <a:gd name="connsiteY22" fmla="*/ 1038606 h 1058091"/>
                    <a:gd name="connsiteX23" fmla="*/ 361767 w 377936"/>
                    <a:gd name="connsiteY23" fmla="*/ 707803 h 1058091"/>
                    <a:gd name="connsiteX24" fmla="*/ 371006 w 377936"/>
                    <a:gd name="connsiteY24" fmla="*/ 541591 h 1058091"/>
                    <a:gd name="connsiteX25" fmla="*/ 377102 w 377936"/>
                    <a:gd name="connsiteY25" fmla="*/ 320421 h 1058091"/>
                    <a:gd name="connsiteX26" fmla="*/ 373007 w 377936"/>
                    <a:gd name="connsiteY26" fmla="*/ 421767 h 1058091"/>
                    <a:gd name="connsiteX27" fmla="*/ 373007 w 377936"/>
                    <a:gd name="connsiteY27" fmla="*/ 420814 h 1058091"/>
                    <a:gd name="connsiteX28" fmla="*/ 373673 w 377936"/>
                    <a:gd name="connsiteY28" fmla="*/ 420910 h 1058091"/>
                    <a:gd name="connsiteX29" fmla="*/ 373007 w 377936"/>
                    <a:gd name="connsiteY29" fmla="*/ 421767 h 1058091"/>
                    <a:gd name="connsiteX30" fmla="*/ 373007 w 377936"/>
                    <a:gd name="connsiteY30" fmla="*/ 421767 h 1058091"/>
                    <a:gd name="connsiteX31" fmla="*/ 373007 w 377936"/>
                    <a:gd name="connsiteY31" fmla="*/ 421767 h 1058091"/>
                    <a:gd name="connsiteX32" fmla="*/ 359291 w 377936"/>
                    <a:gd name="connsiteY32" fmla="*/ 599408 h 1058091"/>
                    <a:gd name="connsiteX33" fmla="*/ 359386 w 377936"/>
                    <a:gd name="connsiteY33" fmla="*/ 599218 h 1058091"/>
                    <a:gd name="connsiteX34" fmla="*/ 359386 w 377936"/>
                    <a:gd name="connsiteY34" fmla="*/ 599218 h 1058091"/>
                    <a:gd name="connsiteX35" fmla="*/ 359386 w 377936"/>
                    <a:gd name="connsiteY35" fmla="*/ 599218 h 1058091"/>
                    <a:gd name="connsiteX36" fmla="*/ 359386 w 377936"/>
                    <a:gd name="connsiteY36" fmla="*/ 599504 h 1058091"/>
                    <a:gd name="connsiteX37" fmla="*/ 359291 w 377936"/>
                    <a:gd name="connsiteY37" fmla="*/ 599408 h 1058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377936" h="1058091">
                      <a:moveTo>
                        <a:pt x="377102" y="320421"/>
                      </a:moveTo>
                      <a:cubicBezTo>
                        <a:pt x="377102" y="271081"/>
                        <a:pt x="377102" y="221742"/>
                        <a:pt x="377102" y="172403"/>
                      </a:cubicBezTo>
                      <a:cubicBezTo>
                        <a:pt x="380722" y="135160"/>
                        <a:pt x="371387" y="98584"/>
                        <a:pt x="371387" y="61531"/>
                      </a:cubicBezTo>
                      <a:cubicBezTo>
                        <a:pt x="364148" y="49816"/>
                        <a:pt x="357386" y="54102"/>
                        <a:pt x="349385" y="61246"/>
                      </a:cubicBezTo>
                      <a:cubicBezTo>
                        <a:pt x="324429" y="83439"/>
                        <a:pt x="294044" y="90678"/>
                        <a:pt x="261659" y="92678"/>
                      </a:cubicBezTo>
                      <a:cubicBezTo>
                        <a:pt x="170029" y="98298"/>
                        <a:pt x="87828" y="73628"/>
                        <a:pt x="15629" y="16478"/>
                      </a:cubicBezTo>
                      <a:cubicBezTo>
                        <a:pt x="10866" y="10954"/>
                        <a:pt x="6008" y="5429"/>
                        <a:pt x="1246" y="0"/>
                      </a:cubicBezTo>
                      <a:cubicBezTo>
                        <a:pt x="2389" y="1238"/>
                        <a:pt x="1341" y="8477"/>
                        <a:pt x="1436" y="10287"/>
                      </a:cubicBezTo>
                      <a:cubicBezTo>
                        <a:pt x="1532" y="14097"/>
                        <a:pt x="-469" y="43815"/>
                        <a:pt x="103" y="56197"/>
                      </a:cubicBezTo>
                      <a:cubicBezTo>
                        <a:pt x="484" y="64484"/>
                        <a:pt x="865" y="77819"/>
                        <a:pt x="6485" y="97536"/>
                      </a:cubicBezTo>
                      <a:cubicBezTo>
                        <a:pt x="7151" y="99917"/>
                        <a:pt x="22582" y="137255"/>
                        <a:pt x="22296" y="134493"/>
                      </a:cubicBezTo>
                      <a:cubicBezTo>
                        <a:pt x="31535" y="158782"/>
                        <a:pt x="43251" y="172498"/>
                        <a:pt x="64873" y="187738"/>
                      </a:cubicBezTo>
                      <a:cubicBezTo>
                        <a:pt x="75350" y="195167"/>
                        <a:pt x="87161" y="200596"/>
                        <a:pt x="99449" y="204216"/>
                      </a:cubicBezTo>
                      <a:cubicBezTo>
                        <a:pt x="116022" y="209169"/>
                        <a:pt x="131167" y="219361"/>
                        <a:pt x="147931" y="223456"/>
                      </a:cubicBezTo>
                      <a:cubicBezTo>
                        <a:pt x="170029" y="228886"/>
                        <a:pt x="177363" y="244221"/>
                        <a:pt x="179363" y="263366"/>
                      </a:cubicBezTo>
                      <a:cubicBezTo>
                        <a:pt x="182507" y="292798"/>
                        <a:pt x="183650" y="322516"/>
                        <a:pt x="186317" y="351949"/>
                      </a:cubicBezTo>
                      <a:cubicBezTo>
                        <a:pt x="190031" y="393287"/>
                        <a:pt x="194318" y="434530"/>
                        <a:pt x="198413" y="475774"/>
                      </a:cubicBezTo>
                      <a:cubicBezTo>
                        <a:pt x="205938" y="577024"/>
                        <a:pt x="204414" y="807625"/>
                        <a:pt x="204033" y="871538"/>
                      </a:cubicBezTo>
                      <a:cubicBezTo>
                        <a:pt x="204319" y="900874"/>
                        <a:pt x="198794" y="1014317"/>
                        <a:pt x="210891" y="1038225"/>
                      </a:cubicBezTo>
                      <a:cubicBezTo>
                        <a:pt x="212891" y="1040035"/>
                        <a:pt x="216225" y="1041845"/>
                        <a:pt x="218321" y="1043464"/>
                      </a:cubicBezTo>
                      <a:cubicBezTo>
                        <a:pt x="234418" y="1055656"/>
                        <a:pt x="260707" y="1056037"/>
                        <a:pt x="289568" y="1057561"/>
                      </a:cubicBezTo>
                      <a:cubicBezTo>
                        <a:pt x="296807" y="1058704"/>
                        <a:pt x="312904" y="1058323"/>
                        <a:pt x="320905" y="1053179"/>
                      </a:cubicBezTo>
                      <a:cubicBezTo>
                        <a:pt x="325953" y="1048798"/>
                        <a:pt x="333478" y="1046702"/>
                        <a:pt x="334621" y="1038606"/>
                      </a:cubicBezTo>
                      <a:cubicBezTo>
                        <a:pt x="334907" y="1033558"/>
                        <a:pt x="361577" y="709613"/>
                        <a:pt x="361767" y="707803"/>
                      </a:cubicBezTo>
                      <a:cubicBezTo>
                        <a:pt x="361767" y="707707"/>
                        <a:pt x="369863" y="567023"/>
                        <a:pt x="371006" y="541591"/>
                      </a:cubicBezTo>
                      <a:cubicBezTo>
                        <a:pt x="371578" y="525685"/>
                        <a:pt x="377198" y="352425"/>
                        <a:pt x="377102" y="320421"/>
                      </a:cubicBezTo>
                      <a:close/>
                      <a:moveTo>
                        <a:pt x="373007" y="421767"/>
                      </a:moveTo>
                      <a:cubicBezTo>
                        <a:pt x="373007" y="421481"/>
                        <a:pt x="373007" y="421100"/>
                        <a:pt x="373007" y="420814"/>
                      </a:cubicBezTo>
                      <a:cubicBezTo>
                        <a:pt x="373292" y="420910"/>
                        <a:pt x="373483" y="420910"/>
                        <a:pt x="373673" y="420910"/>
                      </a:cubicBezTo>
                      <a:cubicBezTo>
                        <a:pt x="373388" y="421196"/>
                        <a:pt x="373197" y="421481"/>
                        <a:pt x="373007" y="421767"/>
                      </a:cubicBezTo>
                      <a:cubicBezTo>
                        <a:pt x="373007" y="421767"/>
                        <a:pt x="373007" y="421767"/>
                        <a:pt x="373007" y="421767"/>
                      </a:cubicBezTo>
                      <a:cubicBezTo>
                        <a:pt x="373007" y="421767"/>
                        <a:pt x="373007" y="421767"/>
                        <a:pt x="373007" y="421767"/>
                      </a:cubicBezTo>
                      <a:close/>
                      <a:moveTo>
                        <a:pt x="359291" y="599408"/>
                      </a:moveTo>
                      <a:cubicBezTo>
                        <a:pt x="359291" y="599313"/>
                        <a:pt x="359386" y="599218"/>
                        <a:pt x="359386" y="599218"/>
                      </a:cubicBezTo>
                      <a:cubicBezTo>
                        <a:pt x="359386" y="599218"/>
                        <a:pt x="359386" y="599218"/>
                        <a:pt x="359386" y="599218"/>
                      </a:cubicBezTo>
                      <a:cubicBezTo>
                        <a:pt x="359386" y="599218"/>
                        <a:pt x="359386" y="599218"/>
                        <a:pt x="359386" y="599218"/>
                      </a:cubicBezTo>
                      <a:cubicBezTo>
                        <a:pt x="359386" y="599313"/>
                        <a:pt x="359386" y="599408"/>
                        <a:pt x="359386" y="599504"/>
                      </a:cubicBezTo>
                      <a:cubicBezTo>
                        <a:pt x="359386" y="599408"/>
                        <a:pt x="359291" y="599408"/>
                        <a:pt x="359291" y="599408"/>
                      </a:cubicBezTo>
                      <a:close/>
                    </a:path>
                  </a:pathLst>
                </a:custGeom>
                <a:solidFill>
                  <a:srgbClr val="3A3E5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FEBBB8A-096C-43A6-B0A6-F8BBE29B52C6}"/>
                </a:ext>
              </a:extLst>
            </p:cNvPr>
            <p:cNvGrpSpPr/>
            <p:nvPr/>
          </p:nvGrpSpPr>
          <p:grpSpPr>
            <a:xfrm rot="20134549">
              <a:off x="2632047" y="1216443"/>
              <a:ext cx="728142" cy="728142"/>
              <a:chOff x="5784686" y="1323855"/>
              <a:chExt cx="1307251" cy="1307251"/>
            </a:xfrm>
          </p:grpSpPr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DEF211CB-AEE2-4D1D-8C6F-338A667DCBA9}"/>
                  </a:ext>
                </a:extLst>
              </p:cNvPr>
              <p:cNvSpPr/>
              <p:nvPr/>
            </p:nvSpPr>
            <p:spPr>
              <a:xfrm>
                <a:off x="5784686" y="1323855"/>
                <a:ext cx="1307251" cy="1307251"/>
              </a:xfrm>
              <a:custGeom>
                <a:avLst/>
                <a:gdLst>
                  <a:gd name="connsiteX0" fmla="*/ 1819275 w 1819275"/>
                  <a:gd name="connsiteY0" fmla="*/ 909638 h 1819275"/>
                  <a:gd name="connsiteX1" fmla="*/ 909638 w 1819275"/>
                  <a:gd name="connsiteY1" fmla="*/ 1819275 h 1819275"/>
                  <a:gd name="connsiteX2" fmla="*/ 0 w 1819275"/>
                  <a:gd name="connsiteY2" fmla="*/ 909637 h 1819275"/>
                  <a:gd name="connsiteX3" fmla="*/ 909638 w 1819275"/>
                  <a:gd name="connsiteY3" fmla="*/ 0 h 1819275"/>
                  <a:gd name="connsiteX4" fmla="*/ 1819275 w 1819275"/>
                  <a:gd name="connsiteY4" fmla="*/ 909638 h 1819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9275" h="1819275">
                    <a:moveTo>
                      <a:pt x="1819275" y="909638"/>
                    </a:moveTo>
                    <a:cubicBezTo>
                      <a:pt x="1819275" y="1412016"/>
                      <a:pt x="1412016" y="1819275"/>
                      <a:pt x="909638" y="1819275"/>
                    </a:cubicBezTo>
                    <a:cubicBezTo>
                      <a:pt x="407259" y="1819275"/>
                      <a:pt x="0" y="1412016"/>
                      <a:pt x="0" y="909637"/>
                    </a:cubicBezTo>
                    <a:cubicBezTo>
                      <a:pt x="0" y="407258"/>
                      <a:pt x="407259" y="0"/>
                      <a:pt x="909638" y="0"/>
                    </a:cubicBezTo>
                    <a:cubicBezTo>
                      <a:pt x="1412016" y="0"/>
                      <a:pt x="1819275" y="407258"/>
                      <a:pt x="1819275" y="909638"/>
                    </a:cubicBezTo>
                    <a:close/>
                  </a:path>
                </a:pathLst>
              </a:custGeom>
              <a:solidFill>
                <a:srgbClr val="DA7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C3A4F023-8230-43C4-899D-A9D46A75AEE0}"/>
                  </a:ext>
                </a:extLst>
              </p:cNvPr>
              <p:cNvSpPr/>
              <p:nvPr/>
            </p:nvSpPr>
            <p:spPr>
              <a:xfrm>
                <a:off x="5825751" y="1364920"/>
                <a:ext cx="1225120" cy="1225120"/>
              </a:xfrm>
              <a:custGeom>
                <a:avLst/>
                <a:gdLst>
                  <a:gd name="connsiteX0" fmla="*/ 1704975 w 1704975"/>
                  <a:gd name="connsiteY0" fmla="*/ 852488 h 1704975"/>
                  <a:gd name="connsiteX1" fmla="*/ 852488 w 1704975"/>
                  <a:gd name="connsiteY1" fmla="*/ 1704975 h 1704975"/>
                  <a:gd name="connsiteX2" fmla="*/ 0 w 1704975"/>
                  <a:gd name="connsiteY2" fmla="*/ 852487 h 1704975"/>
                  <a:gd name="connsiteX3" fmla="*/ 852488 w 1704975"/>
                  <a:gd name="connsiteY3" fmla="*/ 0 h 1704975"/>
                  <a:gd name="connsiteX4" fmla="*/ 1704975 w 1704975"/>
                  <a:gd name="connsiteY4" fmla="*/ 852488 h 170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4975" h="1704975">
                    <a:moveTo>
                      <a:pt x="1704975" y="852488"/>
                    </a:moveTo>
                    <a:cubicBezTo>
                      <a:pt x="1704975" y="1323303"/>
                      <a:pt x="1323304" y="1704975"/>
                      <a:pt x="852488" y="1704975"/>
                    </a:cubicBezTo>
                    <a:cubicBezTo>
                      <a:pt x="381672" y="1704975"/>
                      <a:pt x="0" y="1323303"/>
                      <a:pt x="0" y="852487"/>
                    </a:cubicBezTo>
                    <a:cubicBezTo>
                      <a:pt x="0" y="381672"/>
                      <a:pt x="381672" y="0"/>
                      <a:pt x="852488" y="0"/>
                    </a:cubicBezTo>
                    <a:cubicBezTo>
                      <a:pt x="1323304" y="0"/>
                      <a:pt x="1704975" y="381672"/>
                      <a:pt x="1704975" y="852488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BFA31D45-AC03-4B2A-898E-73FD00C05BC3}"/>
                  </a:ext>
                </a:extLst>
              </p:cNvPr>
              <p:cNvSpPr/>
              <p:nvPr/>
            </p:nvSpPr>
            <p:spPr>
              <a:xfrm>
                <a:off x="5920475" y="1459576"/>
                <a:ext cx="1035671" cy="1035671"/>
              </a:xfrm>
              <a:custGeom>
                <a:avLst/>
                <a:gdLst>
                  <a:gd name="connsiteX0" fmla="*/ 1441323 w 1441322"/>
                  <a:gd name="connsiteY0" fmla="*/ 720661 h 1441323"/>
                  <a:gd name="connsiteX1" fmla="*/ 720661 w 1441322"/>
                  <a:gd name="connsiteY1" fmla="*/ 1441323 h 1441323"/>
                  <a:gd name="connsiteX2" fmla="*/ 0 w 1441322"/>
                  <a:gd name="connsiteY2" fmla="*/ 720661 h 1441323"/>
                  <a:gd name="connsiteX3" fmla="*/ 720661 w 1441322"/>
                  <a:gd name="connsiteY3" fmla="*/ 0 h 1441323"/>
                  <a:gd name="connsiteX4" fmla="*/ 1441323 w 1441322"/>
                  <a:gd name="connsiteY4" fmla="*/ 720661 h 144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1322" h="1441323">
                    <a:moveTo>
                      <a:pt x="1441323" y="720661"/>
                    </a:moveTo>
                    <a:cubicBezTo>
                      <a:pt x="1441323" y="1118672"/>
                      <a:pt x="1118672" y="1441323"/>
                      <a:pt x="720661" y="1441323"/>
                    </a:cubicBezTo>
                    <a:cubicBezTo>
                      <a:pt x="322651" y="1441323"/>
                      <a:pt x="0" y="1118672"/>
                      <a:pt x="0" y="720661"/>
                    </a:cubicBezTo>
                    <a:cubicBezTo>
                      <a:pt x="0" y="322651"/>
                      <a:pt x="322651" y="0"/>
                      <a:pt x="720661" y="0"/>
                    </a:cubicBezTo>
                    <a:cubicBezTo>
                      <a:pt x="1118672" y="0"/>
                      <a:pt x="1441323" y="322651"/>
                      <a:pt x="1441323" y="720661"/>
                    </a:cubicBezTo>
                    <a:close/>
                  </a:path>
                </a:pathLst>
              </a:custGeom>
              <a:solidFill>
                <a:srgbClr val="FD980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A53807D6-3AD2-4C2C-ACF7-77860E4D2F87}"/>
                  </a:ext>
                </a:extLst>
              </p:cNvPr>
              <p:cNvSpPr/>
              <p:nvPr/>
            </p:nvSpPr>
            <p:spPr>
              <a:xfrm>
                <a:off x="6258993" y="1604656"/>
                <a:ext cx="417850" cy="746040"/>
              </a:xfrm>
              <a:custGeom>
                <a:avLst/>
                <a:gdLst>
                  <a:gd name="connsiteX0" fmla="*/ 397953 w 581514"/>
                  <a:gd name="connsiteY0" fmla="*/ 964526 h 1038249"/>
                  <a:gd name="connsiteX1" fmla="*/ 440815 w 581514"/>
                  <a:gd name="connsiteY1" fmla="*/ 891564 h 1038249"/>
                  <a:gd name="connsiteX2" fmla="*/ 570069 w 581514"/>
                  <a:gd name="connsiteY2" fmla="*/ 607433 h 1038249"/>
                  <a:gd name="connsiteX3" fmla="*/ 413193 w 581514"/>
                  <a:gd name="connsiteY3" fmla="*/ 467892 h 1038249"/>
                  <a:gd name="connsiteX4" fmla="*/ 236695 w 581514"/>
                  <a:gd name="connsiteY4" fmla="*/ 414457 h 1038249"/>
                  <a:gd name="connsiteX5" fmla="*/ 169639 w 581514"/>
                  <a:gd name="connsiteY5" fmla="*/ 342257 h 1038249"/>
                  <a:gd name="connsiteX6" fmla="*/ 236314 w 581514"/>
                  <a:gd name="connsiteY6" fmla="*/ 266057 h 1038249"/>
                  <a:gd name="connsiteX7" fmla="*/ 355186 w 581514"/>
                  <a:gd name="connsiteY7" fmla="*/ 294442 h 1038249"/>
                  <a:gd name="connsiteX8" fmla="*/ 464438 w 581514"/>
                  <a:gd name="connsiteY8" fmla="*/ 295585 h 1038249"/>
                  <a:gd name="connsiteX9" fmla="*/ 473486 w 581514"/>
                  <a:gd name="connsiteY9" fmla="*/ 167664 h 1038249"/>
                  <a:gd name="connsiteX10" fmla="*/ 375379 w 581514"/>
                  <a:gd name="connsiteY10" fmla="*/ 121849 h 1038249"/>
                  <a:gd name="connsiteX11" fmla="*/ 340327 w 581514"/>
                  <a:gd name="connsiteY11" fmla="*/ 75938 h 1038249"/>
                  <a:gd name="connsiteX12" fmla="*/ 302227 w 581514"/>
                  <a:gd name="connsiteY12" fmla="*/ 119 h 1038249"/>
                  <a:gd name="connsiteX13" fmla="*/ 302227 w 581514"/>
                  <a:gd name="connsiteY13" fmla="*/ 119 h 1038249"/>
                  <a:gd name="connsiteX14" fmla="*/ 259364 w 581514"/>
                  <a:gd name="connsiteY14" fmla="*/ 24 h 1038249"/>
                  <a:gd name="connsiteX15" fmla="*/ 169924 w 581514"/>
                  <a:gd name="connsiteY15" fmla="*/ 88511 h 1038249"/>
                  <a:gd name="connsiteX16" fmla="*/ 133634 w 581514"/>
                  <a:gd name="connsiteY16" fmla="*/ 152138 h 1038249"/>
                  <a:gd name="connsiteX17" fmla="*/ 87247 w 581514"/>
                  <a:gd name="connsiteY17" fmla="*/ 184619 h 1038249"/>
                  <a:gd name="connsiteX18" fmla="*/ 79532 w 581514"/>
                  <a:gd name="connsiteY18" fmla="*/ 522280 h 1038249"/>
                  <a:gd name="connsiteX19" fmla="*/ 264889 w 581514"/>
                  <a:gd name="connsiteY19" fmla="*/ 589812 h 1038249"/>
                  <a:gd name="connsiteX20" fmla="*/ 398239 w 581514"/>
                  <a:gd name="connsiteY20" fmla="*/ 713637 h 1038249"/>
                  <a:gd name="connsiteX21" fmla="*/ 331564 w 581514"/>
                  <a:gd name="connsiteY21" fmla="*/ 770787 h 1038249"/>
                  <a:gd name="connsiteX22" fmla="*/ 208024 w 581514"/>
                  <a:gd name="connsiteY22" fmla="*/ 732782 h 1038249"/>
                  <a:gd name="connsiteX23" fmla="*/ 208024 w 581514"/>
                  <a:gd name="connsiteY23" fmla="*/ 732782 h 1038249"/>
                  <a:gd name="connsiteX24" fmla="*/ 78008 w 581514"/>
                  <a:gd name="connsiteY24" fmla="*/ 774026 h 1038249"/>
                  <a:gd name="connsiteX25" fmla="*/ 88009 w 581514"/>
                  <a:gd name="connsiteY25" fmla="*/ 853559 h 1038249"/>
                  <a:gd name="connsiteX26" fmla="*/ 171829 w 581514"/>
                  <a:gd name="connsiteY26" fmla="*/ 904709 h 1038249"/>
                  <a:gd name="connsiteX27" fmla="*/ 235838 w 581514"/>
                  <a:gd name="connsiteY27" fmla="*/ 987005 h 1038249"/>
                  <a:gd name="connsiteX28" fmla="*/ 264889 w 581514"/>
                  <a:gd name="connsiteY28" fmla="*/ 1037487 h 1038249"/>
                  <a:gd name="connsiteX29" fmla="*/ 360139 w 581514"/>
                  <a:gd name="connsiteY29" fmla="*/ 1037487 h 1038249"/>
                  <a:gd name="connsiteX30" fmla="*/ 397953 w 581514"/>
                  <a:gd name="connsiteY30" fmla="*/ 964526 h 1038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1514" h="1038249">
                    <a:moveTo>
                      <a:pt x="397953" y="964526"/>
                    </a:moveTo>
                    <a:cubicBezTo>
                      <a:pt x="398239" y="913662"/>
                      <a:pt x="398239" y="913662"/>
                      <a:pt x="440815" y="891564"/>
                    </a:cubicBezTo>
                    <a:cubicBezTo>
                      <a:pt x="553782" y="835081"/>
                      <a:pt x="606550" y="714875"/>
                      <a:pt x="570069" y="607433"/>
                    </a:cubicBezTo>
                    <a:cubicBezTo>
                      <a:pt x="544257" y="531233"/>
                      <a:pt x="483106" y="493133"/>
                      <a:pt x="413193" y="467892"/>
                    </a:cubicBezTo>
                    <a:cubicBezTo>
                      <a:pt x="355471" y="447032"/>
                      <a:pt x="295083" y="433602"/>
                      <a:pt x="236695" y="414457"/>
                    </a:cubicBezTo>
                    <a:cubicBezTo>
                      <a:pt x="208024" y="405027"/>
                      <a:pt x="167638" y="373499"/>
                      <a:pt x="169639" y="342257"/>
                    </a:cubicBezTo>
                    <a:cubicBezTo>
                      <a:pt x="172020" y="302919"/>
                      <a:pt x="201166" y="279392"/>
                      <a:pt x="236314" y="266057"/>
                    </a:cubicBezTo>
                    <a:cubicBezTo>
                      <a:pt x="292702" y="244626"/>
                      <a:pt x="331564" y="275582"/>
                      <a:pt x="355186" y="294442"/>
                    </a:cubicBezTo>
                    <a:cubicBezTo>
                      <a:pt x="400239" y="330446"/>
                      <a:pt x="426814" y="332732"/>
                      <a:pt x="464438" y="295585"/>
                    </a:cubicBezTo>
                    <a:cubicBezTo>
                      <a:pt x="531589" y="227957"/>
                      <a:pt x="537875" y="216051"/>
                      <a:pt x="473486" y="167664"/>
                    </a:cubicBezTo>
                    <a:cubicBezTo>
                      <a:pt x="444054" y="145566"/>
                      <a:pt x="411383" y="129945"/>
                      <a:pt x="375379" y="121849"/>
                    </a:cubicBezTo>
                    <a:cubicBezTo>
                      <a:pt x="350518" y="116324"/>
                      <a:pt x="339850" y="104513"/>
                      <a:pt x="340327" y="75938"/>
                    </a:cubicBezTo>
                    <a:cubicBezTo>
                      <a:pt x="341089" y="27932"/>
                      <a:pt x="341089" y="-643"/>
                      <a:pt x="302227" y="119"/>
                    </a:cubicBezTo>
                    <a:cubicBezTo>
                      <a:pt x="302227" y="119"/>
                      <a:pt x="302227" y="119"/>
                      <a:pt x="302227" y="119"/>
                    </a:cubicBezTo>
                    <a:cubicBezTo>
                      <a:pt x="287939" y="119"/>
                      <a:pt x="273652" y="119"/>
                      <a:pt x="259364" y="24"/>
                    </a:cubicBezTo>
                    <a:cubicBezTo>
                      <a:pt x="169639" y="-738"/>
                      <a:pt x="168591" y="16312"/>
                      <a:pt x="169924" y="88511"/>
                    </a:cubicBezTo>
                    <a:cubicBezTo>
                      <a:pt x="170496" y="118896"/>
                      <a:pt x="164019" y="139756"/>
                      <a:pt x="133634" y="152138"/>
                    </a:cubicBezTo>
                    <a:cubicBezTo>
                      <a:pt x="116584" y="159092"/>
                      <a:pt x="100963" y="171760"/>
                      <a:pt x="87247" y="184619"/>
                    </a:cubicBezTo>
                    <a:cubicBezTo>
                      <a:pt x="-13337" y="278821"/>
                      <a:pt x="-40864" y="425411"/>
                      <a:pt x="79532" y="522280"/>
                    </a:cubicBezTo>
                    <a:cubicBezTo>
                      <a:pt x="131348" y="563904"/>
                      <a:pt x="197547" y="585050"/>
                      <a:pt x="264889" y="589812"/>
                    </a:cubicBezTo>
                    <a:cubicBezTo>
                      <a:pt x="391952" y="598766"/>
                      <a:pt x="410050" y="666488"/>
                      <a:pt x="398239" y="713637"/>
                    </a:cubicBezTo>
                    <a:cubicBezTo>
                      <a:pt x="388714" y="751737"/>
                      <a:pt x="360139" y="761262"/>
                      <a:pt x="331564" y="770787"/>
                    </a:cubicBezTo>
                    <a:cubicBezTo>
                      <a:pt x="264889" y="780312"/>
                      <a:pt x="246791" y="753547"/>
                      <a:pt x="208024" y="732782"/>
                    </a:cubicBezTo>
                    <a:cubicBezTo>
                      <a:pt x="208024" y="732782"/>
                      <a:pt x="208024" y="732782"/>
                      <a:pt x="208024" y="732782"/>
                    </a:cubicBezTo>
                    <a:cubicBezTo>
                      <a:pt x="169639" y="713637"/>
                      <a:pt x="127538" y="676871"/>
                      <a:pt x="78008" y="774026"/>
                    </a:cubicBezTo>
                    <a:cubicBezTo>
                      <a:pt x="55339" y="818412"/>
                      <a:pt x="55339" y="827937"/>
                      <a:pt x="88009" y="853559"/>
                    </a:cubicBezTo>
                    <a:cubicBezTo>
                      <a:pt x="119442" y="878229"/>
                      <a:pt x="141064" y="894612"/>
                      <a:pt x="171829" y="904709"/>
                    </a:cubicBezTo>
                    <a:cubicBezTo>
                      <a:pt x="235552" y="925664"/>
                      <a:pt x="236314" y="923187"/>
                      <a:pt x="235838" y="987005"/>
                    </a:cubicBezTo>
                    <a:cubicBezTo>
                      <a:pt x="235647" y="1016246"/>
                      <a:pt x="235456" y="1035773"/>
                      <a:pt x="264889" y="1037487"/>
                    </a:cubicBezTo>
                    <a:cubicBezTo>
                      <a:pt x="294416" y="1039202"/>
                      <a:pt x="328516" y="1037487"/>
                      <a:pt x="360139" y="1037487"/>
                    </a:cubicBezTo>
                    <a:cubicBezTo>
                      <a:pt x="398239" y="1037487"/>
                      <a:pt x="398239" y="1008912"/>
                      <a:pt x="397953" y="964526"/>
                    </a:cubicBezTo>
                    <a:close/>
                  </a:path>
                </a:pathLst>
              </a:custGeom>
              <a:solidFill>
                <a:srgbClr val="DA7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2E4D5139-5072-4F28-A2EE-B9E74BD902CF}"/>
                  </a:ext>
                </a:extLst>
              </p:cNvPr>
              <p:cNvSpPr/>
              <p:nvPr/>
            </p:nvSpPr>
            <p:spPr>
              <a:xfrm>
                <a:off x="5920475" y="1492223"/>
                <a:ext cx="336668" cy="970377"/>
              </a:xfrm>
              <a:custGeom>
                <a:avLst/>
                <a:gdLst>
                  <a:gd name="connsiteX0" fmla="*/ 468535 w 468534"/>
                  <a:gd name="connsiteY0" fmla="*/ 0 h 1350454"/>
                  <a:gd name="connsiteX1" fmla="*/ 0 w 468534"/>
                  <a:gd name="connsiteY1" fmla="*/ 675227 h 1350454"/>
                  <a:gd name="connsiteX2" fmla="*/ 468535 w 468534"/>
                  <a:gd name="connsiteY2" fmla="*/ 1350455 h 1350454"/>
                  <a:gd name="connsiteX3" fmla="*/ 200025 w 468534"/>
                  <a:gd name="connsiteY3" fmla="*/ 675227 h 1350454"/>
                  <a:gd name="connsiteX4" fmla="*/ 468535 w 468534"/>
                  <a:gd name="connsiteY4" fmla="*/ 0 h 1350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4" h="1350454">
                    <a:moveTo>
                      <a:pt x="468535" y="0"/>
                    </a:moveTo>
                    <a:cubicBezTo>
                      <a:pt x="194881" y="102203"/>
                      <a:pt x="0" y="365951"/>
                      <a:pt x="0" y="675227"/>
                    </a:cubicBezTo>
                    <a:cubicBezTo>
                      <a:pt x="0" y="984504"/>
                      <a:pt x="194881" y="1248251"/>
                      <a:pt x="468535" y="1350455"/>
                    </a:cubicBezTo>
                    <a:cubicBezTo>
                      <a:pt x="302133" y="1174337"/>
                      <a:pt x="200025" y="936688"/>
                      <a:pt x="200025" y="675227"/>
                    </a:cubicBezTo>
                    <a:cubicBezTo>
                      <a:pt x="200025" y="413766"/>
                      <a:pt x="302133" y="176117"/>
                      <a:pt x="468535" y="0"/>
                    </a:cubicBezTo>
                    <a:close/>
                  </a:path>
                </a:pathLst>
              </a:custGeom>
              <a:solidFill>
                <a:srgbClr val="DA7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E7E9E002-592B-42A8-A7B4-2FAC64653521}"/>
                  </a:ext>
                </a:extLst>
              </p:cNvPr>
              <p:cNvSpPr/>
              <p:nvPr/>
            </p:nvSpPr>
            <p:spPr>
              <a:xfrm>
                <a:off x="6199859" y="1604862"/>
                <a:ext cx="417850" cy="745971"/>
              </a:xfrm>
              <a:custGeom>
                <a:avLst/>
                <a:gdLst>
                  <a:gd name="connsiteX0" fmla="*/ 397953 w 581514"/>
                  <a:gd name="connsiteY0" fmla="*/ 964526 h 1038153"/>
                  <a:gd name="connsiteX1" fmla="*/ 440815 w 581514"/>
                  <a:gd name="connsiteY1" fmla="*/ 891564 h 1038153"/>
                  <a:gd name="connsiteX2" fmla="*/ 570070 w 581514"/>
                  <a:gd name="connsiteY2" fmla="*/ 607433 h 1038153"/>
                  <a:gd name="connsiteX3" fmla="*/ 413193 w 581514"/>
                  <a:gd name="connsiteY3" fmla="*/ 467892 h 1038153"/>
                  <a:gd name="connsiteX4" fmla="*/ 236695 w 581514"/>
                  <a:gd name="connsiteY4" fmla="*/ 414457 h 1038153"/>
                  <a:gd name="connsiteX5" fmla="*/ 169639 w 581514"/>
                  <a:gd name="connsiteY5" fmla="*/ 342257 h 1038153"/>
                  <a:gd name="connsiteX6" fmla="*/ 236314 w 581514"/>
                  <a:gd name="connsiteY6" fmla="*/ 266057 h 1038153"/>
                  <a:gd name="connsiteX7" fmla="*/ 355186 w 581514"/>
                  <a:gd name="connsiteY7" fmla="*/ 294442 h 1038153"/>
                  <a:gd name="connsiteX8" fmla="*/ 464437 w 581514"/>
                  <a:gd name="connsiteY8" fmla="*/ 295585 h 1038153"/>
                  <a:gd name="connsiteX9" fmla="*/ 473486 w 581514"/>
                  <a:gd name="connsiteY9" fmla="*/ 167664 h 1038153"/>
                  <a:gd name="connsiteX10" fmla="*/ 375379 w 581514"/>
                  <a:gd name="connsiteY10" fmla="*/ 121849 h 1038153"/>
                  <a:gd name="connsiteX11" fmla="*/ 340327 w 581514"/>
                  <a:gd name="connsiteY11" fmla="*/ 75938 h 1038153"/>
                  <a:gd name="connsiteX12" fmla="*/ 302227 w 581514"/>
                  <a:gd name="connsiteY12" fmla="*/ 119 h 1038153"/>
                  <a:gd name="connsiteX13" fmla="*/ 302227 w 581514"/>
                  <a:gd name="connsiteY13" fmla="*/ 119 h 1038153"/>
                  <a:gd name="connsiteX14" fmla="*/ 259364 w 581514"/>
                  <a:gd name="connsiteY14" fmla="*/ 24 h 1038153"/>
                  <a:gd name="connsiteX15" fmla="*/ 169925 w 581514"/>
                  <a:gd name="connsiteY15" fmla="*/ 88511 h 1038153"/>
                  <a:gd name="connsiteX16" fmla="*/ 133634 w 581514"/>
                  <a:gd name="connsiteY16" fmla="*/ 152138 h 1038153"/>
                  <a:gd name="connsiteX17" fmla="*/ 87247 w 581514"/>
                  <a:gd name="connsiteY17" fmla="*/ 184619 h 1038153"/>
                  <a:gd name="connsiteX18" fmla="*/ 79532 w 581514"/>
                  <a:gd name="connsiteY18" fmla="*/ 522280 h 1038153"/>
                  <a:gd name="connsiteX19" fmla="*/ 264889 w 581514"/>
                  <a:gd name="connsiteY19" fmla="*/ 589812 h 1038153"/>
                  <a:gd name="connsiteX20" fmla="*/ 398239 w 581514"/>
                  <a:gd name="connsiteY20" fmla="*/ 713637 h 1038153"/>
                  <a:gd name="connsiteX21" fmla="*/ 331564 w 581514"/>
                  <a:gd name="connsiteY21" fmla="*/ 770787 h 1038153"/>
                  <a:gd name="connsiteX22" fmla="*/ 208025 w 581514"/>
                  <a:gd name="connsiteY22" fmla="*/ 732782 h 1038153"/>
                  <a:gd name="connsiteX23" fmla="*/ 208025 w 581514"/>
                  <a:gd name="connsiteY23" fmla="*/ 732782 h 1038153"/>
                  <a:gd name="connsiteX24" fmla="*/ 78008 w 581514"/>
                  <a:gd name="connsiteY24" fmla="*/ 774026 h 1038153"/>
                  <a:gd name="connsiteX25" fmla="*/ 88009 w 581514"/>
                  <a:gd name="connsiteY25" fmla="*/ 853464 h 1038153"/>
                  <a:gd name="connsiteX26" fmla="*/ 171829 w 581514"/>
                  <a:gd name="connsiteY26" fmla="*/ 904613 h 1038153"/>
                  <a:gd name="connsiteX27" fmla="*/ 235837 w 581514"/>
                  <a:gd name="connsiteY27" fmla="*/ 986909 h 1038153"/>
                  <a:gd name="connsiteX28" fmla="*/ 264889 w 581514"/>
                  <a:gd name="connsiteY28" fmla="*/ 1037392 h 1038153"/>
                  <a:gd name="connsiteX29" fmla="*/ 360139 w 581514"/>
                  <a:gd name="connsiteY29" fmla="*/ 1037392 h 1038153"/>
                  <a:gd name="connsiteX30" fmla="*/ 397953 w 581514"/>
                  <a:gd name="connsiteY30" fmla="*/ 964526 h 1038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1514" h="1038153">
                    <a:moveTo>
                      <a:pt x="397953" y="964526"/>
                    </a:moveTo>
                    <a:cubicBezTo>
                      <a:pt x="398239" y="913662"/>
                      <a:pt x="398239" y="913662"/>
                      <a:pt x="440815" y="891564"/>
                    </a:cubicBezTo>
                    <a:cubicBezTo>
                      <a:pt x="553782" y="835081"/>
                      <a:pt x="606550" y="714875"/>
                      <a:pt x="570070" y="607433"/>
                    </a:cubicBezTo>
                    <a:cubicBezTo>
                      <a:pt x="544257" y="531233"/>
                      <a:pt x="483106" y="493133"/>
                      <a:pt x="413193" y="467892"/>
                    </a:cubicBezTo>
                    <a:cubicBezTo>
                      <a:pt x="355471" y="447032"/>
                      <a:pt x="295083" y="433602"/>
                      <a:pt x="236695" y="414457"/>
                    </a:cubicBezTo>
                    <a:cubicBezTo>
                      <a:pt x="208025" y="405027"/>
                      <a:pt x="167638" y="373499"/>
                      <a:pt x="169639" y="342257"/>
                    </a:cubicBezTo>
                    <a:cubicBezTo>
                      <a:pt x="172020" y="302919"/>
                      <a:pt x="201167" y="279392"/>
                      <a:pt x="236314" y="266057"/>
                    </a:cubicBezTo>
                    <a:cubicBezTo>
                      <a:pt x="292702" y="244626"/>
                      <a:pt x="331564" y="275582"/>
                      <a:pt x="355186" y="294442"/>
                    </a:cubicBezTo>
                    <a:cubicBezTo>
                      <a:pt x="400239" y="330446"/>
                      <a:pt x="426814" y="332732"/>
                      <a:pt x="464437" y="295585"/>
                    </a:cubicBezTo>
                    <a:cubicBezTo>
                      <a:pt x="531589" y="227957"/>
                      <a:pt x="537875" y="216051"/>
                      <a:pt x="473486" y="167664"/>
                    </a:cubicBezTo>
                    <a:cubicBezTo>
                      <a:pt x="444054" y="145566"/>
                      <a:pt x="411383" y="129945"/>
                      <a:pt x="375379" y="121849"/>
                    </a:cubicBezTo>
                    <a:cubicBezTo>
                      <a:pt x="350518" y="116324"/>
                      <a:pt x="339851" y="104513"/>
                      <a:pt x="340327" y="75938"/>
                    </a:cubicBezTo>
                    <a:cubicBezTo>
                      <a:pt x="341089" y="27932"/>
                      <a:pt x="341089" y="-643"/>
                      <a:pt x="302227" y="119"/>
                    </a:cubicBezTo>
                    <a:cubicBezTo>
                      <a:pt x="302227" y="119"/>
                      <a:pt x="302227" y="119"/>
                      <a:pt x="302227" y="119"/>
                    </a:cubicBezTo>
                    <a:cubicBezTo>
                      <a:pt x="287939" y="119"/>
                      <a:pt x="273652" y="119"/>
                      <a:pt x="259364" y="24"/>
                    </a:cubicBezTo>
                    <a:cubicBezTo>
                      <a:pt x="169639" y="-738"/>
                      <a:pt x="168591" y="16312"/>
                      <a:pt x="169925" y="88511"/>
                    </a:cubicBezTo>
                    <a:cubicBezTo>
                      <a:pt x="170496" y="118896"/>
                      <a:pt x="164019" y="139756"/>
                      <a:pt x="133634" y="152138"/>
                    </a:cubicBezTo>
                    <a:cubicBezTo>
                      <a:pt x="116584" y="159092"/>
                      <a:pt x="100963" y="171760"/>
                      <a:pt x="87247" y="184619"/>
                    </a:cubicBezTo>
                    <a:cubicBezTo>
                      <a:pt x="-13337" y="278821"/>
                      <a:pt x="-40864" y="425411"/>
                      <a:pt x="79532" y="522280"/>
                    </a:cubicBezTo>
                    <a:cubicBezTo>
                      <a:pt x="131348" y="563904"/>
                      <a:pt x="197547" y="585050"/>
                      <a:pt x="264889" y="589812"/>
                    </a:cubicBezTo>
                    <a:cubicBezTo>
                      <a:pt x="391952" y="598766"/>
                      <a:pt x="410050" y="666488"/>
                      <a:pt x="398239" y="713637"/>
                    </a:cubicBezTo>
                    <a:cubicBezTo>
                      <a:pt x="388714" y="751737"/>
                      <a:pt x="360139" y="761262"/>
                      <a:pt x="331564" y="770787"/>
                    </a:cubicBezTo>
                    <a:cubicBezTo>
                      <a:pt x="264889" y="780312"/>
                      <a:pt x="246791" y="753547"/>
                      <a:pt x="208025" y="732782"/>
                    </a:cubicBezTo>
                    <a:cubicBezTo>
                      <a:pt x="208025" y="732782"/>
                      <a:pt x="208025" y="732782"/>
                      <a:pt x="208025" y="732782"/>
                    </a:cubicBezTo>
                    <a:cubicBezTo>
                      <a:pt x="169639" y="713637"/>
                      <a:pt x="127538" y="676871"/>
                      <a:pt x="78008" y="774026"/>
                    </a:cubicBezTo>
                    <a:cubicBezTo>
                      <a:pt x="55339" y="818317"/>
                      <a:pt x="55339" y="827842"/>
                      <a:pt x="88009" y="853464"/>
                    </a:cubicBezTo>
                    <a:cubicBezTo>
                      <a:pt x="119442" y="878134"/>
                      <a:pt x="141064" y="894517"/>
                      <a:pt x="171829" y="904613"/>
                    </a:cubicBezTo>
                    <a:cubicBezTo>
                      <a:pt x="235552" y="925568"/>
                      <a:pt x="236314" y="923092"/>
                      <a:pt x="235837" y="986909"/>
                    </a:cubicBezTo>
                    <a:cubicBezTo>
                      <a:pt x="235647" y="1016151"/>
                      <a:pt x="235456" y="1035677"/>
                      <a:pt x="264889" y="1037392"/>
                    </a:cubicBezTo>
                    <a:cubicBezTo>
                      <a:pt x="294416" y="1039106"/>
                      <a:pt x="328516" y="1037392"/>
                      <a:pt x="360139" y="1037392"/>
                    </a:cubicBezTo>
                    <a:cubicBezTo>
                      <a:pt x="398239" y="1037487"/>
                      <a:pt x="398239" y="1008912"/>
                      <a:pt x="397953" y="964526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38FB4498-49ED-4BED-8B92-8143B73D4233}"/>
                </a:ext>
              </a:extLst>
            </p:cNvPr>
            <p:cNvGrpSpPr/>
            <p:nvPr/>
          </p:nvGrpSpPr>
          <p:grpSpPr>
            <a:xfrm rot="3420858">
              <a:off x="3337699" y="1647990"/>
              <a:ext cx="728142" cy="728142"/>
              <a:chOff x="5784686" y="1323855"/>
              <a:chExt cx="1307251" cy="1307251"/>
            </a:xfrm>
          </p:grpSpPr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F7646688-4D80-462E-8592-A2378DE4E036}"/>
                  </a:ext>
                </a:extLst>
              </p:cNvPr>
              <p:cNvSpPr/>
              <p:nvPr/>
            </p:nvSpPr>
            <p:spPr>
              <a:xfrm>
                <a:off x="5784686" y="1323855"/>
                <a:ext cx="1307251" cy="1307251"/>
              </a:xfrm>
              <a:custGeom>
                <a:avLst/>
                <a:gdLst>
                  <a:gd name="connsiteX0" fmla="*/ 1819275 w 1819275"/>
                  <a:gd name="connsiteY0" fmla="*/ 909638 h 1819275"/>
                  <a:gd name="connsiteX1" fmla="*/ 909638 w 1819275"/>
                  <a:gd name="connsiteY1" fmla="*/ 1819275 h 1819275"/>
                  <a:gd name="connsiteX2" fmla="*/ 0 w 1819275"/>
                  <a:gd name="connsiteY2" fmla="*/ 909637 h 1819275"/>
                  <a:gd name="connsiteX3" fmla="*/ 909638 w 1819275"/>
                  <a:gd name="connsiteY3" fmla="*/ 0 h 1819275"/>
                  <a:gd name="connsiteX4" fmla="*/ 1819275 w 1819275"/>
                  <a:gd name="connsiteY4" fmla="*/ 909638 h 1819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9275" h="1819275">
                    <a:moveTo>
                      <a:pt x="1819275" y="909638"/>
                    </a:moveTo>
                    <a:cubicBezTo>
                      <a:pt x="1819275" y="1412016"/>
                      <a:pt x="1412016" y="1819275"/>
                      <a:pt x="909638" y="1819275"/>
                    </a:cubicBezTo>
                    <a:cubicBezTo>
                      <a:pt x="407259" y="1819275"/>
                      <a:pt x="0" y="1412016"/>
                      <a:pt x="0" y="909637"/>
                    </a:cubicBezTo>
                    <a:cubicBezTo>
                      <a:pt x="0" y="407258"/>
                      <a:pt x="407259" y="0"/>
                      <a:pt x="909638" y="0"/>
                    </a:cubicBezTo>
                    <a:cubicBezTo>
                      <a:pt x="1412016" y="0"/>
                      <a:pt x="1819275" y="407258"/>
                      <a:pt x="1819275" y="909638"/>
                    </a:cubicBezTo>
                    <a:close/>
                  </a:path>
                </a:pathLst>
              </a:custGeom>
              <a:solidFill>
                <a:srgbClr val="DA7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6C3BC9C4-3908-495C-A8FA-B520495F4E69}"/>
                  </a:ext>
                </a:extLst>
              </p:cNvPr>
              <p:cNvSpPr/>
              <p:nvPr/>
            </p:nvSpPr>
            <p:spPr>
              <a:xfrm>
                <a:off x="5825751" y="1364920"/>
                <a:ext cx="1225120" cy="1225120"/>
              </a:xfrm>
              <a:custGeom>
                <a:avLst/>
                <a:gdLst>
                  <a:gd name="connsiteX0" fmla="*/ 1704975 w 1704975"/>
                  <a:gd name="connsiteY0" fmla="*/ 852488 h 1704975"/>
                  <a:gd name="connsiteX1" fmla="*/ 852488 w 1704975"/>
                  <a:gd name="connsiteY1" fmla="*/ 1704975 h 1704975"/>
                  <a:gd name="connsiteX2" fmla="*/ 0 w 1704975"/>
                  <a:gd name="connsiteY2" fmla="*/ 852487 h 1704975"/>
                  <a:gd name="connsiteX3" fmla="*/ 852488 w 1704975"/>
                  <a:gd name="connsiteY3" fmla="*/ 0 h 1704975"/>
                  <a:gd name="connsiteX4" fmla="*/ 1704975 w 1704975"/>
                  <a:gd name="connsiteY4" fmla="*/ 852488 h 170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4975" h="1704975">
                    <a:moveTo>
                      <a:pt x="1704975" y="852488"/>
                    </a:moveTo>
                    <a:cubicBezTo>
                      <a:pt x="1704975" y="1323303"/>
                      <a:pt x="1323304" y="1704975"/>
                      <a:pt x="852488" y="1704975"/>
                    </a:cubicBezTo>
                    <a:cubicBezTo>
                      <a:pt x="381672" y="1704975"/>
                      <a:pt x="0" y="1323303"/>
                      <a:pt x="0" y="852487"/>
                    </a:cubicBezTo>
                    <a:cubicBezTo>
                      <a:pt x="0" y="381672"/>
                      <a:pt x="381672" y="0"/>
                      <a:pt x="852488" y="0"/>
                    </a:cubicBezTo>
                    <a:cubicBezTo>
                      <a:pt x="1323304" y="0"/>
                      <a:pt x="1704975" y="381672"/>
                      <a:pt x="1704975" y="852488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81E5F2EE-ABEC-4575-A517-9F48491E0CDA}"/>
                  </a:ext>
                </a:extLst>
              </p:cNvPr>
              <p:cNvSpPr/>
              <p:nvPr/>
            </p:nvSpPr>
            <p:spPr>
              <a:xfrm>
                <a:off x="5920475" y="1459576"/>
                <a:ext cx="1035671" cy="1035671"/>
              </a:xfrm>
              <a:custGeom>
                <a:avLst/>
                <a:gdLst>
                  <a:gd name="connsiteX0" fmla="*/ 1441323 w 1441322"/>
                  <a:gd name="connsiteY0" fmla="*/ 720661 h 1441323"/>
                  <a:gd name="connsiteX1" fmla="*/ 720661 w 1441322"/>
                  <a:gd name="connsiteY1" fmla="*/ 1441323 h 1441323"/>
                  <a:gd name="connsiteX2" fmla="*/ 0 w 1441322"/>
                  <a:gd name="connsiteY2" fmla="*/ 720661 h 1441323"/>
                  <a:gd name="connsiteX3" fmla="*/ 720661 w 1441322"/>
                  <a:gd name="connsiteY3" fmla="*/ 0 h 1441323"/>
                  <a:gd name="connsiteX4" fmla="*/ 1441323 w 1441322"/>
                  <a:gd name="connsiteY4" fmla="*/ 720661 h 144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1322" h="1441323">
                    <a:moveTo>
                      <a:pt x="1441323" y="720661"/>
                    </a:moveTo>
                    <a:cubicBezTo>
                      <a:pt x="1441323" y="1118672"/>
                      <a:pt x="1118672" y="1441323"/>
                      <a:pt x="720661" y="1441323"/>
                    </a:cubicBezTo>
                    <a:cubicBezTo>
                      <a:pt x="322651" y="1441323"/>
                      <a:pt x="0" y="1118672"/>
                      <a:pt x="0" y="720661"/>
                    </a:cubicBezTo>
                    <a:cubicBezTo>
                      <a:pt x="0" y="322651"/>
                      <a:pt x="322651" y="0"/>
                      <a:pt x="720661" y="0"/>
                    </a:cubicBezTo>
                    <a:cubicBezTo>
                      <a:pt x="1118672" y="0"/>
                      <a:pt x="1441323" y="322651"/>
                      <a:pt x="1441323" y="720661"/>
                    </a:cubicBezTo>
                    <a:close/>
                  </a:path>
                </a:pathLst>
              </a:custGeom>
              <a:solidFill>
                <a:srgbClr val="FD980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83D9ACA1-848D-423E-A9EA-015E4F58A0CF}"/>
                  </a:ext>
                </a:extLst>
              </p:cNvPr>
              <p:cNvSpPr/>
              <p:nvPr/>
            </p:nvSpPr>
            <p:spPr>
              <a:xfrm>
                <a:off x="6258993" y="1604656"/>
                <a:ext cx="417850" cy="746040"/>
              </a:xfrm>
              <a:custGeom>
                <a:avLst/>
                <a:gdLst>
                  <a:gd name="connsiteX0" fmla="*/ 397953 w 581514"/>
                  <a:gd name="connsiteY0" fmla="*/ 964526 h 1038249"/>
                  <a:gd name="connsiteX1" fmla="*/ 440815 w 581514"/>
                  <a:gd name="connsiteY1" fmla="*/ 891564 h 1038249"/>
                  <a:gd name="connsiteX2" fmla="*/ 570069 w 581514"/>
                  <a:gd name="connsiteY2" fmla="*/ 607433 h 1038249"/>
                  <a:gd name="connsiteX3" fmla="*/ 413193 w 581514"/>
                  <a:gd name="connsiteY3" fmla="*/ 467892 h 1038249"/>
                  <a:gd name="connsiteX4" fmla="*/ 236695 w 581514"/>
                  <a:gd name="connsiteY4" fmla="*/ 414457 h 1038249"/>
                  <a:gd name="connsiteX5" fmla="*/ 169639 w 581514"/>
                  <a:gd name="connsiteY5" fmla="*/ 342257 h 1038249"/>
                  <a:gd name="connsiteX6" fmla="*/ 236314 w 581514"/>
                  <a:gd name="connsiteY6" fmla="*/ 266057 h 1038249"/>
                  <a:gd name="connsiteX7" fmla="*/ 355186 w 581514"/>
                  <a:gd name="connsiteY7" fmla="*/ 294442 h 1038249"/>
                  <a:gd name="connsiteX8" fmla="*/ 464438 w 581514"/>
                  <a:gd name="connsiteY8" fmla="*/ 295585 h 1038249"/>
                  <a:gd name="connsiteX9" fmla="*/ 473486 w 581514"/>
                  <a:gd name="connsiteY9" fmla="*/ 167664 h 1038249"/>
                  <a:gd name="connsiteX10" fmla="*/ 375379 w 581514"/>
                  <a:gd name="connsiteY10" fmla="*/ 121849 h 1038249"/>
                  <a:gd name="connsiteX11" fmla="*/ 340327 w 581514"/>
                  <a:gd name="connsiteY11" fmla="*/ 75938 h 1038249"/>
                  <a:gd name="connsiteX12" fmla="*/ 302227 w 581514"/>
                  <a:gd name="connsiteY12" fmla="*/ 119 h 1038249"/>
                  <a:gd name="connsiteX13" fmla="*/ 302227 w 581514"/>
                  <a:gd name="connsiteY13" fmla="*/ 119 h 1038249"/>
                  <a:gd name="connsiteX14" fmla="*/ 259364 w 581514"/>
                  <a:gd name="connsiteY14" fmla="*/ 24 h 1038249"/>
                  <a:gd name="connsiteX15" fmla="*/ 169924 w 581514"/>
                  <a:gd name="connsiteY15" fmla="*/ 88511 h 1038249"/>
                  <a:gd name="connsiteX16" fmla="*/ 133634 w 581514"/>
                  <a:gd name="connsiteY16" fmla="*/ 152138 h 1038249"/>
                  <a:gd name="connsiteX17" fmla="*/ 87247 w 581514"/>
                  <a:gd name="connsiteY17" fmla="*/ 184619 h 1038249"/>
                  <a:gd name="connsiteX18" fmla="*/ 79532 w 581514"/>
                  <a:gd name="connsiteY18" fmla="*/ 522280 h 1038249"/>
                  <a:gd name="connsiteX19" fmla="*/ 264889 w 581514"/>
                  <a:gd name="connsiteY19" fmla="*/ 589812 h 1038249"/>
                  <a:gd name="connsiteX20" fmla="*/ 398239 w 581514"/>
                  <a:gd name="connsiteY20" fmla="*/ 713637 h 1038249"/>
                  <a:gd name="connsiteX21" fmla="*/ 331564 w 581514"/>
                  <a:gd name="connsiteY21" fmla="*/ 770787 h 1038249"/>
                  <a:gd name="connsiteX22" fmla="*/ 208024 w 581514"/>
                  <a:gd name="connsiteY22" fmla="*/ 732782 h 1038249"/>
                  <a:gd name="connsiteX23" fmla="*/ 208024 w 581514"/>
                  <a:gd name="connsiteY23" fmla="*/ 732782 h 1038249"/>
                  <a:gd name="connsiteX24" fmla="*/ 78008 w 581514"/>
                  <a:gd name="connsiteY24" fmla="*/ 774026 h 1038249"/>
                  <a:gd name="connsiteX25" fmla="*/ 88009 w 581514"/>
                  <a:gd name="connsiteY25" fmla="*/ 853559 h 1038249"/>
                  <a:gd name="connsiteX26" fmla="*/ 171829 w 581514"/>
                  <a:gd name="connsiteY26" fmla="*/ 904709 h 1038249"/>
                  <a:gd name="connsiteX27" fmla="*/ 235838 w 581514"/>
                  <a:gd name="connsiteY27" fmla="*/ 987005 h 1038249"/>
                  <a:gd name="connsiteX28" fmla="*/ 264889 w 581514"/>
                  <a:gd name="connsiteY28" fmla="*/ 1037487 h 1038249"/>
                  <a:gd name="connsiteX29" fmla="*/ 360139 w 581514"/>
                  <a:gd name="connsiteY29" fmla="*/ 1037487 h 1038249"/>
                  <a:gd name="connsiteX30" fmla="*/ 397953 w 581514"/>
                  <a:gd name="connsiteY30" fmla="*/ 964526 h 1038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1514" h="1038249">
                    <a:moveTo>
                      <a:pt x="397953" y="964526"/>
                    </a:moveTo>
                    <a:cubicBezTo>
                      <a:pt x="398239" y="913662"/>
                      <a:pt x="398239" y="913662"/>
                      <a:pt x="440815" y="891564"/>
                    </a:cubicBezTo>
                    <a:cubicBezTo>
                      <a:pt x="553782" y="835081"/>
                      <a:pt x="606550" y="714875"/>
                      <a:pt x="570069" y="607433"/>
                    </a:cubicBezTo>
                    <a:cubicBezTo>
                      <a:pt x="544257" y="531233"/>
                      <a:pt x="483106" y="493133"/>
                      <a:pt x="413193" y="467892"/>
                    </a:cubicBezTo>
                    <a:cubicBezTo>
                      <a:pt x="355471" y="447032"/>
                      <a:pt x="295083" y="433602"/>
                      <a:pt x="236695" y="414457"/>
                    </a:cubicBezTo>
                    <a:cubicBezTo>
                      <a:pt x="208024" y="405027"/>
                      <a:pt x="167638" y="373499"/>
                      <a:pt x="169639" y="342257"/>
                    </a:cubicBezTo>
                    <a:cubicBezTo>
                      <a:pt x="172020" y="302919"/>
                      <a:pt x="201166" y="279392"/>
                      <a:pt x="236314" y="266057"/>
                    </a:cubicBezTo>
                    <a:cubicBezTo>
                      <a:pt x="292702" y="244626"/>
                      <a:pt x="331564" y="275582"/>
                      <a:pt x="355186" y="294442"/>
                    </a:cubicBezTo>
                    <a:cubicBezTo>
                      <a:pt x="400239" y="330446"/>
                      <a:pt x="426814" y="332732"/>
                      <a:pt x="464438" y="295585"/>
                    </a:cubicBezTo>
                    <a:cubicBezTo>
                      <a:pt x="531589" y="227957"/>
                      <a:pt x="537875" y="216051"/>
                      <a:pt x="473486" y="167664"/>
                    </a:cubicBezTo>
                    <a:cubicBezTo>
                      <a:pt x="444054" y="145566"/>
                      <a:pt x="411383" y="129945"/>
                      <a:pt x="375379" y="121849"/>
                    </a:cubicBezTo>
                    <a:cubicBezTo>
                      <a:pt x="350518" y="116324"/>
                      <a:pt x="339850" y="104513"/>
                      <a:pt x="340327" y="75938"/>
                    </a:cubicBezTo>
                    <a:cubicBezTo>
                      <a:pt x="341089" y="27932"/>
                      <a:pt x="341089" y="-643"/>
                      <a:pt x="302227" y="119"/>
                    </a:cubicBezTo>
                    <a:cubicBezTo>
                      <a:pt x="302227" y="119"/>
                      <a:pt x="302227" y="119"/>
                      <a:pt x="302227" y="119"/>
                    </a:cubicBezTo>
                    <a:cubicBezTo>
                      <a:pt x="287939" y="119"/>
                      <a:pt x="273652" y="119"/>
                      <a:pt x="259364" y="24"/>
                    </a:cubicBezTo>
                    <a:cubicBezTo>
                      <a:pt x="169639" y="-738"/>
                      <a:pt x="168591" y="16312"/>
                      <a:pt x="169924" y="88511"/>
                    </a:cubicBezTo>
                    <a:cubicBezTo>
                      <a:pt x="170496" y="118896"/>
                      <a:pt x="164019" y="139756"/>
                      <a:pt x="133634" y="152138"/>
                    </a:cubicBezTo>
                    <a:cubicBezTo>
                      <a:pt x="116584" y="159092"/>
                      <a:pt x="100963" y="171760"/>
                      <a:pt x="87247" y="184619"/>
                    </a:cubicBezTo>
                    <a:cubicBezTo>
                      <a:pt x="-13337" y="278821"/>
                      <a:pt x="-40864" y="425411"/>
                      <a:pt x="79532" y="522280"/>
                    </a:cubicBezTo>
                    <a:cubicBezTo>
                      <a:pt x="131348" y="563904"/>
                      <a:pt x="197547" y="585050"/>
                      <a:pt x="264889" y="589812"/>
                    </a:cubicBezTo>
                    <a:cubicBezTo>
                      <a:pt x="391952" y="598766"/>
                      <a:pt x="410050" y="666488"/>
                      <a:pt x="398239" y="713637"/>
                    </a:cubicBezTo>
                    <a:cubicBezTo>
                      <a:pt x="388714" y="751737"/>
                      <a:pt x="360139" y="761262"/>
                      <a:pt x="331564" y="770787"/>
                    </a:cubicBezTo>
                    <a:cubicBezTo>
                      <a:pt x="264889" y="780312"/>
                      <a:pt x="246791" y="753547"/>
                      <a:pt x="208024" y="732782"/>
                    </a:cubicBezTo>
                    <a:cubicBezTo>
                      <a:pt x="208024" y="732782"/>
                      <a:pt x="208024" y="732782"/>
                      <a:pt x="208024" y="732782"/>
                    </a:cubicBezTo>
                    <a:cubicBezTo>
                      <a:pt x="169639" y="713637"/>
                      <a:pt x="127538" y="676871"/>
                      <a:pt x="78008" y="774026"/>
                    </a:cubicBezTo>
                    <a:cubicBezTo>
                      <a:pt x="55339" y="818412"/>
                      <a:pt x="55339" y="827937"/>
                      <a:pt x="88009" y="853559"/>
                    </a:cubicBezTo>
                    <a:cubicBezTo>
                      <a:pt x="119442" y="878229"/>
                      <a:pt x="141064" y="894612"/>
                      <a:pt x="171829" y="904709"/>
                    </a:cubicBezTo>
                    <a:cubicBezTo>
                      <a:pt x="235552" y="925664"/>
                      <a:pt x="236314" y="923187"/>
                      <a:pt x="235838" y="987005"/>
                    </a:cubicBezTo>
                    <a:cubicBezTo>
                      <a:pt x="235647" y="1016246"/>
                      <a:pt x="235456" y="1035773"/>
                      <a:pt x="264889" y="1037487"/>
                    </a:cubicBezTo>
                    <a:cubicBezTo>
                      <a:pt x="294416" y="1039202"/>
                      <a:pt x="328516" y="1037487"/>
                      <a:pt x="360139" y="1037487"/>
                    </a:cubicBezTo>
                    <a:cubicBezTo>
                      <a:pt x="398239" y="1037487"/>
                      <a:pt x="398239" y="1008912"/>
                      <a:pt x="397953" y="964526"/>
                    </a:cubicBezTo>
                    <a:close/>
                  </a:path>
                </a:pathLst>
              </a:custGeom>
              <a:solidFill>
                <a:srgbClr val="DA7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829C13A6-A215-4F51-8A31-D8774870B5E4}"/>
                  </a:ext>
                </a:extLst>
              </p:cNvPr>
              <p:cNvSpPr/>
              <p:nvPr/>
            </p:nvSpPr>
            <p:spPr>
              <a:xfrm>
                <a:off x="5920475" y="1492223"/>
                <a:ext cx="336668" cy="970377"/>
              </a:xfrm>
              <a:custGeom>
                <a:avLst/>
                <a:gdLst>
                  <a:gd name="connsiteX0" fmla="*/ 468535 w 468534"/>
                  <a:gd name="connsiteY0" fmla="*/ 0 h 1350454"/>
                  <a:gd name="connsiteX1" fmla="*/ 0 w 468534"/>
                  <a:gd name="connsiteY1" fmla="*/ 675227 h 1350454"/>
                  <a:gd name="connsiteX2" fmla="*/ 468535 w 468534"/>
                  <a:gd name="connsiteY2" fmla="*/ 1350455 h 1350454"/>
                  <a:gd name="connsiteX3" fmla="*/ 200025 w 468534"/>
                  <a:gd name="connsiteY3" fmla="*/ 675227 h 1350454"/>
                  <a:gd name="connsiteX4" fmla="*/ 468535 w 468534"/>
                  <a:gd name="connsiteY4" fmla="*/ 0 h 1350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4" h="1350454">
                    <a:moveTo>
                      <a:pt x="468535" y="0"/>
                    </a:moveTo>
                    <a:cubicBezTo>
                      <a:pt x="194881" y="102203"/>
                      <a:pt x="0" y="365951"/>
                      <a:pt x="0" y="675227"/>
                    </a:cubicBezTo>
                    <a:cubicBezTo>
                      <a:pt x="0" y="984504"/>
                      <a:pt x="194881" y="1248251"/>
                      <a:pt x="468535" y="1350455"/>
                    </a:cubicBezTo>
                    <a:cubicBezTo>
                      <a:pt x="302133" y="1174337"/>
                      <a:pt x="200025" y="936688"/>
                      <a:pt x="200025" y="675227"/>
                    </a:cubicBezTo>
                    <a:cubicBezTo>
                      <a:pt x="200025" y="413766"/>
                      <a:pt x="302133" y="176117"/>
                      <a:pt x="468535" y="0"/>
                    </a:cubicBezTo>
                    <a:close/>
                  </a:path>
                </a:pathLst>
              </a:custGeom>
              <a:solidFill>
                <a:srgbClr val="DA7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14108079-9629-4BEF-B8D5-E38069CAAB8F}"/>
                  </a:ext>
                </a:extLst>
              </p:cNvPr>
              <p:cNvSpPr/>
              <p:nvPr/>
            </p:nvSpPr>
            <p:spPr>
              <a:xfrm>
                <a:off x="6199859" y="1604862"/>
                <a:ext cx="417850" cy="745971"/>
              </a:xfrm>
              <a:custGeom>
                <a:avLst/>
                <a:gdLst>
                  <a:gd name="connsiteX0" fmla="*/ 397953 w 581514"/>
                  <a:gd name="connsiteY0" fmla="*/ 964526 h 1038153"/>
                  <a:gd name="connsiteX1" fmla="*/ 440815 w 581514"/>
                  <a:gd name="connsiteY1" fmla="*/ 891564 h 1038153"/>
                  <a:gd name="connsiteX2" fmla="*/ 570070 w 581514"/>
                  <a:gd name="connsiteY2" fmla="*/ 607433 h 1038153"/>
                  <a:gd name="connsiteX3" fmla="*/ 413193 w 581514"/>
                  <a:gd name="connsiteY3" fmla="*/ 467892 h 1038153"/>
                  <a:gd name="connsiteX4" fmla="*/ 236695 w 581514"/>
                  <a:gd name="connsiteY4" fmla="*/ 414457 h 1038153"/>
                  <a:gd name="connsiteX5" fmla="*/ 169639 w 581514"/>
                  <a:gd name="connsiteY5" fmla="*/ 342257 h 1038153"/>
                  <a:gd name="connsiteX6" fmla="*/ 236314 w 581514"/>
                  <a:gd name="connsiteY6" fmla="*/ 266057 h 1038153"/>
                  <a:gd name="connsiteX7" fmla="*/ 355186 w 581514"/>
                  <a:gd name="connsiteY7" fmla="*/ 294442 h 1038153"/>
                  <a:gd name="connsiteX8" fmla="*/ 464437 w 581514"/>
                  <a:gd name="connsiteY8" fmla="*/ 295585 h 1038153"/>
                  <a:gd name="connsiteX9" fmla="*/ 473486 w 581514"/>
                  <a:gd name="connsiteY9" fmla="*/ 167664 h 1038153"/>
                  <a:gd name="connsiteX10" fmla="*/ 375379 w 581514"/>
                  <a:gd name="connsiteY10" fmla="*/ 121849 h 1038153"/>
                  <a:gd name="connsiteX11" fmla="*/ 340327 w 581514"/>
                  <a:gd name="connsiteY11" fmla="*/ 75938 h 1038153"/>
                  <a:gd name="connsiteX12" fmla="*/ 302227 w 581514"/>
                  <a:gd name="connsiteY12" fmla="*/ 119 h 1038153"/>
                  <a:gd name="connsiteX13" fmla="*/ 302227 w 581514"/>
                  <a:gd name="connsiteY13" fmla="*/ 119 h 1038153"/>
                  <a:gd name="connsiteX14" fmla="*/ 259364 w 581514"/>
                  <a:gd name="connsiteY14" fmla="*/ 24 h 1038153"/>
                  <a:gd name="connsiteX15" fmla="*/ 169925 w 581514"/>
                  <a:gd name="connsiteY15" fmla="*/ 88511 h 1038153"/>
                  <a:gd name="connsiteX16" fmla="*/ 133634 w 581514"/>
                  <a:gd name="connsiteY16" fmla="*/ 152138 h 1038153"/>
                  <a:gd name="connsiteX17" fmla="*/ 87247 w 581514"/>
                  <a:gd name="connsiteY17" fmla="*/ 184619 h 1038153"/>
                  <a:gd name="connsiteX18" fmla="*/ 79532 w 581514"/>
                  <a:gd name="connsiteY18" fmla="*/ 522280 h 1038153"/>
                  <a:gd name="connsiteX19" fmla="*/ 264889 w 581514"/>
                  <a:gd name="connsiteY19" fmla="*/ 589812 h 1038153"/>
                  <a:gd name="connsiteX20" fmla="*/ 398239 w 581514"/>
                  <a:gd name="connsiteY20" fmla="*/ 713637 h 1038153"/>
                  <a:gd name="connsiteX21" fmla="*/ 331564 w 581514"/>
                  <a:gd name="connsiteY21" fmla="*/ 770787 h 1038153"/>
                  <a:gd name="connsiteX22" fmla="*/ 208025 w 581514"/>
                  <a:gd name="connsiteY22" fmla="*/ 732782 h 1038153"/>
                  <a:gd name="connsiteX23" fmla="*/ 208025 w 581514"/>
                  <a:gd name="connsiteY23" fmla="*/ 732782 h 1038153"/>
                  <a:gd name="connsiteX24" fmla="*/ 78008 w 581514"/>
                  <a:gd name="connsiteY24" fmla="*/ 774026 h 1038153"/>
                  <a:gd name="connsiteX25" fmla="*/ 88009 w 581514"/>
                  <a:gd name="connsiteY25" fmla="*/ 853464 h 1038153"/>
                  <a:gd name="connsiteX26" fmla="*/ 171829 w 581514"/>
                  <a:gd name="connsiteY26" fmla="*/ 904613 h 1038153"/>
                  <a:gd name="connsiteX27" fmla="*/ 235837 w 581514"/>
                  <a:gd name="connsiteY27" fmla="*/ 986909 h 1038153"/>
                  <a:gd name="connsiteX28" fmla="*/ 264889 w 581514"/>
                  <a:gd name="connsiteY28" fmla="*/ 1037392 h 1038153"/>
                  <a:gd name="connsiteX29" fmla="*/ 360139 w 581514"/>
                  <a:gd name="connsiteY29" fmla="*/ 1037392 h 1038153"/>
                  <a:gd name="connsiteX30" fmla="*/ 397953 w 581514"/>
                  <a:gd name="connsiteY30" fmla="*/ 964526 h 1038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1514" h="1038153">
                    <a:moveTo>
                      <a:pt x="397953" y="964526"/>
                    </a:moveTo>
                    <a:cubicBezTo>
                      <a:pt x="398239" y="913662"/>
                      <a:pt x="398239" y="913662"/>
                      <a:pt x="440815" y="891564"/>
                    </a:cubicBezTo>
                    <a:cubicBezTo>
                      <a:pt x="553782" y="835081"/>
                      <a:pt x="606550" y="714875"/>
                      <a:pt x="570070" y="607433"/>
                    </a:cubicBezTo>
                    <a:cubicBezTo>
                      <a:pt x="544257" y="531233"/>
                      <a:pt x="483106" y="493133"/>
                      <a:pt x="413193" y="467892"/>
                    </a:cubicBezTo>
                    <a:cubicBezTo>
                      <a:pt x="355471" y="447032"/>
                      <a:pt x="295083" y="433602"/>
                      <a:pt x="236695" y="414457"/>
                    </a:cubicBezTo>
                    <a:cubicBezTo>
                      <a:pt x="208025" y="405027"/>
                      <a:pt x="167638" y="373499"/>
                      <a:pt x="169639" y="342257"/>
                    </a:cubicBezTo>
                    <a:cubicBezTo>
                      <a:pt x="172020" y="302919"/>
                      <a:pt x="201167" y="279392"/>
                      <a:pt x="236314" y="266057"/>
                    </a:cubicBezTo>
                    <a:cubicBezTo>
                      <a:pt x="292702" y="244626"/>
                      <a:pt x="331564" y="275582"/>
                      <a:pt x="355186" y="294442"/>
                    </a:cubicBezTo>
                    <a:cubicBezTo>
                      <a:pt x="400239" y="330446"/>
                      <a:pt x="426814" y="332732"/>
                      <a:pt x="464437" y="295585"/>
                    </a:cubicBezTo>
                    <a:cubicBezTo>
                      <a:pt x="531589" y="227957"/>
                      <a:pt x="537875" y="216051"/>
                      <a:pt x="473486" y="167664"/>
                    </a:cubicBezTo>
                    <a:cubicBezTo>
                      <a:pt x="444054" y="145566"/>
                      <a:pt x="411383" y="129945"/>
                      <a:pt x="375379" y="121849"/>
                    </a:cubicBezTo>
                    <a:cubicBezTo>
                      <a:pt x="350518" y="116324"/>
                      <a:pt x="339851" y="104513"/>
                      <a:pt x="340327" y="75938"/>
                    </a:cubicBezTo>
                    <a:cubicBezTo>
                      <a:pt x="341089" y="27932"/>
                      <a:pt x="341089" y="-643"/>
                      <a:pt x="302227" y="119"/>
                    </a:cubicBezTo>
                    <a:cubicBezTo>
                      <a:pt x="302227" y="119"/>
                      <a:pt x="302227" y="119"/>
                      <a:pt x="302227" y="119"/>
                    </a:cubicBezTo>
                    <a:cubicBezTo>
                      <a:pt x="287939" y="119"/>
                      <a:pt x="273652" y="119"/>
                      <a:pt x="259364" y="24"/>
                    </a:cubicBezTo>
                    <a:cubicBezTo>
                      <a:pt x="169639" y="-738"/>
                      <a:pt x="168591" y="16312"/>
                      <a:pt x="169925" y="88511"/>
                    </a:cubicBezTo>
                    <a:cubicBezTo>
                      <a:pt x="170496" y="118896"/>
                      <a:pt x="164019" y="139756"/>
                      <a:pt x="133634" y="152138"/>
                    </a:cubicBezTo>
                    <a:cubicBezTo>
                      <a:pt x="116584" y="159092"/>
                      <a:pt x="100963" y="171760"/>
                      <a:pt x="87247" y="184619"/>
                    </a:cubicBezTo>
                    <a:cubicBezTo>
                      <a:pt x="-13337" y="278821"/>
                      <a:pt x="-40864" y="425411"/>
                      <a:pt x="79532" y="522280"/>
                    </a:cubicBezTo>
                    <a:cubicBezTo>
                      <a:pt x="131348" y="563904"/>
                      <a:pt x="197547" y="585050"/>
                      <a:pt x="264889" y="589812"/>
                    </a:cubicBezTo>
                    <a:cubicBezTo>
                      <a:pt x="391952" y="598766"/>
                      <a:pt x="410050" y="666488"/>
                      <a:pt x="398239" y="713637"/>
                    </a:cubicBezTo>
                    <a:cubicBezTo>
                      <a:pt x="388714" y="751737"/>
                      <a:pt x="360139" y="761262"/>
                      <a:pt x="331564" y="770787"/>
                    </a:cubicBezTo>
                    <a:cubicBezTo>
                      <a:pt x="264889" y="780312"/>
                      <a:pt x="246791" y="753547"/>
                      <a:pt x="208025" y="732782"/>
                    </a:cubicBezTo>
                    <a:cubicBezTo>
                      <a:pt x="208025" y="732782"/>
                      <a:pt x="208025" y="732782"/>
                      <a:pt x="208025" y="732782"/>
                    </a:cubicBezTo>
                    <a:cubicBezTo>
                      <a:pt x="169639" y="713637"/>
                      <a:pt x="127538" y="676871"/>
                      <a:pt x="78008" y="774026"/>
                    </a:cubicBezTo>
                    <a:cubicBezTo>
                      <a:pt x="55339" y="818317"/>
                      <a:pt x="55339" y="827842"/>
                      <a:pt x="88009" y="853464"/>
                    </a:cubicBezTo>
                    <a:cubicBezTo>
                      <a:pt x="119442" y="878134"/>
                      <a:pt x="141064" y="894517"/>
                      <a:pt x="171829" y="904613"/>
                    </a:cubicBezTo>
                    <a:cubicBezTo>
                      <a:pt x="235552" y="925568"/>
                      <a:pt x="236314" y="923092"/>
                      <a:pt x="235837" y="986909"/>
                    </a:cubicBezTo>
                    <a:cubicBezTo>
                      <a:pt x="235647" y="1016151"/>
                      <a:pt x="235456" y="1035677"/>
                      <a:pt x="264889" y="1037392"/>
                    </a:cubicBezTo>
                    <a:cubicBezTo>
                      <a:pt x="294416" y="1039106"/>
                      <a:pt x="328516" y="1037392"/>
                      <a:pt x="360139" y="1037392"/>
                    </a:cubicBezTo>
                    <a:cubicBezTo>
                      <a:pt x="398239" y="1037487"/>
                      <a:pt x="398239" y="1008912"/>
                      <a:pt x="397953" y="964526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19113D2D-E79F-4E85-BB47-4F635966FC90}"/>
                </a:ext>
              </a:extLst>
            </p:cNvPr>
            <p:cNvGrpSpPr/>
            <p:nvPr/>
          </p:nvGrpSpPr>
          <p:grpSpPr>
            <a:xfrm rot="3420858">
              <a:off x="3390972" y="4978381"/>
              <a:ext cx="527821" cy="527821"/>
              <a:chOff x="5784686" y="1323855"/>
              <a:chExt cx="1307251" cy="1307251"/>
            </a:xfrm>
          </p:grpSpPr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8204DE2C-83C9-483F-B444-956CC7B0E37E}"/>
                  </a:ext>
                </a:extLst>
              </p:cNvPr>
              <p:cNvSpPr/>
              <p:nvPr/>
            </p:nvSpPr>
            <p:spPr>
              <a:xfrm>
                <a:off x="5784686" y="1323855"/>
                <a:ext cx="1307251" cy="1307251"/>
              </a:xfrm>
              <a:custGeom>
                <a:avLst/>
                <a:gdLst>
                  <a:gd name="connsiteX0" fmla="*/ 1819275 w 1819275"/>
                  <a:gd name="connsiteY0" fmla="*/ 909638 h 1819275"/>
                  <a:gd name="connsiteX1" fmla="*/ 909638 w 1819275"/>
                  <a:gd name="connsiteY1" fmla="*/ 1819275 h 1819275"/>
                  <a:gd name="connsiteX2" fmla="*/ 0 w 1819275"/>
                  <a:gd name="connsiteY2" fmla="*/ 909637 h 1819275"/>
                  <a:gd name="connsiteX3" fmla="*/ 909638 w 1819275"/>
                  <a:gd name="connsiteY3" fmla="*/ 0 h 1819275"/>
                  <a:gd name="connsiteX4" fmla="*/ 1819275 w 1819275"/>
                  <a:gd name="connsiteY4" fmla="*/ 909638 h 1819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9275" h="1819275">
                    <a:moveTo>
                      <a:pt x="1819275" y="909638"/>
                    </a:moveTo>
                    <a:cubicBezTo>
                      <a:pt x="1819275" y="1412016"/>
                      <a:pt x="1412016" y="1819275"/>
                      <a:pt x="909638" y="1819275"/>
                    </a:cubicBezTo>
                    <a:cubicBezTo>
                      <a:pt x="407259" y="1819275"/>
                      <a:pt x="0" y="1412016"/>
                      <a:pt x="0" y="909637"/>
                    </a:cubicBezTo>
                    <a:cubicBezTo>
                      <a:pt x="0" y="407258"/>
                      <a:pt x="407259" y="0"/>
                      <a:pt x="909638" y="0"/>
                    </a:cubicBezTo>
                    <a:cubicBezTo>
                      <a:pt x="1412016" y="0"/>
                      <a:pt x="1819275" y="407258"/>
                      <a:pt x="1819275" y="909638"/>
                    </a:cubicBezTo>
                    <a:close/>
                  </a:path>
                </a:pathLst>
              </a:custGeom>
              <a:solidFill>
                <a:srgbClr val="DA7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A3D6AC56-53F8-4196-A082-5C3332DE8941}"/>
                  </a:ext>
                </a:extLst>
              </p:cNvPr>
              <p:cNvSpPr/>
              <p:nvPr/>
            </p:nvSpPr>
            <p:spPr>
              <a:xfrm>
                <a:off x="5825751" y="1364920"/>
                <a:ext cx="1225120" cy="1225120"/>
              </a:xfrm>
              <a:custGeom>
                <a:avLst/>
                <a:gdLst>
                  <a:gd name="connsiteX0" fmla="*/ 1704975 w 1704975"/>
                  <a:gd name="connsiteY0" fmla="*/ 852488 h 1704975"/>
                  <a:gd name="connsiteX1" fmla="*/ 852488 w 1704975"/>
                  <a:gd name="connsiteY1" fmla="*/ 1704975 h 1704975"/>
                  <a:gd name="connsiteX2" fmla="*/ 0 w 1704975"/>
                  <a:gd name="connsiteY2" fmla="*/ 852487 h 1704975"/>
                  <a:gd name="connsiteX3" fmla="*/ 852488 w 1704975"/>
                  <a:gd name="connsiteY3" fmla="*/ 0 h 1704975"/>
                  <a:gd name="connsiteX4" fmla="*/ 1704975 w 1704975"/>
                  <a:gd name="connsiteY4" fmla="*/ 852488 h 170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4975" h="1704975">
                    <a:moveTo>
                      <a:pt x="1704975" y="852488"/>
                    </a:moveTo>
                    <a:cubicBezTo>
                      <a:pt x="1704975" y="1323303"/>
                      <a:pt x="1323304" y="1704975"/>
                      <a:pt x="852488" y="1704975"/>
                    </a:cubicBezTo>
                    <a:cubicBezTo>
                      <a:pt x="381672" y="1704975"/>
                      <a:pt x="0" y="1323303"/>
                      <a:pt x="0" y="852487"/>
                    </a:cubicBezTo>
                    <a:cubicBezTo>
                      <a:pt x="0" y="381672"/>
                      <a:pt x="381672" y="0"/>
                      <a:pt x="852488" y="0"/>
                    </a:cubicBezTo>
                    <a:cubicBezTo>
                      <a:pt x="1323304" y="0"/>
                      <a:pt x="1704975" y="381672"/>
                      <a:pt x="1704975" y="852488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7F299BE7-0893-4E87-9C50-DEAAA33D1CA3}"/>
                  </a:ext>
                </a:extLst>
              </p:cNvPr>
              <p:cNvSpPr/>
              <p:nvPr/>
            </p:nvSpPr>
            <p:spPr>
              <a:xfrm>
                <a:off x="5920475" y="1459576"/>
                <a:ext cx="1035671" cy="1035671"/>
              </a:xfrm>
              <a:custGeom>
                <a:avLst/>
                <a:gdLst>
                  <a:gd name="connsiteX0" fmla="*/ 1441323 w 1441322"/>
                  <a:gd name="connsiteY0" fmla="*/ 720661 h 1441323"/>
                  <a:gd name="connsiteX1" fmla="*/ 720661 w 1441322"/>
                  <a:gd name="connsiteY1" fmla="*/ 1441323 h 1441323"/>
                  <a:gd name="connsiteX2" fmla="*/ 0 w 1441322"/>
                  <a:gd name="connsiteY2" fmla="*/ 720661 h 1441323"/>
                  <a:gd name="connsiteX3" fmla="*/ 720661 w 1441322"/>
                  <a:gd name="connsiteY3" fmla="*/ 0 h 1441323"/>
                  <a:gd name="connsiteX4" fmla="*/ 1441323 w 1441322"/>
                  <a:gd name="connsiteY4" fmla="*/ 720661 h 144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1322" h="1441323">
                    <a:moveTo>
                      <a:pt x="1441323" y="720661"/>
                    </a:moveTo>
                    <a:cubicBezTo>
                      <a:pt x="1441323" y="1118672"/>
                      <a:pt x="1118672" y="1441323"/>
                      <a:pt x="720661" y="1441323"/>
                    </a:cubicBezTo>
                    <a:cubicBezTo>
                      <a:pt x="322651" y="1441323"/>
                      <a:pt x="0" y="1118672"/>
                      <a:pt x="0" y="720661"/>
                    </a:cubicBezTo>
                    <a:cubicBezTo>
                      <a:pt x="0" y="322651"/>
                      <a:pt x="322651" y="0"/>
                      <a:pt x="720661" y="0"/>
                    </a:cubicBezTo>
                    <a:cubicBezTo>
                      <a:pt x="1118672" y="0"/>
                      <a:pt x="1441323" y="322651"/>
                      <a:pt x="1441323" y="720661"/>
                    </a:cubicBezTo>
                    <a:close/>
                  </a:path>
                </a:pathLst>
              </a:custGeom>
              <a:solidFill>
                <a:srgbClr val="FD980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612758AC-8155-4165-B588-B6745B4E09D9}"/>
                  </a:ext>
                </a:extLst>
              </p:cNvPr>
              <p:cNvSpPr/>
              <p:nvPr/>
            </p:nvSpPr>
            <p:spPr>
              <a:xfrm>
                <a:off x="6258993" y="1604656"/>
                <a:ext cx="417850" cy="746040"/>
              </a:xfrm>
              <a:custGeom>
                <a:avLst/>
                <a:gdLst>
                  <a:gd name="connsiteX0" fmla="*/ 397953 w 581514"/>
                  <a:gd name="connsiteY0" fmla="*/ 964526 h 1038249"/>
                  <a:gd name="connsiteX1" fmla="*/ 440815 w 581514"/>
                  <a:gd name="connsiteY1" fmla="*/ 891564 h 1038249"/>
                  <a:gd name="connsiteX2" fmla="*/ 570069 w 581514"/>
                  <a:gd name="connsiteY2" fmla="*/ 607433 h 1038249"/>
                  <a:gd name="connsiteX3" fmla="*/ 413193 w 581514"/>
                  <a:gd name="connsiteY3" fmla="*/ 467892 h 1038249"/>
                  <a:gd name="connsiteX4" fmla="*/ 236695 w 581514"/>
                  <a:gd name="connsiteY4" fmla="*/ 414457 h 1038249"/>
                  <a:gd name="connsiteX5" fmla="*/ 169639 w 581514"/>
                  <a:gd name="connsiteY5" fmla="*/ 342257 h 1038249"/>
                  <a:gd name="connsiteX6" fmla="*/ 236314 w 581514"/>
                  <a:gd name="connsiteY6" fmla="*/ 266057 h 1038249"/>
                  <a:gd name="connsiteX7" fmla="*/ 355186 w 581514"/>
                  <a:gd name="connsiteY7" fmla="*/ 294442 h 1038249"/>
                  <a:gd name="connsiteX8" fmla="*/ 464438 w 581514"/>
                  <a:gd name="connsiteY8" fmla="*/ 295585 h 1038249"/>
                  <a:gd name="connsiteX9" fmla="*/ 473486 w 581514"/>
                  <a:gd name="connsiteY9" fmla="*/ 167664 h 1038249"/>
                  <a:gd name="connsiteX10" fmla="*/ 375379 w 581514"/>
                  <a:gd name="connsiteY10" fmla="*/ 121849 h 1038249"/>
                  <a:gd name="connsiteX11" fmla="*/ 340327 w 581514"/>
                  <a:gd name="connsiteY11" fmla="*/ 75938 h 1038249"/>
                  <a:gd name="connsiteX12" fmla="*/ 302227 w 581514"/>
                  <a:gd name="connsiteY12" fmla="*/ 119 h 1038249"/>
                  <a:gd name="connsiteX13" fmla="*/ 302227 w 581514"/>
                  <a:gd name="connsiteY13" fmla="*/ 119 h 1038249"/>
                  <a:gd name="connsiteX14" fmla="*/ 259364 w 581514"/>
                  <a:gd name="connsiteY14" fmla="*/ 24 h 1038249"/>
                  <a:gd name="connsiteX15" fmla="*/ 169924 w 581514"/>
                  <a:gd name="connsiteY15" fmla="*/ 88511 h 1038249"/>
                  <a:gd name="connsiteX16" fmla="*/ 133634 w 581514"/>
                  <a:gd name="connsiteY16" fmla="*/ 152138 h 1038249"/>
                  <a:gd name="connsiteX17" fmla="*/ 87247 w 581514"/>
                  <a:gd name="connsiteY17" fmla="*/ 184619 h 1038249"/>
                  <a:gd name="connsiteX18" fmla="*/ 79532 w 581514"/>
                  <a:gd name="connsiteY18" fmla="*/ 522280 h 1038249"/>
                  <a:gd name="connsiteX19" fmla="*/ 264889 w 581514"/>
                  <a:gd name="connsiteY19" fmla="*/ 589812 h 1038249"/>
                  <a:gd name="connsiteX20" fmla="*/ 398239 w 581514"/>
                  <a:gd name="connsiteY20" fmla="*/ 713637 h 1038249"/>
                  <a:gd name="connsiteX21" fmla="*/ 331564 w 581514"/>
                  <a:gd name="connsiteY21" fmla="*/ 770787 h 1038249"/>
                  <a:gd name="connsiteX22" fmla="*/ 208024 w 581514"/>
                  <a:gd name="connsiteY22" fmla="*/ 732782 h 1038249"/>
                  <a:gd name="connsiteX23" fmla="*/ 208024 w 581514"/>
                  <a:gd name="connsiteY23" fmla="*/ 732782 h 1038249"/>
                  <a:gd name="connsiteX24" fmla="*/ 78008 w 581514"/>
                  <a:gd name="connsiteY24" fmla="*/ 774026 h 1038249"/>
                  <a:gd name="connsiteX25" fmla="*/ 88009 w 581514"/>
                  <a:gd name="connsiteY25" fmla="*/ 853559 h 1038249"/>
                  <a:gd name="connsiteX26" fmla="*/ 171829 w 581514"/>
                  <a:gd name="connsiteY26" fmla="*/ 904709 h 1038249"/>
                  <a:gd name="connsiteX27" fmla="*/ 235838 w 581514"/>
                  <a:gd name="connsiteY27" fmla="*/ 987005 h 1038249"/>
                  <a:gd name="connsiteX28" fmla="*/ 264889 w 581514"/>
                  <a:gd name="connsiteY28" fmla="*/ 1037487 h 1038249"/>
                  <a:gd name="connsiteX29" fmla="*/ 360139 w 581514"/>
                  <a:gd name="connsiteY29" fmla="*/ 1037487 h 1038249"/>
                  <a:gd name="connsiteX30" fmla="*/ 397953 w 581514"/>
                  <a:gd name="connsiteY30" fmla="*/ 964526 h 1038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1514" h="1038249">
                    <a:moveTo>
                      <a:pt x="397953" y="964526"/>
                    </a:moveTo>
                    <a:cubicBezTo>
                      <a:pt x="398239" y="913662"/>
                      <a:pt x="398239" y="913662"/>
                      <a:pt x="440815" y="891564"/>
                    </a:cubicBezTo>
                    <a:cubicBezTo>
                      <a:pt x="553782" y="835081"/>
                      <a:pt x="606550" y="714875"/>
                      <a:pt x="570069" y="607433"/>
                    </a:cubicBezTo>
                    <a:cubicBezTo>
                      <a:pt x="544257" y="531233"/>
                      <a:pt x="483106" y="493133"/>
                      <a:pt x="413193" y="467892"/>
                    </a:cubicBezTo>
                    <a:cubicBezTo>
                      <a:pt x="355471" y="447032"/>
                      <a:pt x="295083" y="433602"/>
                      <a:pt x="236695" y="414457"/>
                    </a:cubicBezTo>
                    <a:cubicBezTo>
                      <a:pt x="208024" y="405027"/>
                      <a:pt x="167638" y="373499"/>
                      <a:pt x="169639" y="342257"/>
                    </a:cubicBezTo>
                    <a:cubicBezTo>
                      <a:pt x="172020" y="302919"/>
                      <a:pt x="201166" y="279392"/>
                      <a:pt x="236314" y="266057"/>
                    </a:cubicBezTo>
                    <a:cubicBezTo>
                      <a:pt x="292702" y="244626"/>
                      <a:pt x="331564" y="275582"/>
                      <a:pt x="355186" y="294442"/>
                    </a:cubicBezTo>
                    <a:cubicBezTo>
                      <a:pt x="400239" y="330446"/>
                      <a:pt x="426814" y="332732"/>
                      <a:pt x="464438" y="295585"/>
                    </a:cubicBezTo>
                    <a:cubicBezTo>
                      <a:pt x="531589" y="227957"/>
                      <a:pt x="537875" y="216051"/>
                      <a:pt x="473486" y="167664"/>
                    </a:cubicBezTo>
                    <a:cubicBezTo>
                      <a:pt x="444054" y="145566"/>
                      <a:pt x="411383" y="129945"/>
                      <a:pt x="375379" y="121849"/>
                    </a:cubicBezTo>
                    <a:cubicBezTo>
                      <a:pt x="350518" y="116324"/>
                      <a:pt x="339850" y="104513"/>
                      <a:pt x="340327" y="75938"/>
                    </a:cubicBezTo>
                    <a:cubicBezTo>
                      <a:pt x="341089" y="27932"/>
                      <a:pt x="341089" y="-643"/>
                      <a:pt x="302227" y="119"/>
                    </a:cubicBezTo>
                    <a:cubicBezTo>
                      <a:pt x="302227" y="119"/>
                      <a:pt x="302227" y="119"/>
                      <a:pt x="302227" y="119"/>
                    </a:cubicBezTo>
                    <a:cubicBezTo>
                      <a:pt x="287939" y="119"/>
                      <a:pt x="273652" y="119"/>
                      <a:pt x="259364" y="24"/>
                    </a:cubicBezTo>
                    <a:cubicBezTo>
                      <a:pt x="169639" y="-738"/>
                      <a:pt x="168591" y="16312"/>
                      <a:pt x="169924" y="88511"/>
                    </a:cubicBezTo>
                    <a:cubicBezTo>
                      <a:pt x="170496" y="118896"/>
                      <a:pt x="164019" y="139756"/>
                      <a:pt x="133634" y="152138"/>
                    </a:cubicBezTo>
                    <a:cubicBezTo>
                      <a:pt x="116584" y="159092"/>
                      <a:pt x="100963" y="171760"/>
                      <a:pt x="87247" y="184619"/>
                    </a:cubicBezTo>
                    <a:cubicBezTo>
                      <a:pt x="-13337" y="278821"/>
                      <a:pt x="-40864" y="425411"/>
                      <a:pt x="79532" y="522280"/>
                    </a:cubicBezTo>
                    <a:cubicBezTo>
                      <a:pt x="131348" y="563904"/>
                      <a:pt x="197547" y="585050"/>
                      <a:pt x="264889" y="589812"/>
                    </a:cubicBezTo>
                    <a:cubicBezTo>
                      <a:pt x="391952" y="598766"/>
                      <a:pt x="410050" y="666488"/>
                      <a:pt x="398239" y="713637"/>
                    </a:cubicBezTo>
                    <a:cubicBezTo>
                      <a:pt x="388714" y="751737"/>
                      <a:pt x="360139" y="761262"/>
                      <a:pt x="331564" y="770787"/>
                    </a:cubicBezTo>
                    <a:cubicBezTo>
                      <a:pt x="264889" y="780312"/>
                      <a:pt x="246791" y="753547"/>
                      <a:pt x="208024" y="732782"/>
                    </a:cubicBezTo>
                    <a:cubicBezTo>
                      <a:pt x="208024" y="732782"/>
                      <a:pt x="208024" y="732782"/>
                      <a:pt x="208024" y="732782"/>
                    </a:cubicBezTo>
                    <a:cubicBezTo>
                      <a:pt x="169639" y="713637"/>
                      <a:pt x="127538" y="676871"/>
                      <a:pt x="78008" y="774026"/>
                    </a:cubicBezTo>
                    <a:cubicBezTo>
                      <a:pt x="55339" y="818412"/>
                      <a:pt x="55339" y="827937"/>
                      <a:pt x="88009" y="853559"/>
                    </a:cubicBezTo>
                    <a:cubicBezTo>
                      <a:pt x="119442" y="878229"/>
                      <a:pt x="141064" y="894612"/>
                      <a:pt x="171829" y="904709"/>
                    </a:cubicBezTo>
                    <a:cubicBezTo>
                      <a:pt x="235552" y="925664"/>
                      <a:pt x="236314" y="923187"/>
                      <a:pt x="235838" y="987005"/>
                    </a:cubicBezTo>
                    <a:cubicBezTo>
                      <a:pt x="235647" y="1016246"/>
                      <a:pt x="235456" y="1035773"/>
                      <a:pt x="264889" y="1037487"/>
                    </a:cubicBezTo>
                    <a:cubicBezTo>
                      <a:pt x="294416" y="1039202"/>
                      <a:pt x="328516" y="1037487"/>
                      <a:pt x="360139" y="1037487"/>
                    </a:cubicBezTo>
                    <a:cubicBezTo>
                      <a:pt x="398239" y="1037487"/>
                      <a:pt x="398239" y="1008912"/>
                      <a:pt x="397953" y="964526"/>
                    </a:cubicBezTo>
                    <a:close/>
                  </a:path>
                </a:pathLst>
              </a:custGeom>
              <a:solidFill>
                <a:srgbClr val="DA7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AD34ED8A-DAA4-481B-8E56-C491CDEDB3BE}"/>
                  </a:ext>
                </a:extLst>
              </p:cNvPr>
              <p:cNvSpPr/>
              <p:nvPr/>
            </p:nvSpPr>
            <p:spPr>
              <a:xfrm>
                <a:off x="5920475" y="1492223"/>
                <a:ext cx="336668" cy="970377"/>
              </a:xfrm>
              <a:custGeom>
                <a:avLst/>
                <a:gdLst>
                  <a:gd name="connsiteX0" fmla="*/ 468535 w 468534"/>
                  <a:gd name="connsiteY0" fmla="*/ 0 h 1350454"/>
                  <a:gd name="connsiteX1" fmla="*/ 0 w 468534"/>
                  <a:gd name="connsiteY1" fmla="*/ 675227 h 1350454"/>
                  <a:gd name="connsiteX2" fmla="*/ 468535 w 468534"/>
                  <a:gd name="connsiteY2" fmla="*/ 1350455 h 1350454"/>
                  <a:gd name="connsiteX3" fmla="*/ 200025 w 468534"/>
                  <a:gd name="connsiteY3" fmla="*/ 675227 h 1350454"/>
                  <a:gd name="connsiteX4" fmla="*/ 468535 w 468534"/>
                  <a:gd name="connsiteY4" fmla="*/ 0 h 1350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4" h="1350454">
                    <a:moveTo>
                      <a:pt x="468535" y="0"/>
                    </a:moveTo>
                    <a:cubicBezTo>
                      <a:pt x="194881" y="102203"/>
                      <a:pt x="0" y="365951"/>
                      <a:pt x="0" y="675227"/>
                    </a:cubicBezTo>
                    <a:cubicBezTo>
                      <a:pt x="0" y="984504"/>
                      <a:pt x="194881" y="1248251"/>
                      <a:pt x="468535" y="1350455"/>
                    </a:cubicBezTo>
                    <a:cubicBezTo>
                      <a:pt x="302133" y="1174337"/>
                      <a:pt x="200025" y="936688"/>
                      <a:pt x="200025" y="675227"/>
                    </a:cubicBezTo>
                    <a:cubicBezTo>
                      <a:pt x="200025" y="413766"/>
                      <a:pt x="302133" y="176117"/>
                      <a:pt x="468535" y="0"/>
                    </a:cubicBezTo>
                    <a:close/>
                  </a:path>
                </a:pathLst>
              </a:custGeom>
              <a:solidFill>
                <a:srgbClr val="DA7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89BD6142-8BD9-4C6B-9C46-D8C8DED76976}"/>
                  </a:ext>
                </a:extLst>
              </p:cNvPr>
              <p:cNvSpPr/>
              <p:nvPr/>
            </p:nvSpPr>
            <p:spPr>
              <a:xfrm>
                <a:off x="6199859" y="1604862"/>
                <a:ext cx="417850" cy="745971"/>
              </a:xfrm>
              <a:custGeom>
                <a:avLst/>
                <a:gdLst>
                  <a:gd name="connsiteX0" fmla="*/ 397953 w 581514"/>
                  <a:gd name="connsiteY0" fmla="*/ 964526 h 1038153"/>
                  <a:gd name="connsiteX1" fmla="*/ 440815 w 581514"/>
                  <a:gd name="connsiteY1" fmla="*/ 891564 h 1038153"/>
                  <a:gd name="connsiteX2" fmla="*/ 570070 w 581514"/>
                  <a:gd name="connsiteY2" fmla="*/ 607433 h 1038153"/>
                  <a:gd name="connsiteX3" fmla="*/ 413193 w 581514"/>
                  <a:gd name="connsiteY3" fmla="*/ 467892 h 1038153"/>
                  <a:gd name="connsiteX4" fmla="*/ 236695 w 581514"/>
                  <a:gd name="connsiteY4" fmla="*/ 414457 h 1038153"/>
                  <a:gd name="connsiteX5" fmla="*/ 169639 w 581514"/>
                  <a:gd name="connsiteY5" fmla="*/ 342257 h 1038153"/>
                  <a:gd name="connsiteX6" fmla="*/ 236314 w 581514"/>
                  <a:gd name="connsiteY6" fmla="*/ 266057 h 1038153"/>
                  <a:gd name="connsiteX7" fmla="*/ 355186 w 581514"/>
                  <a:gd name="connsiteY7" fmla="*/ 294442 h 1038153"/>
                  <a:gd name="connsiteX8" fmla="*/ 464437 w 581514"/>
                  <a:gd name="connsiteY8" fmla="*/ 295585 h 1038153"/>
                  <a:gd name="connsiteX9" fmla="*/ 473486 w 581514"/>
                  <a:gd name="connsiteY9" fmla="*/ 167664 h 1038153"/>
                  <a:gd name="connsiteX10" fmla="*/ 375379 w 581514"/>
                  <a:gd name="connsiteY10" fmla="*/ 121849 h 1038153"/>
                  <a:gd name="connsiteX11" fmla="*/ 340327 w 581514"/>
                  <a:gd name="connsiteY11" fmla="*/ 75938 h 1038153"/>
                  <a:gd name="connsiteX12" fmla="*/ 302227 w 581514"/>
                  <a:gd name="connsiteY12" fmla="*/ 119 h 1038153"/>
                  <a:gd name="connsiteX13" fmla="*/ 302227 w 581514"/>
                  <a:gd name="connsiteY13" fmla="*/ 119 h 1038153"/>
                  <a:gd name="connsiteX14" fmla="*/ 259364 w 581514"/>
                  <a:gd name="connsiteY14" fmla="*/ 24 h 1038153"/>
                  <a:gd name="connsiteX15" fmla="*/ 169925 w 581514"/>
                  <a:gd name="connsiteY15" fmla="*/ 88511 h 1038153"/>
                  <a:gd name="connsiteX16" fmla="*/ 133634 w 581514"/>
                  <a:gd name="connsiteY16" fmla="*/ 152138 h 1038153"/>
                  <a:gd name="connsiteX17" fmla="*/ 87247 w 581514"/>
                  <a:gd name="connsiteY17" fmla="*/ 184619 h 1038153"/>
                  <a:gd name="connsiteX18" fmla="*/ 79532 w 581514"/>
                  <a:gd name="connsiteY18" fmla="*/ 522280 h 1038153"/>
                  <a:gd name="connsiteX19" fmla="*/ 264889 w 581514"/>
                  <a:gd name="connsiteY19" fmla="*/ 589812 h 1038153"/>
                  <a:gd name="connsiteX20" fmla="*/ 398239 w 581514"/>
                  <a:gd name="connsiteY20" fmla="*/ 713637 h 1038153"/>
                  <a:gd name="connsiteX21" fmla="*/ 331564 w 581514"/>
                  <a:gd name="connsiteY21" fmla="*/ 770787 h 1038153"/>
                  <a:gd name="connsiteX22" fmla="*/ 208025 w 581514"/>
                  <a:gd name="connsiteY22" fmla="*/ 732782 h 1038153"/>
                  <a:gd name="connsiteX23" fmla="*/ 208025 w 581514"/>
                  <a:gd name="connsiteY23" fmla="*/ 732782 h 1038153"/>
                  <a:gd name="connsiteX24" fmla="*/ 78008 w 581514"/>
                  <a:gd name="connsiteY24" fmla="*/ 774026 h 1038153"/>
                  <a:gd name="connsiteX25" fmla="*/ 88009 w 581514"/>
                  <a:gd name="connsiteY25" fmla="*/ 853464 h 1038153"/>
                  <a:gd name="connsiteX26" fmla="*/ 171829 w 581514"/>
                  <a:gd name="connsiteY26" fmla="*/ 904613 h 1038153"/>
                  <a:gd name="connsiteX27" fmla="*/ 235837 w 581514"/>
                  <a:gd name="connsiteY27" fmla="*/ 986909 h 1038153"/>
                  <a:gd name="connsiteX28" fmla="*/ 264889 w 581514"/>
                  <a:gd name="connsiteY28" fmla="*/ 1037392 h 1038153"/>
                  <a:gd name="connsiteX29" fmla="*/ 360139 w 581514"/>
                  <a:gd name="connsiteY29" fmla="*/ 1037392 h 1038153"/>
                  <a:gd name="connsiteX30" fmla="*/ 397953 w 581514"/>
                  <a:gd name="connsiteY30" fmla="*/ 964526 h 1038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1514" h="1038153">
                    <a:moveTo>
                      <a:pt x="397953" y="964526"/>
                    </a:moveTo>
                    <a:cubicBezTo>
                      <a:pt x="398239" y="913662"/>
                      <a:pt x="398239" y="913662"/>
                      <a:pt x="440815" y="891564"/>
                    </a:cubicBezTo>
                    <a:cubicBezTo>
                      <a:pt x="553782" y="835081"/>
                      <a:pt x="606550" y="714875"/>
                      <a:pt x="570070" y="607433"/>
                    </a:cubicBezTo>
                    <a:cubicBezTo>
                      <a:pt x="544257" y="531233"/>
                      <a:pt x="483106" y="493133"/>
                      <a:pt x="413193" y="467892"/>
                    </a:cubicBezTo>
                    <a:cubicBezTo>
                      <a:pt x="355471" y="447032"/>
                      <a:pt x="295083" y="433602"/>
                      <a:pt x="236695" y="414457"/>
                    </a:cubicBezTo>
                    <a:cubicBezTo>
                      <a:pt x="208025" y="405027"/>
                      <a:pt x="167638" y="373499"/>
                      <a:pt x="169639" y="342257"/>
                    </a:cubicBezTo>
                    <a:cubicBezTo>
                      <a:pt x="172020" y="302919"/>
                      <a:pt x="201167" y="279392"/>
                      <a:pt x="236314" y="266057"/>
                    </a:cubicBezTo>
                    <a:cubicBezTo>
                      <a:pt x="292702" y="244626"/>
                      <a:pt x="331564" y="275582"/>
                      <a:pt x="355186" y="294442"/>
                    </a:cubicBezTo>
                    <a:cubicBezTo>
                      <a:pt x="400239" y="330446"/>
                      <a:pt x="426814" y="332732"/>
                      <a:pt x="464437" y="295585"/>
                    </a:cubicBezTo>
                    <a:cubicBezTo>
                      <a:pt x="531589" y="227957"/>
                      <a:pt x="537875" y="216051"/>
                      <a:pt x="473486" y="167664"/>
                    </a:cubicBezTo>
                    <a:cubicBezTo>
                      <a:pt x="444054" y="145566"/>
                      <a:pt x="411383" y="129945"/>
                      <a:pt x="375379" y="121849"/>
                    </a:cubicBezTo>
                    <a:cubicBezTo>
                      <a:pt x="350518" y="116324"/>
                      <a:pt x="339851" y="104513"/>
                      <a:pt x="340327" y="75938"/>
                    </a:cubicBezTo>
                    <a:cubicBezTo>
                      <a:pt x="341089" y="27932"/>
                      <a:pt x="341089" y="-643"/>
                      <a:pt x="302227" y="119"/>
                    </a:cubicBezTo>
                    <a:cubicBezTo>
                      <a:pt x="302227" y="119"/>
                      <a:pt x="302227" y="119"/>
                      <a:pt x="302227" y="119"/>
                    </a:cubicBezTo>
                    <a:cubicBezTo>
                      <a:pt x="287939" y="119"/>
                      <a:pt x="273652" y="119"/>
                      <a:pt x="259364" y="24"/>
                    </a:cubicBezTo>
                    <a:cubicBezTo>
                      <a:pt x="169639" y="-738"/>
                      <a:pt x="168591" y="16312"/>
                      <a:pt x="169925" y="88511"/>
                    </a:cubicBezTo>
                    <a:cubicBezTo>
                      <a:pt x="170496" y="118896"/>
                      <a:pt x="164019" y="139756"/>
                      <a:pt x="133634" y="152138"/>
                    </a:cubicBezTo>
                    <a:cubicBezTo>
                      <a:pt x="116584" y="159092"/>
                      <a:pt x="100963" y="171760"/>
                      <a:pt x="87247" y="184619"/>
                    </a:cubicBezTo>
                    <a:cubicBezTo>
                      <a:pt x="-13337" y="278821"/>
                      <a:pt x="-40864" y="425411"/>
                      <a:pt x="79532" y="522280"/>
                    </a:cubicBezTo>
                    <a:cubicBezTo>
                      <a:pt x="131348" y="563904"/>
                      <a:pt x="197547" y="585050"/>
                      <a:pt x="264889" y="589812"/>
                    </a:cubicBezTo>
                    <a:cubicBezTo>
                      <a:pt x="391952" y="598766"/>
                      <a:pt x="410050" y="666488"/>
                      <a:pt x="398239" y="713637"/>
                    </a:cubicBezTo>
                    <a:cubicBezTo>
                      <a:pt x="388714" y="751737"/>
                      <a:pt x="360139" y="761262"/>
                      <a:pt x="331564" y="770787"/>
                    </a:cubicBezTo>
                    <a:cubicBezTo>
                      <a:pt x="264889" y="780312"/>
                      <a:pt x="246791" y="753547"/>
                      <a:pt x="208025" y="732782"/>
                    </a:cubicBezTo>
                    <a:cubicBezTo>
                      <a:pt x="208025" y="732782"/>
                      <a:pt x="208025" y="732782"/>
                      <a:pt x="208025" y="732782"/>
                    </a:cubicBezTo>
                    <a:cubicBezTo>
                      <a:pt x="169639" y="713637"/>
                      <a:pt x="127538" y="676871"/>
                      <a:pt x="78008" y="774026"/>
                    </a:cubicBezTo>
                    <a:cubicBezTo>
                      <a:pt x="55339" y="818317"/>
                      <a:pt x="55339" y="827842"/>
                      <a:pt x="88009" y="853464"/>
                    </a:cubicBezTo>
                    <a:cubicBezTo>
                      <a:pt x="119442" y="878134"/>
                      <a:pt x="141064" y="894517"/>
                      <a:pt x="171829" y="904613"/>
                    </a:cubicBezTo>
                    <a:cubicBezTo>
                      <a:pt x="235552" y="925568"/>
                      <a:pt x="236314" y="923092"/>
                      <a:pt x="235837" y="986909"/>
                    </a:cubicBezTo>
                    <a:cubicBezTo>
                      <a:pt x="235647" y="1016151"/>
                      <a:pt x="235456" y="1035677"/>
                      <a:pt x="264889" y="1037392"/>
                    </a:cubicBezTo>
                    <a:cubicBezTo>
                      <a:pt x="294416" y="1039106"/>
                      <a:pt x="328516" y="1037392"/>
                      <a:pt x="360139" y="1037392"/>
                    </a:cubicBezTo>
                    <a:cubicBezTo>
                      <a:pt x="398239" y="1037487"/>
                      <a:pt x="398239" y="1008912"/>
                      <a:pt x="397953" y="964526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6E0DADEC-7548-4644-BDDC-8D510A4CDD14}"/>
                </a:ext>
              </a:extLst>
            </p:cNvPr>
            <p:cNvGrpSpPr/>
            <p:nvPr/>
          </p:nvGrpSpPr>
          <p:grpSpPr>
            <a:xfrm rot="225330">
              <a:off x="4272090" y="4822631"/>
              <a:ext cx="527821" cy="527821"/>
              <a:chOff x="5784686" y="1323855"/>
              <a:chExt cx="1307251" cy="1307251"/>
            </a:xfrm>
          </p:grpSpPr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F26BD575-6E1E-47E8-B2A0-0AC76272740C}"/>
                  </a:ext>
                </a:extLst>
              </p:cNvPr>
              <p:cNvSpPr/>
              <p:nvPr/>
            </p:nvSpPr>
            <p:spPr>
              <a:xfrm>
                <a:off x="5784686" y="1323855"/>
                <a:ext cx="1307251" cy="1307251"/>
              </a:xfrm>
              <a:custGeom>
                <a:avLst/>
                <a:gdLst>
                  <a:gd name="connsiteX0" fmla="*/ 1819275 w 1819275"/>
                  <a:gd name="connsiteY0" fmla="*/ 909638 h 1819275"/>
                  <a:gd name="connsiteX1" fmla="*/ 909638 w 1819275"/>
                  <a:gd name="connsiteY1" fmla="*/ 1819275 h 1819275"/>
                  <a:gd name="connsiteX2" fmla="*/ 0 w 1819275"/>
                  <a:gd name="connsiteY2" fmla="*/ 909637 h 1819275"/>
                  <a:gd name="connsiteX3" fmla="*/ 909638 w 1819275"/>
                  <a:gd name="connsiteY3" fmla="*/ 0 h 1819275"/>
                  <a:gd name="connsiteX4" fmla="*/ 1819275 w 1819275"/>
                  <a:gd name="connsiteY4" fmla="*/ 909638 h 1819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9275" h="1819275">
                    <a:moveTo>
                      <a:pt x="1819275" y="909638"/>
                    </a:moveTo>
                    <a:cubicBezTo>
                      <a:pt x="1819275" y="1412016"/>
                      <a:pt x="1412016" y="1819275"/>
                      <a:pt x="909638" y="1819275"/>
                    </a:cubicBezTo>
                    <a:cubicBezTo>
                      <a:pt x="407259" y="1819275"/>
                      <a:pt x="0" y="1412016"/>
                      <a:pt x="0" y="909637"/>
                    </a:cubicBezTo>
                    <a:cubicBezTo>
                      <a:pt x="0" y="407258"/>
                      <a:pt x="407259" y="0"/>
                      <a:pt x="909638" y="0"/>
                    </a:cubicBezTo>
                    <a:cubicBezTo>
                      <a:pt x="1412016" y="0"/>
                      <a:pt x="1819275" y="407258"/>
                      <a:pt x="1819275" y="909638"/>
                    </a:cubicBezTo>
                    <a:close/>
                  </a:path>
                </a:pathLst>
              </a:custGeom>
              <a:solidFill>
                <a:srgbClr val="DA7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FA9000FB-C799-4452-8A9C-10B7B7049D96}"/>
                  </a:ext>
                </a:extLst>
              </p:cNvPr>
              <p:cNvSpPr/>
              <p:nvPr/>
            </p:nvSpPr>
            <p:spPr>
              <a:xfrm>
                <a:off x="5825751" y="1364920"/>
                <a:ext cx="1225120" cy="1225120"/>
              </a:xfrm>
              <a:custGeom>
                <a:avLst/>
                <a:gdLst>
                  <a:gd name="connsiteX0" fmla="*/ 1704975 w 1704975"/>
                  <a:gd name="connsiteY0" fmla="*/ 852488 h 1704975"/>
                  <a:gd name="connsiteX1" fmla="*/ 852488 w 1704975"/>
                  <a:gd name="connsiteY1" fmla="*/ 1704975 h 1704975"/>
                  <a:gd name="connsiteX2" fmla="*/ 0 w 1704975"/>
                  <a:gd name="connsiteY2" fmla="*/ 852487 h 1704975"/>
                  <a:gd name="connsiteX3" fmla="*/ 852488 w 1704975"/>
                  <a:gd name="connsiteY3" fmla="*/ 0 h 1704975"/>
                  <a:gd name="connsiteX4" fmla="*/ 1704975 w 1704975"/>
                  <a:gd name="connsiteY4" fmla="*/ 852488 h 170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4975" h="1704975">
                    <a:moveTo>
                      <a:pt x="1704975" y="852488"/>
                    </a:moveTo>
                    <a:cubicBezTo>
                      <a:pt x="1704975" y="1323303"/>
                      <a:pt x="1323304" y="1704975"/>
                      <a:pt x="852488" y="1704975"/>
                    </a:cubicBezTo>
                    <a:cubicBezTo>
                      <a:pt x="381672" y="1704975"/>
                      <a:pt x="0" y="1323303"/>
                      <a:pt x="0" y="852487"/>
                    </a:cubicBezTo>
                    <a:cubicBezTo>
                      <a:pt x="0" y="381672"/>
                      <a:pt x="381672" y="0"/>
                      <a:pt x="852488" y="0"/>
                    </a:cubicBezTo>
                    <a:cubicBezTo>
                      <a:pt x="1323304" y="0"/>
                      <a:pt x="1704975" y="381672"/>
                      <a:pt x="1704975" y="852488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D018A36D-20FA-4F0C-B308-3148F613C7A9}"/>
                  </a:ext>
                </a:extLst>
              </p:cNvPr>
              <p:cNvSpPr/>
              <p:nvPr/>
            </p:nvSpPr>
            <p:spPr>
              <a:xfrm>
                <a:off x="5920475" y="1459576"/>
                <a:ext cx="1035671" cy="1035671"/>
              </a:xfrm>
              <a:custGeom>
                <a:avLst/>
                <a:gdLst>
                  <a:gd name="connsiteX0" fmla="*/ 1441323 w 1441322"/>
                  <a:gd name="connsiteY0" fmla="*/ 720661 h 1441323"/>
                  <a:gd name="connsiteX1" fmla="*/ 720661 w 1441322"/>
                  <a:gd name="connsiteY1" fmla="*/ 1441323 h 1441323"/>
                  <a:gd name="connsiteX2" fmla="*/ 0 w 1441322"/>
                  <a:gd name="connsiteY2" fmla="*/ 720661 h 1441323"/>
                  <a:gd name="connsiteX3" fmla="*/ 720661 w 1441322"/>
                  <a:gd name="connsiteY3" fmla="*/ 0 h 1441323"/>
                  <a:gd name="connsiteX4" fmla="*/ 1441323 w 1441322"/>
                  <a:gd name="connsiteY4" fmla="*/ 720661 h 144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1322" h="1441323">
                    <a:moveTo>
                      <a:pt x="1441323" y="720661"/>
                    </a:moveTo>
                    <a:cubicBezTo>
                      <a:pt x="1441323" y="1118672"/>
                      <a:pt x="1118672" y="1441323"/>
                      <a:pt x="720661" y="1441323"/>
                    </a:cubicBezTo>
                    <a:cubicBezTo>
                      <a:pt x="322651" y="1441323"/>
                      <a:pt x="0" y="1118672"/>
                      <a:pt x="0" y="720661"/>
                    </a:cubicBezTo>
                    <a:cubicBezTo>
                      <a:pt x="0" y="322651"/>
                      <a:pt x="322651" y="0"/>
                      <a:pt x="720661" y="0"/>
                    </a:cubicBezTo>
                    <a:cubicBezTo>
                      <a:pt x="1118672" y="0"/>
                      <a:pt x="1441323" y="322651"/>
                      <a:pt x="1441323" y="720661"/>
                    </a:cubicBezTo>
                    <a:close/>
                  </a:path>
                </a:pathLst>
              </a:custGeom>
              <a:solidFill>
                <a:srgbClr val="FD980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47DC7C58-D5EB-45EF-A26B-73F00C631A65}"/>
                  </a:ext>
                </a:extLst>
              </p:cNvPr>
              <p:cNvSpPr/>
              <p:nvPr/>
            </p:nvSpPr>
            <p:spPr>
              <a:xfrm>
                <a:off x="6258993" y="1604656"/>
                <a:ext cx="417850" cy="746040"/>
              </a:xfrm>
              <a:custGeom>
                <a:avLst/>
                <a:gdLst>
                  <a:gd name="connsiteX0" fmla="*/ 397953 w 581514"/>
                  <a:gd name="connsiteY0" fmla="*/ 964526 h 1038249"/>
                  <a:gd name="connsiteX1" fmla="*/ 440815 w 581514"/>
                  <a:gd name="connsiteY1" fmla="*/ 891564 h 1038249"/>
                  <a:gd name="connsiteX2" fmla="*/ 570069 w 581514"/>
                  <a:gd name="connsiteY2" fmla="*/ 607433 h 1038249"/>
                  <a:gd name="connsiteX3" fmla="*/ 413193 w 581514"/>
                  <a:gd name="connsiteY3" fmla="*/ 467892 h 1038249"/>
                  <a:gd name="connsiteX4" fmla="*/ 236695 w 581514"/>
                  <a:gd name="connsiteY4" fmla="*/ 414457 h 1038249"/>
                  <a:gd name="connsiteX5" fmla="*/ 169639 w 581514"/>
                  <a:gd name="connsiteY5" fmla="*/ 342257 h 1038249"/>
                  <a:gd name="connsiteX6" fmla="*/ 236314 w 581514"/>
                  <a:gd name="connsiteY6" fmla="*/ 266057 h 1038249"/>
                  <a:gd name="connsiteX7" fmla="*/ 355186 w 581514"/>
                  <a:gd name="connsiteY7" fmla="*/ 294442 h 1038249"/>
                  <a:gd name="connsiteX8" fmla="*/ 464438 w 581514"/>
                  <a:gd name="connsiteY8" fmla="*/ 295585 h 1038249"/>
                  <a:gd name="connsiteX9" fmla="*/ 473486 w 581514"/>
                  <a:gd name="connsiteY9" fmla="*/ 167664 h 1038249"/>
                  <a:gd name="connsiteX10" fmla="*/ 375379 w 581514"/>
                  <a:gd name="connsiteY10" fmla="*/ 121849 h 1038249"/>
                  <a:gd name="connsiteX11" fmla="*/ 340327 w 581514"/>
                  <a:gd name="connsiteY11" fmla="*/ 75938 h 1038249"/>
                  <a:gd name="connsiteX12" fmla="*/ 302227 w 581514"/>
                  <a:gd name="connsiteY12" fmla="*/ 119 h 1038249"/>
                  <a:gd name="connsiteX13" fmla="*/ 302227 w 581514"/>
                  <a:gd name="connsiteY13" fmla="*/ 119 h 1038249"/>
                  <a:gd name="connsiteX14" fmla="*/ 259364 w 581514"/>
                  <a:gd name="connsiteY14" fmla="*/ 24 h 1038249"/>
                  <a:gd name="connsiteX15" fmla="*/ 169924 w 581514"/>
                  <a:gd name="connsiteY15" fmla="*/ 88511 h 1038249"/>
                  <a:gd name="connsiteX16" fmla="*/ 133634 w 581514"/>
                  <a:gd name="connsiteY16" fmla="*/ 152138 h 1038249"/>
                  <a:gd name="connsiteX17" fmla="*/ 87247 w 581514"/>
                  <a:gd name="connsiteY17" fmla="*/ 184619 h 1038249"/>
                  <a:gd name="connsiteX18" fmla="*/ 79532 w 581514"/>
                  <a:gd name="connsiteY18" fmla="*/ 522280 h 1038249"/>
                  <a:gd name="connsiteX19" fmla="*/ 264889 w 581514"/>
                  <a:gd name="connsiteY19" fmla="*/ 589812 h 1038249"/>
                  <a:gd name="connsiteX20" fmla="*/ 398239 w 581514"/>
                  <a:gd name="connsiteY20" fmla="*/ 713637 h 1038249"/>
                  <a:gd name="connsiteX21" fmla="*/ 331564 w 581514"/>
                  <a:gd name="connsiteY21" fmla="*/ 770787 h 1038249"/>
                  <a:gd name="connsiteX22" fmla="*/ 208024 w 581514"/>
                  <a:gd name="connsiteY22" fmla="*/ 732782 h 1038249"/>
                  <a:gd name="connsiteX23" fmla="*/ 208024 w 581514"/>
                  <a:gd name="connsiteY23" fmla="*/ 732782 h 1038249"/>
                  <a:gd name="connsiteX24" fmla="*/ 78008 w 581514"/>
                  <a:gd name="connsiteY24" fmla="*/ 774026 h 1038249"/>
                  <a:gd name="connsiteX25" fmla="*/ 88009 w 581514"/>
                  <a:gd name="connsiteY25" fmla="*/ 853559 h 1038249"/>
                  <a:gd name="connsiteX26" fmla="*/ 171829 w 581514"/>
                  <a:gd name="connsiteY26" fmla="*/ 904709 h 1038249"/>
                  <a:gd name="connsiteX27" fmla="*/ 235838 w 581514"/>
                  <a:gd name="connsiteY27" fmla="*/ 987005 h 1038249"/>
                  <a:gd name="connsiteX28" fmla="*/ 264889 w 581514"/>
                  <a:gd name="connsiteY28" fmla="*/ 1037487 h 1038249"/>
                  <a:gd name="connsiteX29" fmla="*/ 360139 w 581514"/>
                  <a:gd name="connsiteY29" fmla="*/ 1037487 h 1038249"/>
                  <a:gd name="connsiteX30" fmla="*/ 397953 w 581514"/>
                  <a:gd name="connsiteY30" fmla="*/ 964526 h 1038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1514" h="1038249">
                    <a:moveTo>
                      <a:pt x="397953" y="964526"/>
                    </a:moveTo>
                    <a:cubicBezTo>
                      <a:pt x="398239" y="913662"/>
                      <a:pt x="398239" y="913662"/>
                      <a:pt x="440815" y="891564"/>
                    </a:cubicBezTo>
                    <a:cubicBezTo>
                      <a:pt x="553782" y="835081"/>
                      <a:pt x="606550" y="714875"/>
                      <a:pt x="570069" y="607433"/>
                    </a:cubicBezTo>
                    <a:cubicBezTo>
                      <a:pt x="544257" y="531233"/>
                      <a:pt x="483106" y="493133"/>
                      <a:pt x="413193" y="467892"/>
                    </a:cubicBezTo>
                    <a:cubicBezTo>
                      <a:pt x="355471" y="447032"/>
                      <a:pt x="295083" y="433602"/>
                      <a:pt x="236695" y="414457"/>
                    </a:cubicBezTo>
                    <a:cubicBezTo>
                      <a:pt x="208024" y="405027"/>
                      <a:pt x="167638" y="373499"/>
                      <a:pt x="169639" y="342257"/>
                    </a:cubicBezTo>
                    <a:cubicBezTo>
                      <a:pt x="172020" y="302919"/>
                      <a:pt x="201166" y="279392"/>
                      <a:pt x="236314" y="266057"/>
                    </a:cubicBezTo>
                    <a:cubicBezTo>
                      <a:pt x="292702" y="244626"/>
                      <a:pt x="331564" y="275582"/>
                      <a:pt x="355186" y="294442"/>
                    </a:cubicBezTo>
                    <a:cubicBezTo>
                      <a:pt x="400239" y="330446"/>
                      <a:pt x="426814" y="332732"/>
                      <a:pt x="464438" y="295585"/>
                    </a:cubicBezTo>
                    <a:cubicBezTo>
                      <a:pt x="531589" y="227957"/>
                      <a:pt x="537875" y="216051"/>
                      <a:pt x="473486" y="167664"/>
                    </a:cubicBezTo>
                    <a:cubicBezTo>
                      <a:pt x="444054" y="145566"/>
                      <a:pt x="411383" y="129945"/>
                      <a:pt x="375379" y="121849"/>
                    </a:cubicBezTo>
                    <a:cubicBezTo>
                      <a:pt x="350518" y="116324"/>
                      <a:pt x="339850" y="104513"/>
                      <a:pt x="340327" y="75938"/>
                    </a:cubicBezTo>
                    <a:cubicBezTo>
                      <a:pt x="341089" y="27932"/>
                      <a:pt x="341089" y="-643"/>
                      <a:pt x="302227" y="119"/>
                    </a:cubicBezTo>
                    <a:cubicBezTo>
                      <a:pt x="302227" y="119"/>
                      <a:pt x="302227" y="119"/>
                      <a:pt x="302227" y="119"/>
                    </a:cubicBezTo>
                    <a:cubicBezTo>
                      <a:pt x="287939" y="119"/>
                      <a:pt x="273652" y="119"/>
                      <a:pt x="259364" y="24"/>
                    </a:cubicBezTo>
                    <a:cubicBezTo>
                      <a:pt x="169639" y="-738"/>
                      <a:pt x="168591" y="16312"/>
                      <a:pt x="169924" y="88511"/>
                    </a:cubicBezTo>
                    <a:cubicBezTo>
                      <a:pt x="170496" y="118896"/>
                      <a:pt x="164019" y="139756"/>
                      <a:pt x="133634" y="152138"/>
                    </a:cubicBezTo>
                    <a:cubicBezTo>
                      <a:pt x="116584" y="159092"/>
                      <a:pt x="100963" y="171760"/>
                      <a:pt x="87247" y="184619"/>
                    </a:cubicBezTo>
                    <a:cubicBezTo>
                      <a:pt x="-13337" y="278821"/>
                      <a:pt x="-40864" y="425411"/>
                      <a:pt x="79532" y="522280"/>
                    </a:cubicBezTo>
                    <a:cubicBezTo>
                      <a:pt x="131348" y="563904"/>
                      <a:pt x="197547" y="585050"/>
                      <a:pt x="264889" y="589812"/>
                    </a:cubicBezTo>
                    <a:cubicBezTo>
                      <a:pt x="391952" y="598766"/>
                      <a:pt x="410050" y="666488"/>
                      <a:pt x="398239" y="713637"/>
                    </a:cubicBezTo>
                    <a:cubicBezTo>
                      <a:pt x="388714" y="751737"/>
                      <a:pt x="360139" y="761262"/>
                      <a:pt x="331564" y="770787"/>
                    </a:cubicBezTo>
                    <a:cubicBezTo>
                      <a:pt x="264889" y="780312"/>
                      <a:pt x="246791" y="753547"/>
                      <a:pt x="208024" y="732782"/>
                    </a:cubicBezTo>
                    <a:cubicBezTo>
                      <a:pt x="208024" y="732782"/>
                      <a:pt x="208024" y="732782"/>
                      <a:pt x="208024" y="732782"/>
                    </a:cubicBezTo>
                    <a:cubicBezTo>
                      <a:pt x="169639" y="713637"/>
                      <a:pt x="127538" y="676871"/>
                      <a:pt x="78008" y="774026"/>
                    </a:cubicBezTo>
                    <a:cubicBezTo>
                      <a:pt x="55339" y="818412"/>
                      <a:pt x="55339" y="827937"/>
                      <a:pt x="88009" y="853559"/>
                    </a:cubicBezTo>
                    <a:cubicBezTo>
                      <a:pt x="119442" y="878229"/>
                      <a:pt x="141064" y="894612"/>
                      <a:pt x="171829" y="904709"/>
                    </a:cubicBezTo>
                    <a:cubicBezTo>
                      <a:pt x="235552" y="925664"/>
                      <a:pt x="236314" y="923187"/>
                      <a:pt x="235838" y="987005"/>
                    </a:cubicBezTo>
                    <a:cubicBezTo>
                      <a:pt x="235647" y="1016246"/>
                      <a:pt x="235456" y="1035773"/>
                      <a:pt x="264889" y="1037487"/>
                    </a:cubicBezTo>
                    <a:cubicBezTo>
                      <a:pt x="294416" y="1039202"/>
                      <a:pt x="328516" y="1037487"/>
                      <a:pt x="360139" y="1037487"/>
                    </a:cubicBezTo>
                    <a:cubicBezTo>
                      <a:pt x="398239" y="1037487"/>
                      <a:pt x="398239" y="1008912"/>
                      <a:pt x="397953" y="964526"/>
                    </a:cubicBezTo>
                    <a:close/>
                  </a:path>
                </a:pathLst>
              </a:custGeom>
              <a:solidFill>
                <a:srgbClr val="DA7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2F91DAB0-A909-4039-8AA2-69621699A684}"/>
                  </a:ext>
                </a:extLst>
              </p:cNvPr>
              <p:cNvSpPr/>
              <p:nvPr/>
            </p:nvSpPr>
            <p:spPr>
              <a:xfrm>
                <a:off x="5920475" y="1492223"/>
                <a:ext cx="336668" cy="970377"/>
              </a:xfrm>
              <a:custGeom>
                <a:avLst/>
                <a:gdLst>
                  <a:gd name="connsiteX0" fmla="*/ 468535 w 468534"/>
                  <a:gd name="connsiteY0" fmla="*/ 0 h 1350454"/>
                  <a:gd name="connsiteX1" fmla="*/ 0 w 468534"/>
                  <a:gd name="connsiteY1" fmla="*/ 675227 h 1350454"/>
                  <a:gd name="connsiteX2" fmla="*/ 468535 w 468534"/>
                  <a:gd name="connsiteY2" fmla="*/ 1350455 h 1350454"/>
                  <a:gd name="connsiteX3" fmla="*/ 200025 w 468534"/>
                  <a:gd name="connsiteY3" fmla="*/ 675227 h 1350454"/>
                  <a:gd name="connsiteX4" fmla="*/ 468535 w 468534"/>
                  <a:gd name="connsiteY4" fmla="*/ 0 h 1350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4" h="1350454">
                    <a:moveTo>
                      <a:pt x="468535" y="0"/>
                    </a:moveTo>
                    <a:cubicBezTo>
                      <a:pt x="194881" y="102203"/>
                      <a:pt x="0" y="365951"/>
                      <a:pt x="0" y="675227"/>
                    </a:cubicBezTo>
                    <a:cubicBezTo>
                      <a:pt x="0" y="984504"/>
                      <a:pt x="194881" y="1248251"/>
                      <a:pt x="468535" y="1350455"/>
                    </a:cubicBezTo>
                    <a:cubicBezTo>
                      <a:pt x="302133" y="1174337"/>
                      <a:pt x="200025" y="936688"/>
                      <a:pt x="200025" y="675227"/>
                    </a:cubicBezTo>
                    <a:cubicBezTo>
                      <a:pt x="200025" y="413766"/>
                      <a:pt x="302133" y="176117"/>
                      <a:pt x="468535" y="0"/>
                    </a:cubicBezTo>
                    <a:close/>
                  </a:path>
                </a:pathLst>
              </a:custGeom>
              <a:solidFill>
                <a:srgbClr val="DA7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33F17AB6-CC36-4B78-8F8D-04256ADC6934}"/>
                  </a:ext>
                </a:extLst>
              </p:cNvPr>
              <p:cNvSpPr/>
              <p:nvPr/>
            </p:nvSpPr>
            <p:spPr>
              <a:xfrm>
                <a:off x="6199859" y="1604862"/>
                <a:ext cx="417850" cy="745971"/>
              </a:xfrm>
              <a:custGeom>
                <a:avLst/>
                <a:gdLst>
                  <a:gd name="connsiteX0" fmla="*/ 397953 w 581514"/>
                  <a:gd name="connsiteY0" fmla="*/ 964526 h 1038153"/>
                  <a:gd name="connsiteX1" fmla="*/ 440815 w 581514"/>
                  <a:gd name="connsiteY1" fmla="*/ 891564 h 1038153"/>
                  <a:gd name="connsiteX2" fmla="*/ 570070 w 581514"/>
                  <a:gd name="connsiteY2" fmla="*/ 607433 h 1038153"/>
                  <a:gd name="connsiteX3" fmla="*/ 413193 w 581514"/>
                  <a:gd name="connsiteY3" fmla="*/ 467892 h 1038153"/>
                  <a:gd name="connsiteX4" fmla="*/ 236695 w 581514"/>
                  <a:gd name="connsiteY4" fmla="*/ 414457 h 1038153"/>
                  <a:gd name="connsiteX5" fmla="*/ 169639 w 581514"/>
                  <a:gd name="connsiteY5" fmla="*/ 342257 h 1038153"/>
                  <a:gd name="connsiteX6" fmla="*/ 236314 w 581514"/>
                  <a:gd name="connsiteY6" fmla="*/ 266057 h 1038153"/>
                  <a:gd name="connsiteX7" fmla="*/ 355186 w 581514"/>
                  <a:gd name="connsiteY7" fmla="*/ 294442 h 1038153"/>
                  <a:gd name="connsiteX8" fmla="*/ 464437 w 581514"/>
                  <a:gd name="connsiteY8" fmla="*/ 295585 h 1038153"/>
                  <a:gd name="connsiteX9" fmla="*/ 473486 w 581514"/>
                  <a:gd name="connsiteY9" fmla="*/ 167664 h 1038153"/>
                  <a:gd name="connsiteX10" fmla="*/ 375379 w 581514"/>
                  <a:gd name="connsiteY10" fmla="*/ 121849 h 1038153"/>
                  <a:gd name="connsiteX11" fmla="*/ 340327 w 581514"/>
                  <a:gd name="connsiteY11" fmla="*/ 75938 h 1038153"/>
                  <a:gd name="connsiteX12" fmla="*/ 302227 w 581514"/>
                  <a:gd name="connsiteY12" fmla="*/ 119 h 1038153"/>
                  <a:gd name="connsiteX13" fmla="*/ 302227 w 581514"/>
                  <a:gd name="connsiteY13" fmla="*/ 119 h 1038153"/>
                  <a:gd name="connsiteX14" fmla="*/ 259364 w 581514"/>
                  <a:gd name="connsiteY14" fmla="*/ 24 h 1038153"/>
                  <a:gd name="connsiteX15" fmla="*/ 169925 w 581514"/>
                  <a:gd name="connsiteY15" fmla="*/ 88511 h 1038153"/>
                  <a:gd name="connsiteX16" fmla="*/ 133634 w 581514"/>
                  <a:gd name="connsiteY16" fmla="*/ 152138 h 1038153"/>
                  <a:gd name="connsiteX17" fmla="*/ 87247 w 581514"/>
                  <a:gd name="connsiteY17" fmla="*/ 184619 h 1038153"/>
                  <a:gd name="connsiteX18" fmla="*/ 79532 w 581514"/>
                  <a:gd name="connsiteY18" fmla="*/ 522280 h 1038153"/>
                  <a:gd name="connsiteX19" fmla="*/ 264889 w 581514"/>
                  <a:gd name="connsiteY19" fmla="*/ 589812 h 1038153"/>
                  <a:gd name="connsiteX20" fmla="*/ 398239 w 581514"/>
                  <a:gd name="connsiteY20" fmla="*/ 713637 h 1038153"/>
                  <a:gd name="connsiteX21" fmla="*/ 331564 w 581514"/>
                  <a:gd name="connsiteY21" fmla="*/ 770787 h 1038153"/>
                  <a:gd name="connsiteX22" fmla="*/ 208025 w 581514"/>
                  <a:gd name="connsiteY22" fmla="*/ 732782 h 1038153"/>
                  <a:gd name="connsiteX23" fmla="*/ 208025 w 581514"/>
                  <a:gd name="connsiteY23" fmla="*/ 732782 h 1038153"/>
                  <a:gd name="connsiteX24" fmla="*/ 78008 w 581514"/>
                  <a:gd name="connsiteY24" fmla="*/ 774026 h 1038153"/>
                  <a:gd name="connsiteX25" fmla="*/ 88009 w 581514"/>
                  <a:gd name="connsiteY25" fmla="*/ 853464 h 1038153"/>
                  <a:gd name="connsiteX26" fmla="*/ 171829 w 581514"/>
                  <a:gd name="connsiteY26" fmla="*/ 904613 h 1038153"/>
                  <a:gd name="connsiteX27" fmla="*/ 235837 w 581514"/>
                  <a:gd name="connsiteY27" fmla="*/ 986909 h 1038153"/>
                  <a:gd name="connsiteX28" fmla="*/ 264889 w 581514"/>
                  <a:gd name="connsiteY28" fmla="*/ 1037392 h 1038153"/>
                  <a:gd name="connsiteX29" fmla="*/ 360139 w 581514"/>
                  <a:gd name="connsiteY29" fmla="*/ 1037392 h 1038153"/>
                  <a:gd name="connsiteX30" fmla="*/ 397953 w 581514"/>
                  <a:gd name="connsiteY30" fmla="*/ 964526 h 1038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1514" h="1038153">
                    <a:moveTo>
                      <a:pt x="397953" y="964526"/>
                    </a:moveTo>
                    <a:cubicBezTo>
                      <a:pt x="398239" y="913662"/>
                      <a:pt x="398239" y="913662"/>
                      <a:pt x="440815" y="891564"/>
                    </a:cubicBezTo>
                    <a:cubicBezTo>
                      <a:pt x="553782" y="835081"/>
                      <a:pt x="606550" y="714875"/>
                      <a:pt x="570070" y="607433"/>
                    </a:cubicBezTo>
                    <a:cubicBezTo>
                      <a:pt x="544257" y="531233"/>
                      <a:pt x="483106" y="493133"/>
                      <a:pt x="413193" y="467892"/>
                    </a:cubicBezTo>
                    <a:cubicBezTo>
                      <a:pt x="355471" y="447032"/>
                      <a:pt x="295083" y="433602"/>
                      <a:pt x="236695" y="414457"/>
                    </a:cubicBezTo>
                    <a:cubicBezTo>
                      <a:pt x="208025" y="405027"/>
                      <a:pt x="167638" y="373499"/>
                      <a:pt x="169639" y="342257"/>
                    </a:cubicBezTo>
                    <a:cubicBezTo>
                      <a:pt x="172020" y="302919"/>
                      <a:pt x="201167" y="279392"/>
                      <a:pt x="236314" y="266057"/>
                    </a:cubicBezTo>
                    <a:cubicBezTo>
                      <a:pt x="292702" y="244626"/>
                      <a:pt x="331564" y="275582"/>
                      <a:pt x="355186" y="294442"/>
                    </a:cubicBezTo>
                    <a:cubicBezTo>
                      <a:pt x="400239" y="330446"/>
                      <a:pt x="426814" y="332732"/>
                      <a:pt x="464437" y="295585"/>
                    </a:cubicBezTo>
                    <a:cubicBezTo>
                      <a:pt x="531589" y="227957"/>
                      <a:pt x="537875" y="216051"/>
                      <a:pt x="473486" y="167664"/>
                    </a:cubicBezTo>
                    <a:cubicBezTo>
                      <a:pt x="444054" y="145566"/>
                      <a:pt x="411383" y="129945"/>
                      <a:pt x="375379" y="121849"/>
                    </a:cubicBezTo>
                    <a:cubicBezTo>
                      <a:pt x="350518" y="116324"/>
                      <a:pt x="339851" y="104513"/>
                      <a:pt x="340327" y="75938"/>
                    </a:cubicBezTo>
                    <a:cubicBezTo>
                      <a:pt x="341089" y="27932"/>
                      <a:pt x="341089" y="-643"/>
                      <a:pt x="302227" y="119"/>
                    </a:cubicBezTo>
                    <a:cubicBezTo>
                      <a:pt x="302227" y="119"/>
                      <a:pt x="302227" y="119"/>
                      <a:pt x="302227" y="119"/>
                    </a:cubicBezTo>
                    <a:cubicBezTo>
                      <a:pt x="287939" y="119"/>
                      <a:pt x="273652" y="119"/>
                      <a:pt x="259364" y="24"/>
                    </a:cubicBezTo>
                    <a:cubicBezTo>
                      <a:pt x="169639" y="-738"/>
                      <a:pt x="168591" y="16312"/>
                      <a:pt x="169925" y="88511"/>
                    </a:cubicBezTo>
                    <a:cubicBezTo>
                      <a:pt x="170496" y="118896"/>
                      <a:pt x="164019" y="139756"/>
                      <a:pt x="133634" y="152138"/>
                    </a:cubicBezTo>
                    <a:cubicBezTo>
                      <a:pt x="116584" y="159092"/>
                      <a:pt x="100963" y="171760"/>
                      <a:pt x="87247" y="184619"/>
                    </a:cubicBezTo>
                    <a:cubicBezTo>
                      <a:pt x="-13337" y="278821"/>
                      <a:pt x="-40864" y="425411"/>
                      <a:pt x="79532" y="522280"/>
                    </a:cubicBezTo>
                    <a:cubicBezTo>
                      <a:pt x="131348" y="563904"/>
                      <a:pt x="197547" y="585050"/>
                      <a:pt x="264889" y="589812"/>
                    </a:cubicBezTo>
                    <a:cubicBezTo>
                      <a:pt x="391952" y="598766"/>
                      <a:pt x="410050" y="666488"/>
                      <a:pt x="398239" y="713637"/>
                    </a:cubicBezTo>
                    <a:cubicBezTo>
                      <a:pt x="388714" y="751737"/>
                      <a:pt x="360139" y="761262"/>
                      <a:pt x="331564" y="770787"/>
                    </a:cubicBezTo>
                    <a:cubicBezTo>
                      <a:pt x="264889" y="780312"/>
                      <a:pt x="246791" y="753547"/>
                      <a:pt x="208025" y="732782"/>
                    </a:cubicBezTo>
                    <a:cubicBezTo>
                      <a:pt x="208025" y="732782"/>
                      <a:pt x="208025" y="732782"/>
                      <a:pt x="208025" y="732782"/>
                    </a:cubicBezTo>
                    <a:cubicBezTo>
                      <a:pt x="169639" y="713637"/>
                      <a:pt x="127538" y="676871"/>
                      <a:pt x="78008" y="774026"/>
                    </a:cubicBezTo>
                    <a:cubicBezTo>
                      <a:pt x="55339" y="818317"/>
                      <a:pt x="55339" y="827842"/>
                      <a:pt x="88009" y="853464"/>
                    </a:cubicBezTo>
                    <a:cubicBezTo>
                      <a:pt x="119442" y="878134"/>
                      <a:pt x="141064" y="894517"/>
                      <a:pt x="171829" y="904613"/>
                    </a:cubicBezTo>
                    <a:cubicBezTo>
                      <a:pt x="235552" y="925568"/>
                      <a:pt x="236314" y="923092"/>
                      <a:pt x="235837" y="986909"/>
                    </a:cubicBezTo>
                    <a:cubicBezTo>
                      <a:pt x="235647" y="1016151"/>
                      <a:pt x="235456" y="1035677"/>
                      <a:pt x="264889" y="1037392"/>
                    </a:cubicBezTo>
                    <a:cubicBezTo>
                      <a:pt x="294416" y="1039106"/>
                      <a:pt x="328516" y="1037392"/>
                      <a:pt x="360139" y="1037392"/>
                    </a:cubicBezTo>
                    <a:cubicBezTo>
                      <a:pt x="398239" y="1037487"/>
                      <a:pt x="398239" y="1008912"/>
                      <a:pt x="397953" y="964526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0D8C93F2-62EE-40B3-A3F7-1C528F7E2BCE}"/>
                </a:ext>
              </a:extLst>
            </p:cNvPr>
            <p:cNvGrpSpPr/>
            <p:nvPr/>
          </p:nvGrpSpPr>
          <p:grpSpPr>
            <a:xfrm>
              <a:off x="3935262" y="5398996"/>
              <a:ext cx="527821" cy="527821"/>
              <a:chOff x="5784686" y="1323855"/>
              <a:chExt cx="1307251" cy="1307251"/>
            </a:xfrm>
          </p:grpSpPr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id="{983671D3-6509-46AD-84B8-76D254E6203E}"/>
                  </a:ext>
                </a:extLst>
              </p:cNvPr>
              <p:cNvSpPr/>
              <p:nvPr/>
            </p:nvSpPr>
            <p:spPr>
              <a:xfrm>
                <a:off x="5784686" y="1323855"/>
                <a:ext cx="1307251" cy="1307251"/>
              </a:xfrm>
              <a:custGeom>
                <a:avLst/>
                <a:gdLst>
                  <a:gd name="connsiteX0" fmla="*/ 1819275 w 1819275"/>
                  <a:gd name="connsiteY0" fmla="*/ 909638 h 1819275"/>
                  <a:gd name="connsiteX1" fmla="*/ 909638 w 1819275"/>
                  <a:gd name="connsiteY1" fmla="*/ 1819275 h 1819275"/>
                  <a:gd name="connsiteX2" fmla="*/ 0 w 1819275"/>
                  <a:gd name="connsiteY2" fmla="*/ 909637 h 1819275"/>
                  <a:gd name="connsiteX3" fmla="*/ 909638 w 1819275"/>
                  <a:gd name="connsiteY3" fmla="*/ 0 h 1819275"/>
                  <a:gd name="connsiteX4" fmla="*/ 1819275 w 1819275"/>
                  <a:gd name="connsiteY4" fmla="*/ 909638 h 1819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9275" h="1819275">
                    <a:moveTo>
                      <a:pt x="1819275" y="909638"/>
                    </a:moveTo>
                    <a:cubicBezTo>
                      <a:pt x="1819275" y="1412016"/>
                      <a:pt x="1412016" y="1819275"/>
                      <a:pt x="909638" y="1819275"/>
                    </a:cubicBezTo>
                    <a:cubicBezTo>
                      <a:pt x="407259" y="1819275"/>
                      <a:pt x="0" y="1412016"/>
                      <a:pt x="0" y="909637"/>
                    </a:cubicBezTo>
                    <a:cubicBezTo>
                      <a:pt x="0" y="407258"/>
                      <a:pt x="407259" y="0"/>
                      <a:pt x="909638" y="0"/>
                    </a:cubicBezTo>
                    <a:cubicBezTo>
                      <a:pt x="1412016" y="0"/>
                      <a:pt x="1819275" y="407258"/>
                      <a:pt x="1819275" y="909638"/>
                    </a:cubicBezTo>
                    <a:close/>
                  </a:path>
                </a:pathLst>
              </a:custGeom>
              <a:solidFill>
                <a:srgbClr val="DA7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3" name="자유형: 도형 72">
                <a:extLst>
                  <a:ext uri="{FF2B5EF4-FFF2-40B4-BE49-F238E27FC236}">
                    <a16:creationId xmlns:a16="http://schemas.microsoft.com/office/drawing/2014/main" id="{12349FD8-C4DD-4408-AAE7-13F65EA664C0}"/>
                  </a:ext>
                </a:extLst>
              </p:cNvPr>
              <p:cNvSpPr/>
              <p:nvPr/>
            </p:nvSpPr>
            <p:spPr>
              <a:xfrm>
                <a:off x="5825751" y="1364920"/>
                <a:ext cx="1225120" cy="1225120"/>
              </a:xfrm>
              <a:custGeom>
                <a:avLst/>
                <a:gdLst>
                  <a:gd name="connsiteX0" fmla="*/ 1704975 w 1704975"/>
                  <a:gd name="connsiteY0" fmla="*/ 852488 h 1704975"/>
                  <a:gd name="connsiteX1" fmla="*/ 852488 w 1704975"/>
                  <a:gd name="connsiteY1" fmla="*/ 1704975 h 1704975"/>
                  <a:gd name="connsiteX2" fmla="*/ 0 w 1704975"/>
                  <a:gd name="connsiteY2" fmla="*/ 852487 h 1704975"/>
                  <a:gd name="connsiteX3" fmla="*/ 852488 w 1704975"/>
                  <a:gd name="connsiteY3" fmla="*/ 0 h 1704975"/>
                  <a:gd name="connsiteX4" fmla="*/ 1704975 w 1704975"/>
                  <a:gd name="connsiteY4" fmla="*/ 852488 h 170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4975" h="1704975">
                    <a:moveTo>
                      <a:pt x="1704975" y="852488"/>
                    </a:moveTo>
                    <a:cubicBezTo>
                      <a:pt x="1704975" y="1323303"/>
                      <a:pt x="1323304" y="1704975"/>
                      <a:pt x="852488" y="1704975"/>
                    </a:cubicBezTo>
                    <a:cubicBezTo>
                      <a:pt x="381672" y="1704975"/>
                      <a:pt x="0" y="1323303"/>
                      <a:pt x="0" y="852487"/>
                    </a:cubicBezTo>
                    <a:cubicBezTo>
                      <a:pt x="0" y="381672"/>
                      <a:pt x="381672" y="0"/>
                      <a:pt x="852488" y="0"/>
                    </a:cubicBezTo>
                    <a:cubicBezTo>
                      <a:pt x="1323304" y="0"/>
                      <a:pt x="1704975" y="381672"/>
                      <a:pt x="1704975" y="852488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F10669BB-A766-4416-915D-03988C91EBED}"/>
                  </a:ext>
                </a:extLst>
              </p:cNvPr>
              <p:cNvSpPr/>
              <p:nvPr/>
            </p:nvSpPr>
            <p:spPr>
              <a:xfrm>
                <a:off x="5920475" y="1459576"/>
                <a:ext cx="1035671" cy="1035671"/>
              </a:xfrm>
              <a:custGeom>
                <a:avLst/>
                <a:gdLst>
                  <a:gd name="connsiteX0" fmla="*/ 1441323 w 1441322"/>
                  <a:gd name="connsiteY0" fmla="*/ 720661 h 1441323"/>
                  <a:gd name="connsiteX1" fmla="*/ 720661 w 1441322"/>
                  <a:gd name="connsiteY1" fmla="*/ 1441323 h 1441323"/>
                  <a:gd name="connsiteX2" fmla="*/ 0 w 1441322"/>
                  <a:gd name="connsiteY2" fmla="*/ 720661 h 1441323"/>
                  <a:gd name="connsiteX3" fmla="*/ 720661 w 1441322"/>
                  <a:gd name="connsiteY3" fmla="*/ 0 h 1441323"/>
                  <a:gd name="connsiteX4" fmla="*/ 1441323 w 1441322"/>
                  <a:gd name="connsiteY4" fmla="*/ 720661 h 144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1322" h="1441323">
                    <a:moveTo>
                      <a:pt x="1441323" y="720661"/>
                    </a:moveTo>
                    <a:cubicBezTo>
                      <a:pt x="1441323" y="1118672"/>
                      <a:pt x="1118672" y="1441323"/>
                      <a:pt x="720661" y="1441323"/>
                    </a:cubicBezTo>
                    <a:cubicBezTo>
                      <a:pt x="322651" y="1441323"/>
                      <a:pt x="0" y="1118672"/>
                      <a:pt x="0" y="720661"/>
                    </a:cubicBezTo>
                    <a:cubicBezTo>
                      <a:pt x="0" y="322651"/>
                      <a:pt x="322651" y="0"/>
                      <a:pt x="720661" y="0"/>
                    </a:cubicBezTo>
                    <a:cubicBezTo>
                      <a:pt x="1118672" y="0"/>
                      <a:pt x="1441323" y="322651"/>
                      <a:pt x="1441323" y="720661"/>
                    </a:cubicBezTo>
                    <a:close/>
                  </a:path>
                </a:pathLst>
              </a:custGeom>
              <a:solidFill>
                <a:srgbClr val="FD980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5962231D-B5D3-42D4-80B4-F9E89B59FA0E}"/>
                  </a:ext>
                </a:extLst>
              </p:cNvPr>
              <p:cNvSpPr/>
              <p:nvPr/>
            </p:nvSpPr>
            <p:spPr>
              <a:xfrm>
                <a:off x="6258993" y="1604656"/>
                <a:ext cx="417850" cy="746040"/>
              </a:xfrm>
              <a:custGeom>
                <a:avLst/>
                <a:gdLst>
                  <a:gd name="connsiteX0" fmla="*/ 397953 w 581514"/>
                  <a:gd name="connsiteY0" fmla="*/ 964526 h 1038249"/>
                  <a:gd name="connsiteX1" fmla="*/ 440815 w 581514"/>
                  <a:gd name="connsiteY1" fmla="*/ 891564 h 1038249"/>
                  <a:gd name="connsiteX2" fmla="*/ 570069 w 581514"/>
                  <a:gd name="connsiteY2" fmla="*/ 607433 h 1038249"/>
                  <a:gd name="connsiteX3" fmla="*/ 413193 w 581514"/>
                  <a:gd name="connsiteY3" fmla="*/ 467892 h 1038249"/>
                  <a:gd name="connsiteX4" fmla="*/ 236695 w 581514"/>
                  <a:gd name="connsiteY4" fmla="*/ 414457 h 1038249"/>
                  <a:gd name="connsiteX5" fmla="*/ 169639 w 581514"/>
                  <a:gd name="connsiteY5" fmla="*/ 342257 h 1038249"/>
                  <a:gd name="connsiteX6" fmla="*/ 236314 w 581514"/>
                  <a:gd name="connsiteY6" fmla="*/ 266057 h 1038249"/>
                  <a:gd name="connsiteX7" fmla="*/ 355186 w 581514"/>
                  <a:gd name="connsiteY7" fmla="*/ 294442 h 1038249"/>
                  <a:gd name="connsiteX8" fmla="*/ 464438 w 581514"/>
                  <a:gd name="connsiteY8" fmla="*/ 295585 h 1038249"/>
                  <a:gd name="connsiteX9" fmla="*/ 473486 w 581514"/>
                  <a:gd name="connsiteY9" fmla="*/ 167664 h 1038249"/>
                  <a:gd name="connsiteX10" fmla="*/ 375379 w 581514"/>
                  <a:gd name="connsiteY10" fmla="*/ 121849 h 1038249"/>
                  <a:gd name="connsiteX11" fmla="*/ 340327 w 581514"/>
                  <a:gd name="connsiteY11" fmla="*/ 75938 h 1038249"/>
                  <a:gd name="connsiteX12" fmla="*/ 302227 w 581514"/>
                  <a:gd name="connsiteY12" fmla="*/ 119 h 1038249"/>
                  <a:gd name="connsiteX13" fmla="*/ 302227 w 581514"/>
                  <a:gd name="connsiteY13" fmla="*/ 119 h 1038249"/>
                  <a:gd name="connsiteX14" fmla="*/ 259364 w 581514"/>
                  <a:gd name="connsiteY14" fmla="*/ 24 h 1038249"/>
                  <a:gd name="connsiteX15" fmla="*/ 169924 w 581514"/>
                  <a:gd name="connsiteY15" fmla="*/ 88511 h 1038249"/>
                  <a:gd name="connsiteX16" fmla="*/ 133634 w 581514"/>
                  <a:gd name="connsiteY16" fmla="*/ 152138 h 1038249"/>
                  <a:gd name="connsiteX17" fmla="*/ 87247 w 581514"/>
                  <a:gd name="connsiteY17" fmla="*/ 184619 h 1038249"/>
                  <a:gd name="connsiteX18" fmla="*/ 79532 w 581514"/>
                  <a:gd name="connsiteY18" fmla="*/ 522280 h 1038249"/>
                  <a:gd name="connsiteX19" fmla="*/ 264889 w 581514"/>
                  <a:gd name="connsiteY19" fmla="*/ 589812 h 1038249"/>
                  <a:gd name="connsiteX20" fmla="*/ 398239 w 581514"/>
                  <a:gd name="connsiteY20" fmla="*/ 713637 h 1038249"/>
                  <a:gd name="connsiteX21" fmla="*/ 331564 w 581514"/>
                  <a:gd name="connsiteY21" fmla="*/ 770787 h 1038249"/>
                  <a:gd name="connsiteX22" fmla="*/ 208024 w 581514"/>
                  <a:gd name="connsiteY22" fmla="*/ 732782 h 1038249"/>
                  <a:gd name="connsiteX23" fmla="*/ 208024 w 581514"/>
                  <a:gd name="connsiteY23" fmla="*/ 732782 h 1038249"/>
                  <a:gd name="connsiteX24" fmla="*/ 78008 w 581514"/>
                  <a:gd name="connsiteY24" fmla="*/ 774026 h 1038249"/>
                  <a:gd name="connsiteX25" fmla="*/ 88009 w 581514"/>
                  <a:gd name="connsiteY25" fmla="*/ 853559 h 1038249"/>
                  <a:gd name="connsiteX26" fmla="*/ 171829 w 581514"/>
                  <a:gd name="connsiteY26" fmla="*/ 904709 h 1038249"/>
                  <a:gd name="connsiteX27" fmla="*/ 235838 w 581514"/>
                  <a:gd name="connsiteY27" fmla="*/ 987005 h 1038249"/>
                  <a:gd name="connsiteX28" fmla="*/ 264889 w 581514"/>
                  <a:gd name="connsiteY28" fmla="*/ 1037487 h 1038249"/>
                  <a:gd name="connsiteX29" fmla="*/ 360139 w 581514"/>
                  <a:gd name="connsiteY29" fmla="*/ 1037487 h 1038249"/>
                  <a:gd name="connsiteX30" fmla="*/ 397953 w 581514"/>
                  <a:gd name="connsiteY30" fmla="*/ 964526 h 1038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1514" h="1038249">
                    <a:moveTo>
                      <a:pt x="397953" y="964526"/>
                    </a:moveTo>
                    <a:cubicBezTo>
                      <a:pt x="398239" y="913662"/>
                      <a:pt x="398239" y="913662"/>
                      <a:pt x="440815" y="891564"/>
                    </a:cubicBezTo>
                    <a:cubicBezTo>
                      <a:pt x="553782" y="835081"/>
                      <a:pt x="606550" y="714875"/>
                      <a:pt x="570069" y="607433"/>
                    </a:cubicBezTo>
                    <a:cubicBezTo>
                      <a:pt x="544257" y="531233"/>
                      <a:pt x="483106" y="493133"/>
                      <a:pt x="413193" y="467892"/>
                    </a:cubicBezTo>
                    <a:cubicBezTo>
                      <a:pt x="355471" y="447032"/>
                      <a:pt x="295083" y="433602"/>
                      <a:pt x="236695" y="414457"/>
                    </a:cubicBezTo>
                    <a:cubicBezTo>
                      <a:pt x="208024" y="405027"/>
                      <a:pt x="167638" y="373499"/>
                      <a:pt x="169639" y="342257"/>
                    </a:cubicBezTo>
                    <a:cubicBezTo>
                      <a:pt x="172020" y="302919"/>
                      <a:pt x="201166" y="279392"/>
                      <a:pt x="236314" y="266057"/>
                    </a:cubicBezTo>
                    <a:cubicBezTo>
                      <a:pt x="292702" y="244626"/>
                      <a:pt x="331564" y="275582"/>
                      <a:pt x="355186" y="294442"/>
                    </a:cubicBezTo>
                    <a:cubicBezTo>
                      <a:pt x="400239" y="330446"/>
                      <a:pt x="426814" y="332732"/>
                      <a:pt x="464438" y="295585"/>
                    </a:cubicBezTo>
                    <a:cubicBezTo>
                      <a:pt x="531589" y="227957"/>
                      <a:pt x="537875" y="216051"/>
                      <a:pt x="473486" y="167664"/>
                    </a:cubicBezTo>
                    <a:cubicBezTo>
                      <a:pt x="444054" y="145566"/>
                      <a:pt x="411383" y="129945"/>
                      <a:pt x="375379" y="121849"/>
                    </a:cubicBezTo>
                    <a:cubicBezTo>
                      <a:pt x="350518" y="116324"/>
                      <a:pt x="339850" y="104513"/>
                      <a:pt x="340327" y="75938"/>
                    </a:cubicBezTo>
                    <a:cubicBezTo>
                      <a:pt x="341089" y="27932"/>
                      <a:pt x="341089" y="-643"/>
                      <a:pt x="302227" y="119"/>
                    </a:cubicBezTo>
                    <a:cubicBezTo>
                      <a:pt x="302227" y="119"/>
                      <a:pt x="302227" y="119"/>
                      <a:pt x="302227" y="119"/>
                    </a:cubicBezTo>
                    <a:cubicBezTo>
                      <a:pt x="287939" y="119"/>
                      <a:pt x="273652" y="119"/>
                      <a:pt x="259364" y="24"/>
                    </a:cubicBezTo>
                    <a:cubicBezTo>
                      <a:pt x="169639" y="-738"/>
                      <a:pt x="168591" y="16312"/>
                      <a:pt x="169924" y="88511"/>
                    </a:cubicBezTo>
                    <a:cubicBezTo>
                      <a:pt x="170496" y="118896"/>
                      <a:pt x="164019" y="139756"/>
                      <a:pt x="133634" y="152138"/>
                    </a:cubicBezTo>
                    <a:cubicBezTo>
                      <a:pt x="116584" y="159092"/>
                      <a:pt x="100963" y="171760"/>
                      <a:pt x="87247" y="184619"/>
                    </a:cubicBezTo>
                    <a:cubicBezTo>
                      <a:pt x="-13337" y="278821"/>
                      <a:pt x="-40864" y="425411"/>
                      <a:pt x="79532" y="522280"/>
                    </a:cubicBezTo>
                    <a:cubicBezTo>
                      <a:pt x="131348" y="563904"/>
                      <a:pt x="197547" y="585050"/>
                      <a:pt x="264889" y="589812"/>
                    </a:cubicBezTo>
                    <a:cubicBezTo>
                      <a:pt x="391952" y="598766"/>
                      <a:pt x="410050" y="666488"/>
                      <a:pt x="398239" y="713637"/>
                    </a:cubicBezTo>
                    <a:cubicBezTo>
                      <a:pt x="388714" y="751737"/>
                      <a:pt x="360139" y="761262"/>
                      <a:pt x="331564" y="770787"/>
                    </a:cubicBezTo>
                    <a:cubicBezTo>
                      <a:pt x="264889" y="780312"/>
                      <a:pt x="246791" y="753547"/>
                      <a:pt x="208024" y="732782"/>
                    </a:cubicBezTo>
                    <a:cubicBezTo>
                      <a:pt x="208024" y="732782"/>
                      <a:pt x="208024" y="732782"/>
                      <a:pt x="208024" y="732782"/>
                    </a:cubicBezTo>
                    <a:cubicBezTo>
                      <a:pt x="169639" y="713637"/>
                      <a:pt x="127538" y="676871"/>
                      <a:pt x="78008" y="774026"/>
                    </a:cubicBezTo>
                    <a:cubicBezTo>
                      <a:pt x="55339" y="818412"/>
                      <a:pt x="55339" y="827937"/>
                      <a:pt x="88009" y="853559"/>
                    </a:cubicBezTo>
                    <a:cubicBezTo>
                      <a:pt x="119442" y="878229"/>
                      <a:pt x="141064" y="894612"/>
                      <a:pt x="171829" y="904709"/>
                    </a:cubicBezTo>
                    <a:cubicBezTo>
                      <a:pt x="235552" y="925664"/>
                      <a:pt x="236314" y="923187"/>
                      <a:pt x="235838" y="987005"/>
                    </a:cubicBezTo>
                    <a:cubicBezTo>
                      <a:pt x="235647" y="1016246"/>
                      <a:pt x="235456" y="1035773"/>
                      <a:pt x="264889" y="1037487"/>
                    </a:cubicBezTo>
                    <a:cubicBezTo>
                      <a:pt x="294416" y="1039202"/>
                      <a:pt x="328516" y="1037487"/>
                      <a:pt x="360139" y="1037487"/>
                    </a:cubicBezTo>
                    <a:cubicBezTo>
                      <a:pt x="398239" y="1037487"/>
                      <a:pt x="398239" y="1008912"/>
                      <a:pt x="397953" y="964526"/>
                    </a:cubicBezTo>
                    <a:close/>
                  </a:path>
                </a:pathLst>
              </a:custGeom>
              <a:solidFill>
                <a:srgbClr val="DA7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7981F700-76F2-4E8F-9689-3C6002458290}"/>
                  </a:ext>
                </a:extLst>
              </p:cNvPr>
              <p:cNvSpPr/>
              <p:nvPr/>
            </p:nvSpPr>
            <p:spPr>
              <a:xfrm>
                <a:off x="5920475" y="1492223"/>
                <a:ext cx="336668" cy="970377"/>
              </a:xfrm>
              <a:custGeom>
                <a:avLst/>
                <a:gdLst>
                  <a:gd name="connsiteX0" fmla="*/ 468535 w 468534"/>
                  <a:gd name="connsiteY0" fmla="*/ 0 h 1350454"/>
                  <a:gd name="connsiteX1" fmla="*/ 0 w 468534"/>
                  <a:gd name="connsiteY1" fmla="*/ 675227 h 1350454"/>
                  <a:gd name="connsiteX2" fmla="*/ 468535 w 468534"/>
                  <a:gd name="connsiteY2" fmla="*/ 1350455 h 1350454"/>
                  <a:gd name="connsiteX3" fmla="*/ 200025 w 468534"/>
                  <a:gd name="connsiteY3" fmla="*/ 675227 h 1350454"/>
                  <a:gd name="connsiteX4" fmla="*/ 468535 w 468534"/>
                  <a:gd name="connsiteY4" fmla="*/ 0 h 1350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4" h="1350454">
                    <a:moveTo>
                      <a:pt x="468535" y="0"/>
                    </a:moveTo>
                    <a:cubicBezTo>
                      <a:pt x="194881" y="102203"/>
                      <a:pt x="0" y="365951"/>
                      <a:pt x="0" y="675227"/>
                    </a:cubicBezTo>
                    <a:cubicBezTo>
                      <a:pt x="0" y="984504"/>
                      <a:pt x="194881" y="1248251"/>
                      <a:pt x="468535" y="1350455"/>
                    </a:cubicBezTo>
                    <a:cubicBezTo>
                      <a:pt x="302133" y="1174337"/>
                      <a:pt x="200025" y="936688"/>
                      <a:pt x="200025" y="675227"/>
                    </a:cubicBezTo>
                    <a:cubicBezTo>
                      <a:pt x="200025" y="413766"/>
                      <a:pt x="302133" y="176117"/>
                      <a:pt x="468535" y="0"/>
                    </a:cubicBezTo>
                    <a:close/>
                  </a:path>
                </a:pathLst>
              </a:custGeom>
              <a:solidFill>
                <a:srgbClr val="DA7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193433D1-513E-4597-AE3D-DD87E928B6CD}"/>
                  </a:ext>
                </a:extLst>
              </p:cNvPr>
              <p:cNvSpPr/>
              <p:nvPr/>
            </p:nvSpPr>
            <p:spPr>
              <a:xfrm>
                <a:off x="6199859" y="1604862"/>
                <a:ext cx="417850" cy="745971"/>
              </a:xfrm>
              <a:custGeom>
                <a:avLst/>
                <a:gdLst>
                  <a:gd name="connsiteX0" fmla="*/ 397953 w 581514"/>
                  <a:gd name="connsiteY0" fmla="*/ 964526 h 1038153"/>
                  <a:gd name="connsiteX1" fmla="*/ 440815 w 581514"/>
                  <a:gd name="connsiteY1" fmla="*/ 891564 h 1038153"/>
                  <a:gd name="connsiteX2" fmla="*/ 570070 w 581514"/>
                  <a:gd name="connsiteY2" fmla="*/ 607433 h 1038153"/>
                  <a:gd name="connsiteX3" fmla="*/ 413193 w 581514"/>
                  <a:gd name="connsiteY3" fmla="*/ 467892 h 1038153"/>
                  <a:gd name="connsiteX4" fmla="*/ 236695 w 581514"/>
                  <a:gd name="connsiteY4" fmla="*/ 414457 h 1038153"/>
                  <a:gd name="connsiteX5" fmla="*/ 169639 w 581514"/>
                  <a:gd name="connsiteY5" fmla="*/ 342257 h 1038153"/>
                  <a:gd name="connsiteX6" fmla="*/ 236314 w 581514"/>
                  <a:gd name="connsiteY6" fmla="*/ 266057 h 1038153"/>
                  <a:gd name="connsiteX7" fmla="*/ 355186 w 581514"/>
                  <a:gd name="connsiteY7" fmla="*/ 294442 h 1038153"/>
                  <a:gd name="connsiteX8" fmla="*/ 464437 w 581514"/>
                  <a:gd name="connsiteY8" fmla="*/ 295585 h 1038153"/>
                  <a:gd name="connsiteX9" fmla="*/ 473486 w 581514"/>
                  <a:gd name="connsiteY9" fmla="*/ 167664 h 1038153"/>
                  <a:gd name="connsiteX10" fmla="*/ 375379 w 581514"/>
                  <a:gd name="connsiteY10" fmla="*/ 121849 h 1038153"/>
                  <a:gd name="connsiteX11" fmla="*/ 340327 w 581514"/>
                  <a:gd name="connsiteY11" fmla="*/ 75938 h 1038153"/>
                  <a:gd name="connsiteX12" fmla="*/ 302227 w 581514"/>
                  <a:gd name="connsiteY12" fmla="*/ 119 h 1038153"/>
                  <a:gd name="connsiteX13" fmla="*/ 302227 w 581514"/>
                  <a:gd name="connsiteY13" fmla="*/ 119 h 1038153"/>
                  <a:gd name="connsiteX14" fmla="*/ 259364 w 581514"/>
                  <a:gd name="connsiteY14" fmla="*/ 24 h 1038153"/>
                  <a:gd name="connsiteX15" fmla="*/ 169925 w 581514"/>
                  <a:gd name="connsiteY15" fmla="*/ 88511 h 1038153"/>
                  <a:gd name="connsiteX16" fmla="*/ 133634 w 581514"/>
                  <a:gd name="connsiteY16" fmla="*/ 152138 h 1038153"/>
                  <a:gd name="connsiteX17" fmla="*/ 87247 w 581514"/>
                  <a:gd name="connsiteY17" fmla="*/ 184619 h 1038153"/>
                  <a:gd name="connsiteX18" fmla="*/ 79532 w 581514"/>
                  <a:gd name="connsiteY18" fmla="*/ 522280 h 1038153"/>
                  <a:gd name="connsiteX19" fmla="*/ 264889 w 581514"/>
                  <a:gd name="connsiteY19" fmla="*/ 589812 h 1038153"/>
                  <a:gd name="connsiteX20" fmla="*/ 398239 w 581514"/>
                  <a:gd name="connsiteY20" fmla="*/ 713637 h 1038153"/>
                  <a:gd name="connsiteX21" fmla="*/ 331564 w 581514"/>
                  <a:gd name="connsiteY21" fmla="*/ 770787 h 1038153"/>
                  <a:gd name="connsiteX22" fmla="*/ 208025 w 581514"/>
                  <a:gd name="connsiteY22" fmla="*/ 732782 h 1038153"/>
                  <a:gd name="connsiteX23" fmla="*/ 208025 w 581514"/>
                  <a:gd name="connsiteY23" fmla="*/ 732782 h 1038153"/>
                  <a:gd name="connsiteX24" fmla="*/ 78008 w 581514"/>
                  <a:gd name="connsiteY24" fmla="*/ 774026 h 1038153"/>
                  <a:gd name="connsiteX25" fmla="*/ 88009 w 581514"/>
                  <a:gd name="connsiteY25" fmla="*/ 853464 h 1038153"/>
                  <a:gd name="connsiteX26" fmla="*/ 171829 w 581514"/>
                  <a:gd name="connsiteY26" fmla="*/ 904613 h 1038153"/>
                  <a:gd name="connsiteX27" fmla="*/ 235837 w 581514"/>
                  <a:gd name="connsiteY27" fmla="*/ 986909 h 1038153"/>
                  <a:gd name="connsiteX28" fmla="*/ 264889 w 581514"/>
                  <a:gd name="connsiteY28" fmla="*/ 1037392 h 1038153"/>
                  <a:gd name="connsiteX29" fmla="*/ 360139 w 581514"/>
                  <a:gd name="connsiteY29" fmla="*/ 1037392 h 1038153"/>
                  <a:gd name="connsiteX30" fmla="*/ 397953 w 581514"/>
                  <a:gd name="connsiteY30" fmla="*/ 964526 h 1038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1514" h="1038153">
                    <a:moveTo>
                      <a:pt x="397953" y="964526"/>
                    </a:moveTo>
                    <a:cubicBezTo>
                      <a:pt x="398239" y="913662"/>
                      <a:pt x="398239" y="913662"/>
                      <a:pt x="440815" y="891564"/>
                    </a:cubicBezTo>
                    <a:cubicBezTo>
                      <a:pt x="553782" y="835081"/>
                      <a:pt x="606550" y="714875"/>
                      <a:pt x="570070" y="607433"/>
                    </a:cubicBezTo>
                    <a:cubicBezTo>
                      <a:pt x="544257" y="531233"/>
                      <a:pt x="483106" y="493133"/>
                      <a:pt x="413193" y="467892"/>
                    </a:cubicBezTo>
                    <a:cubicBezTo>
                      <a:pt x="355471" y="447032"/>
                      <a:pt x="295083" y="433602"/>
                      <a:pt x="236695" y="414457"/>
                    </a:cubicBezTo>
                    <a:cubicBezTo>
                      <a:pt x="208025" y="405027"/>
                      <a:pt x="167638" y="373499"/>
                      <a:pt x="169639" y="342257"/>
                    </a:cubicBezTo>
                    <a:cubicBezTo>
                      <a:pt x="172020" y="302919"/>
                      <a:pt x="201167" y="279392"/>
                      <a:pt x="236314" y="266057"/>
                    </a:cubicBezTo>
                    <a:cubicBezTo>
                      <a:pt x="292702" y="244626"/>
                      <a:pt x="331564" y="275582"/>
                      <a:pt x="355186" y="294442"/>
                    </a:cubicBezTo>
                    <a:cubicBezTo>
                      <a:pt x="400239" y="330446"/>
                      <a:pt x="426814" y="332732"/>
                      <a:pt x="464437" y="295585"/>
                    </a:cubicBezTo>
                    <a:cubicBezTo>
                      <a:pt x="531589" y="227957"/>
                      <a:pt x="537875" y="216051"/>
                      <a:pt x="473486" y="167664"/>
                    </a:cubicBezTo>
                    <a:cubicBezTo>
                      <a:pt x="444054" y="145566"/>
                      <a:pt x="411383" y="129945"/>
                      <a:pt x="375379" y="121849"/>
                    </a:cubicBezTo>
                    <a:cubicBezTo>
                      <a:pt x="350518" y="116324"/>
                      <a:pt x="339851" y="104513"/>
                      <a:pt x="340327" y="75938"/>
                    </a:cubicBezTo>
                    <a:cubicBezTo>
                      <a:pt x="341089" y="27932"/>
                      <a:pt x="341089" y="-643"/>
                      <a:pt x="302227" y="119"/>
                    </a:cubicBezTo>
                    <a:cubicBezTo>
                      <a:pt x="302227" y="119"/>
                      <a:pt x="302227" y="119"/>
                      <a:pt x="302227" y="119"/>
                    </a:cubicBezTo>
                    <a:cubicBezTo>
                      <a:pt x="287939" y="119"/>
                      <a:pt x="273652" y="119"/>
                      <a:pt x="259364" y="24"/>
                    </a:cubicBezTo>
                    <a:cubicBezTo>
                      <a:pt x="169639" y="-738"/>
                      <a:pt x="168591" y="16312"/>
                      <a:pt x="169925" y="88511"/>
                    </a:cubicBezTo>
                    <a:cubicBezTo>
                      <a:pt x="170496" y="118896"/>
                      <a:pt x="164019" y="139756"/>
                      <a:pt x="133634" y="152138"/>
                    </a:cubicBezTo>
                    <a:cubicBezTo>
                      <a:pt x="116584" y="159092"/>
                      <a:pt x="100963" y="171760"/>
                      <a:pt x="87247" y="184619"/>
                    </a:cubicBezTo>
                    <a:cubicBezTo>
                      <a:pt x="-13337" y="278821"/>
                      <a:pt x="-40864" y="425411"/>
                      <a:pt x="79532" y="522280"/>
                    </a:cubicBezTo>
                    <a:cubicBezTo>
                      <a:pt x="131348" y="563904"/>
                      <a:pt x="197547" y="585050"/>
                      <a:pt x="264889" y="589812"/>
                    </a:cubicBezTo>
                    <a:cubicBezTo>
                      <a:pt x="391952" y="598766"/>
                      <a:pt x="410050" y="666488"/>
                      <a:pt x="398239" y="713637"/>
                    </a:cubicBezTo>
                    <a:cubicBezTo>
                      <a:pt x="388714" y="751737"/>
                      <a:pt x="360139" y="761262"/>
                      <a:pt x="331564" y="770787"/>
                    </a:cubicBezTo>
                    <a:cubicBezTo>
                      <a:pt x="264889" y="780312"/>
                      <a:pt x="246791" y="753547"/>
                      <a:pt x="208025" y="732782"/>
                    </a:cubicBezTo>
                    <a:cubicBezTo>
                      <a:pt x="208025" y="732782"/>
                      <a:pt x="208025" y="732782"/>
                      <a:pt x="208025" y="732782"/>
                    </a:cubicBezTo>
                    <a:cubicBezTo>
                      <a:pt x="169639" y="713637"/>
                      <a:pt x="127538" y="676871"/>
                      <a:pt x="78008" y="774026"/>
                    </a:cubicBezTo>
                    <a:cubicBezTo>
                      <a:pt x="55339" y="818317"/>
                      <a:pt x="55339" y="827842"/>
                      <a:pt x="88009" y="853464"/>
                    </a:cubicBezTo>
                    <a:cubicBezTo>
                      <a:pt x="119442" y="878134"/>
                      <a:pt x="141064" y="894517"/>
                      <a:pt x="171829" y="904613"/>
                    </a:cubicBezTo>
                    <a:cubicBezTo>
                      <a:pt x="235552" y="925568"/>
                      <a:pt x="236314" y="923092"/>
                      <a:pt x="235837" y="986909"/>
                    </a:cubicBezTo>
                    <a:cubicBezTo>
                      <a:pt x="235647" y="1016151"/>
                      <a:pt x="235456" y="1035677"/>
                      <a:pt x="264889" y="1037392"/>
                    </a:cubicBezTo>
                    <a:cubicBezTo>
                      <a:pt x="294416" y="1039106"/>
                      <a:pt x="328516" y="1037392"/>
                      <a:pt x="360139" y="1037392"/>
                    </a:cubicBezTo>
                    <a:cubicBezTo>
                      <a:pt x="398239" y="1037487"/>
                      <a:pt x="398239" y="1008912"/>
                      <a:pt x="397953" y="964526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5D460C44-2273-4E56-81D3-1E0F1EC5F564}"/>
                </a:ext>
              </a:extLst>
            </p:cNvPr>
            <p:cNvGrpSpPr/>
            <p:nvPr/>
          </p:nvGrpSpPr>
          <p:grpSpPr>
            <a:xfrm rot="19907693">
              <a:off x="3137836" y="5728519"/>
              <a:ext cx="527821" cy="527821"/>
              <a:chOff x="5784686" y="1323855"/>
              <a:chExt cx="1307251" cy="1307251"/>
            </a:xfrm>
          </p:grpSpPr>
          <p:sp>
            <p:nvSpPr>
              <p:cNvPr id="79" name="자유형: 도형 78">
                <a:extLst>
                  <a:ext uri="{FF2B5EF4-FFF2-40B4-BE49-F238E27FC236}">
                    <a16:creationId xmlns:a16="http://schemas.microsoft.com/office/drawing/2014/main" id="{C2C649E8-FA18-406D-A032-CFAC7AD2C183}"/>
                  </a:ext>
                </a:extLst>
              </p:cNvPr>
              <p:cNvSpPr/>
              <p:nvPr/>
            </p:nvSpPr>
            <p:spPr>
              <a:xfrm>
                <a:off x="5784686" y="1323855"/>
                <a:ext cx="1307251" cy="1307251"/>
              </a:xfrm>
              <a:custGeom>
                <a:avLst/>
                <a:gdLst>
                  <a:gd name="connsiteX0" fmla="*/ 1819275 w 1819275"/>
                  <a:gd name="connsiteY0" fmla="*/ 909638 h 1819275"/>
                  <a:gd name="connsiteX1" fmla="*/ 909638 w 1819275"/>
                  <a:gd name="connsiteY1" fmla="*/ 1819275 h 1819275"/>
                  <a:gd name="connsiteX2" fmla="*/ 0 w 1819275"/>
                  <a:gd name="connsiteY2" fmla="*/ 909637 h 1819275"/>
                  <a:gd name="connsiteX3" fmla="*/ 909638 w 1819275"/>
                  <a:gd name="connsiteY3" fmla="*/ 0 h 1819275"/>
                  <a:gd name="connsiteX4" fmla="*/ 1819275 w 1819275"/>
                  <a:gd name="connsiteY4" fmla="*/ 909638 h 1819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9275" h="1819275">
                    <a:moveTo>
                      <a:pt x="1819275" y="909638"/>
                    </a:moveTo>
                    <a:cubicBezTo>
                      <a:pt x="1819275" y="1412016"/>
                      <a:pt x="1412016" y="1819275"/>
                      <a:pt x="909638" y="1819275"/>
                    </a:cubicBezTo>
                    <a:cubicBezTo>
                      <a:pt x="407259" y="1819275"/>
                      <a:pt x="0" y="1412016"/>
                      <a:pt x="0" y="909637"/>
                    </a:cubicBezTo>
                    <a:cubicBezTo>
                      <a:pt x="0" y="407258"/>
                      <a:pt x="407259" y="0"/>
                      <a:pt x="909638" y="0"/>
                    </a:cubicBezTo>
                    <a:cubicBezTo>
                      <a:pt x="1412016" y="0"/>
                      <a:pt x="1819275" y="407258"/>
                      <a:pt x="1819275" y="909638"/>
                    </a:cubicBezTo>
                    <a:close/>
                  </a:path>
                </a:pathLst>
              </a:custGeom>
              <a:solidFill>
                <a:srgbClr val="DA7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0" name="자유형: 도형 79">
                <a:extLst>
                  <a:ext uri="{FF2B5EF4-FFF2-40B4-BE49-F238E27FC236}">
                    <a16:creationId xmlns:a16="http://schemas.microsoft.com/office/drawing/2014/main" id="{8F31EEA6-2D41-4C40-A928-95316F3D2532}"/>
                  </a:ext>
                </a:extLst>
              </p:cNvPr>
              <p:cNvSpPr/>
              <p:nvPr/>
            </p:nvSpPr>
            <p:spPr>
              <a:xfrm>
                <a:off x="5825751" y="1364920"/>
                <a:ext cx="1225120" cy="1225120"/>
              </a:xfrm>
              <a:custGeom>
                <a:avLst/>
                <a:gdLst>
                  <a:gd name="connsiteX0" fmla="*/ 1704975 w 1704975"/>
                  <a:gd name="connsiteY0" fmla="*/ 852488 h 1704975"/>
                  <a:gd name="connsiteX1" fmla="*/ 852488 w 1704975"/>
                  <a:gd name="connsiteY1" fmla="*/ 1704975 h 1704975"/>
                  <a:gd name="connsiteX2" fmla="*/ 0 w 1704975"/>
                  <a:gd name="connsiteY2" fmla="*/ 852487 h 1704975"/>
                  <a:gd name="connsiteX3" fmla="*/ 852488 w 1704975"/>
                  <a:gd name="connsiteY3" fmla="*/ 0 h 1704975"/>
                  <a:gd name="connsiteX4" fmla="*/ 1704975 w 1704975"/>
                  <a:gd name="connsiteY4" fmla="*/ 852488 h 170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4975" h="1704975">
                    <a:moveTo>
                      <a:pt x="1704975" y="852488"/>
                    </a:moveTo>
                    <a:cubicBezTo>
                      <a:pt x="1704975" y="1323303"/>
                      <a:pt x="1323304" y="1704975"/>
                      <a:pt x="852488" y="1704975"/>
                    </a:cubicBezTo>
                    <a:cubicBezTo>
                      <a:pt x="381672" y="1704975"/>
                      <a:pt x="0" y="1323303"/>
                      <a:pt x="0" y="852487"/>
                    </a:cubicBezTo>
                    <a:cubicBezTo>
                      <a:pt x="0" y="381672"/>
                      <a:pt x="381672" y="0"/>
                      <a:pt x="852488" y="0"/>
                    </a:cubicBezTo>
                    <a:cubicBezTo>
                      <a:pt x="1323304" y="0"/>
                      <a:pt x="1704975" y="381672"/>
                      <a:pt x="1704975" y="852488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1" name="자유형: 도형 80">
                <a:extLst>
                  <a:ext uri="{FF2B5EF4-FFF2-40B4-BE49-F238E27FC236}">
                    <a16:creationId xmlns:a16="http://schemas.microsoft.com/office/drawing/2014/main" id="{DC2EC646-803B-40A7-9F24-EC61825D62EE}"/>
                  </a:ext>
                </a:extLst>
              </p:cNvPr>
              <p:cNvSpPr/>
              <p:nvPr/>
            </p:nvSpPr>
            <p:spPr>
              <a:xfrm>
                <a:off x="5920475" y="1459576"/>
                <a:ext cx="1035671" cy="1035671"/>
              </a:xfrm>
              <a:custGeom>
                <a:avLst/>
                <a:gdLst>
                  <a:gd name="connsiteX0" fmla="*/ 1441323 w 1441322"/>
                  <a:gd name="connsiteY0" fmla="*/ 720661 h 1441323"/>
                  <a:gd name="connsiteX1" fmla="*/ 720661 w 1441322"/>
                  <a:gd name="connsiteY1" fmla="*/ 1441323 h 1441323"/>
                  <a:gd name="connsiteX2" fmla="*/ 0 w 1441322"/>
                  <a:gd name="connsiteY2" fmla="*/ 720661 h 1441323"/>
                  <a:gd name="connsiteX3" fmla="*/ 720661 w 1441322"/>
                  <a:gd name="connsiteY3" fmla="*/ 0 h 1441323"/>
                  <a:gd name="connsiteX4" fmla="*/ 1441323 w 1441322"/>
                  <a:gd name="connsiteY4" fmla="*/ 720661 h 144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1322" h="1441323">
                    <a:moveTo>
                      <a:pt x="1441323" y="720661"/>
                    </a:moveTo>
                    <a:cubicBezTo>
                      <a:pt x="1441323" y="1118672"/>
                      <a:pt x="1118672" y="1441323"/>
                      <a:pt x="720661" y="1441323"/>
                    </a:cubicBezTo>
                    <a:cubicBezTo>
                      <a:pt x="322651" y="1441323"/>
                      <a:pt x="0" y="1118672"/>
                      <a:pt x="0" y="720661"/>
                    </a:cubicBezTo>
                    <a:cubicBezTo>
                      <a:pt x="0" y="322651"/>
                      <a:pt x="322651" y="0"/>
                      <a:pt x="720661" y="0"/>
                    </a:cubicBezTo>
                    <a:cubicBezTo>
                      <a:pt x="1118672" y="0"/>
                      <a:pt x="1441323" y="322651"/>
                      <a:pt x="1441323" y="720661"/>
                    </a:cubicBezTo>
                    <a:close/>
                  </a:path>
                </a:pathLst>
              </a:custGeom>
              <a:solidFill>
                <a:srgbClr val="FD980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2" name="자유형: 도형 81">
                <a:extLst>
                  <a:ext uri="{FF2B5EF4-FFF2-40B4-BE49-F238E27FC236}">
                    <a16:creationId xmlns:a16="http://schemas.microsoft.com/office/drawing/2014/main" id="{894D2BBD-C60E-48F8-ADE0-1509DED51A9E}"/>
                  </a:ext>
                </a:extLst>
              </p:cNvPr>
              <p:cNvSpPr/>
              <p:nvPr/>
            </p:nvSpPr>
            <p:spPr>
              <a:xfrm>
                <a:off x="6258993" y="1604656"/>
                <a:ext cx="417850" cy="746040"/>
              </a:xfrm>
              <a:custGeom>
                <a:avLst/>
                <a:gdLst>
                  <a:gd name="connsiteX0" fmla="*/ 397953 w 581514"/>
                  <a:gd name="connsiteY0" fmla="*/ 964526 h 1038249"/>
                  <a:gd name="connsiteX1" fmla="*/ 440815 w 581514"/>
                  <a:gd name="connsiteY1" fmla="*/ 891564 h 1038249"/>
                  <a:gd name="connsiteX2" fmla="*/ 570069 w 581514"/>
                  <a:gd name="connsiteY2" fmla="*/ 607433 h 1038249"/>
                  <a:gd name="connsiteX3" fmla="*/ 413193 w 581514"/>
                  <a:gd name="connsiteY3" fmla="*/ 467892 h 1038249"/>
                  <a:gd name="connsiteX4" fmla="*/ 236695 w 581514"/>
                  <a:gd name="connsiteY4" fmla="*/ 414457 h 1038249"/>
                  <a:gd name="connsiteX5" fmla="*/ 169639 w 581514"/>
                  <a:gd name="connsiteY5" fmla="*/ 342257 h 1038249"/>
                  <a:gd name="connsiteX6" fmla="*/ 236314 w 581514"/>
                  <a:gd name="connsiteY6" fmla="*/ 266057 h 1038249"/>
                  <a:gd name="connsiteX7" fmla="*/ 355186 w 581514"/>
                  <a:gd name="connsiteY7" fmla="*/ 294442 h 1038249"/>
                  <a:gd name="connsiteX8" fmla="*/ 464438 w 581514"/>
                  <a:gd name="connsiteY8" fmla="*/ 295585 h 1038249"/>
                  <a:gd name="connsiteX9" fmla="*/ 473486 w 581514"/>
                  <a:gd name="connsiteY9" fmla="*/ 167664 h 1038249"/>
                  <a:gd name="connsiteX10" fmla="*/ 375379 w 581514"/>
                  <a:gd name="connsiteY10" fmla="*/ 121849 h 1038249"/>
                  <a:gd name="connsiteX11" fmla="*/ 340327 w 581514"/>
                  <a:gd name="connsiteY11" fmla="*/ 75938 h 1038249"/>
                  <a:gd name="connsiteX12" fmla="*/ 302227 w 581514"/>
                  <a:gd name="connsiteY12" fmla="*/ 119 h 1038249"/>
                  <a:gd name="connsiteX13" fmla="*/ 302227 w 581514"/>
                  <a:gd name="connsiteY13" fmla="*/ 119 h 1038249"/>
                  <a:gd name="connsiteX14" fmla="*/ 259364 w 581514"/>
                  <a:gd name="connsiteY14" fmla="*/ 24 h 1038249"/>
                  <a:gd name="connsiteX15" fmla="*/ 169924 w 581514"/>
                  <a:gd name="connsiteY15" fmla="*/ 88511 h 1038249"/>
                  <a:gd name="connsiteX16" fmla="*/ 133634 w 581514"/>
                  <a:gd name="connsiteY16" fmla="*/ 152138 h 1038249"/>
                  <a:gd name="connsiteX17" fmla="*/ 87247 w 581514"/>
                  <a:gd name="connsiteY17" fmla="*/ 184619 h 1038249"/>
                  <a:gd name="connsiteX18" fmla="*/ 79532 w 581514"/>
                  <a:gd name="connsiteY18" fmla="*/ 522280 h 1038249"/>
                  <a:gd name="connsiteX19" fmla="*/ 264889 w 581514"/>
                  <a:gd name="connsiteY19" fmla="*/ 589812 h 1038249"/>
                  <a:gd name="connsiteX20" fmla="*/ 398239 w 581514"/>
                  <a:gd name="connsiteY20" fmla="*/ 713637 h 1038249"/>
                  <a:gd name="connsiteX21" fmla="*/ 331564 w 581514"/>
                  <a:gd name="connsiteY21" fmla="*/ 770787 h 1038249"/>
                  <a:gd name="connsiteX22" fmla="*/ 208024 w 581514"/>
                  <a:gd name="connsiteY22" fmla="*/ 732782 h 1038249"/>
                  <a:gd name="connsiteX23" fmla="*/ 208024 w 581514"/>
                  <a:gd name="connsiteY23" fmla="*/ 732782 h 1038249"/>
                  <a:gd name="connsiteX24" fmla="*/ 78008 w 581514"/>
                  <a:gd name="connsiteY24" fmla="*/ 774026 h 1038249"/>
                  <a:gd name="connsiteX25" fmla="*/ 88009 w 581514"/>
                  <a:gd name="connsiteY25" fmla="*/ 853559 h 1038249"/>
                  <a:gd name="connsiteX26" fmla="*/ 171829 w 581514"/>
                  <a:gd name="connsiteY26" fmla="*/ 904709 h 1038249"/>
                  <a:gd name="connsiteX27" fmla="*/ 235838 w 581514"/>
                  <a:gd name="connsiteY27" fmla="*/ 987005 h 1038249"/>
                  <a:gd name="connsiteX28" fmla="*/ 264889 w 581514"/>
                  <a:gd name="connsiteY28" fmla="*/ 1037487 h 1038249"/>
                  <a:gd name="connsiteX29" fmla="*/ 360139 w 581514"/>
                  <a:gd name="connsiteY29" fmla="*/ 1037487 h 1038249"/>
                  <a:gd name="connsiteX30" fmla="*/ 397953 w 581514"/>
                  <a:gd name="connsiteY30" fmla="*/ 964526 h 1038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1514" h="1038249">
                    <a:moveTo>
                      <a:pt x="397953" y="964526"/>
                    </a:moveTo>
                    <a:cubicBezTo>
                      <a:pt x="398239" y="913662"/>
                      <a:pt x="398239" y="913662"/>
                      <a:pt x="440815" y="891564"/>
                    </a:cubicBezTo>
                    <a:cubicBezTo>
                      <a:pt x="553782" y="835081"/>
                      <a:pt x="606550" y="714875"/>
                      <a:pt x="570069" y="607433"/>
                    </a:cubicBezTo>
                    <a:cubicBezTo>
                      <a:pt x="544257" y="531233"/>
                      <a:pt x="483106" y="493133"/>
                      <a:pt x="413193" y="467892"/>
                    </a:cubicBezTo>
                    <a:cubicBezTo>
                      <a:pt x="355471" y="447032"/>
                      <a:pt x="295083" y="433602"/>
                      <a:pt x="236695" y="414457"/>
                    </a:cubicBezTo>
                    <a:cubicBezTo>
                      <a:pt x="208024" y="405027"/>
                      <a:pt x="167638" y="373499"/>
                      <a:pt x="169639" y="342257"/>
                    </a:cubicBezTo>
                    <a:cubicBezTo>
                      <a:pt x="172020" y="302919"/>
                      <a:pt x="201166" y="279392"/>
                      <a:pt x="236314" y="266057"/>
                    </a:cubicBezTo>
                    <a:cubicBezTo>
                      <a:pt x="292702" y="244626"/>
                      <a:pt x="331564" y="275582"/>
                      <a:pt x="355186" y="294442"/>
                    </a:cubicBezTo>
                    <a:cubicBezTo>
                      <a:pt x="400239" y="330446"/>
                      <a:pt x="426814" y="332732"/>
                      <a:pt x="464438" y="295585"/>
                    </a:cubicBezTo>
                    <a:cubicBezTo>
                      <a:pt x="531589" y="227957"/>
                      <a:pt x="537875" y="216051"/>
                      <a:pt x="473486" y="167664"/>
                    </a:cubicBezTo>
                    <a:cubicBezTo>
                      <a:pt x="444054" y="145566"/>
                      <a:pt x="411383" y="129945"/>
                      <a:pt x="375379" y="121849"/>
                    </a:cubicBezTo>
                    <a:cubicBezTo>
                      <a:pt x="350518" y="116324"/>
                      <a:pt x="339850" y="104513"/>
                      <a:pt x="340327" y="75938"/>
                    </a:cubicBezTo>
                    <a:cubicBezTo>
                      <a:pt x="341089" y="27932"/>
                      <a:pt x="341089" y="-643"/>
                      <a:pt x="302227" y="119"/>
                    </a:cubicBezTo>
                    <a:cubicBezTo>
                      <a:pt x="302227" y="119"/>
                      <a:pt x="302227" y="119"/>
                      <a:pt x="302227" y="119"/>
                    </a:cubicBezTo>
                    <a:cubicBezTo>
                      <a:pt x="287939" y="119"/>
                      <a:pt x="273652" y="119"/>
                      <a:pt x="259364" y="24"/>
                    </a:cubicBezTo>
                    <a:cubicBezTo>
                      <a:pt x="169639" y="-738"/>
                      <a:pt x="168591" y="16312"/>
                      <a:pt x="169924" y="88511"/>
                    </a:cubicBezTo>
                    <a:cubicBezTo>
                      <a:pt x="170496" y="118896"/>
                      <a:pt x="164019" y="139756"/>
                      <a:pt x="133634" y="152138"/>
                    </a:cubicBezTo>
                    <a:cubicBezTo>
                      <a:pt x="116584" y="159092"/>
                      <a:pt x="100963" y="171760"/>
                      <a:pt x="87247" y="184619"/>
                    </a:cubicBezTo>
                    <a:cubicBezTo>
                      <a:pt x="-13337" y="278821"/>
                      <a:pt x="-40864" y="425411"/>
                      <a:pt x="79532" y="522280"/>
                    </a:cubicBezTo>
                    <a:cubicBezTo>
                      <a:pt x="131348" y="563904"/>
                      <a:pt x="197547" y="585050"/>
                      <a:pt x="264889" y="589812"/>
                    </a:cubicBezTo>
                    <a:cubicBezTo>
                      <a:pt x="391952" y="598766"/>
                      <a:pt x="410050" y="666488"/>
                      <a:pt x="398239" y="713637"/>
                    </a:cubicBezTo>
                    <a:cubicBezTo>
                      <a:pt x="388714" y="751737"/>
                      <a:pt x="360139" y="761262"/>
                      <a:pt x="331564" y="770787"/>
                    </a:cubicBezTo>
                    <a:cubicBezTo>
                      <a:pt x="264889" y="780312"/>
                      <a:pt x="246791" y="753547"/>
                      <a:pt x="208024" y="732782"/>
                    </a:cubicBezTo>
                    <a:cubicBezTo>
                      <a:pt x="208024" y="732782"/>
                      <a:pt x="208024" y="732782"/>
                      <a:pt x="208024" y="732782"/>
                    </a:cubicBezTo>
                    <a:cubicBezTo>
                      <a:pt x="169639" y="713637"/>
                      <a:pt x="127538" y="676871"/>
                      <a:pt x="78008" y="774026"/>
                    </a:cubicBezTo>
                    <a:cubicBezTo>
                      <a:pt x="55339" y="818412"/>
                      <a:pt x="55339" y="827937"/>
                      <a:pt x="88009" y="853559"/>
                    </a:cubicBezTo>
                    <a:cubicBezTo>
                      <a:pt x="119442" y="878229"/>
                      <a:pt x="141064" y="894612"/>
                      <a:pt x="171829" y="904709"/>
                    </a:cubicBezTo>
                    <a:cubicBezTo>
                      <a:pt x="235552" y="925664"/>
                      <a:pt x="236314" y="923187"/>
                      <a:pt x="235838" y="987005"/>
                    </a:cubicBezTo>
                    <a:cubicBezTo>
                      <a:pt x="235647" y="1016246"/>
                      <a:pt x="235456" y="1035773"/>
                      <a:pt x="264889" y="1037487"/>
                    </a:cubicBezTo>
                    <a:cubicBezTo>
                      <a:pt x="294416" y="1039202"/>
                      <a:pt x="328516" y="1037487"/>
                      <a:pt x="360139" y="1037487"/>
                    </a:cubicBezTo>
                    <a:cubicBezTo>
                      <a:pt x="398239" y="1037487"/>
                      <a:pt x="398239" y="1008912"/>
                      <a:pt x="397953" y="964526"/>
                    </a:cubicBezTo>
                    <a:close/>
                  </a:path>
                </a:pathLst>
              </a:custGeom>
              <a:solidFill>
                <a:srgbClr val="DA7C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3" name="자유형: 도형 82">
                <a:extLst>
                  <a:ext uri="{FF2B5EF4-FFF2-40B4-BE49-F238E27FC236}">
                    <a16:creationId xmlns:a16="http://schemas.microsoft.com/office/drawing/2014/main" id="{49531EC9-AC05-4A16-8AB2-9C9DFBC3A12F}"/>
                  </a:ext>
                </a:extLst>
              </p:cNvPr>
              <p:cNvSpPr/>
              <p:nvPr/>
            </p:nvSpPr>
            <p:spPr>
              <a:xfrm>
                <a:off x="5920475" y="1492223"/>
                <a:ext cx="336668" cy="970377"/>
              </a:xfrm>
              <a:custGeom>
                <a:avLst/>
                <a:gdLst>
                  <a:gd name="connsiteX0" fmla="*/ 468535 w 468534"/>
                  <a:gd name="connsiteY0" fmla="*/ 0 h 1350454"/>
                  <a:gd name="connsiteX1" fmla="*/ 0 w 468534"/>
                  <a:gd name="connsiteY1" fmla="*/ 675227 h 1350454"/>
                  <a:gd name="connsiteX2" fmla="*/ 468535 w 468534"/>
                  <a:gd name="connsiteY2" fmla="*/ 1350455 h 1350454"/>
                  <a:gd name="connsiteX3" fmla="*/ 200025 w 468534"/>
                  <a:gd name="connsiteY3" fmla="*/ 675227 h 1350454"/>
                  <a:gd name="connsiteX4" fmla="*/ 468535 w 468534"/>
                  <a:gd name="connsiteY4" fmla="*/ 0 h 1350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34" h="1350454">
                    <a:moveTo>
                      <a:pt x="468535" y="0"/>
                    </a:moveTo>
                    <a:cubicBezTo>
                      <a:pt x="194881" y="102203"/>
                      <a:pt x="0" y="365951"/>
                      <a:pt x="0" y="675227"/>
                    </a:cubicBezTo>
                    <a:cubicBezTo>
                      <a:pt x="0" y="984504"/>
                      <a:pt x="194881" y="1248251"/>
                      <a:pt x="468535" y="1350455"/>
                    </a:cubicBezTo>
                    <a:cubicBezTo>
                      <a:pt x="302133" y="1174337"/>
                      <a:pt x="200025" y="936688"/>
                      <a:pt x="200025" y="675227"/>
                    </a:cubicBezTo>
                    <a:cubicBezTo>
                      <a:pt x="200025" y="413766"/>
                      <a:pt x="302133" y="176117"/>
                      <a:pt x="468535" y="0"/>
                    </a:cubicBezTo>
                    <a:close/>
                  </a:path>
                </a:pathLst>
              </a:custGeom>
              <a:solidFill>
                <a:srgbClr val="DA7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4" name="자유형: 도형 83">
                <a:extLst>
                  <a:ext uri="{FF2B5EF4-FFF2-40B4-BE49-F238E27FC236}">
                    <a16:creationId xmlns:a16="http://schemas.microsoft.com/office/drawing/2014/main" id="{84D42625-ED08-4C15-A1A8-30922B588A45}"/>
                  </a:ext>
                </a:extLst>
              </p:cNvPr>
              <p:cNvSpPr/>
              <p:nvPr/>
            </p:nvSpPr>
            <p:spPr>
              <a:xfrm>
                <a:off x="6199859" y="1604862"/>
                <a:ext cx="417850" cy="745971"/>
              </a:xfrm>
              <a:custGeom>
                <a:avLst/>
                <a:gdLst>
                  <a:gd name="connsiteX0" fmla="*/ 397953 w 581514"/>
                  <a:gd name="connsiteY0" fmla="*/ 964526 h 1038153"/>
                  <a:gd name="connsiteX1" fmla="*/ 440815 w 581514"/>
                  <a:gd name="connsiteY1" fmla="*/ 891564 h 1038153"/>
                  <a:gd name="connsiteX2" fmla="*/ 570070 w 581514"/>
                  <a:gd name="connsiteY2" fmla="*/ 607433 h 1038153"/>
                  <a:gd name="connsiteX3" fmla="*/ 413193 w 581514"/>
                  <a:gd name="connsiteY3" fmla="*/ 467892 h 1038153"/>
                  <a:gd name="connsiteX4" fmla="*/ 236695 w 581514"/>
                  <a:gd name="connsiteY4" fmla="*/ 414457 h 1038153"/>
                  <a:gd name="connsiteX5" fmla="*/ 169639 w 581514"/>
                  <a:gd name="connsiteY5" fmla="*/ 342257 h 1038153"/>
                  <a:gd name="connsiteX6" fmla="*/ 236314 w 581514"/>
                  <a:gd name="connsiteY6" fmla="*/ 266057 h 1038153"/>
                  <a:gd name="connsiteX7" fmla="*/ 355186 w 581514"/>
                  <a:gd name="connsiteY7" fmla="*/ 294442 h 1038153"/>
                  <a:gd name="connsiteX8" fmla="*/ 464437 w 581514"/>
                  <a:gd name="connsiteY8" fmla="*/ 295585 h 1038153"/>
                  <a:gd name="connsiteX9" fmla="*/ 473486 w 581514"/>
                  <a:gd name="connsiteY9" fmla="*/ 167664 h 1038153"/>
                  <a:gd name="connsiteX10" fmla="*/ 375379 w 581514"/>
                  <a:gd name="connsiteY10" fmla="*/ 121849 h 1038153"/>
                  <a:gd name="connsiteX11" fmla="*/ 340327 w 581514"/>
                  <a:gd name="connsiteY11" fmla="*/ 75938 h 1038153"/>
                  <a:gd name="connsiteX12" fmla="*/ 302227 w 581514"/>
                  <a:gd name="connsiteY12" fmla="*/ 119 h 1038153"/>
                  <a:gd name="connsiteX13" fmla="*/ 302227 w 581514"/>
                  <a:gd name="connsiteY13" fmla="*/ 119 h 1038153"/>
                  <a:gd name="connsiteX14" fmla="*/ 259364 w 581514"/>
                  <a:gd name="connsiteY14" fmla="*/ 24 h 1038153"/>
                  <a:gd name="connsiteX15" fmla="*/ 169925 w 581514"/>
                  <a:gd name="connsiteY15" fmla="*/ 88511 h 1038153"/>
                  <a:gd name="connsiteX16" fmla="*/ 133634 w 581514"/>
                  <a:gd name="connsiteY16" fmla="*/ 152138 h 1038153"/>
                  <a:gd name="connsiteX17" fmla="*/ 87247 w 581514"/>
                  <a:gd name="connsiteY17" fmla="*/ 184619 h 1038153"/>
                  <a:gd name="connsiteX18" fmla="*/ 79532 w 581514"/>
                  <a:gd name="connsiteY18" fmla="*/ 522280 h 1038153"/>
                  <a:gd name="connsiteX19" fmla="*/ 264889 w 581514"/>
                  <a:gd name="connsiteY19" fmla="*/ 589812 h 1038153"/>
                  <a:gd name="connsiteX20" fmla="*/ 398239 w 581514"/>
                  <a:gd name="connsiteY20" fmla="*/ 713637 h 1038153"/>
                  <a:gd name="connsiteX21" fmla="*/ 331564 w 581514"/>
                  <a:gd name="connsiteY21" fmla="*/ 770787 h 1038153"/>
                  <a:gd name="connsiteX22" fmla="*/ 208025 w 581514"/>
                  <a:gd name="connsiteY22" fmla="*/ 732782 h 1038153"/>
                  <a:gd name="connsiteX23" fmla="*/ 208025 w 581514"/>
                  <a:gd name="connsiteY23" fmla="*/ 732782 h 1038153"/>
                  <a:gd name="connsiteX24" fmla="*/ 78008 w 581514"/>
                  <a:gd name="connsiteY24" fmla="*/ 774026 h 1038153"/>
                  <a:gd name="connsiteX25" fmla="*/ 88009 w 581514"/>
                  <a:gd name="connsiteY25" fmla="*/ 853464 h 1038153"/>
                  <a:gd name="connsiteX26" fmla="*/ 171829 w 581514"/>
                  <a:gd name="connsiteY26" fmla="*/ 904613 h 1038153"/>
                  <a:gd name="connsiteX27" fmla="*/ 235837 w 581514"/>
                  <a:gd name="connsiteY27" fmla="*/ 986909 h 1038153"/>
                  <a:gd name="connsiteX28" fmla="*/ 264889 w 581514"/>
                  <a:gd name="connsiteY28" fmla="*/ 1037392 h 1038153"/>
                  <a:gd name="connsiteX29" fmla="*/ 360139 w 581514"/>
                  <a:gd name="connsiteY29" fmla="*/ 1037392 h 1038153"/>
                  <a:gd name="connsiteX30" fmla="*/ 397953 w 581514"/>
                  <a:gd name="connsiteY30" fmla="*/ 964526 h 1038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1514" h="1038153">
                    <a:moveTo>
                      <a:pt x="397953" y="964526"/>
                    </a:moveTo>
                    <a:cubicBezTo>
                      <a:pt x="398239" y="913662"/>
                      <a:pt x="398239" y="913662"/>
                      <a:pt x="440815" y="891564"/>
                    </a:cubicBezTo>
                    <a:cubicBezTo>
                      <a:pt x="553782" y="835081"/>
                      <a:pt x="606550" y="714875"/>
                      <a:pt x="570070" y="607433"/>
                    </a:cubicBezTo>
                    <a:cubicBezTo>
                      <a:pt x="544257" y="531233"/>
                      <a:pt x="483106" y="493133"/>
                      <a:pt x="413193" y="467892"/>
                    </a:cubicBezTo>
                    <a:cubicBezTo>
                      <a:pt x="355471" y="447032"/>
                      <a:pt x="295083" y="433602"/>
                      <a:pt x="236695" y="414457"/>
                    </a:cubicBezTo>
                    <a:cubicBezTo>
                      <a:pt x="208025" y="405027"/>
                      <a:pt x="167638" y="373499"/>
                      <a:pt x="169639" y="342257"/>
                    </a:cubicBezTo>
                    <a:cubicBezTo>
                      <a:pt x="172020" y="302919"/>
                      <a:pt x="201167" y="279392"/>
                      <a:pt x="236314" y="266057"/>
                    </a:cubicBezTo>
                    <a:cubicBezTo>
                      <a:pt x="292702" y="244626"/>
                      <a:pt x="331564" y="275582"/>
                      <a:pt x="355186" y="294442"/>
                    </a:cubicBezTo>
                    <a:cubicBezTo>
                      <a:pt x="400239" y="330446"/>
                      <a:pt x="426814" y="332732"/>
                      <a:pt x="464437" y="295585"/>
                    </a:cubicBezTo>
                    <a:cubicBezTo>
                      <a:pt x="531589" y="227957"/>
                      <a:pt x="537875" y="216051"/>
                      <a:pt x="473486" y="167664"/>
                    </a:cubicBezTo>
                    <a:cubicBezTo>
                      <a:pt x="444054" y="145566"/>
                      <a:pt x="411383" y="129945"/>
                      <a:pt x="375379" y="121849"/>
                    </a:cubicBezTo>
                    <a:cubicBezTo>
                      <a:pt x="350518" y="116324"/>
                      <a:pt x="339851" y="104513"/>
                      <a:pt x="340327" y="75938"/>
                    </a:cubicBezTo>
                    <a:cubicBezTo>
                      <a:pt x="341089" y="27932"/>
                      <a:pt x="341089" y="-643"/>
                      <a:pt x="302227" y="119"/>
                    </a:cubicBezTo>
                    <a:cubicBezTo>
                      <a:pt x="302227" y="119"/>
                      <a:pt x="302227" y="119"/>
                      <a:pt x="302227" y="119"/>
                    </a:cubicBezTo>
                    <a:cubicBezTo>
                      <a:pt x="287939" y="119"/>
                      <a:pt x="273652" y="119"/>
                      <a:pt x="259364" y="24"/>
                    </a:cubicBezTo>
                    <a:cubicBezTo>
                      <a:pt x="169639" y="-738"/>
                      <a:pt x="168591" y="16312"/>
                      <a:pt x="169925" y="88511"/>
                    </a:cubicBezTo>
                    <a:cubicBezTo>
                      <a:pt x="170496" y="118896"/>
                      <a:pt x="164019" y="139756"/>
                      <a:pt x="133634" y="152138"/>
                    </a:cubicBezTo>
                    <a:cubicBezTo>
                      <a:pt x="116584" y="159092"/>
                      <a:pt x="100963" y="171760"/>
                      <a:pt x="87247" y="184619"/>
                    </a:cubicBezTo>
                    <a:cubicBezTo>
                      <a:pt x="-13337" y="278821"/>
                      <a:pt x="-40864" y="425411"/>
                      <a:pt x="79532" y="522280"/>
                    </a:cubicBezTo>
                    <a:cubicBezTo>
                      <a:pt x="131348" y="563904"/>
                      <a:pt x="197547" y="585050"/>
                      <a:pt x="264889" y="589812"/>
                    </a:cubicBezTo>
                    <a:cubicBezTo>
                      <a:pt x="391952" y="598766"/>
                      <a:pt x="410050" y="666488"/>
                      <a:pt x="398239" y="713637"/>
                    </a:cubicBezTo>
                    <a:cubicBezTo>
                      <a:pt x="388714" y="751737"/>
                      <a:pt x="360139" y="761262"/>
                      <a:pt x="331564" y="770787"/>
                    </a:cubicBezTo>
                    <a:cubicBezTo>
                      <a:pt x="264889" y="780312"/>
                      <a:pt x="246791" y="753547"/>
                      <a:pt x="208025" y="732782"/>
                    </a:cubicBezTo>
                    <a:cubicBezTo>
                      <a:pt x="208025" y="732782"/>
                      <a:pt x="208025" y="732782"/>
                      <a:pt x="208025" y="732782"/>
                    </a:cubicBezTo>
                    <a:cubicBezTo>
                      <a:pt x="169639" y="713637"/>
                      <a:pt x="127538" y="676871"/>
                      <a:pt x="78008" y="774026"/>
                    </a:cubicBezTo>
                    <a:cubicBezTo>
                      <a:pt x="55339" y="818317"/>
                      <a:pt x="55339" y="827842"/>
                      <a:pt x="88009" y="853464"/>
                    </a:cubicBezTo>
                    <a:cubicBezTo>
                      <a:pt x="119442" y="878134"/>
                      <a:pt x="141064" y="894517"/>
                      <a:pt x="171829" y="904613"/>
                    </a:cubicBezTo>
                    <a:cubicBezTo>
                      <a:pt x="235552" y="925568"/>
                      <a:pt x="236314" y="923092"/>
                      <a:pt x="235837" y="986909"/>
                    </a:cubicBezTo>
                    <a:cubicBezTo>
                      <a:pt x="235647" y="1016151"/>
                      <a:pt x="235456" y="1035677"/>
                      <a:pt x="264889" y="1037392"/>
                    </a:cubicBezTo>
                    <a:cubicBezTo>
                      <a:pt x="294416" y="1039106"/>
                      <a:pt x="328516" y="1037392"/>
                      <a:pt x="360139" y="1037392"/>
                    </a:cubicBezTo>
                    <a:cubicBezTo>
                      <a:pt x="398239" y="1037487"/>
                      <a:pt x="398239" y="1008912"/>
                      <a:pt x="397953" y="964526"/>
                    </a:cubicBezTo>
                    <a:close/>
                  </a:path>
                </a:pathLst>
              </a:custGeom>
              <a:solidFill>
                <a:srgbClr val="FBBA0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D9F8E6F2-EB39-401F-87FB-E4DDDD0C866C}"/>
                </a:ext>
              </a:extLst>
            </p:cNvPr>
            <p:cNvGrpSpPr/>
            <p:nvPr/>
          </p:nvGrpSpPr>
          <p:grpSpPr>
            <a:xfrm>
              <a:off x="3252464" y="6302243"/>
              <a:ext cx="603171" cy="139883"/>
              <a:chOff x="3406133" y="6292774"/>
              <a:chExt cx="603171" cy="139883"/>
            </a:xfrm>
          </p:grpSpPr>
          <p:sp>
            <p:nvSpPr>
              <p:cNvPr id="86" name="자유형: 도형 85">
                <a:extLst>
                  <a:ext uri="{FF2B5EF4-FFF2-40B4-BE49-F238E27FC236}">
                    <a16:creationId xmlns:a16="http://schemas.microsoft.com/office/drawing/2014/main" id="{CB8A69D6-58B6-4B94-A529-F3C29160AF8D}"/>
                  </a:ext>
                </a:extLst>
              </p:cNvPr>
              <p:cNvSpPr/>
              <p:nvPr/>
            </p:nvSpPr>
            <p:spPr>
              <a:xfrm>
                <a:off x="3406133" y="6292774"/>
                <a:ext cx="603171" cy="139883"/>
              </a:xfrm>
              <a:custGeom>
                <a:avLst/>
                <a:gdLst>
                  <a:gd name="connsiteX0" fmla="*/ 212712 w 421450"/>
                  <a:gd name="connsiteY0" fmla="*/ 97727 h 97741"/>
                  <a:gd name="connsiteX1" fmla="*/ 33356 w 421450"/>
                  <a:gd name="connsiteY1" fmla="*/ 81439 h 97741"/>
                  <a:gd name="connsiteX2" fmla="*/ 18 w 421450"/>
                  <a:gd name="connsiteY2" fmla="*/ 49149 h 97741"/>
                  <a:gd name="connsiteX3" fmla="*/ 36023 w 421450"/>
                  <a:gd name="connsiteY3" fmla="*/ 13811 h 97741"/>
                  <a:gd name="connsiteX4" fmla="*/ 386162 w 421450"/>
                  <a:gd name="connsiteY4" fmla="*/ 13907 h 97741"/>
                  <a:gd name="connsiteX5" fmla="*/ 421404 w 421450"/>
                  <a:gd name="connsiteY5" fmla="*/ 49911 h 97741"/>
                  <a:gd name="connsiteX6" fmla="*/ 387305 w 421450"/>
                  <a:gd name="connsiteY6" fmla="*/ 81248 h 97741"/>
                  <a:gd name="connsiteX7" fmla="*/ 212712 w 421450"/>
                  <a:gd name="connsiteY7" fmla="*/ 97727 h 97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1450" h="97741">
                    <a:moveTo>
                      <a:pt x="212712" y="97727"/>
                    </a:moveTo>
                    <a:cubicBezTo>
                      <a:pt x="152418" y="98012"/>
                      <a:pt x="92506" y="94392"/>
                      <a:pt x="33356" y="81439"/>
                    </a:cubicBezTo>
                    <a:cubicBezTo>
                      <a:pt x="15258" y="77438"/>
                      <a:pt x="590" y="72771"/>
                      <a:pt x="18" y="49149"/>
                    </a:cubicBezTo>
                    <a:cubicBezTo>
                      <a:pt x="-648" y="22669"/>
                      <a:pt x="16973" y="16859"/>
                      <a:pt x="36023" y="13811"/>
                    </a:cubicBezTo>
                    <a:cubicBezTo>
                      <a:pt x="152704" y="-4667"/>
                      <a:pt x="269576" y="-4572"/>
                      <a:pt x="386162" y="13907"/>
                    </a:cubicBezTo>
                    <a:cubicBezTo>
                      <a:pt x="405498" y="16954"/>
                      <a:pt x="422452" y="23622"/>
                      <a:pt x="421404" y="49911"/>
                    </a:cubicBezTo>
                    <a:cubicBezTo>
                      <a:pt x="420452" y="73723"/>
                      <a:pt x="405212" y="77343"/>
                      <a:pt x="387305" y="81248"/>
                    </a:cubicBezTo>
                    <a:cubicBezTo>
                      <a:pt x="329774" y="94012"/>
                      <a:pt x="271481" y="98012"/>
                      <a:pt x="212712" y="97727"/>
                    </a:cubicBezTo>
                    <a:close/>
                  </a:path>
                </a:pathLst>
              </a:custGeom>
              <a:solidFill>
                <a:srgbClr val="FD980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4919599A-DF35-4A7B-9271-EBC659B70CFB}"/>
                  </a:ext>
                </a:extLst>
              </p:cNvPr>
              <p:cNvSpPr/>
              <p:nvPr/>
            </p:nvSpPr>
            <p:spPr>
              <a:xfrm>
                <a:off x="3502265" y="6310978"/>
                <a:ext cx="423817" cy="68818"/>
              </a:xfrm>
              <a:custGeom>
                <a:avLst/>
                <a:gdLst>
                  <a:gd name="connsiteX0" fmla="*/ 158782 w 296132"/>
                  <a:gd name="connsiteY0" fmla="*/ 1852 h 48084"/>
                  <a:gd name="connsiteX1" fmla="*/ 296132 w 296132"/>
                  <a:gd name="connsiteY1" fmla="*/ 19474 h 48084"/>
                  <a:gd name="connsiteX2" fmla="*/ 0 w 296132"/>
                  <a:gd name="connsiteY2" fmla="*/ 18903 h 48084"/>
                  <a:gd name="connsiteX3" fmla="*/ 116110 w 296132"/>
                  <a:gd name="connsiteY3" fmla="*/ 233 h 48084"/>
                  <a:gd name="connsiteX4" fmla="*/ 123920 w 296132"/>
                  <a:gd name="connsiteY4" fmla="*/ 2805 h 48084"/>
                  <a:gd name="connsiteX5" fmla="*/ 159449 w 296132"/>
                  <a:gd name="connsiteY5" fmla="*/ 28142 h 48084"/>
                  <a:gd name="connsiteX6" fmla="*/ 158782 w 296132"/>
                  <a:gd name="connsiteY6" fmla="*/ 1852 h 48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6132" h="48084">
                    <a:moveTo>
                      <a:pt x="158782" y="1852"/>
                    </a:moveTo>
                    <a:cubicBezTo>
                      <a:pt x="204407" y="-4148"/>
                      <a:pt x="258032" y="9949"/>
                      <a:pt x="296132" y="19474"/>
                    </a:cubicBezTo>
                    <a:cubicBezTo>
                      <a:pt x="229457" y="57574"/>
                      <a:pt x="69723" y="57860"/>
                      <a:pt x="0" y="18903"/>
                    </a:cubicBezTo>
                    <a:cubicBezTo>
                      <a:pt x="40576" y="4615"/>
                      <a:pt x="77629" y="-1290"/>
                      <a:pt x="116110" y="233"/>
                    </a:cubicBezTo>
                    <a:cubicBezTo>
                      <a:pt x="118777" y="329"/>
                      <a:pt x="122682" y="996"/>
                      <a:pt x="123920" y="2805"/>
                    </a:cubicBezTo>
                    <a:cubicBezTo>
                      <a:pt x="141542" y="28237"/>
                      <a:pt x="144304" y="29761"/>
                      <a:pt x="159449" y="28142"/>
                    </a:cubicBezTo>
                    <a:cubicBezTo>
                      <a:pt x="191643" y="24808"/>
                      <a:pt x="175832" y="12902"/>
                      <a:pt x="158782" y="1852"/>
                    </a:cubicBezTo>
                    <a:close/>
                  </a:path>
                </a:pathLst>
              </a:custGeom>
              <a:solidFill>
                <a:srgbClr val="FDD8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CD53F402-0250-4B23-9DB1-F70DEAC3A870}"/>
                </a:ext>
              </a:extLst>
            </p:cNvPr>
            <p:cNvGrpSpPr/>
            <p:nvPr/>
          </p:nvGrpSpPr>
          <p:grpSpPr>
            <a:xfrm>
              <a:off x="3689659" y="6354048"/>
              <a:ext cx="603171" cy="139883"/>
              <a:chOff x="4222976" y="6325261"/>
              <a:chExt cx="603171" cy="139883"/>
            </a:xfrm>
          </p:grpSpPr>
          <p:sp>
            <p:nvSpPr>
              <p:cNvPr id="89" name="자유형: 도형 88">
                <a:extLst>
                  <a:ext uri="{FF2B5EF4-FFF2-40B4-BE49-F238E27FC236}">
                    <a16:creationId xmlns:a16="http://schemas.microsoft.com/office/drawing/2014/main" id="{C97E2940-640E-42AC-87AF-5CC1168716D2}"/>
                  </a:ext>
                </a:extLst>
              </p:cNvPr>
              <p:cNvSpPr/>
              <p:nvPr/>
            </p:nvSpPr>
            <p:spPr>
              <a:xfrm>
                <a:off x="4222976" y="6325261"/>
                <a:ext cx="603171" cy="139883"/>
              </a:xfrm>
              <a:custGeom>
                <a:avLst/>
                <a:gdLst>
                  <a:gd name="connsiteX0" fmla="*/ 212711 w 421450"/>
                  <a:gd name="connsiteY0" fmla="*/ 97727 h 97741"/>
                  <a:gd name="connsiteX1" fmla="*/ 33356 w 421450"/>
                  <a:gd name="connsiteY1" fmla="*/ 81439 h 97741"/>
                  <a:gd name="connsiteX2" fmla="*/ 18 w 421450"/>
                  <a:gd name="connsiteY2" fmla="*/ 49149 h 97741"/>
                  <a:gd name="connsiteX3" fmla="*/ 36023 w 421450"/>
                  <a:gd name="connsiteY3" fmla="*/ 13811 h 97741"/>
                  <a:gd name="connsiteX4" fmla="*/ 386162 w 421450"/>
                  <a:gd name="connsiteY4" fmla="*/ 13907 h 97741"/>
                  <a:gd name="connsiteX5" fmla="*/ 421404 w 421450"/>
                  <a:gd name="connsiteY5" fmla="*/ 49911 h 97741"/>
                  <a:gd name="connsiteX6" fmla="*/ 387305 w 421450"/>
                  <a:gd name="connsiteY6" fmla="*/ 81248 h 97741"/>
                  <a:gd name="connsiteX7" fmla="*/ 212711 w 421450"/>
                  <a:gd name="connsiteY7" fmla="*/ 97727 h 97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1450" h="97741">
                    <a:moveTo>
                      <a:pt x="212711" y="97727"/>
                    </a:moveTo>
                    <a:cubicBezTo>
                      <a:pt x="152418" y="98012"/>
                      <a:pt x="92506" y="94392"/>
                      <a:pt x="33356" y="81439"/>
                    </a:cubicBezTo>
                    <a:cubicBezTo>
                      <a:pt x="15258" y="77438"/>
                      <a:pt x="590" y="72771"/>
                      <a:pt x="18" y="49149"/>
                    </a:cubicBezTo>
                    <a:cubicBezTo>
                      <a:pt x="-648" y="22669"/>
                      <a:pt x="16973" y="16859"/>
                      <a:pt x="36023" y="13811"/>
                    </a:cubicBezTo>
                    <a:cubicBezTo>
                      <a:pt x="152704" y="-4667"/>
                      <a:pt x="269576" y="-4572"/>
                      <a:pt x="386162" y="13907"/>
                    </a:cubicBezTo>
                    <a:cubicBezTo>
                      <a:pt x="405497" y="16954"/>
                      <a:pt x="422452" y="23622"/>
                      <a:pt x="421404" y="49911"/>
                    </a:cubicBezTo>
                    <a:cubicBezTo>
                      <a:pt x="420452" y="73723"/>
                      <a:pt x="405212" y="77343"/>
                      <a:pt x="387305" y="81248"/>
                    </a:cubicBezTo>
                    <a:cubicBezTo>
                      <a:pt x="329774" y="94012"/>
                      <a:pt x="271481" y="98012"/>
                      <a:pt x="212711" y="97727"/>
                    </a:cubicBezTo>
                    <a:close/>
                  </a:path>
                </a:pathLst>
              </a:custGeom>
              <a:solidFill>
                <a:srgbClr val="FD980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0" name="자유형: 도형 89">
                <a:extLst>
                  <a:ext uri="{FF2B5EF4-FFF2-40B4-BE49-F238E27FC236}">
                    <a16:creationId xmlns:a16="http://schemas.microsoft.com/office/drawing/2014/main" id="{E007E48A-7BDF-4F14-B0FD-F372C5B41A32}"/>
                  </a:ext>
                </a:extLst>
              </p:cNvPr>
              <p:cNvSpPr/>
              <p:nvPr/>
            </p:nvSpPr>
            <p:spPr>
              <a:xfrm>
                <a:off x="4319108" y="6343468"/>
                <a:ext cx="423817" cy="68818"/>
              </a:xfrm>
              <a:custGeom>
                <a:avLst/>
                <a:gdLst>
                  <a:gd name="connsiteX0" fmla="*/ 158782 w 296132"/>
                  <a:gd name="connsiteY0" fmla="*/ 1852 h 48084"/>
                  <a:gd name="connsiteX1" fmla="*/ 296132 w 296132"/>
                  <a:gd name="connsiteY1" fmla="*/ 19474 h 48084"/>
                  <a:gd name="connsiteX2" fmla="*/ 0 w 296132"/>
                  <a:gd name="connsiteY2" fmla="*/ 18903 h 48084"/>
                  <a:gd name="connsiteX3" fmla="*/ 116110 w 296132"/>
                  <a:gd name="connsiteY3" fmla="*/ 233 h 48084"/>
                  <a:gd name="connsiteX4" fmla="*/ 123920 w 296132"/>
                  <a:gd name="connsiteY4" fmla="*/ 2805 h 48084"/>
                  <a:gd name="connsiteX5" fmla="*/ 159448 w 296132"/>
                  <a:gd name="connsiteY5" fmla="*/ 28142 h 48084"/>
                  <a:gd name="connsiteX6" fmla="*/ 158782 w 296132"/>
                  <a:gd name="connsiteY6" fmla="*/ 1852 h 48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6132" h="48084">
                    <a:moveTo>
                      <a:pt x="158782" y="1852"/>
                    </a:moveTo>
                    <a:cubicBezTo>
                      <a:pt x="204406" y="-4148"/>
                      <a:pt x="258032" y="9949"/>
                      <a:pt x="296132" y="19474"/>
                    </a:cubicBezTo>
                    <a:cubicBezTo>
                      <a:pt x="229457" y="57574"/>
                      <a:pt x="69723" y="57860"/>
                      <a:pt x="0" y="18903"/>
                    </a:cubicBezTo>
                    <a:cubicBezTo>
                      <a:pt x="40577" y="4615"/>
                      <a:pt x="77629" y="-1290"/>
                      <a:pt x="116110" y="233"/>
                    </a:cubicBezTo>
                    <a:cubicBezTo>
                      <a:pt x="118777" y="329"/>
                      <a:pt x="122682" y="996"/>
                      <a:pt x="123920" y="2805"/>
                    </a:cubicBezTo>
                    <a:cubicBezTo>
                      <a:pt x="141541" y="28237"/>
                      <a:pt x="144304" y="29761"/>
                      <a:pt x="159448" y="28142"/>
                    </a:cubicBezTo>
                    <a:cubicBezTo>
                      <a:pt x="191643" y="24808"/>
                      <a:pt x="175831" y="12902"/>
                      <a:pt x="158782" y="1852"/>
                    </a:cubicBezTo>
                    <a:close/>
                  </a:path>
                </a:pathLst>
              </a:custGeom>
              <a:solidFill>
                <a:srgbClr val="FDD8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F8398B67-C646-43FC-A470-9A3AAAC631A5}"/>
                </a:ext>
              </a:extLst>
            </p:cNvPr>
            <p:cNvGrpSpPr/>
            <p:nvPr/>
          </p:nvGrpSpPr>
          <p:grpSpPr>
            <a:xfrm>
              <a:off x="2844276" y="6354048"/>
              <a:ext cx="603171" cy="139883"/>
              <a:chOff x="4222976" y="6325261"/>
              <a:chExt cx="603171" cy="139883"/>
            </a:xfrm>
          </p:grpSpPr>
          <p:sp>
            <p:nvSpPr>
              <p:cNvPr id="92" name="자유형: 도형 91">
                <a:extLst>
                  <a:ext uri="{FF2B5EF4-FFF2-40B4-BE49-F238E27FC236}">
                    <a16:creationId xmlns:a16="http://schemas.microsoft.com/office/drawing/2014/main" id="{9E52F258-E1AB-4BB2-A067-C2B92912D0C9}"/>
                  </a:ext>
                </a:extLst>
              </p:cNvPr>
              <p:cNvSpPr/>
              <p:nvPr/>
            </p:nvSpPr>
            <p:spPr>
              <a:xfrm>
                <a:off x="4222976" y="6325261"/>
                <a:ext cx="603171" cy="139883"/>
              </a:xfrm>
              <a:custGeom>
                <a:avLst/>
                <a:gdLst>
                  <a:gd name="connsiteX0" fmla="*/ 212711 w 421450"/>
                  <a:gd name="connsiteY0" fmla="*/ 97727 h 97741"/>
                  <a:gd name="connsiteX1" fmla="*/ 33356 w 421450"/>
                  <a:gd name="connsiteY1" fmla="*/ 81439 h 97741"/>
                  <a:gd name="connsiteX2" fmla="*/ 18 w 421450"/>
                  <a:gd name="connsiteY2" fmla="*/ 49149 h 97741"/>
                  <a:gd name="connsiteX3" fmla="*/ 36023 w 421450"/>
                  <a:gd name="connsiteY3" fmla="*/ 13811 h 97741"/>
                  <a:gd name="connsiteX4" fmla="*/ 386162 w 421450"/>
                  <a:gd name="connsiteY4" fmla="*/ 13907 h 97741"/>
                  <a:gd name="connsiteX5" fmla="*/ 421404 w 421450"/>
                  <a:gd name="connsiteY5" fmla="*/ 49911 h 97741"/>
                  <a:gd name="connsiteX6" fmla="*/ 387305 w 421450"/>
                  <a:gd name="connsiteY6" fmla="*/ 81248 h 97741"/>
                  <a:gd name="connsiteX7" fmla="*/ 212711 w 421450"/>
                  <a:gd name="connsiteY7" fmla="*/ 97727 h 97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1450" h="97741">
                    <a:moveTo>
                      <a:pt x="212711" y="97727"/>
                    </a:moveTo>
                    <a:cubicBezTo>
                      <a:pt x="152418" y="98012"/>
                      <a:pt x="92506" y="94392"/>
                      <a:pt x="33356" y="81439"/>
                    </a:cubicBezTo>
                    <a:cubicBezTo>
                      <a:pt x="15258" y="77438"/>
                      <a:pt x="590" y="72771"/>
                      <a:pt x="18" y="49149"/>
                    </a:cubicBezTo>
                    <a:cubicBezTo>
                      <a:pt x="-648" y="22669"/>
                      <a:pt x="16973" y="16859"/>
                      <a:pt x="36023" y="13811"/>
                    </a:cubicBezTo>
                    <a:cubicBezTo>
                      <a:pt x="152704" y="-4667"/>
                      <a:pt x="269576" y="-4572"/>
                      <a:pt x="386162" y="13907"/>
                    </a:cubicBezTo>
                    <a:cubicBezTo>
                      <a:pt x="405497" y="16954"/>
                      <a:pt x="422452" y="23622"/>
                      <a:pt x="421404" y="49911"/>
                    </a:cubicBezTo>
                    <a:cubicBezTo>
                      <a:pt x="420452" y="73723"/>
                      <a:pt x="405212" y="77343"/>
                      <a:pt x="387305" y="81248"/>
                    </a:cubicBezTo>
                    <a:cubicBezTo>
                      <a:pt x="329774" y="94012"/>
                      <a:pt x="271481" y="98012"/>
                      <a:pt x="212711" y="97727"/>
                    </a:cubicBezTo>
                    <a:close/>
                  </a:path>
                </a:pathLst>
              </a:custGeom>
              <a:solidFill>
                <a:srgbClr val="FD980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3" name="자유형: 도형 92">
                <a:extLst>
                  <a:ext uri="{FF2B5EF4-FFF2-40B4-BE49-F238E27FC236}">
                    <a16:creationId xmlns:a16="http://schemas.microsoft.com/office/drawing/2014/main" id="{FAB14B5D-92F8-4561-BDAE-1C84C6323071}"/>
                  </a:ext>
                </a:extLst>
              </p:cNvPr>
              <p:cNvSpPr/>
              <p:nvPr/>
            </p:nvSpPr>
            <p:spPr>
              <a:xfrm>
                <a:off x="4319108" y="6343468"/>
                <a:ext cx="423817" cy="68818"/>
              </a:xfrm>
              <a:custGeom>
                <a:avLst/>
                <a:gdLst>
                  <a:gd name="connsiteX0" fmla="*/ 158782 w 296132"/>
                  <a:gd name="connsiteY0" fmla="*/ 1852 h 48084"/>
                  <a:gd name="connsiteX1" fmla="*/ 296132 w 296132"/>
                  <a:gd name="connsiteY1" fmla="*/ 19474 h 48084"/>
                  <a:gd name="connsiteX2" fmla="*/ 0 w 296132"/>
                  <a:gd name="connsiteY2" fmla="*/ 18903 h 48084"/>
                  <a:gd name="connsiteX3" fmla="*/ 116110 w 296132"/>
                  <a:gd name="connsiteY3" fmla="*/ 233 h 48084"/>
                  <a:gd name="connsiteX4" fmla="*/ 123920 w 296132"/>
                  <a:gd name="connsiteY4" fmla="*/ 2805 h 48084"/>
                  <a:gd name="connsiteX5" fmla="*/ 159448 w 296132"/>
                  <a:gd name="connsiteY5" fmla="*/ 28142 h 48084"/>
                  <a:gd name="connsiteX6" fmla="*/ 158782 w 296132"/>
                  <a:gd name="connsiteY6" fmla="*/ 1852 h 48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6132" h="48084">
                    <a:moveTo>
                      <a:pt x="158782" y="1852"/>
                    </a:moveTo>
                    <a:cubicBezTo>
                      <a:pt x="204406" y="-4148"/>
                      <a:pt x="258032" y="9949"/>
                      <a:pt x="296132" y="19474"/>
                    </a:cubicBezTo>
                    <a:cubicBezTo>
                      <a:pt x="229457" y="57574"/>
                      <a:pt x="69723" y="57860"/>
                      <a:pt x="0" y="18903"/>
                    </a:cubicBezTo>
                    <a:cubicBezTo>
                      <a:pt x="40577" y="4615"/>
                      <a:pt x="77629" y="-1290"/>
                      <a:pt x="116110" y="233"/>
                    </a:cubicBezTo>
                    <a:cubicBezTo>
                      <a:pt x="118777" y="329"/>
                      <a:pt x="122682" y="996"/>
                      <a:pt x="123920" y="2805"/>
                    </a:cubicBezTo>
                    <a:cubicBezTo>
                      <a:pt x="141541" y="28237"/>
                      <a:pt x="144304" y="29761"/>
                      <a:pt x="159448" y="28142"/>
                    </a:cubicBezTo>
                    <a:cubicBezTo>
                      <a:pt x="191643" y="24808"/>
                      <a:pt x="175831" y="12902"/>
                      <a:pt x="158782" y="1852"/>
                    </a:cubicBezTo>
                    <a:close/>
                  </a:path>
                </a:pathLst>
              </a:custGeom>
              <a:solidFill>
                <a:srgbClr val="FDD8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CAE82218-BDA2-45DF-9DB8-AA810377871E}"/>
              </a:ext>
            </a:extLst>
          </p:cNvPr>
          <p:cNvGrpSpPr/>
          <p:nvPr/>
        </p:nvGrpSpPr>
        <p:grpSpPr>
          <a:xfrm>
            <a:off x="8913409" y="4026769"/>
            <a:ext cx="981520" cy="523110"/>
            <a:chOff x="4656693" y="1393955"/>
            <a:chExt cx="1439307" cy="767092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3A43E97E-1CBD-4B10-81A7-832BF0EB2843}"/>
                </a:ext>
              </a:extLst>
            </p:cNvPr>
            <p:cNvGrpSpPr/>
            <p:nvPr/>
          </p:nvGrpSpPr>
          <p:grpSpPr>
            <a:xfrm>
              <a:off x="4765267" y="1393955"/>
              <a:ext cx="1222161" cy="539157"/>
              <a:chOff x="4656694" y="1526096"/>
              <a:chExt cx="1439306" cy="634951"/>
            </a:xfrm>
          </p:grpSpPr>
          <p:sp>
            <p:nvSpPr>
              <p:cNvPr id="103" name="Graphic 2">
                <a:extLst>
                  <a:ext uri="{FF2B5EF4-FFF2-40B4-BE49-F238E27FC236}">
                    <a16:creationId xmlns:a16="http://schemas.microsoft.com/office/drawing/2014/main" id="{6392B65C-1B37-47EB-A250-FEFF8206F26A}"/>
                  </a:ext>
                </a:extLst>
              </p:cNvPr>
              <p:cNvSpPr/>
              <p:nvPr/>
            </p:nvSpPr>
            <p:spPr>
              <a:xfrm>
                <a:off x="4656694" y="1526096"/>
                <a:ext cx="1439306" cy="634951"/>
              </a:xfrm>
              <a:custGeom>
                <a:avLst/>
                <a:gdLst>
                  <a:gd name="connsiteX0" fmla="*/ 4614057 w 4658607"/>
                  <a:gd name="connsiteY0" fmla="*/ 2055149 h 2055149"/>
                  <a:gd name="connsiteX1" fmla="*/ 44551 w 4658607"/>
                  <a:gd name="connsiteY1" fmla="*/ 2055149 h 2055149"/>
                  <a:gd name="connsiteX2" fmla="*/ 0 w 4658607"/>
                  <a:gd name="connsiteY2" fmla="*/ 2010599 h 2055149"/>
                  <a:gd name="connsiteX3" fmla="*/ 0 w 4658607"/>
                  <a:gd name="connsiteY3" fmla="*/ 44551 h 2055149"/>
                  <a:gd name="connsiteX4" fmla="*/ 44551 w 4658607"/>
                  <a:gd name="connsiteY4" fmla="*/ 0 h 2055149"/>
                  <a:gd name="connsiteX5" fmla="*/ 4614057 w 4658607"/>
                  <a:gd name="connsiteY5" fmla="*/ 0 h 2055149"/>
                  <a:gd name="connsiteX6" fmla="*/ 4658608 w 4658607"/>
                  <a:gd name="connsiteY6" fmla="*/ 44551 h 2055149"/>
                  <a:gd name="connsiteX7" fmla="*/ 4658608 w 4658607"/>
                  <a:gd name="connsiteY7" fmla="*/ 2010533 h 2055149"/>
                  <a:gd name="connsiteX8" fmla="*/ 4614057 w 4658607"/>
                  <a:gd name="connsiteY8" fmla="*/ 2055149 h 2055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58607" h="2055149">
                    <a:moveTo>
                      <a:pt x="4614057" y="2055149"/>
                    </a:moveTo>
                    <a:lnTo>
                      <a:pt x="44551" y="2055149"/>
                    </a:lnTo>
                    <a:cubicBezTo>
                      <a:pt x="19925" y="2055149"/>
                      <a:pt x="0" y="2035158"/>
                      <a:pt x="0" y="2010599"/>
                    </a:cubicBezTo>
                    <a:lnTo>
                      <a:pt x="0" y="44551"/>
                    </a:lnTo>
                    <a:cubicBezTo>
                      <a:pt x="0" y="19925"/>
                      <a:pt x="19991" y="0"/>
                      <a:pt x="44551" y="0"/>
                    </a:cubicBezTo>
                    <a:lnTo>
                      <a:pt x="4614057" y="0"/>
                    </a:lnTo>
                    <a:cubicBezTo>
                      <a:pt x="4638683" y="0"/>
                      <a:pt x="4658608" y="19991"/>
                      <a:pt x="4658608" y="44551"/>
                    </a:cubicBezTo>
                    <a:lnTo>
                      <a:pt x="4658608" y="2010533"/>
                    </a:lnTo>
                    <a:cubicBezTo>
                      <a:pt x="4658608" y="2035158"/>
                      <a:pt x="4638683" y="2055149"/>
                      <a:pt x="4614057" y="2055149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88AE6E1C-0C71-4E4B-9439-8DDFC788137F}"/>
                  </a:ext>
                </a:extLst>
              </p:cNvPr>
              <p:cNvSpPr/>
              <p:nvPr/>
            </p:nvSpPr>
            <p:spPr>
              <a:xfrm>
                <a:off x="4721935" y="1566305"/>
                <a:ext cx="1308823" cy="554534"/>
              </a:xfrm>
              <a:custGeom>
                <a:avLst/>
                <a:gdLst>
                  <a:gd name="connsiteX0" fmla="*/ 664341 w 1308823"/>
                  <a:gd name="connsiteY0" fmla="*/ 293220 h 554534"/>
                  <a:gd name="connsiteX1" fmla="*/ 695939 w 1308823"/>
                  <a:gd name="connsiteY1" fmla="*/ 324143 h 554534"/>
                  <a:gd name="connsiteX2" fmla="*/ 679025 w 1308823"/>
                  <a:gd name="connsiteY2" fmla="*/ 358829 h 554534"/>
                  <a:gd name="connsiteX3" fmla="*/ 664361 w 1308823"/>
                  <a:gd name="connsiteY3" fmla="*/ 364699 h 554534"/>
                  <a:gd name="connsiteX4" fmla="*/ 664341 w 1308823"/>
                  <a:gd name="connsiteY4" fmla="*/ 364699 h 554534"/>
                  <a:gd name="connsiteX5" fmla="*/ 643766 w 1308823"/>
                  <a:gd name="connsiteY5" fmla="*/ 189998 h 554534"/>
                  <a:gd name="connsiteX6" fmla="*/ 643766 w 1308823"/>
                  <a:gd name="connsiteY6" fmla="*/ 257613 h 554534"/>
                  <a:gd name="connsiteX7" fmla="*/ 612843 w 1308823"/>
                  <a:gd name="connsiteY7" fmla="*/ 230391 h 554534"/>
                  <a:gd name="connsiteX8" fmla="*/ 629757 w 1308823"/>
                  <a:gd name="connsiteY8" fmla="*/ 195705 h 554534"/>
                  <a:gd name="connsiteX9" fmla="*/ 643766 w 1308823"/>
                  <a:gd name="connsiteY9" fmla="*/ 189998 h 554534"/>
                  <a:gd name="connsiteX10" fmla="*/ 643787 w 1308823"/>
                  <a:gd name="connsiteY10" fmla="*/ 147315 h 554534"/>
                  <a:gd name="connsiteX11" fmla="*/ 643787 w 1308823"/>
                  <a:gd name="connsiteY11" fmla="*/ 159750 h 554534"/>
                  <a:gd name="connsiteX12" fmla="*/ 609796 w 1308823"/>
                  <a:gd name="connsiteY12" fmla="*/ 171694 h 554534"/>
                  <a:gd name="connsiteX13" fmla="*/ 579158 w 1308823"/>
                  <a:gd name="connsiteY13" fmla="*/ 234052 h 554534"/>
                  <a:gd name="connsiteX14" fmla="*/ 643787 w 1308823"/>
                  <a:gd name="connsiteY14" fmla="*/ 287411 h 554534"/>
                  <a:gd name="connsiteX15" fmla="*/ 643787 w 1308823"/>
                  <a:gd name="connsiteY15" fmla="*/ 364515 h 554534"/>
                  <a:gd name="connsiteX16" fmla="*/ 635933 w 1308823"/>
                  <a:gd name="connsiteY16" fmla="*/ 362061 h 554534"/>
                  <a:gd name="connsiteX17" fmla="*/ 612475 w 1308823"/>
                  <a:gd name="connsiteY17" fmla="*/ 330381 h 554534"/>
                  <a:gd name="connsiteX18" fmla="*/ 578463 w 1308823"/>
                  <a:gd name="connsiteY18" fmla="*/ 331301 h 554534"/>
                  <a:gd name="connsiteX19" fmla="*/ 620942 w 1308823"/>
                  <a:gd name="connsiteY19" fmla="*/ 388669 h 554534"/>
                  <a:gd name="connsiteX20" fmla="*/ 643787 w 1308823"/>
                  <a:gd name="connsiteY20" fmla="*/ 394743 h 554534"/>
                  <a:gd name="connsiteX21" fmla="*/ 643787 w 1308823"/>
                  <a:gd name="connsiteY21" fmla="*/ 407178 h 554534"/>
                  <a:gd name="connsiteX22" fmla="*/ 664361 w 1308823"/>
                  <a:gd name="connsiteY22" fmla="*/ 407178 h 554534"/>
                  <a:gd name="connsiteX23" fmla="*/ 664361 w 1308823"/>
                  <a:gd name="connsiteY23" fmla="*/ 394825 h 554534"/>
                  <a:gd name="connsiteX24" fmla="*/ 699007 w 1308823"/>
                  <a:gd name="connsiteY24" fmla="*/ 382820 h 554534"/>
                  <a:gd name="connsiteX25" fmla="*/ 729643 w 1308823"/>
                  <a:gd name="connsiteY25" fmla="*/ 319991 h 554534"/>
                  <a:gd name="connsiteX26" fmla="*/ 664361 w 1308823"/>
                  <a:gd name="connsiteY26" fmla="*/ 262030 h 554534"/>
                  <a:gd name="connsiteX27" fmla="*/ 664361 w 1308823"/>
                  <a:gd name="connsiteY27" fmla="*/ 189855 h 554534"/>
                  <a:gd name="connsiteX28" fmla="*/ 672869 w 1308823"/>
                  <a:gd name="connsiteY28" fmla="*/ 192453 h 554534"/>
                  <a:gd name="connsiteX29" fmla="*/ 696328 w 1308823"/>
                  <a:gd name="connsiteY29" fmla="*/ 224133 h 554534"/>
                  <a:gd name="connsiteX30" fmla="*/ 730339 w 1308823"/>
                  <a:gd name="connsiteY30" fmla="*/ 223212 h 554534"/>
                  <a:gd name="connsiteX31" fmla="*/ 687860 w 1308823"/>
                  <a:gd name="connsiteY31" fmla="*/ 165844 h 554534"/>
                  <a:gd name="connsiteX32" fmla="*/ 664361 w 1308823"/>
                  <a:gd name="connsiteY32" fmla="*/ 159668 h 554534"/>
                  <a:gd name="connsiteX33" fmla="*/ 664361 w 1308823"/>
                  <a:gd name="connsiteY33" fmla="*/ 147315 h 554534"/>
                  <a:gd name="connsiteX34" fmla="*/ 654401 w 1308823"/>
                  <a:gd name="connsiteY34" fmla="*/ 64444 h 554534"/>
                  <a:gd name="connsiteX35" fmla="*/ 867224 w 1308823"/>
                  <a:gd name="connsiteY35" fmla="*/ 277267 h 554534"/>
                  <a:gd name="connsiteX36" fmla="*/ 654401 w 1308823"/>
                  <a:gd name="connsiteY36" fmla="*/ 490090 h 554534"/>
                  <a:gd name="connsiteX37" fmla="*/ 441578 w 1308823"/>
                  <a:gd name="connsiteY37" fmla="*/ 277267 h 554534"/>
                  <a:gd name="connsiteX38" fmla="*/ 654401 w 1308823"/>
                  <a:gd name="connsiteY38" fmla="*/ 64444 h 554534"/>
                  <a:gd name="connsiteX39" fmla="*/ 137642 w 1308823"/>
                  <a:gd name="connsiteY39" fmla="*/ 34400 h 554534"/>
                  <a:gd name="connsiteX40" fmla="*/ 35995 w 1308823"/>
                  <a:gd name="connsiteY40" fmla="*/ 131322 h 554534"/>
                  <a:gd name="connsiteX41" fmla="*/ 35995 w 1308823"/>
                  <a:gd name="connsiteY41" fmla="*/ 419490 h 554534"/>
                  <a:gd name="connsiteX42" fmla="*/ 138071 w 1308823"/>
                  <a:gd name="connsiteY42" fmla="*/ 520154 h 554534"/>
                  <a:gd name="connsiteX43" fmla="*/ 1170527 w 1308823"/>
                  <a:gd name="connsiteY43" fmla="*/ 520154 h 554534"/>
                  <a:gd name="connsiteX44" fmla="*/ 1272807 w 1308823"/>
                  <a:gd name="connsiteY44" fmla="*/ 419490 h 554534"/>
                  <a:gd name="connsiteX45" fmla="*/ 1272807 w 1308823"/>
                  <a:gd name="connsiteY45" fmla="*/ 131322 h 554534"/>
                  <a:gd name="connsiteX46" fmla="*/ 1170957 w 1308823"/>
                  <a:gd name="connsiteY46" fmla="*/ 34400 h 554534"/>
                  <a:gd name="connsiteX47" fmla="*/ 13764 w 1308823"/>
                  <a:gd name="connsiteY47" fmla="*/ 0 h 554534"/>
                  <a:gd name="connsiteX48" fmla="*/ 1295059 w 1308823"/>
                  <a:gd name="connsiteY48" fmla="*/ 0 h 554534"/>
                  <a:gd name="connsiteX49" fmla="*/ 1308823 w 1308823"/>
                  <a:gd name="connsiteY49" fmla="*/ 13764 h 554534"/>
                  <a:gd name="connsiteX50" fmla="*/ 1308823 w 1308823"/>
                  <a:gd name="connsiteY50" fmla="*/ 540770 h 554534"/>
                  <a:gd name="connsiteX51" fmla="*/ 1295059 w 1308823"/>
                  <a:gd name="connsiteY51" fmla="*/ 554534 h 554534"/>
                  <a:gd name="connsiteX52" fmla="*/ 13764 w 1308823"/>
                  <a:gd name="connsiteY52" fmla="*/ 554534 h 554534"/>
                  <a:gd name="connsiteX53" fmla="*/ 0 w 1308823"/>
                  <a:gd name="connsiteY53" fmla="*/ 540770 h 554534"/>
                  <a:gd name="connsiteX54" fmla="*/ 0 w 1308823"/>
                  <a:gd name="connsiteY54" fmla="*/ 13764 h 554534"/>
                  <a:gd name="connsiteX55" fmla="*/ 13764 w 1308823"/>
                  <a:gd name="connsiteY55" fmla="*/ 0 h 554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308823" h="554534">
                    <a:moveTo>
                      <a:pt x="664341" y="293220"/>
                    </a:moveTo>
                    <a:cubicBezTo>
                      <a:pt x="679536" y="298353"/>
                      <a:pt x="691767" y="306268"/>
                      <a:pt x="695939" y="324143"/>
                    </a:cubicBezTo>
                    <a:cubicBezTo>
                      <a:pt x="698107" y="337539"/>
                      <a:pt x="691603" y="350894"/>
                      <a:pt x="679025" y="358829"/>
                    </a:cubicBezTo>
                    <a:cubicBezTo>
                      <a:pt x="674546" y="361652"/>
                      <a:pt x="669576" y="363636"/>
                      <a:pt x="664361" y="364699"/>
                    </a:cubicBezTo>
                    <a:lnTo>
                      <a:pt x="664341" y="364699"/>
                    </a:lnTo>
                    <a:close/>
                    <a:moveTo>
                      <a:pt x="643766" y="189998"/>
                    </a:moveTo>
                    <a:lnTo>
                      <a:pt x="643766" y="257613"/>
                    </a:lnTo>
                    <a:cubicBezTo>
                      <a:pt x="627834" y="253788"/>
                      <a:pt x="615461" y="247877"/>
                      <a:pt x="612843" y="230391"/>
                    </a:cubicBezTo>
                    <a:cubicBezTo>
                      <a:pt x="610675" y="216995"/>
                      <a:pt x="617179" y="203640"/>
                      <a:pt x="629757" y="195705"/>
                    </a:cubicBezTo>
                    <a:cubicBezTo>
                      <a:pt x="634031" y="192984"/>
                      <a:pt x="638796" y="191062"/>
                      <a:pt x="643766" y="189998"/>
                    </a:cubicBezTo>
                    <a:close/>
                    <a:moveTo>
                      <a:pt x="643787" y="147315"/>
                    </a:moveTo>
                    <a:lnTo>
                      <a:pt x="643787" y="159750"/>
                    </a:lnTo>
                    <a:cubicBezTo>
                      <a:pt x="631720" y="161222"/>
                      <a:pt x="620021" y="165231"/>
                      <a:pt x="609796" y="171694"/>
                    </a:cubicBezTo>
                    <a:cubicBezTo>
                      <a:pt x="587176" y="185990"/>
                      <a:pt x="575395" y="209939"/>
                      <a:pt x="579158" y="234052"/>
                    </a:cubicBezTo>
                    <a:cubicBezTo>
                      <a:pt x="588198" y="272952"/>
                      <a:pt x="616913" y="280662"/>
                      <a:pt x="643787" y="287411"/>
                    </a:cubicBezTo>
                    <a:lnTo>
                      <a:pt x="643787" y="364515"/>
                    </a:lnTo>
                    <a:cubicBezTo>
                      <a:pt x="641087" y="363983"/>
                      <a:pt x="638469" y="363145"/>
                      <a:pt x="635933" y="362061"/>
                    </a:cubicBezTo>
                    <a:cubicBezTo>
                      <a:pt x="621985" y="356089"/>
                      <a:pt x="612966" y="343900"/>
                      <a:pt x="612475" y="330381"/>
                    </a:cubicBezTo>
                    <a:lnTo>
                      <a:pt x="578463" y="331301"/>
                    </a:lnTo>
                    <a:cubicBezTo>
                      <a:pt x="579343" y="355803"/>
                      <a:pt x="595684" y="377870"/>
                      <a:pt x="620942" y="388669"/>
                    </a:cubicBezTo>
                    <a:cubicBezTo>
                      <a:pt x="628243" y="391778"/>
                      <a:pt x="635953" y="393823"/>
                      <a:pt x="643787" y="394743"/>
                    </a:cubicBezTo>
                    <a:lnTo>
                      <a:pt x="643787" y="407178"/>
                    </a:lnTo>
                    <a:lnTo>
                      <a:pt x="664361" y="407178"/>
                    </a:lnTo>
                    <a:lnTo>
                      <a:pt x="664361" y="394825"/>
                    </a:lnTo>
                    <a:cubicBezTo>
                      <a:pt x="676673" y="393434"/>
                      <a:pt x="688597" y="389405"/>
                      <a:pt x="699007" y="382820"/>
                    </a:cubicBezTo>
                    <a:cubicBezTo>
                      <a:pt x="721790" y="368442"/>
                      <a:pt x="733570" y="344268"/>
                      <a:pt x="729643" y="319991"/>
                    </a:cubicBezTo>
                    <a:cubicBezTo>
                      <a:pt x="718334" y="277083"/>
                      <a:pt x="690233" y="267593"/>
                      <a:pt x="664361" y="262030"/>
                    </a:cubicBezTo>
                    <a:lnTo>
                      <a:pt x="664361" y="189855"/>
                    </a:lnTo>
                    <a:cubicBezTo>
                      <a:pt x="667265" y="190387"/>
                      <a:pt x="670129" y="191287"/>
                      <a:pt x="672869" y="192453"/>
                    </a:cubicBezTo>
                    <a:cubicBezTo>
                      <a:pt x="686817" y="198425"/>
                      <a:pt x="695837" y="210614"/>
                      <a:pt x="696328" y="224133"/>
                    </a:cubicBezTo>
                    <a:lnTo>
                      <a:pt x="730339" y="223212"/>
                    </a:lnTo>
                    <a:cubicBezTo>
                      <a:pt x="729460" y="198711"/>
                      <a:pt x="713118" y="176643"/>
                      <a:pt x="687860" y="165844"/>
                    </a:cubicBezTo>
                    <a:cubicBezTo>
                      <a:pt x="680355" y="162634"/>
                      <a:pt x="672419" y="160568"/>
                      <a:pt x="664361" y="159668"/>
                    </a:cubicBezTo>
                    <a:lnTo>
                      <a:pt x="664361" y="147315"/>
                    </a:lnTo>
                    <a:close/>
                    <a:moveTo>
                      <a:pt x="654401" y="64444"/>
                    </a:moveTo>
                    <a:cubicBezTo>
                      <a:pt x="771939" y="64444"/>
                      <a:pt x="867224" y="159730"/>
                      <a:pt x="867224" y="277267"/>
                    </a:cubicBezTo>
                    <a:cubicBezTo>
                      <a:pt x="867224" y="394804"/>
                      <a:pt x="771939" y="490090"/>
                      <a:pt x="654401" y="490090"/>
                    </a:cubicBezTo>
                    <a:cubicBezTo>
                      <a:pt x="536864" y="490090"/>
                      <a:pt x="441578" y="394804"/>
                      <a:pt x="441578" y="277267"/>
                    </a:cubicBezTo>
                    <a:cubicBezTo>
                      <a:pt x="441578" y="159730"/>
                      <a:pt x="536864" y="64444"/>
                      <a:pt x="654401" y="64444"/>
                    </a:cubicBezTo>
                    <a:close/>
                    <a:moveTo>
                      <a:pt x="137642" y="34400"/>
                    </a:moveTo>
                    <a:cubicBezTo>
                      <a:pt x="131015" y="86348"/>
                      <a:pt x="88679" y="127109"/>
                      <a:pt x="35995" y="131322"/>
                    </a:cubicBezTo>
                    <a:lnTo>
                      <a:pt x="35995" y="419490"/>
                    </a:lnTo>
                    <a:cubicBezTo>
                      <a:pt x="89927" y="423805"/>
                      <a:pt x="133040" y="466427"/>
                      <a:pt x="138071" y="520154"/>
                    </a:cubicBezTo>
                    <a:lnTo>
                      <a:pt x="1170527" y="520154"/>
                    </a:lnTo>
                    <a:cubicBezTo>
                      <a:pt x="1175558" y="466366"/>
                      <a:pt x="1218773" y="423703"/>
                      <a:pt x="1272807" y="419490"/>
                    </a:cubicBezTo>
                    <a:lnTo>
                      <a:pt x="1272807" y="131322"/>
                    </a:lnTo>
                    <a:cubicBezTo>
                      <a:pt x="1220041" y="127211"/>
                      <a:pt x="1177603" y="86409"/>
                      <a:pt x="1170957" y="34400"/>
                    </a:cubicBezTo>
                    <a:close/>
                    <a:moveTo>
                      <a:pt x="13764" y="0"/>
                    </a:moveTo>
                    <a:lnTo>
                      <a:pt x="1295059" y="0"/>
                    </a:lnTo>
                    <a:cubicBezTo>
                      <a:pt x="1302667" y="0"/>
                      <a:pt x="1308823" y="6176"/>
                      <a:pt x="1308823" y="13764"/>
                    </a:cubicBezTo>
                    <a:lnTo>
                      <a:pt x="1308823" y="540770"/>
                    </a:lnTo>
                    <a:cubicBezTo>
                      <a:pt x="1308844" y="548378"/>
                      <a:pt x="1302667" y="554534"/>
                      <a:pt x="1295059" y="554534"/>
                    </a:cubicBezTo>
                    <a:lnTo>
                      <a:pt x="13764" y="554534"/>
                    </a:lnTo>
                    <a:cubicBezTo>
                      <a:pt x="6156" y="554534"/>
                      <a:pt x="0" y="548358"/>
                      <a:pt x="0" y="540770"/>
                    </a:cubicBezTo>
                    <a:lnTo>
                      <a:pt x="0" y="13764"/>
                    </a:lnTo>
                    <a:cubicBezTo>
                      <a:pt x="0" y="6156"/>
                      <a:pt x="6177" y="0"/>
                      <a:pt x="137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 w="661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5931F160-934D-46A9-9117-1CE32C2F3C77}"/>
                </a:ext>
              </a:extLst>
            </p:cNvPr>
            <p:cNvGrpSpPr/>
            <p:nvPr/>
          </p:nvGrpSpPr>
          <p:grpSpPr>
            <a:xfrm>
              <a:off x="4696561" y="1458622"/>
              <a:ext cx="1359572" cy="599776"/>
              <a:chOff x="4656694" y="1526096"/>
              <a:chExt cx="1439306" cy="634951"/>
            </a:xfrm>
          </p:grpSpPr>
          <p:sp>
            <p:nvSpPr>
              <p:cNvPr id="101" name="Graphic 2">
                <a:extLst>
                  <a:ext uri="{FF2B5EF4-FFF2-40B4-BE49-F238E27FC236}">
                    <a16:creationId xmlns:a16="http://schemas.microsoft.com/office/drawing/2014/main" id="{B280CB39-4966-4F9F-B5FE-D2E5454D0AAA}"/>
                  </a:ext>
                </a:extLst>
              </p:cNvPr>
              <p:cNvSpPr/>
              <p:nvPr/>
            </p:nvSpPr>
            <p:spPr>
              <a:xfrm>
                <a:off x="4656694" y="1526096"/>
                <a:ext cx="1439306" cy="634951"/>
              </a:xfrm>
              <a:custGeom>
                <a:avLst/>
                <a:gdLst>
                  <a:gd name="connsiteX0" fmla="*/ 4614057 w 4658607"/>
                  <a:gd name="connsiteY0" fmla="*/ 2055149 h 2055149"/>
                  <a:gd name="connsiteX1" fmla="*/ 44551 w 4658607"/>
                  <a:gd name="connsiteY1" fmla="*/ 2055149 h 2055149"/>
                  <a:gd name="connsiteX2" fmla="*/ 0 w 4658607"/>
                  <a:gd name="connsiteY2" fmla="*/ 2010599 h 2055149"/>
                  <a:gd name="connsiteX3" fmla="*/ 0 w 4658607"/>
                  <a:gd name="connsiteY3" fmla="*/ 44551 h 2055149"/>
                  <a:gd name="connsiteX4" fmla="*/ 44551 w 4658607"/>
                  <a:gd name="connsiteY4" fmla="*/ 0 h 2055149"/>
                  <a:gd name="connsiteX5" fmla="*/ 4614057 w 4658607"/>
                  <a:gd name="connsiteY5" fmla="*/ 0 h 2055149"/>
                  <a:gd name="connsiteX6" fmla="*/ 4658608 w 4658607"/>
                  <a:gd name="connsiteY6" fmla="*/ 44551 h 2055149"/>
                  <a:gd name="connsiteX7" fmla="*/ 4658608 w 4658607"/>
                  <a:gd name="connsiteY7" fmla="*/ 2010533 h 2055149"/>
                  <a:gd name="connsiteX8" fmla="*/ 4614057 w 4658607"/>
                  <a:gd name="connsiteY8" fmla="*/ 2055149 h 2055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58607" h="2055149">
                    <a:moveTo>
                      <a:pt x="4614057" y="2055149"/>
                    </a:moveTo>
                    <a:lnTo>
                      <a:pt x="44551" y="2055149"/>
                    </a:lnTo>
                    <a:cubicBezTo>
                      <a:pt x="19925" y="2055149"/>
                      <a:pt x="0" y="2035158"/>
                      <a:pt x="0" y="2010599"/>
                    </a:cubicBezTo>
                    <a:lnTo>
                      <a:pt x="0" y="44551"/>
                    </a:lnTo>
                    <a:cubicBezTo>
                      <a:pt x="0" y="19925"/>
                      <a:pt x="19991" y="0"/>
                      <a:pt x="44551" y="0"/>
                    </a:cubicBezTo>
                    <a:lnTo>
                      <a:pt x="4614057" y="0"/>
                    </a:lnTo>
                    <a:cubicBezTo>
                      <a:pt x="4638683" y="0"/>
                      <a:pt x="4658608" y="19991"/>
                      <a:pt x="4658608" y="44551"/>
                    </a:cubicBezTo>
                    <a:lnTo>
                      <a:pt x="4658608" y="2010533"/>
                    </a:lnTo>
                    <a:cubicBezTo>
                      <a:pt x="4658608" y="2035158"/>
                      <a:pt x="4638683" y="2055149"/>
                      <a:pt x="4614057" y="2055149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11D7D2A9-AB38-4FF2-9403-B8A0307DE509}"/>
                  </a:ext>
                </a:extLst>
              </p:cNvPr>
              <p:cNvSpPr/>
              <p:nvPr/>
            </p:nvSpPr>
            <p:spPr>
              <a:xfrm>
                <a:off x="4721935" y="1566305"/>
                <a:ext cx="1308823" cy="554534"/>
              </a:xfrm>
              <a:custGeom>
                <a:avLst/>
                <a:gdLst>
                  <a:gd name="connsiteX0" fmla="*/ 664341 w 1308823"/>
                  <a:gd name="connsiteY0" fmla="*/ 293220 h 554534"/>
                  <a:gd name="connsiteX1" fmla="*/ 695939 w 1308823"/>
                  <a:gd name="connsiteY1" fmla="*/ 324143 h 554534"/>
                  <a:gd name="connsiteX2" fmla="*/ 679025 w 1308823"/>
                  <a:gd name="connsiteY2" fmla="*/ 358829 h 554534"/>
                  <a:gd name="connsiteX3" fmla="*/ 664361 w 1308823"/>
                  <a:gd name="connsiteY3" fmla="*/ 364699 h 554534"/>
                  <a:gd name="connsiteX4" fmla="*/ 664341 w 1308823"/>
                  <a:gd name="connsiteY4" fmla="*/ 364699 h 554534"/>
                  <a:gd name="connsiteX5" fmla="*/ 643766 w 1308823"/>
                  <a:gd name="connsiteY5" fmla="*/ 189998 h 554534"/>
                  <a:gd name="connsiteX6" fmla="*/ 643766 w 1308823"/>
                  <a:gd name="connsiteY6" fmla="*/ 257613 h 554534"/>
                  <a:gd name="connsiteX7" fmla="*/ 612843 w 1308823"/>
                  <a:gd name="connsiteY7" fmla="*/ 230391 h 554534"/>
                  <a:gd name="connsiteX8" fmla="*/ 629757 w 1308823"/>
                  <a:gd name="connsiteY8" fmla="*/ 195705 h 554534"/>
                  <a:gd name="connsiteX9" fmla="*/ 643766 w 1308823"/>
                  <a:gd name="connsiteY9" fmla="*/ 189998 h 554534"/>
                  <a:gd name="connsiteX10" fmla="*/ 643787 w 1308823"/>
                  <a:gd name="connsiteY10" fmla="*/ 147315 h 554534"/>
                  <a:gd name="connsiteX11" fmla="*/ 643787 w 1308823"/>
                  <a:gd name="connsiteY11" fmla="*/ 159750 h 554534"/>
                  <a:gd name="connsiteX12" fmla="*/ 609796 w 1308823"/>
                  <a:gd name="connsiteY12" fmla="*/ 171694 h 554534"/>
                  <a:gd name="connsiteX13" fmla="*/ 579158 w 1308823"/>
                  <a:gd name="connsiteY13" fmla="*/ 234052 h 554534"/>
                  <a:gd name="connsiteX14" fmla="*/ 643787 w 1308823"/>
                  <a:gd name="connsiteY14" fmla="*/ 287411 h 554534"/>
                  <a:gd name="connsiteX15" fmla="*/ 643787 w 1308823"/>
                  <a:gd name="connsiteY15" fmla="*/ 364515 h 554534"/>
                  <a:gd name="connsiteX16" fmla="*/ 635933 w 1308823"/>
                  <a:gd name="connsiteY16" fmla="*/ 362061 h 554534"/>
                  <a:gd name="connsiteX17" fmla="*/ 612475 w 1308823"/>
                  <a:gd name="connsiteY17" fmla="*/ 330381 h 554534"/>
                  <a:gd name="connsiteX18" fmla="*/ 578463 w 1308823"/>
                  <a:gd name="connsiteY18" fmla="*/ 331301 h 554534"/>
                  <a:gd name="connsiteX19" fmla="*/ 620942 w 1308823"/>
                  <a:gd name="connsiteY19" fmla="*/ 388669 h 554534"/>
                  <a:gd name="connsiteX20" fmla="*/ 643787 w 1308823"/>
                  <a:gd name="connsiteY20" fmla="*/ 394743 h 554534"/>
                  <a:gd name="connsiteX21" fmla="*/ 643787 w 1308823"/>
                  <a:gd name="connsiteY21" fmla="*/ 407178 h 554534"/>
                  <a:gd name="connsiteX22" fmla="*/ 664361 w 1308823"/>
                  <a:gd name="connsiteY22" fmla="*/ 407178 h 554534"/>
                  <a:gd name="connsiteX23" fmla="*/ 664361 w 1308823"/>
                  <a:gd name="connsiteY23" fmla="*/ 394825 h 554534"/>
                  <a:gd name="connsiteX24" fmla="*/ 699007 w 1308823"/>
                  <a:gd name="connsiteY24" fmla="*/ 382820 h 554534"/>
                  <a:gd name="connsiteX25" fmla="*/ 729643 w 1308823"/>
                  <a:gd name="connsiteY25" fmla="*/ 319991 h 554534"/>
                  <a:gd name="connsiteX26" fmla="*/ 664361 w 1308823"/>
                  <a:gd name="connsiteY26" fmla="*/ 262030 h 554534"/>
                  <a:gd name="connsiteX27" fmla="*/ 664361 w 1308823"/>
                  <a:gd name="connsiteY27" fmla="*/ 189855 h 554534"/>
                  <a:gd name="connsiteX28" fmla="*/ 672869 w 1308823"/>
                  <a:gd name="connsiteY28" fmla="*/ 192453 h 554534"/>
                  <a:gd name="connsiteX29" fmla="*/ 696328 w 1308823"/>
                  <a:gd name="connsiteY29" fmla="*/ 224133 h 554534"/>
                  <a:gd name="connsiteX30" fmla="*/ 730339 w 1308823"/>
                  <a:gd name="connsiteY30" fmla="*/ 223212 h 554534"/>
                  <a:gd name="connsiteX31" fmla="*/ 687860 w 1308823"/>
                  <a:gd name="connsiteY31" fmla="*/ 165844 h 554534"/>
                  <a:gd name="connsiteX32" fmla="*/ 664361 w 1308823"/>
                  <a:gd name="connsiteY32" fmla="*/ 159668 h 554534"/>
                  <a:gd name="connsiteX33" fmla="*/ 664361 w 1308823"/>
                  <a:gd name="connsiteY33" fmla="*/ 147315 h 554534"/>
                  <a:gd name="connsiteX34" fmla="*/ 654401 w 1308823"/>
                  <a:gd name="connsiteY34" fmla="*/ 64444 h 554534"/>
                  <a:gd name="connsiteX35" fmla="*/ 867224 w 1308823"/>
                  <a:gd name="connsiteY35" fmla="*/ 277267 h 554534"/>
                  <a:gd name="connsiteX36" fmla="*/ 654401 w 1308823"/>
                  <a:gd name="connsiteY36" fmla="*/ 490090 h 554534"/>
                  <a:gd name="connsiteX37" fmla="*/ 441578 w 1308823"/>
                  <a:gd name="connsiteY37" fmla="*/ 277267 h 554534"/>
                  <a:gd name="connsiteX38" fmla="*/ 654401 w 1308823"/>
                  <a:gd name="connsiteY38" fmla="*/ 64444 h 554534"/>
                  <a:gd name="connsiteX39" fmla="*/ 137642 w 1308823"/>
                  <a:gd name="connsiteY39" fmla="*/ 34400 h 554534"/>
                  <a:gd name="connsiteX40" fmla="*/ 35995 w 1308823"/>
                  <a:gd name="connsiteY40" fmla="*/ 131322 h 554534"/>
                  <a:gd name="connsiteX41" fmla="*/ 35995 w 1308823"/>
                  <a:gd name="connsiteY41" fmla="*/ 419490 h 554534"/>
                  <a:gd name="connsiteX42" fmla="*/ 138071 w 1308823"/>
                  <a:gd name="connsiteY42" fmla="*/ 520154 h 554534"/>
                  <a:gd name="connsiteX43" fmla="*/ 1170527 w 1308823"/>
                  <a:gd name="connsiteY43" fmla="*/ 520154 h 554534"/>
                  <a:gd name="connsiteX44" fmla="*/ 1272807 w 1308823"/>
                  <a:gd name="connsiteY44" fmla="*/ 419490 h 554534"/>
                  <a:gd name="connsiteX45" fmla="*/ 1272807 w 1308823"/>
                  <a:gd name="connsiteY45" fmla="*/ 131322 h 554534"/>
                  <a:gd name="connsiteX46" fmla="*/ 1170957 w 1308823"/>
                  <a:gd name="connsiteY46" fmla="*/ 34400 h 554534"/>
                  <a:gd name="connsiteX47" fmla="*/ 13764 w 1308823"/>
                  <a:gd name="connsiteY47" fmla="*/ 0 h 554534"/>
                  <a:gd name="connsiteX48" fmla="*/ 1295059 w 1308823"/>
                  <a:gd name="connsiteY48" fmla="*/ 0 h 554534"/>
                  <a:gd name="connsiteX49" fmla="*/ 1308823 w 1308823"/>
                  <a:gd name="connsiteY49" fmla="*/ 13764 h 554534"/>
                  <a:gd name="connsiteX50" fmla="*/ 1308823 w 1308823"/>
                  <a:gd name="connsiteY50" fmla="*/ 540770 h 554534"/>
                  <a:gd name="connsiteX51" fmla="*/ 1295059 w 1308823"/>
                  <a:gd name="connsiteY51" fmla="*/ 554534 h 554534"/>
                  <a:gd name="connsiteX52" fmla="*/ 13764 w 1308823"/>
                  <a:gd name="connsiteY52" fmla="*/ 554534 h 554534"/>
                  <a:gd name="connsiteX53" fmla="*/ 0 w 1308823"/>
                  <a:gd name="connsiteY53" fmla="*/ 540770 h 554534"/>
                  <a:gd name="connsiteX54" fmla="*/ 0 w 1308823"/>
                  <a:gd name="connsiteY54" fmla="*/ 13764 h 554534"/>
                  <a:gd name="connsiteX55" fmla="*/ 13764 w 1308823"/>
                  <a:gd name="connsiteY55" fmla="*/ 0 h 554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308823" h="554534">
                    <a:moveTo>
                      <a:pt x="664341" y="293220"/>
                    </a:moveTo>
                    <a:cubicBezTo>
                      <a:pt x="679536" y="298353"/>
                      <a:pt x="691767" y="306268"/>
                      <a:pt x="695939" y="324143"/>
                    </a:cubicBezTo>
                    <a:cubicBezTo>
                      <a:pt x="698107" y="337539"/>
                      <a:pt x="691603" y="350894"/>
                      <a:pt x="679025" y="358829"/>
                    </a:cubicBezTo>
                    <a:cubicBezTo>
                      <a:pt x="674546" y="361652"/>
                      <a:pt x="669576" y="363636"/>
                      <a:pt x="664361" y="364699"/>
                    </a:cubicBezTo>
                    <a:lnTo>
                      <a:pt x="664341" y="364699"/>
                    </a:lnTo>
                    <a:close/>
                    <a:moveTo>
                      <a:pt x="643766" y="189998"/>
                    </a:moveTo>
                    <a:lnTo>
                      <a:pt x="643766" y="257613"/>
                    </a:lnTo>
                    <a:cubicBezTo>
                      <a:pt x="627834" y="253788"/>
                      <a:pt x="615461" y="247877"/>
                      <a:pt x="612843" y="230391"/>
                    </a:cubicBezTo>
                    <a:cubicBezTo>
                      <a:pt x="610675" y="216995"/>
                      <a:pt x="617179" y="203640"/>
                      <a:pt x="629757" y="195705"/>
                    </a:cubicBezTo>
                    <a:cubicBezTo>
                      <a:pt x="634031" y="192984"/>
                      <a:pt x="638796" y="191062"/>
                      <a:pt x="643766" y="189998"/>
                    </a:cubicBezTo>
                    <a:close/>
                    <a:moveTo>
                      <a:pt x="643787" y="147315"/>
                    </a:moveTo>
                    <a:lnTo>
                      <a:pt x="643787" y="159750"/>
                    </a:lnTo>
                    <a:cubicBezTo>
                      <a:pt x="631720" y="161222"/>
                      <a:pt x="620021" y="165231"/>
                      <a:pt x="609796" y="171694"/>
                    </a:cubicBezTo>
                    <a:cubicBezTo>
                      <a:pt x="587176" y="185990"/>
                      <a:pt x="575395" y="209939"/>
                      <a:pt x="579158" y="234052"/>
                    </a:cubicBezTo>
                    <a:cubicBezTo>
                      <a:pt x="588198" y="272952"/>
                      <a:pt x="616913" y="280662"/>
                      <a:pt x="643787" y="287411"/>
                    </a:cubicBezTo>
                    <a:lnTo>
                      <a:pt x="643787" y="364515"/>
                    </a:lnTo>
                    <a:cubicBezTo>
                      <a:pt x="641087" y="363983"/>
                      <a:pt x="638469" y="363145"/>
                      <a:pt x="635933" y="362061"/>
                    </a:cubicBezTo>
                    <a:cubicBezTo>
                      <a:pt x="621985" y="356089"/>
                      <a:pt x="612966" y="343900"/>
                      <a:pt x="612475" y="330381"/>
                    </a:cubicBezTo>
                    <a:lnTo>
                      <a:pt x="578463" y="331301"/>
                    </a:lnTo>
                    <a:cubicBezTo>
                      <a:pt x="579343" y="355803"/>
                      <a:pt x="595684" y="377870"/>
                      <a:pt x="620942" y="388669"/>
                    </a:cubicBezTo>
                    <a:cubicBezTo>
                      <a:pt x="628243" y="391778"/>
                      <a:pt x="635953" y="393823"/>
                      <a:pt x="643787" y="394743"/>
                    </a:cubicBezTo>
                    <a:lnTo>
                      <a:pt x="643787" y="407178"/>
                    </a:lnTo>
                    <a:lnTo>
                      <a:pt x="664361" y="407178"/>
                    </a:lnTo>
                    <a:lnTo>
                      <a:pt x="664361" y="394825"/>
                    </a:lnTo>
                    <a:cubicBezTo>
                      <a:pt x="676673" y="393434"/>
                      <a:pt x="688597" y="389405"/>
                      <a:pt x="699007" y="382820"/>
                    </a:cubicBezTo>
                    <a:cubicBezTo>
                      <a:pt x="721790" y="368442"/>
                      <a:pt x="733570" y="344268"/>
                      <a:pt x="729643" y="319991"/>
                    </a:cubicBezTo>
                    <a:cubicBezTo>
                      <a:pt x="718334" y="277083"/>
                      <a:pt x="690233" y="267593"/>
                      <a:pt x="664361" y="262030"/>
                    </a:cubicBezTo>
                    <a:lnTo>
                      <a:pt x="664361" y="189855"/>
                    </a:lnTo>
                    <a:cubicBezTo>
                      <a:pt x="667265" y="190387"/>
                      <a:pt x="670129" y="191287"/>
                      <a:pt x="672869" y="192453"/>
                    </a:cubicBezTo>
                    <a:cubicBezTo>
                      <a:pt x="686817" y="198425"/>
                      <a:pt x="695837" y="210614"/>
                      <a:pt x="696328" y="224133"/>
                    </a:cubicBezTo>
                    <a:lnTo>
                      <a:pt x="730339" y="223212"/>
                    </a:lnTo>
                    <a:cubicBezTo>
                      <a:pt x="729460" y="198711"/>
                      <a:pt x="713118" y="176643"/>
                      <a:pt x="687860" y="165844"/>
                    </a:cubicBezTo>
                    <a:cubicBezTo>
                      <a:pt x="680355" y="162634"/>
                      <a:pt x="672419" y="160568"/>
                      <a:pt x="664361" y="159668"/>
                    </a:cubicBezTo>
                    <a:lnTo>
                      <a:pt x="664361" y="147315"/>
                    </a:lnTo>
                    <a:close/>
                    <a:moveTo>
                      <a:pt x="654401" y="64444"/>
                    </a:moveTo>
                    <a:cubicBezTo>
                      <a:pt x="771939" y="64444"/>
                      <a:pt x="867224" y="159730"/>
                      <a:pt x="867224" y="277267"/>
                    </a:cubicBezTo>
                    <a:cubicBezTo>
                      <a:pt x="867224" y="394804"/>
                      <a:pt x="771939" y="490090"/>
                      <a:pt x="654401" y="490090"/>
                    </a:cubicBezTo>
                    <a:cubicBezTo>
                      <a:pt x="536864" y="490090"/>
                      <a:pt x="441578" y="394804"/>
                      <a:pt x="441578" y="277267"/>
                    </a:cubicBezTo>
                    <a:cubicBezTo>
                      <a:pt x="441578" y="159730"/>
                      <a:pt x="536864" y="64444"/>
                      <a:pt x="654401" y="64444"/>
                    </a:cubicBezTo>
                    <a:close/>
                    <a:moveTo>
                      <a:pt x="137642" y="34400"/>
                    </a:moveTo>
                    <a:cubicBezTo>
                      <a:pt x="131015" y="86348"/>
                      <a:pt x="88679" y="127109"/>
                      <a:pt x="35995" y="131322"/>
                    </a:cubicBezTo>
                    <a:lnTo>
                      <a:pt x="35995" y="419490"/>
                    </a:lnTo>
                    <a:cubicBezTo>
                      <a:pt x="89927" y="423805"/>
                      <a:pt x="133040" y="466427"/>
                      <a:pt x="138071" y="520154"/>
                    </a:cubicBezTo>
                    <a:lnTo>
                      <a:pt x="1170527" y="520154"/>
                    </a:lnTo>
                    <a:cubicBezTo>
                      <a:pt x="1175558" y="466366"/>
                      <a:pt x="1218773" y="423703"/>
                      <a:pt x="1272807" y="419490"/>
                    </a:cubicBezTo>
                    <a:lnTo>
                      <a:pt x="1272807" y="131322"/>
                    </a:lnTo>
                    <a:cubicBezTo>
                      <a:pt x="1220041" y="127211"/>
                      <a:pt x="1177603" y="86409"/>
                      <a:pt x="1170957" y="34400"/>
                    </a:cubicBezTo>
                    <a:close/>
                    <a:moveTo>
                      <a:pt x="13764" y="0"/>
                    </a:moveTo>
                    <a:lnTo>
                      <a:pt x="1295059" y="0"/>
                    </a:lnTo>
                    <a:cubicBezTo>
                      <a:pt x="1302667" y="0"/>
                      <a:pt x="1308823" y="6176"/>
                      <a:pt x="1308823" y="13764"/>
                    </a:cubicBezTo>
                    <a:lnTo>
                      <a:pt x="1308823" y="540770"/>
                    </a:lnTo>
                    <a:cubicBezTo>
                      <a:pt x="1308844" y="548378"/>
                      <a:pt x="1302667" y="554534"/>
                      <a:pt x="1295059" y="554534"/>
                    </a:cubicBezTo>
                    <a:lnTo>
                      <a:pt x="13764" y="554534"/>
                    </a:lnTo>
                    <a:cubicBezTo>
                      <a:pt x="6156" y="554534"/>
                      <a:pt x="0" y="548358"/>
                      <a:pt x="0" y="540770"/>
                    </a:cubicBezTo>
                    <a:lnTo>
                      <a:pt x="0" y="13764"/>
                    </a:lnTo>
                    <a:cubicBezTo>
                      <a:pt x="0" y="6156"/>
                      <a:pt x="6177" y="0"/>
                      <a:pt x="137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 w="661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3B1623BA-E0E7-4D67-96CC-635BB77F134A}"/>
                </a:ext>
              </a:extLst>
            </p:cNvPr>
            <p:cNvGrpSpPr/>
            <p:nvPr/>
          </p:nvGrpSpPr>
          <p:grpSpPr>
            <a:xfrm>
              <a:off x="4656693" y="1526096"/>
              <a:ext cx="1439307" cy="634951"/>
              <a:chOff x="4656693" y="1526096"/>
              <a:chExt cx="1439307" cy="634951"/>
            </a:xfrm>
          </p:grpSpPr>
          <p:sp>
            <p:nvSpPr>
              <p:cNvPr id="99" name="Graphic 2">
                <a:extLst>
                  <a:ext uri="{FF2B5EF4-FFF2-40B4-BE49-F238E27FC236}">
                    <a16:creationId xmlns:a16="http://schemas.microsoft.com/office/drawing/2014/main" id="{A75555BA-4E9A-45F3-9E4B-BA4245F1AB09}"/>
                  </a:ext>
                </a:extLst>
              </p:cNvPr>
              <p:cNvSpPr/>
              <p:nvPr/>
            </p:nvSpPr>
            <p:spPr>
              <a:xfrm>
                <a:off x="4656693" y="1526096"/>
                <a:ext cx="1439307" cy="634951"/>
              </a:xfrm>
              <a:custGeom>
                <a:avLst/>
                <a:gdLst>
                  <a:gd name="connsiteX0" fmla="*/ 4614057 w 4658607"/>
                  <a:gd name="connsiteY0" fmla="*/ 2055149 h 2055149"/>
                  <a:gd name="connsiteX1" fmla="*/ 44551 w 4658607"/>
                  <a:gd name="connsiteY1" fmla="*/ 2055149 h 2055149"/>
                  <a:gd name="connsiteX2" fmla="*/ 0 w 4658607"/>
                  <a:gd name="connsiteY2" fmla="*/ 2010599 h 2055149"/>
                  <a:gd name="connsiteX3" fmla="*/ 0 w 4658607"/>
                  <a:gd name="connsiteY3" fmla="*/ 44551 h 2055149"/>
                  <a:gd name="connsiteX4" fmla="*/ 44551 w 4658607"/>
                  <a:gd name="connsiteY4" fmla="*/ 0 h 2055149"/>
                  <a:gd name="connsiteX5" fmla="*/ 4614057 w 4658607"/>
                  <a:gd name="connsiteY5" fmla="*/ 0 h 2055149"/>
                  <a:gd name="connsiteX6" fmla="*/ 4658608 w 4658607"/>
                  <a:gd name="connsiteY6" fmla="*/ 44551 h 2055149"/>
                  <a:gd name="connsiteX7" fmla="*/ 4658608 w 4658607"/>
                  <a:gd name="connsiteY7" fmla="*/ 2010533 h 2055149"/>
                  <a:gd name="connsiteX8" fmla="*/ 4614057 w 4658607"/>
                  <a:gd name="connsiteY8" fmla="*/ 2055149 h 2055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58607" h="2055149">
                    <a:moveTo>
                      <a:pt x="4614057" y="2055149"/>
                    </a:moveTo>
                    <a:lnTo>
                      <a:pt x="44551" y="2055149"/>
                    </a:lnTo>
                    <a:cubicBezTo>
                      <a:pt x="19925" y="2055149"/>
                      <a:pt x="0" y="2035158"/>
                      <a:pt x="0" y="2010599"/>
                    </a:cubicBezTo>
                    <a:lnTo>
                      <a:pt x="0" y="44551"/>
                    </a:lnTo>
                    <a:cubicBezTo>
                      <a:pt x="0" y="19925"/>
                      <a:pt x="19991" y="0"/>
                      <a:pt x="44551" y="0"/>
                    </a:cubicBezTo>
                    <a:lnTo>
                      <a:pt x="4614057" y="0"/>
                    </a:lnTo>
                    <a:cubicBezTo>
                      <a:pt x="4638683" y="0"/>
                      <a:pt x="4658608" y="19991"/>
                      <a:pt x="4658608" y="44551"/>
                    </a:cubicBezTo>
                    <a:lnTo>
                      <a:pt x="4658608" y="2010533"/>
                    </a:lnTo>
                    <a:cubicBezTo>
                      <a:pt x="4658608" y="2035158"/>
                      <a:pt x="4638683" y="2055149"/>
                      <a:pt x="4614057" y="2055149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0156CABC-9FC2-41E5-83B8-357645F35E92}"/>
                  </a:ext>
                </a:extLst>
              </p:cNvPr>
              <p:cNvSpPr/>
              <p:nvPr/>
            </p:nvSpPr>
            <p:spPr>
              <a:xfrm>
                <a:off x="4721935" y="1566305"/>
                <a:ext cx="1308823" cy="554534"/>
              </a:xfrm>
              <a:custGeom>
                <a:avLst/>
                <a:gdLst>
                  <a:gd name="connsiteX0" fmla="*/ 664341 w 1308823"/>
                  <a:gd name="connsiteY0" fmla="*/ 293220 h 554534"/>
                  <a:gd name="connsiteX1" fmla="*/ 695939 w 1308823"/>
                  <a:gd name="connsiteY1" fmla="*/ 324143 h 554534"/>
                  <a:gd name="connsiteX2" fmla="*/ 679025 w 1308823"/>
                  <a:gd name="connsiteY2" fmla="*/ 358829 h 554534"/>
                  <a:gd name="connsiteX3" fmla="*/ 664361 w 1308823"/>
                  <a:gd name="connsiteY3" fmla="*/ 364699 h 554534"/>
                  <a:gd name="connsiteX4" fmla="*/ 664341 w 1308823"/>
                  <a:gd name="connsiteY4" fmla="*/ 364699 h 554534"/>
                  <a:gd name="connsiteX5" fmla="*/ 643766 w 1308823"/>
                  <a:gd name="connsiteY5" fmla="*/ 189998 h 554534"/>
                  <a:gd name="connsiteX6" fmla="*/ 643766 w 1308823"/>
                  <a:gd name="connsiteY6" fmla="*/ 257613 h 554534"/>
                  <a:gd name="connsiteX7" fmla="*/ 612843 w 1308823"/>
                  <a:gd name="connsiteY7" fmla="*/ 230391 h 554534"/>
                  <a:gd name="connsiteX8" fmla="*/ 629757 w 1308823"/>
                  <a:gd name="connsiteY8" fmla="*/ 195705 h 554534"/>
                  <a:gd name="connsiteX9" fmla="*/ 643766 w 1308823"/>
                  <a:gd name="connsiteY9" fmla="*/ 189998 h 554534"/>
                  <a:gd name="connsiteX10" fmla="*/ 643787 w 1308823"/>
                  <a:gd name="connsiteY10" fmla="*/ 147315 h 554534"/>
                  <a:gd name="connsiteX11" fmla="*/ 643787 w 1308823"/>
                  <a:gd name="connsiteY11" fmla="*/ 159750 h 554534"/>
                  <a:gd name="connsiteX12" fmla="*/ 609796 w 1308823"/>
                  <a:gd name="connsiteY12" fmla="*/ 171694 h 554534"/>
                  <a:gd name="connsiteX13" fmla="*/ 579158 w 1308823"/>
                  <a:gd name="connsiteY13" fmla="*/ 234052 h 554534"/>
                  <a:gd name="connsiteX14" fmla="*/ 643787 w 1308823"/>
                  <a:gd name="connsiteY14" fmla="*/ 287411 h 554534"/>
                  <a:gd name="connsiteX15" fmla="*/ 643787 w 1308823"/>
                  <a:gd name="connsiteY15" fmla="*/ 364515 h 554534"/>
                  <a:gd name="connsiteX16" fmla="*/ 635933 w 1308823"/>
                  <a:gd name="connsiteY16" fmla="*/ 362061 h 554534"/>
                  <a:gd name="connsiteX17" fmla="*/ 612475 w 1308823"/>
                  <a:gd name="connsiteY17" fmla="*/ 330381 h 554534"/>
                  <a:gd name="connsiteX18" fmla="*/ 578463 w 1308823"/>
                  <a:gd name="connsiteY18" fmla="*/ 331301 h 554534"/>
                  <a:gd name="connsiteX19" fmla="*/ 620942 w 1308823"/>
                  <a:gd name="connsiteY19" fmla="*/ 388669 h 554534"/>
                  <a:gd name="connsiteX20" fmla="*/ 643787 w 1308823"/>
                  <a:gd name="connsiteY20" fmla="*/ 394743 h 554534"/>
                  <a:gd name="connsiteX21" fmla="*/ 643787 w 1308823"/>
                  <a:gd name="connsiteY21" fmla="*/ 407178 h 554534"/>
                  <a:gd name="connsiteX22" fmla="*/ 664361 w 1308823"/>
                  <a:gd name="connsiteY22" fmla="*/ 407178 h 554534"/>
                  <a:gd name="connsiteX23" fmla="*/ 664361 w 1308823"/>
                  <a:gd name="connsiteY23" fmla="*/ 394825 h 554534"/>
                  <a:gd name="connsiteX24" fmla="*/ 699007 w 1308823"/>
                  <a:gd name="connsiteY24" fmla="*/ 382820 h 554534"/>
                  <a:gd name="connsiteX25" fmla="*/ 729643 w 1308823"/>
                  <a:gd name="connsiteY25" fmla="*/ 319991 h 554534"/>
                  <a:gd name="connsiteX26" fmla="*/ 664361 w 1308823"/>
                  <a:gd name="connsiteY26" fmla="*/ 262030 h 554534"/>
                  <a:gd name="connsiteX27" fmla="*/ 664361 w 1308823"/>
                  <a:gd name="connsiteY27" fmla="*/ 189855 h 554534"/>
                  <a:gd name="connsiteX28" fmla="*/ 672869 w 1308823"/>
                  <a:gd name="connsiteY28" fmla="*/ 192453 h 554534"/>
                  <a:gd name="connsiteX29" fmla="*/ 696328 w 1308823"/>
                  <a:gd name="connsiteY29" fmla="*/ 224133 h 554534"/>
                  <a:gd name="connsiteX30" fmla="*/ 730339 w 1308823"/>
                  <a:gd name="connsiteY30" fmla="*/ 223212 h 554534"/>
                  <a:gd name="connsiteX31" fmla="*/ 687860 w 1308823"/>
                  <a:gd name="connsiteY31" fmla="*/ 165844 h 554534"/>
                  <a:gd name="connsiteX32" fmla="*/ 664361 w 1308823"/>
                  <a:gd name="connsiteY32" fmla="*/ 159668 h 554534"/>
                  <a:gd name="connsiteX33" fmla="*/ 664361 w 1308823"/>
                  <a:gd name="connsiteY33" fmla="*/ 147315 h 554534"/>
                  <a:gd name="connsiteX34" fmla="*/ 654401 w 1308823"/>
                  <a:gd name="connsiteY34" fmla="*/ 64444 h 554534"/>
                  <a:gd name="connsiteX35" fmla="*/ 867224 w 1308823"/>
                  <a:gd name="connsiteY35" fmla="*/ 277267 h 554534"/>
                  <a:gd name="connsiteX36" fmla="*/ 654401 w 1308823"/>
                  <a:gd name="connsiteY36" fmla="*/ 490090 h 554534"/>
                  <a:gd name="connsiteX37" fmla="*/ 441578 w 1308823"/>
                  <a:gd name="connsiteY37" fmla="*/ 277267 h 554534"/>
                  <a:gd name="connsiteX38" fmla="*/ 654401 w 1308823"/>
                  <a:gd name="connsiteY38" fmla="*/ 64444 h 554534"/>
                  <a:gd name="connsiteX39" fmla="*/ 137642 w 1308823"/>
                  <a:gd name="connsiteY39" fmla="*/ 34400 h 554534"/>
                  <a:gd name="connsiteX40" fmla="*/ 35995 w 1308823"/>
                  <a:gd name="connsiteY40" fmla="*/ 131322 h 554534"/>
                  <a:gd name="connsiteX41" fmla="*/ 35995 w 1308823"/>
                  <a:gd name="connsiteY41" fmla="*/ 419490 h 554534"/>
                  <a:gd name="connsiteX42" fmla="*/ 138071 w 1308823"/>
                  <a:gd name="connsiteY42" fmla="*/ 520154 h 554534"/>
                  <a:gd name="connsiteX43" fmla="*/ 1170527 w 1308823"/>
                  <a:gd name="connsiteY43" fmla="*/ 520154 h 554534"/>
                  <a:gd name="connsiteX44" fmla="*/ 1272807 w 1308823"/>
                  <a:gd name="connsiteY44" fmla="*/ 419490 h 554534"/>
                  <a:gd name="connsiteX45" fmla="*/ 1272807 w 1308823"/>
                  <a:gd name="connsiteY45" fmla="*/ 131322 h 554534"/>
                  <a:gd name="connsiteX46" fmla="*/ 1170957 w 1308823"/>
                  <a:gd name="connsiteY46" fmla="*/ 34400 h 554534"/>
                  <a:gd name="connsiteX47" fmla="*/ 13764 w 1308823"/>
                  <a:gd name="connsiteY47" fmla="*/ 0 h 554534"/>
                  <a:gd name="connsiteX48" fmla="*/ 1295059 w 1308823"/>
                  <a:gd name="connsiteY48" fmla="*/ 0 h 554534"/>
                  <a:gd name="connsiteX49" fmla="*/ 1308823 w 1308823"/>
                  <a:gd name="connsiteY49" fmla="*/ 13764 h 554534"/>
                  <a:gd name="connsiteX50" fmla="*/ 1308823 w 1308823"/>
                  <a:gd name="connsiteY50" fmla="*/ 540770 h 554534"/>
                  <a:gd name="connsiteX51" fmla="*/ 1295059 w 1308823"/>
                  <a:gd name="connsiteY51" fmla="*/ 554534 h 554534"/>
                  <a:gd name="connsiteX52" fmla="*/ 13764 w 1308823"/>
                  <a:gd name="connsiteY52" fmla="*/ 554534 h 554534"/>
                  <a:gd name="connsiteX53" fmla="*/ 0 w 1308823"/>
                  <a:gd name="connsiteY53" fmla="*/ 540770 h 554534"/>
                  <a:gd name="connsiteX54" fmla="*/ 0 w 1308823"/>
                  <a:gd name="connsiteY54" fmla="*/ 13764 h 554534"/>
                  <a:gd name="connsiteX55" fmla="*/ 13764 w 1308823"/>
                  <a:gd name="connsiteY55" fmla="*/ 0 h 554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308823" h="554534">
                    <a:moveTo>
                      <a:pt x="664341" y="293220"/>
                    </a:moveTo>
                    <a:cubicBezTo>
                      <a:pt x="679536" y="298353"/>
                      <a:pt x="691767" y="306268"/>
                      <a:pt x="695939" y="324143"/>
                    </a:cubicBezTo>
                    <a:cubicBezTo>
                      <a:pt x="698107" y="337539"/>
                      <a:pt x="691603" y="350894"/>
                      <a:pt x="679025" y="358829"/>
                    </a:cubicBezTo>
                    <a:cubicBezTo>
                      <a:pt x="674546" y="361652"/>
                      <a:pt x="669576" y="363636"/>
                      <a:pt x="664361" y="364699"/>
                    </a:cubicBezTo>
                    <a:lnTo>
                      <a:pt x="664341" y="364699"/>
                    </a:lnTo>
                    <a:close/>
                    <a:moveTo>
                      <a:pt x="643766" y="189998"/>
                    </a:moveTo>
                    <a:lnTo>
                      <a:pt x="643766" y="257613"/>
                    </a:lnTo>
                    <a:cubicBezTo>
                      <a:pt x="627834" y="253788"/>
                      <a:pt x="615461" y="247877"/>
                      <a:pt x="612843" y="230391"/>
                    </a:cubicBezTo>
                    <a:cubicBezTo>
                      <a:pt x="610675" y="216995"/>
                      <a:pt x="617179" y="203640"/>
                      <a:pt x="629757" y="195705"/>
                    </a:cubicBezTo>
                    <a:cubicBezTo>
                      <a:pt x="634031" y="192984"/>
                      <a:pt x="638796" y="191062"/>
                      <a:pt x="643766" y="189998"/>
                    </a:cubicBezTo>
                    <a:close/>
                    <a:moveTo>
                      <a:pt x="643787" y="147315"/>
                    </a:moveTo>
                    <a:lnTo>
                      <a:pt x="643787" y="159750"/>
                    </a:lnTo>
                    <a:cubicBezTo>
                      <a:pt x="631720" y="161222"/>
                      <a:pt x="620021" y="165231"/>
                      <a:pt x="609796" y="171694"/>
                    </a:cubicBezTo>
                    <a:cubicBezTo>
                      <a:pt x="587176" y="185990"/>
                      <a:pt x="575395" y="209939"/>
                      <a:pt x="579158" y="234052"/>
                    </a:cubicBezTo>
                    <a:cubicBezTo>
                      <a:pt x="588198" y="272952"/>
                      <a:pt x="616913" y="280662"/>
                      <a:pt x="643787" y="287411"/>
                    </a:cubicBezTo>
                    <a:lnTo>
                      <a:pt x="643787" y="364515"/>
                    </a:lnTo>
                    <a:cubicBezTo>
                      <a:pt x="641087" y="363983"/>
                      <a:pt x="638469" y="363145"/>
                      <a:pt x="635933" y="362061"/>
                    </a:cubicBezTo>
                    <a:cubicBezTo>
                      <a:pt x="621985" y="356089"/>
                      <a:pt x="612966" y="343900"/>
                      <a:pt x="612475" y="330381"/>
                    </a:cubicBezTo>
                    <a:lnTo>
                      <a:pt x="578463" y="331301"/>
                    </a:lnTo>
                    <a:cubicBezTo>
                      <a:pt x="579343" y="355803"/>
                      <a:pt x="595684" y="377870"/>
                      <a:pt x="620942" y="388669"/>
                    </a:cubicBezTo>
                    <a:cubicBezTo>
                      <a:pt x="628243" y="391778"/>
                      <a:pt x="635953" y="393823"/>
                      <a:pt x="643787" y="394743"/>
                    </a:cubicBezTo>
                    <a:lnTo>
                      <a:pt x="643787" y="407178"/>
                    </a:lnTo>
                    <a:lnTo>
                      <a:pt x="664361" y="407178"/>
                    </a:lnTo>
                    <a:lnTo>
                      <a:pt x="664361" y="394825"/>
                    </a:lnTo>
                    <a:cubicBezTo>
                      <a:pt x="676673" y="393434"/>
                      <a:pt x="688597" y="389405"/>
                      <a:pt x="699007" y="382820"/>
                    </a:cubicBezTo>
                    <a:cubicBezTo>
                      <a:pt x="721790" y="368442"/>
                      <a:pt x="733570" y="344268"/>
                      <a:pt x="729643" y="319991"/>
                    </a:cubicBezTo>
                    <a:cubicBezTo>
                      <a:pt x="718334" y="277083"/>
                      <a:pt x="690233" y="267593"/>
                      <a:pt x="664361" y="262030"/>
                    </a:cubicBezTo>
                    <a:lnTo>
                      <a:pt x="664361" y="189855"/>
                    </a:lnTo>
                    <a:cubicBezTo>
                      <a:pt x="667265" y="190387"/>
                      <a:pt x="670129" y="191287"/>
                      <a:pt x="672869" y="192453"/>
                    </a:cubicBezTo>
                    <a:cubicBezTo>
                      <a:pt x="686817" y="198425"/>
                      <a:pt x="695837" y="210614"/>
                      <a:pt x="696328" y="224133"/>
                    </a:cubicBezTo>
                    <a:lnTo>
                      <a:pt x="730339" y="223212"/>
                    </a:lnTo>
                    <a:cubicBezTo>
                      <a:pt x="729460" y="198711"/>
                      <a:pt x="713118" y="176643"/>
                      <a:pt x="687860" y="165844"/>
                    </a:cubicBezTo>
                    <a:cubicBezTo>
                      <a:pt x="680355" y="162634"/>
                      <a:pt x="672419" y="160568"/>
                      <a:pt x="664361" y="159668"/>
                    </a:cubicBezTo>
                    <a:lnTo>
                      <a:pt x="664361" y="147315"/>
                    </a:lnTo>
                    <a:close/>
                    <a:moveTo>
                      <a:pt x="654401" y="64444"/>
                    </a:moveTo>
                    <a:cubicBezTo>
                      <a:pt x="771939" y="64444"/>
                      <a:pt x="867224" y="159730"/>
                      <a:pt x="867224" y="277267"/>
                    </a:cubicBezTo>
                    <a:cubicBezTo>
                      <a:pt x="867224" y="394804"/>
                      <a:pt x="771939" y="490090"/>
                      <a:pt x="654401" y="490090"/>
                    </a:cubicBezTo>
                    <a:cubicBezTo>
                      <a:pt x="536864" y="490090"/>
                      <a:pt x="441578" y="394804"/>
                      <a:pt x="441578" y="277267"/>
                    </a:cubicBezTo>
                    <a:cubicBezTo>
                      <a:pt x="441578" y="159730"/>
                      <a:pt x="536864" y="64444"/>
                      <a:pt x="654401" y="64444"/>
                    </a:cubicBezTo>
                    <a:close/>
                    <a:moveTo>
                      <a:pt x="137642" y="34400"/>
                    </a:moveTo>
                    <a:cubicBezTo>
                      <a:pt x="131015" y="86348"/>
                      <a:pt x="88679" y="127109"/>
                      <a:pt x="35995" y="131322"/>
                    </a:cubicBezTo>
                    <a:lnTo>
                      <a:pt x="35995" y="419490"/>
                    </a:lnTo>
                    <a:cubicBezTo>
                      <a:pt x="89927" y="423805"/>
                      <a:pt x="133040" y="466427"/>
                      <a:pt x="138071" y="520154"/>
                    </a:cubicBezTo>
                    <a:lnTo>
                      <a:pt x="1170527" y="520154"/>
                    </a:lnTo>
                    <a:cubicBezTo>
                      <a:pt x="1175558" y="466366"/>
                      <a:pt x="1218773" y="423703"/>
                      <a:pt x="1272807" y="419490"/>
                    </a:cubicBezTo>
                    <a:lnTo>
                      <a:pt x="1272807" y="131322"/>
                    </a:lnTo>
                    <a:cubicBezTo>
                      <a:pt x="1220041" y="127211"/>
                      <a:pt x="1177603" y="86409"/>
                      <a:pt x="1170957" y="34400"/>
                    </a:cubicBezTo>
                    <a:close/>
                    <a:moveTo>
                      <a:pt x="13764" y="0"/>
                    </a:moveTo>
                    <a:lnTo>
                      <a:pt x="1295059" y="0"/>
                    </a:lnTo>
                    <a:cubicBezTo>
                      <a:pt x="1302667" y="0"/>
                      <a:pt x="1308823" y="6176"/>
                      <a:pt x="1308823" y="13764"/>
                    </a:cubicBezTo>
                    <a:lnTo>
                      <a:pt x="1308823" y="540770"/>
                    </a:lnTo>
                    <a:cubicBezTo>
                      <a:pt x="1308844" y="548378"/>
                      <a:pt x="1302667" y="554534"/>
                      <a:pt x="1295059" y="554534"/>
                    </a:cubicBezTo>
                    <a:lnTo>
                      <a:pt x="13764" y="554534"/>
                    </a:lnTo>
                    <a:cubicBezTo>
                      <a:pt x="6156" y="554534"/>
                      <a:pt x="0" y="548358"/>
                      <a:pt x="0" y="540770"/>
                    </a:cubicBezTo>
                    <a:lnTo>
                      <a:pt x="0" y="13764"/>
                    </a:lnTo>
                    <a:cubicBezTo>
                      <a:pt x="0" y="6156"/>
                      <a:pt x="6177" y="0"/>
                      <a:pt x="137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 w="661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FC110FDF-B264-4582-A474-DB25364BC223}"/>
              </a:ext>
            </a:extLst>
          </p:cNvPr>
          <p:cNvGrpSpPr/>
          <p:nvPr/>
        </p:nvGrpSpPr>
        <p:grpSpPr>
          <a:xfrm>
            <a:off x="4189913" y="3451637"/>
            <a:ext cx="2535077" cy="3294477"/>
            <a:chOff x="3567012" y="142874"/>
            <a:chExt cx="5059730" cy="6575408"/>
          </a:xfrm>
        </p:grpSpPr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BDC7AE02-9FC6-437E-849D-E4FCB11876DD}"/>
                </a:ext>
              </a:extLst>
            </p:cNvPr>
            <p:cNvSpPr/>
            <p:nvPr/>
          </p:nvSpPr>
          <p:spPr>
            <a:xfrm>
              <a:off x="3622355" y="2386791"/>
              <a:ext cx="553594" cy="3937739"/>
            </a:xfrm>
            <a:custGeom>
              <a:avLst/>
              <a:gdLst>
                <a:gd name="connsiteX0" fmla="*/ 553213 w 553594"/>
                <a:gd name="connsiteY0" fmla="*/ 3797791 h 3937739"/>
                <a:gd name="connsiteX1" fmla="*/ 480823 w 553594"/>
                <a:gd name="connsiteY1" fmla="*/ 3903233 h 3937739"/>
                <a:gd name="connsiteX2" fmla="*/ 67248 w 553594"/>
                <a:gd name="connsiteY2" fmla="*/ 3901233 h 3937739"/>
                <a:gd name="connsiteX3" fmla="*/ 1 w 553594"/>
                <a:gd name="connsiteY3" fmla="*/ 3799887 h 3937739"/>
                <a:gd name="connsiteX4" fmla="*/ 478 w 553594"/>
                <a:gd name="connsiteY4" fmla="*/ 5031 h 3937739"/>
                <a:gd name="connsiteX5" fmla="*/ 49341 w 553594"/>
                <a:gd name="connsiteY5" fmla="*/ 10937 h 3937739"/>
                <a:gd name="connsiteX6" fmla="*/ 504922 w 553594"/>
                <a:gd name="connsiteY6" fmla="*/ 10937 h 3937739"/>
                <a:gd name="connsiteX7" fmla="*/ 553594 w 553594"/>
                <a:gd name="connsiteY7" fmla="*/ 5412 h 3937739"/>
                <a:gd name="connsiteX8" fmla="*/ 553213 w 553594"/>
                <a:gd name="connsiteY8" fmla="*/ 3797791 h 3937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3594" h="3937739">
                  <a:moveTo>
                    <a:pt x="553213" y="3797791"/>
                  </a:moveTo>
                  <a:cubicBezTo>
                    <a:pt x="553213" y="3862085"/>
                    <a:pt x="542260" y="3882564"/>
                    <a:pt x="480823" y="3903233"/>
                  </a:cubicBezTo>
                  <a:cubicBezTo>
                    <a:pt x="343282" y="3949429"/>
                    <a:pt x="204884" y="3949715"/>
                    <a:pt x="67248" y="3901233"/>
                  </a:cubicBezTo>
                  <a:cubicBezTo>
                    <a:pt x="19432" y="3884374"/>
                    <a:pt x="-189" y="3852370"/>
                    <a:pt x="1" y="3799887"/>
                  </a:cubicBezTo>
                  <a:cubicBezTo>
                    <a:pt x="1430" y="3350783"/>
                    <a:pt x="573" y="787129"/>
                    <a:pt x="478" y="5031"/>
                  </a:cubicBezTo>
                  <a:cubicBezTo>
                    <a:pt x="18480" y="-7065"/>
                    <a:pt x="33529" y="5793"/>
                    <a:pt x="49341" y="10937"/>
                  </a:cubicBezTo>
                  <a:cubicBezTo>
                    <a:pt x="201265" y="60467"/>
                    <a:pt x="352998" y="60562"/>
                    <a:pt x="504922" y="10937"/>
                  </a:cubicBezTo>
                  <a:cubicBezTo>
                    <a:pt x="520543" y="5793"/>
                    <a:pt x="535783" y="-7256"/>
                    <a:pt x="553594" y="5412"/>
                  </a:cubicBezTo>
                  <a:cubicBezTo>
                    <a:pt x="553404" y="769603"/>
                    <a:pt x="553213" y="3337543"/>
                    <a:pt x="553213" y="3797791"/>
                  </a:cubicBezTo>
                  <a:close/>
                </a:path>
              </a:pathLst>
            </a:custGeom>
            <a:solidFill>
              <a:srgbClr val="E4E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4CAF4015-3BDA-4CDC-8906-4EF475D2945D}"/>
                </a:ext>
              </a:extLst>
            </p:cNvPr>
            <p:cNvSpPr/>
            <p:nvPr/>
          </p:nvSpPr>
          <p:spPr>
            <a:xfrm>
              <a:off x="6293440" y="1953190"/>
              <a:ext cx="185525" cy="402027"/>
            </a:xfrm>
            <a:custGeom>
              <a:avLst/>
              <a:gdLst>
                <a:gd name="connsiteX0" fmla="*/ 139173 w 185525"/>
                <a:gd name="connsiteY0" fmla="*/ 182410 h 402027"/>
                <a:gd name="connsiteX1" fmla="*/ 184417 w 185525"/>
                <a:gd name="connsiteY1" fmla="*/ 356717 h 402027"/>
                <a:gd name="connsiteX2" fmla="*/ 165271 w 185525"/>
                <a:gd name="connsiteY2" fmla="*/ 399008 h 402027"/>
                <a:gd name="connsiteX3" fmla="*/ 119837 w 185525"/>
                <a:gd name="connsiteY3" fmla="*/ 377006 h 402027"/>
                <a:gd name="connsiteX4" fmla="*/ 1632 w 185525"/>
                <a:gd name="connsiteY4" fmla="*/ 47345 h 402027"/>
                <a:gd name="connsiteX5" fmla="*/ 23634 w 185525"/>
                <a:gd name="connsiteY5" fmla="*/ 2006 h 402027"/>
                <a:gd name="connsiteX6" fmla="*/ 64687 w 185525"/>
                <a:gd name="connsiteY6" fmla="*/ 23533 h 402027"/>
                <a:gd name="connsiteX7" fmla="*/ 139173 w 185525"/>
                <a:gd name="connsiteY7" fmla="*/ 182410 h 40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5525" h="402027">
                  <a:moveTo>
                    <a:pt x="139173" y="182410"/>
                  </a:moveTo>
                  <a:cubicBezTo>
                    <a:pt x="159842" y="239084"/>
                    <a:pt x="176701" y="296710"/>
                    <a:pt x="184417" y="356717"/>
                  </a:cubicBezTo>
                  <a:cubicBezTo>
                    <a:pt x="186798" y="375101"/>
                    <a:pt x="187274" y="390436"/>
                    <a:pt x="165271" y="399008"/>
                  </a:cubicBezTo>
                  <a:cubicBezTo>
                    <a:pt x="140601" y="408533"/>
                    <a:pt x="129172" y="393960"/>
                    <a:pt x="119837" y="377006"/>
                  </a:cubicBezTo>
                  <a:cubicBezTo>
                    <a:pt x="63068" y="273469"/>
                    <a:pt x="23634" y="163455"/>
                    <a:pt x="1632" y="47345"/>
                  </a:cubicBezTo>
                  <a:cubicBezTo>
                    <a:pt x="-1988" y="28105"/>
                    <a:pt x="-1511" y="9912"/>
                    <a:pt x="23634" y="2006"/>
                  </a:cubicBezTo>
                  <a:cubicBezTo>
                    <a:pt x="46399" y="-5137"/>
                    <a:pt x="54876" y="7912"/>
                    <a:pt x="64687" y="23533"/>
                  </a:cubicBezTo>
                  <a:cubicBezTo>
                    <a:pt x="96120" y="73444"/>
                    <a:pt x="119551" y="126974"/>
                    <a:pt x="139173" y="182410"/>
                  </a:cubicBezTo>
                  <a:close/>
                </a:path>
              </a:pathLst>
            </a:custGeom>
            <a:solidFill>
              <a:srgbClr val="F5A20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95DC7025-3F30-414A-B6AB-92E8E202CFF1}"/>
                </a:ext>
              </a:extLst>
            </p:cNvPr>
            <p:cNvSpPr/>
            <p:nvPr/>
          </p:nvSpPr>
          <p:spPr>
            <a:xfrm>
              <a:off x="6320027" y="2015966"/>
              <a:ext cx="101497" cy="278987"/>
            </a:xfrm>
            <a:custGeom>
              <a:avLst/>
              <a:gdLst>
                <a:gd name="connsiteX0" fmla="*/ 29813 w 101497"/>
                <a:gd name="connsiteY0" fmla="*/ 135255 h 278987"/>
                <a:gd name="connsiteX1" fmla="*/ 0 w 101497"/>
                <a:gd name="connsiteY1" fmla="*/ 0 h 278987"/>
                <a:gd name="connsiteX2" fmla="*/ 99536 w 101497"/>
                <a:gd name="connsiteY2" fmla="*/ 278987 h 278987"/>
                <a:gd name="connsiteX3" fmla="*/ 42767 w 101497"/>
                <a:gd name="connsiteY3" fmla="*/ 176022 h 278987"/>
                <a:gd name="connsiteX4" fmla="*/ 42482 w 101497"/>
                <a:gd name="connsiteY4" fmla="*/ 167831 h 278987"/>
                <a:gd name="connsiteX5" fmla="*/ 54293 w 101497"/>
                <a:gd name="connsiteY5" fmla="*/ 125825 h 278987"/>
                <a:gd name="connsiteX6" fmla="*/ 29813 w 101497"/>
                <a:gd name="connsiteY6" fmla="*/ 135255 h 27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497" h="278987">
                  <a:moveTo>
                    <a:pt x="29813" y="135255"/>
                  </a:moveTo>
                  <a:cubicBezTo>
                    <a:pt x="8763" y="94393"/>
                    <a:pt x="3905" y="39053"/>
                    <a:pt x="0" y="0"/>
                  </a:cubicBezTo>
                  <a:cubicBezTo>
                    <a:pt x="58388" y="49911"/>
                    <a:pt x="112586" y="200120"/>
                    <a:pt x="99536" y="278987"/>
                  </a:cubicBezTo>
                  <a:cubicBezTo>
                    <a:pt x="72390" y="245650"/>
                    <a:pt x="54293" y="212789"/>
                    <a:pt x="42767" y="176022"/>
                  </a:cubicBezTo>
                  <a:cubicBezTo>
                    <a:pt x="42005" y="173450"/>
                    <a:pt x="41243" y="169640"/>
                    <a:pt x="42482" y="167831"/>
                  </a:cubicBezTo>
                  <a:cubicBezTo>
                    <a:pt x="60484" y="142685"/>
                    <a:pt x="60960" y="139541"/>
                    <a:pt x="54293" y="125825"/>
                  </a:cubicBezTo>
                  <a:cubicBezTo>
                    <a:pt x="40386" y="96583"/>
                    <a:pt x="34481" y="115538"/>
                    <a:pt x="29813" y="135255"/>
                  </a:cubicBezTo>
                  <a:close/>
                </a:path>
              </a:pathLst>
            </a:custGeom>
            <a:solidFill>
              <a:srgbClr val="FDD8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F688D45E-2D22-40C3-B86D-3033B1A4E7C6}"/>
                </a:ext>
              </a:extLst>
            </p:cNvPr>
            <p:cNvSpPr/>
            <p:nvPr/>
          </p:nvSpPr>
          <p:spPr>
            <a:xfrm>
              <a:off x="6378805" y="2591473"/>
              <a:ext cx="114524" cy="419023"/>
            </a:xfrm>
            <a:custGeom>
              <a:avLst/>
              <a:gdLst>
                <a:gd name="connsiteX0" fmla="*/ 105624 w 114524"/>
                <a:gd name="connsiteY0" fmla="*/ 201257 h 419023"/>
                <a:gd name="connsiteX1" fmla="*/ 112006 w 114524"/>
                <a:gd name="connsiteY1" fmla="*/ 381280 h 419023"/>
                <a:gd name="connsiteX2" fmla="*/ 84097 w 114524"/>
                <a:gd name="connsiteY2" fmla="*/ 418427 h 419023"/>
                <a:gd name="connsiteX3" fmla="*/ 44473 w 114524"/>
                <a:gd name="connsiteY3" fmla="*/ 387090 h 419023"/>
                <a:gd name="connsiteX4" fmla="*/ 563 w 114524"/>
                <a:gd name="connsiteY4" fmla="*/ 39713 h 419023"/>
                <a:gd name="connsiteX5" fmla="*/ 31900 w 114524"/>
                <a:gd name="connsiteY5" fmla="*/ 184 h 419023"/>
                <a:gd name="connsiteX6" fmla="*/ 67333 w 114524"/>
                <a:gd name="connsiteY6" fmla="*/ 30093 h 419023"/>
                <a:gd name="connsiteX7" fmla="*/ 105624 w 114524"/>
                <a:gd name="connsiteY7" fmla="*/ 201257 h 41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524" h="419023">
                  <a:moveTo>
                    <a:pt x="105624" y="201257"/>
                  </a:moveTo>
                  <a:cubicBezTo>
                    <a:pt x="113529" y="261074"/>
                    <a:pt x="117435" y="320986"/>
                    <a:pt x="112006" y="381280"/>
                  </a:cubicBezTo>
                  <a:cubicBezTo>
                    <a:pt x="110386" y="399758"/>
                    <a:pt x="107529" y="414807"/>
                    <a:pt x="84097" y="418427"/>
                  </a:cubicBezTo>
                  <a:cubicBezTo>
                    <a:pt x="57904" y="422428"/>
                    <a:pt x="49903" y="405664"/>
                    <a:pt x="44473" y="387090"/>
                  </a:cubicBezTo>
                  <a:cubicBezTo>
                    <a:pt x="11517" y="273647"/>
                    <a:pt x="-3152" y="157728"/>
                    <a:pt x="563" y="39713"/>
                  </a:cubicBezTo>
                  <a:cubicBezTo>
                    <a:pt x="1135" y="20187"/>
                    <a:pt x="5611" y="2470"/>
                    <a:pt x="31900" y="184"/>
                  </a:cubicBezTo>
                  <a:cubicBezTo>
                    <a:pt x="55713" y="-1816"/>
                    <a:pt x="61142" y="12757"/>
                    <a:pt x="67333" y="30093"/>
                  </a:cubicBezTo>
                  <a:cubicBezTo>
                    <a:pt x="87241" y="85623"/>
                    <a:pt x="98575" y="142964"/>
                    <a:pt x="105624" y="201257"/>
                  </a:cubicBezTo>
                  <a:close/>
                </a:path>
              </a:pathLst>
            </a:custGeom>
            <a:solidFill>
              <a:srgbClr val="F5A20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7EC1200F-5EDE-443D-A8FA-CCF0065763B1}"/>
                </a:ext>
              </a:extLst>
            </p:cNvPr>
            <p:cNvSpPr/>
            <p:nvPr/>
          </p:nvSpPr>
          <p:spPr>
            <a:xfrm>
              <a:off x="6394059" y="2651569"/>
              <a:ext cx="57243" cy="293941"/>
            </a:xfrm>
            <a:custGeom>
              <a:avLst/>
              <a:gdLst>
                <a:gd name="connsiteX0" fmla="*/ 6264 w 57243"/>
                <a:gd name="connsiteY0" fmla="*/ 138494 h 293941"/>
                <a:gd name="connsiteX1" fmla="*/ 6550 w 57243"/>
                <a:gd name="connsiteY1" fmla="*/ 0 h 293941"/>
                <a:gd name="connsiteX2" fmla="*/ 43221 w 57243"/>
                <a:gd name="connsiteY2" fmla="*/ 293941 h 293941"/>
                <a:gd name="connsiteX3" fmla="*/ 10169 w 57243"/>
                <a:gd name="connsiteY3" fmla="*/ 181165 h 293941"/>
                <a:gd name="connsiteX4" fmla="*/ 11693 w 57243"/>
                <a:gd name="connsiteY4" fmla="*/ 173069 h 293941"/>
                <a:gd name="connsiteX5" fmla="*/ 32362 w 57243"/>
                <a:gd name="connsiteY5" fmla="*/ 134588 h 293941"/>
                <a:gd name="connsiteX6" fmla="*/ 6264 w 57243"/>
                <a:gd name="connsiteY6" fmla="*/ 138494 h 293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243" h="293941">
                  <a:moveTo>
                    <a:pt x="6264" y="138494"/>
                  </a:moveTo>
                  <a:cubicBezTo>
                    <a:pt x="-5357" y="94012"/>
                    <a:pt x="1882" y="38957"/>
                    <a:pt x="6550" y="0"/>
                  </a:cubicBezTo>
                  <a:cubicBezTo>
                    <a:pt x="52746" y="61341"/>
                    <a:pt x="73034" y="219837"/>
                    <a:pt x="43221" y="293941"/>
                  </a:cubicBezTo>
                  <a:cubicBezTo>
                    <a:pt x="23980" y="255556"/>
                    <a:pt x="13408" y="219551"/>
                    <a:pt x="10169" y="181165"/>
                  </a:cubicBezTo>
                  <a:cubicBezTo>
                    <a:pt x="9978" y="178498"/>
                    <a:pt x="10074" y="174593"/>
                    <a:pt x="11693" y="173069"/>
                  </a:cubicBezTo>
                  <a:cubicBezTo>
                    <a:pt x="34648" y="152400"/>
                    <a:pt x="35791" y="149447"/>
                    <a:pt x="32362" y="134588"/>
                  </a:cubicBezTo>
                  <a:cubicBezTo>
                    <a:pt x="24933" y="103061"/>
                    <a:pt x="15122" y="120301"/>
                    <a:pt x="6264" y="138494"/>
                  </a:cubicBezTo>
                  <a:close/>
                </a:path>
              </a:pathLst>
            </a:custGeom>
            <a:solidFill>
              <a:srgbClr val="FDD8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59D045FB-6188-4BBD-95B2-E09CB8C9682D}"/>
                </a:ext>
              </a:extLst>
            </p:cNvPr>
            <p:cNvSpPr/>
            <p:nvPr/>
          </p:nvSpPr>
          <p:spPr>
            <a:xfrm>
              <a:off x="6609665" y="2368245"/>
              <a:ext cx="163461" cy="408721"/>
            </a:xfrm>
            <a:custGeom>
              <a:avLst/>
              <a:gdLst>
                <a:gd name="connsiteX0" fmla="*/ 129177 w 163461"/>
                <a:gd name="connsiteY0" fmla="*/ 188741 h 408721"/>
                <a:gd name="connsiteX1" fmla="*/ 163086 w 163461"/>
                <a:gd name="connsiteY1" fmla="*/ 365620 h 408721"/>
                <a:gd name="connsiteX2" fmla="*/ 141273 w 163461"/>
                <a:gd name="connsiteY2" fmla="*/ 406578 h 408721"/>
                <a:gd name="connsiteX3" fmla="*/ 97363 w 163461"/>
                <a:gd name="connsiteY3" fmla="*/ 381717 h 408721"/>
                <a:gd name="connsiteX4" fmla="*/ 780 w 163461"/>
                <a:gd name="connsiteY4" fmla="*/ 45104 h 408721"/>
                <a:gd name="connsiteX5" fmla="*/ 25640 w 163461"/>
                <a:gd name="connsiteY5" fmla="*/ 1289 h 408721"/>
                <a:gd name="connsiteX6" fmla="*/ 65169 w 163461"/>
                <a:gd name="connsiteY6" fmla="*/ 25387 h 408721"/>
                <a:gd name="connsiteX7" fmla="*/ 129177 w 163461"/>
                <a:gd name="connsiteY7" fmla="*/ 188741 h 40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461" h="408721">
                  <a:moveTo>
                    <a:pt x="129177" y="188741"/>
                  </a:moveTo>
                  <a:cubicBezTo>
                    <a:pt x="146131" y="246653"/>
                    <a:pt x="159181" y="305232"/>
                    <a:pt x="163086" y="365620"/>
                  </a:cubicBezTo>
                  <a:cubicBezTo>
                    <a:pt x="164324" y="384099"/>
                    <a:pt x="163752" y="399529"/>
                    <a:pt x="141273" y="406578"/>
                  </a:cubicBezTo>
                  <a:cubicBezTo>
                    <a:pt x="116032" y="414483"/>
                    <a:pt x="105555" y="399243"/>
                    <a:pt x="97363" y="381717"/>
                  </a:cubicBezTo>
                  <a:cubicBezTo>
                    <a:pt x="47357" y="274657"/>
                    <a:pt x="15162" y="162357"/>
                    <a:pt x="780" y="45104"/>
                  </a:cubicBezTo>
                  <a:cubicBezTo>
                    <a:pt x="-1602" y="25673"/>
                    <a:pt x="113" y="7575"/>
                    <a:pt x="25640" y="1289"/>
                  </a:cubicBezTo>
                  <a:cubicBezTo>
                    <a:pt x="48786" y="-4331"/>
                    <a:pt x="56406" y="9290"/>
                    <a:pt x="65169" y="25387"/>
                  </a:cubicBezTo>
                  <a:cubicBezTo>
                    <a:pt x="93267" y="77203"/>
                    <a:pt x="113270" y="132162"/>
                    <a:pt x="129177" y="188741"/>
                  </a:cubicBezTo>
                  <a:close/>
                </a:path>
              </a:pathLst>
            </a:custGeom>
            <a:solidFill>
              <a:srgbClr val="F5A20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0F2E2DFD-66E8-4160-BB3F-669C2A3C9394}"/>
                </a:ext>
              </a:extLst>
            </p:cNvPr>
            <p:cNvSpPr/>
            <p:nvPr/>
          </p:nvSpPr>
          <p:spPr>
            <a:xfrm>
              <a:off x="6634352" y="2430303"/>
              <a:ext cx="85390" cy="284797"/>
            </a:xfrm>
            <a:custGeom>
              <a:avLst/>
              <a:gdLst>
                <a:gd name="connsiteX0" fmla="*/ 20955 w 85390"/>
                <a:gd name="connsiteY0" fmla="*/ 136874 h 284797"/>
                <a:gd name="connsiteX1" fmla="*/ 0 w 85390"/>
                <a:gd name="connsiteY1" fmla="*/ 0 h 284797"/>
                <a:gd name="connsiteX2" fmla="*/ 81248 w 85390"/>
                <a:gd name="connsiteY2" fmla="*/ 284797 h 284797"/>
                <a:gd name="connsiteX3" fmla="*/ 31242 w 85390"/>
                <a:gd name="connsiteY3" fmla="*/ 178403 h 284797"/>
                <a:gd name="connsiteX4" fmla="*/ 31528 w 85390"/>
                <a:gd name="connsiteY4" fmla="*/ 170212 h 284797"/>
                <a:gd name="connsiteX5" fmla="*/ 46101 w 85390"/>
                <a:gd name="connsiteY5" fmla="*/ 129064 h 284797"/>
                <a:gd name="connsiteX6" fmla="*/ 20955 w 85390"/>
                <a:gd name="connsiteY6" fmla="*/ 136874 h 284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390" h="284797">
                  <a:moveTo>
                    <a:pt x="20955" y="136874"/>
                  </a:moveTo>
                  <a:cubicBezTo>
                    <a:pt x="2572" y="94679"/>
                    <a:pt x="1334" y="39243"/>
                    <a:pt x="0" y="0"/>
                  </a:cubicBezTo>
                  <a:cubicBezTo>
                    <a:pt x="55054" y="53531"/>
                    <a:pt x="99441" y="207074"/>
                    <a:pt x="81248" y="284797"/>
                  </a:cubicBezTo>
                  <a:cubicBezTo>
                    <a:pt x="56293" y="249746"/>
                    <a:pt x="40386" y="215837"/>
                    <a:pt x="31242" y="178403"/>
                  </a:cubicBezTo>
                  <a:cubicBezTo>
                    <a:pt x="30575" y="175736"/>
                    <a:pt x="30099" y="171926"/>
                    <a:pt x="31528" y="170212"/>
                  </a:cubicBezTo>
                  <a:cubicBezTo>
                    <a:pt x="51054" y="146304"/>
                    <a:pt x="51816" y="143161"/>
                    <a:pt x="46101" y="129064"/>
                  </a:cubicBezTo>
                  <a:cubicBezTo>
                    <a:pt x="34004" y="98965"/>
                    <a:pt x="26861" y="117539"/>
                    <a:pt x="20955" y="136874"/>
                  </a:cubicBezTo>
                  <a:close/>
                </a:path>
              </a:pathLst>
            </a:custGeom>
            <a:solidFill>
              <a:srgbClr val="FDD8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250B5275-66DF-4B72-BD72-D7231CC55FB8}"/>
                </a:ext>
              </a:extLst>
            </p:cNvPr>
            <p:cNvSpPr/>
            <p:nvPr/>
          </p:nvSpPr>
          <p:spPr>
            <a:xfrm>
              <a:off x="6300187" y="1456785"/>
              <a:ext cx="100954" cy="420976"/>
            </a:xfrm>
            <a:custGeom>
              <a:avLst/>
              <a:gdLst>
                <a:gd name="connsiteX0" fmla="*/ 1933 w 100954"/>
                <a:gd name="connsiteY0" fmla="*/ 215138 h 420976"/>
                <a:gd name="connsiteX1" fmla="*/ 8790 w 100954"/>
                <a:gd name="connsiteY1" fmla="*/ 35115 h 420976"/>
                <a:gd name="connsiteX2" fmla="*/ 39366 w 100954"/>
                <a:gd name="connsiteY2" fmla="*/ 159 h 420976"/>
                <a:gd name="connsiteX3" fmla="*/ 76513 w 100954"/>
                <a:gd name="connsiteY3" fmla="*/ 34258 h 420976"/>
                <a:gd name="connsiteX4" fmla="*/ 94706 w 100954"/>
                <a:gd name="connsiteY4" fmla="*/ 383921 h 420976"/>
                <a:gd name="connsiteX5" fmla="*/ 60606 w 100954"/>
                <a:gd name="connsiteY5" fmla="*/ 420973 h 420976"/>
                <a:gd name="connsiteX6" fmla="*/ 27555 w 100954"/>
                <a:gd name="connsiteY6" fmla="*/ 388588 h 420976"/>
                <a:gd name="connsiteX7" fmla="*/ 1933 w 100954"/>
                <a:gd name="connsiteY7" fmla="*/ 215138 h 420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954" h="420976">
                  <a:moveTo>
                    <a:pt x="1933" y="215138"/>
                  </a:moveTo>
                  <a:cubicBezTo>
                    <a:pt x="-1496" y="154940"/>
                    <a:pt x="-1020" y="94837"/>
                    <a:pt x="8790" y="35115"/>
                  </a:cubicBezTo>
                  <a:cubicBezTo>
                    <a:pt x="11839" y="16827"/>
                    <a:pt x="15744" y="1968"/>
                    <a:pt x="39366" y="159"/>
                  </a:cubicBezTo>
                  <a:cubicBezTo>
                    <a:pt x="65750" y="-1842"/>
                    <a:pt x="72513" y="15398"/>
                    <a:pt x="76513" y="34258"/>
                  </a:cubicBezTo>
                  <a:cubicBezTo>
                    <a:pt x="101088" y="149796"/>
                    <a:pt x="107089" y="266477"/>
                    <a:pt x="94706" y="383921"/>
                  </a:cubicBezTo>
                  <a:cubicBezTo>
                    <a:pt x="92611" y="403352"/>
                    <a:pt x="86896" y="420687"/>
                    <a:pt x="60606" y="420973"/>
                  </a:cubicBezTo>
                  <a:cubicBezTo>
                    <a:pt x="36699" y="421259"/>
                    <a:pt x="32413" y="406305"/>
                    <a:pt x="27555" y="388588"/>
                  </a:cubicBezTo>
                  <a:cubicBezTo>
                    <a:pt x="11743" y="331819"/>
                    <a:pt x="4695" y="273812"/>
                    <a:pt x="1933" y="215138"/>
                  </a:cubicBezTo>
                  <a:close/>
                </a:path>
              </a:pathLst>
            </a:custGeom>
            <a:solidFill>
              <a:srgbClr val="F5A20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E7D1E7E2-CC65-4AEF-893E-619F455FD9FD}"/>
                </a:ext>
              </a:extLst>
            </p:cNvPr>
            <p:cNvSpPr/>
            <p:nvPr/>
          </p:nvSpPr>
          <p:spPr>
            <a:xfrm>
              <a:off x="6338424" y="1523142"/>
              <a:ext cx="50377" cy="295751"/>
            </a:xfrm>
            <a:custGeom>
              <a:avLst/>
              <a:gdLst>
                <a:gd name="connsiteX0" fmla="*/ 47420 w 50377"/>
                <a:gd name="connsiteY0" fmla="*/ 157639 h 295751"/>
                <a:gd name="connsiteX1" fmla="*/ 36943 w 50377"/>
                <a:gd name="connsiteY1" fmla="*/ 295751 h 295751"/>
                <a:gd name="connsiteX2" fmla="*/ 21989 w 50377"/>
                <a:gd name="connsiteY2" fmla="*/ 0 h 295751"/>
                <a:gd name="connsiteX3" fmla="*/ 46658 w 50377"/>
                <a:gd name="connsiteY3" fmla="*/ 114967 h 295751"/>
                <a:gd name="connsiteX4" fmla="*/ 44563 w 50377"/>
                <a:gd name="connsiteY4" fmla="*/ 122872 h 295751"/>
                <a:gd name="connsiteX5" fmla="*/ 21132 w 50377"/>
                <a:gd name="connsiteY5" fmla="*/ 159734 h 295751"/>
                <a:gd name="connsiteX6" fmla="*/ 47420 w 50377"/>
                <a:gd name="connsiteY6" fmla="*/ 157639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377" h="295751">
                  <a:moveTo>
                    <a:pt x="47420" y="157639"/>
                  </a:moveTo>
                  <a:cubicBezTo>
                    <a:pt x="55802" y="202883"/>
                    <a:pt x="44468" y="257175"/>
                    <a:pt x="36943" y="295751"/>
                  </a:cubicBezTo>
                  <a:cubicBezTo>
                    <a:pt x="-4586" y="231172"/>
                    <a:pt x="-13254" y="71628"/>
                    <a:pt x="21989" y="0"/>
                  </a:cubicBezTo>
                  <a:cubicBezTo>
                    <a:pt x="38372" y="39719"/>
                    <a:pt x="46182" y="76390"/>
                    <a:pt x="46658" y="114967"/>
                  </a:cubicBezTo>
                  <a:cubicBezTo>
                    <a:pt x="46658" y="117634"/>
                    <a:pt x="46277" y="121539"/>
                    <a:pt x="44563" y="122872"/>
                  </a:cubicBezTo>
                  <a:cubicBezTo>
                    <a:pt x="20084" y="141732"/>
                    <a:pt x="18750" y="144685"/>
                    <a:pt x="21132" y="159734"/>
                  </a:cubicBezTo>
                  <a:cubicBezTo>
                    <a:pt x="26180" y="191643"/>
                    <a:pt x="37229" y="175165"/>
                    <a:pt x="47420" y="157639"/>
                  </a:cubicBezTo>
                  <a:close/>
                </a:path>
              </a:pathLst>
            </a:custGeom>
            <a:solidFill>
              <a:srgbClr val="FDD8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0954C947-1EE9-43A4-B471-86485EE5A34E}"/>
                </a:ext>
              </a:extLst>
            </p:cNvPr>
            <p:cNvSpPr/>
            <p:nvPr/>
          </p:nvSpPr>
          <p:spPr>
            <a:xfrm>
              <a:off x="5909023" y="3302775"/>
              <a:ext cx="1364456" cy="258240"/>
            </a:xfrm>
            <a:custGeom>
              <a:avLst/>
              <a:gdLst>
                <a:gd name="connsiteX0" fmla="*/ 642747 w 1364456"/>
                <a:gd name="connsiteY0" fmla="*/ 209854 h 258240"/>
                <a:gd name="connsiteX1" fmla="*/ 1364456 w 1364456"/>
                <a:gd name="connsiteY1" fmla="*/ 226523 h 258240"/>
                <a:gd name="connsiteX2" fmla="*/ 1322070 w 1364456"/>
                <a:gd name="connsiteY2" fmla="*/ 197376 h 258240"/>
                <a:gd name="connsiteX3" fmla="*/ 1250728 w 1364456"/>
                <a:gd name="connsiteY3" fmla="*/ 137940 h 258240"/>
                <a:gd name="connsiteX4" fmla="*/ 1205579 w 1364456"/>
                <a:gd name="connsiteY4" fmla="*/ 91458 h 258240"/>
                <a:gd name="connsiteX5" fmla="*/ 1184243 w 1364456"/>
                <a:gd name="connsiteY5" fmla="*/ 76028 h 258240"/>
                <a:gd name="connsiteX6" fmla="*/ 1019461 w 1364456"/>
                <a:gd name="connsiteY6" fmla="*/ 46976 h 258240"/>
                <a:gd name="connsiteX7" fmla="*/ 981361 w 1364456"/>
                <a:gd name="connsiteY7" fmla="*/ 36880 h 258240"/>
                <a:gd name="connsiteX8" fmla="*/ 821436 w 1364456"/>
                <a:gd name="connsiteY8" fmla="*/ 8115 h 258240"/>
                <a:gd name="connsiteX9" fmla="*/ 805910 w 1364456"/>
                <a:gd name="connsiteY9" fmla="*/ 5162 h 258240"/>
                <a:gd name="connsiteX10" fmla="*/ 578548 w 1364456"/>
                <a:gd name="connsiteY10" fmla="*/ 27069 h 258240"/>
                <a:gd name="connsiteX11" fmla="*/ 578548 w 1364456"/>
                <a:gd name="connsiteY11" fmla="*/ 27069 h 258240"/>
                <a:gd name="connsiteX12" fmla="*/ 541782 w 1364456"/>
                <a:gd name="connsiteY12" fmla="*/ 46786 h 258240"/>
                <a:gd name="connsiteX13" fmla="*/ 369380 w 1364456"/>
                <a:gd name="connsiteY13" fmla="*/ 65265 h 258240"/>
                <a:gd name="connsiteX14" fmla="*/ 369380 w 1364456"/>
                <a:gd name="connsiteY14" fmla="*/ 65265 h 258240"/>
                <a:gd name="connsiteX15" fmla="*/ 311753 w 1364456"/>
                <a:gd name="connsiteY15" fmla="*/ 78218 h 258240"/>
                <a:gd name="connsiteX16" fmla="*/ 301657 w 1364456"/>
                <a:gd name="connsiteY16" fmla="*/ 116223 h 258240"/>
                <a:gd name="connsiteX17" fmla="*/ 302705 w 1364456"/>
                <a:gd name="connsiteY17" fmla="*/ 132225 h 258240"/>
                <a:gd name="connsiteX18" fmla="*/ 302705 w 1364456"/>
                <a:gd name="connsiteY18" fmla="*/ 132225 h 258240"/>
                <a:gd name="connsiteX19" fmla="*/ 248031 w 1364456"/>
                <a:gd name="connsiteY19" fmla="*/ 154038 h 258240"/>
                <a:gd name="connsiteX20" fmla="*/ 70390 w 1364456"/>
                <a:gd name="connsiteY20" fmla="*/ 194233 h 258240"/>
                <a:gd name="connsiteX21" fmla="*/ 51721 w 1364456"/>
                <a:gd name="connsiteY21" fmla="*/ 206044 h 258240"/>
                <a:gd name="connsiteX22" fmla="*/ 0 w 1364456"/>
                <a:gd name="connsiteY22" fmla="*/ 258241 h 258240"/>
                <a:gd name="connsiteX23" fmla="*/ 642747 w 1364456"/>
                <a:gd name="connsiteY23" fmla="*/ 209854 h 25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64456" h="258240">
                  <a:moveTo>
                    <a:pt x="642747" y="209854"/>
                  </a:moveTo>
                  <a:cubicBezTo>
                    <a:pt x="949547" y="209854"/>
                    <a:pt x="1362075" y="226427"/>
                    <a:pt x="1364456" y="226523"/>
                  </a:cubicBezTo>
                  <a:cubicBezTo>
                    <a:pt x="1359789" y="201377"/>
                    <a:pt x="1322261" y="209283"/>
                    <a:pt x="1322070" y="197376"/>
                  </a:cubicBezTo>
                  <a:cubicBezTo>
                    <a:pt x="1321213" y="146608"/>
                    <a:pt x="1276541" y="154038"/>
                    <a:pt x="1250728" y="137940"/>
                  </a:cubicBezTo>
                  <a:cubicBezTo>
                    <a:pt x="1231487" y="125939"/>
                    <a:pt x="1196150" y="132701"/>
                    <a:pt x="1205579" y="91458"/>
                  </a:cubicBezTo>
                  <a:cubicBezTo>
                    <a:pt x="1207389" y="83648"/>
                    <a:pt x="1194149" y="77838"/>
                    <a:pt x="1184243" y="76028"/>
                  </a:cubicBezTo>
                  <a:cubicBezTo>
                    <a:pt x="1129284" y="66408"/>
                    <a:pt x="1074420" y="56692"/>
                    <a:pt x="1019461" y="46976"/>
                  </a:cubicBezTo>
                  <a:cubicBezTo>
                    <a:pt x="1009555" y="32689"/>
                    <a:pt x="993743" y="40785"/>
                    <a:pt x="981361" y="36880"/>
                  </a:cubicBezTo>
                  <a:cubicBezTo>
                    <a:pt x="929164" y="20497"/>
                    <a:pt x="871633" y="34689"/>
                    <a:pt x="821436" y="8115"/>
                  </a:cubicBezTo>
                  <a:cubicBezTo>
                    <a:pt x="815912" y="6495"/>
                    <a:pt x="810482" y="5067"/>
                    <a:pt x="805910" y="5162"/>
                  </a:cubicBezTo>
                  <a:cubicBezTo>
                    <a:pt x="728567" y="-7792"/>
                    <a:pt x="653225" y="5162"/>
                    <a:pt x="578548" y="27069"/>
                  </a:cubicBezTo>
                  <a:cubicBezTo>
                    <a:pt x="578548" y="27069"/>
                    <a:pt x="578548" y="27069"/>
                    <a:pt x="578548" y="27069"/>
                  </a:cubicBezTo>
                  <a:cubicBezTo>
                    <a:pt x="563594" y="28689"/>
                    <a:pt x="549212" y="31260"/>
                    <a:pt x="541782" y="46786"/>
                  </a:cubicBezTo>
                  <a:cubicBezTo>
                    <a:pt x="483775" y="48215"/>
                    <a:pt x="425577" y="47739"/>
                    <a:pt x="369380" y="65265"/>
                  </a:cubicBezTo>
                  <a:cubicBezTo>
                    <a:pt x="369380" y="65265"/>
                    <a:pt x="369380" y="65265"/>
                    <a:pt x="369380" y="65265"/>
                  </a:cubicBezTo>
                  <a:cubicBezTo>
                    <a:pt x="350139" y="69456"/>
                    <a:pt x="330232" y="71837"/>
                    <a:pt x="311753" y="78218"/>
                  </a:cubicBezTo>
                  <a:cubicBezTo>
                    <a:pt x="292037" y="84981"/>
                    <a:pt x="285750" y="98507"/>
                    <a:pt x="301657" y="116223"/>
                  </a:cubicBezTo>
                  <a:cubicBezTo>
                    <a:pt x="302038" y="121557"/>
                    <a:pt x="302323" y="126891"/>
                    <a:pt x="302705" y="132225"/>
                  </a:cubicBezTo>
                  <a:lnTo>
                    <a:pt x="302705" y="132225"/>
                  </a:lnTo>
                  <a:cubicBezTo>
                    <a:pt x="277559" y="122129"/>
                    <a:pt x="266891" y="148227"/>
                    <a:pt x="248031" y="154038"/>
                  </a:cubicBezTo>
                  <a:cubicBezTo>
                    <a:pt x="185642" y="153180"/>
                    <a:pt x="131540" y="189185"/>
                    <a:pt x="70390" y="194233"/>
                  </a:cubicBezTo>
                  <a:cubicBezTo>
                    <a:pt x="63627" y="194805"/>
                    <a:pt x="51721" y="201948"/>
                    <a:pt x="51721" y="206044"/>
                  </a:cubicBezTo>
                  <a:cubicBezTo>
                    <a:pt x="51530" y="241286"/>
                    <a:pt x="19526" y="243382"/>
                    <a:pt x="0" y="258241"/>
                  </a:cubicBezTo>
                  <a:cubicBezTo>
                    <a:pt x="90488" y="247192"/>
                    <a:pt x="317754" y="209854"/>
                    <a:pt x="642747" y="209854"/>
                  </a:cubicBezTo>
                  <a:close/>
                </a:path>
              </a:pathLst>
            </a:custGeom>
            <a:solidFill>
              <a:srgbClr val="F29F0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87E36694-DF47-48AA-B666-66FA54BABDE4}"/>
                </a:ext>
              </a:extLst>
            </p:cNvPr>
            <p:cNvSpPr/>
            <p:nvPr/>
          </p:nvSpPr>
          <p:spPr>
            <a:xfrm>
              <a:off x="5377203" y="3931919"/>
              <a:ext cx="2364407" cy="2390769"/>
            </a:xfrm>
            <a:custGeom>
              <a:avLst/>
              <a:gdLst>
                <a:gd name="connsiteX0" fmla="*/ 2353858 w 2364407"/>
                <a:gd name="connsiteY0" fmla="*/ 1960340 h 2390769"/>
                <a:gd name="connsiteX1" fmla="*/ 2331188 w 2364407"/>
                <a:gd name="connsiteY1" fmla="*/ 1710881 h 2390769"/>
                <a:gd name="connsiteX2" fmla="*/ 2305662 w 2364407"/>
                <a:gd name="connsiteY2" fmla="*/ 1180148 h 2390769"/>
                <a:gd name="connsiteX3" fmla="*/ 2236891 w 2364407"/>
                <a:gd name="connsiteY3" fmla="*/ 765143 h 2390769"/>
                <a:gd name="connsiteX4" fmla="*/ 2132021 w 2364407"/>
                <a:gd name="connsiteY4" fmla="*/ 417957 h 2390769"/>
                <a:gd name="connsiteX5" fmla="*/ 2132021 w 2364407"/>
                <a:gd name="connsiteY5" fmla="*/ 417957 h 2390769"/>
                <a:gd name="connsiteX6" fmla="*/ 1928471 w 2364407"/>
                <a:gd name="connsiteY6" fmla="*/ 0 h 2390769"/>
                <a:gd name="connsiteX7" fmla="*/ 1131610 w 2364407"/>
                <a:gd name="connsiteY7" fmla="*/ 104680 h 2390769"/>
                <a:gd name="connsiteX8" fmla="*/ 449144 w 2364407"/>
                <a:gd name="connsiteY8" fmla="*/ 9620 h 2390769"/>
                <a:gd name="connsiteX9" fmla="*/ 209685 w 2364407"/>
                <a:gd name="connsiteY9" fmla="*/ 470821 h 2390769"/>
                <a:gd name="connsiteX10" fmla="*/ 206542 w 2364407"/>
                <a:gd name="connsiteY10" fmla="*/ 470154 h 2390769"/>
                <a:gd name="connsiteX11" fmla="*/ 109863 w 2364407"/>
                <a:gd name="connsiteY11" fmla="*/ 786860 h 2390769"/>
                <a:gd name="connsiteX12" fmla="*/ 37759 w 2364407"/>
                <a:gd name="connsiteY12" fmla="*/ 1369123 h 2390769"/>
                <a:gd name="connsiteX13" fmla="*/ 21662 w 2364407"/>
                <a:gd name="connsiteY13" fmla="*/ 1743647 h 2390769"/>
                <a:gd name="connsiteX14" fmla="*/ 516 w 2364407"/>
                <a:gd name="connsiteY14" fmla="*/ 2307622 h 2390769"/>
                <a:gd name="connsiteX15" fmla="*/ 23852 w 2364407"/>
                <a:gd name="connsiteY15" fmla="*/ 2340769 h 2390769"/>
                <a:gd name="connsiteX16" fmla="*/ 381897 w 2364407"/>
                <a:gd name="connsiteY16" fmla="*/ 2349722 h 2390769"/>
                <a:gd name="connsiteX17" fmla="*/ 507437 w 2364407"/>
                <a:gd name="connsiteY17" fmla="*/ 2345531 h 2390769"/>
                <a:gd name="connsiteX18" fmla="*/ 912821 w 2364407"/>
                <a:gd name="connsiteY18" fmla="*/ 2387918 h 2390769"/>
                <a:gd name="connsiteX19" fmla="*/ 1741020 w 2364407"/>
                <a:gd name="connsiteY19" fmla="*/ 2342103 h 2390769"/>
                <a:gd name="connsiteX20" fmla="*/ 1743305 w 2364407"/>
                <a:gd name="connsiteY20" fmla="*/ 2334483 h 2390769"/>
                <a:gd name="connsiteX21" fmla="*/ 1843032 w 2364407"/>
                <a:gd name="connsiteY21" fmla="*/ 2332387 h 2390769"/>
                <a:gd name="connsiteX22" fmla="*/ 2258037 w 2364407"/>
                <a:gd name="connsiteY22" fmla="*/ 2355056 h 2390769"/>
                <a:gd name="connsiteX23" fmla="*/ 2308138 w 2364407"/>
                <a:gd name="connsiteY23" fmla="*/ 2321910 h 2390769"/>
                <a:gd name="connsiteX24" fmla="*/ 2353858 w 2364407"/>
                <a:gd name="connsiteY24" fmla="*/ 1960340 h 239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64407" h="2390769">
                  <a:moveTo>
                    <a:pt x="2353858" y="1960340"/>
                  </a:moveTo>
                  <a:cubicBezTo>
                    <a:pt x="2338904" y="1877283"/>
                    <a:pt x="2329760" y="1795082"/>
                    <a:pt x="2331188" y="1710881"/>
                  </a:cubicBezTo>
                  <a:cubicBezTo>
                    <a:pt x="2334332" y="1533430"/>
                    <a:pt x="2323949" y="1356741"/>
                    <a:pt x="2305662" y="1180148"/>
                  </a:cubicBezTo>
                  <a:cubicBezTo>
                    <a:pt x="2291755" y="1046321"/>
                    <a:pt x="2238415" y="771049"/>
                    <a:pt x="2236891" y="765143"/>
                  </a:cubicBezTo>
                  <a:cubicBezTo>
                    <a:pt x="2208221" y="647510"/>
                    <a:pt x="2180027" y="529685"/>
                    <a:pt x="2132021" y="417957"/>
                  </a:cubicBezTo>
                  <a:cubicBezTo>
                    <a:pt x="2132021" y="417957"/>
                    <a:pt x="2132021" y="417957"/>
                    <a:pt x="2132021" y="417957"/>
                  </a:cubicBezTo>
                  <a:cubicBezTo>
                    <a:pt x="2082681" y="269653"/>
                    <a:pt x="2012006" y="131731"/>
                    <a:pt x="1928471" y="0"/>
                  </a:cubicBezTo>
                  <a:cubicBezTo>
                    <a:pt x="1750735" y="38005"/>
                    <a:pt x="1284010" y="104680"/>
                    <a:pt x="1131610" y="104680"/>
                  </a:cubicBezTo>
                  <a:cubicBezTo>
                    <a:pt x="807760" y="104680"/>
                    <a:pt x="588685" y="47530"/>
                    <a:pt x="449144" y="9620"/>
                  </a:cubicBezTo>
                  <a:cubicBezTo>
                    <a:pt x="353608" y="147828"/>
                    <a:pt x="265883" y="310706"/>
                    <a:pt x="209685" y="470821"/>
                  </a:cubicBezTo>
                  <a:cubicBezTo>
                    <a:pt x="208637" y="470630"/>
                    <a:pt x="207590" y="470345"/>
                    <a:pt x="206542" y="470154"/>
                  </a:cubicBezTo>
                  <a:cubicBezTo>
                    <a:pt x="161965" y="558642"/>
                    <a:pt x="112625" y="774668"/>
                    <a:pt x="109863" y="786860"/>
                  </a:cubicBezTo>
                  <a:cubicBezTo>
                    <a:pt x="66524" y="978599"/>
                    <a:pt x="49856" y="1173671"/>
                    <a:pt x="37759" y="1369123"/>
                  </a:cubicBezTo>
                  <a:cubicBezTo>
                    <a:pt x="30044" y="1493806"/>
                    <a:pt x="25853" y="1618774"/>
                    <a:pt x="21662" y="1743647"/>
                  </a:cubicBezTo>
                  <a:cubicBezTo>
                    <a:pt x="15470" y="1931670"/>
                    <a:pt x="23567" y="2120265"/>
                    <a:pt x="516" y="2307622"/>
                  </a:cubicBezTo>
                  <a:cubicBezTo>
                    <a:pt x="-1579" y="2324862"/>
                    <a:pt x="2040" y="2336959"/>
                    <a:pt x="23852" y="2340769"/>
                  </a:cubicBezTo>
                  <a:cubicBezTo>
                    <a:pt x="142820" y="2361533"/>
                    <a:pt x="262073" y="2366486"/>
                    <a:pt x="381897" y="2349722"/>
                  </a:cubicBezTo>
                  <a:cubicBezTo>
                    <a:pt x="417330" y="2339531"/>
                    <a:pt x="502960" y="2350675"/>
                    <a:pt x="507437" y="2345531"/>
                  </a:cubicBezTo>
                  <a:cubicBezTo>
                    <a:pt x="641549" y="2368963"/>
                    <a:pt x="776994" y="2382298"/>
                    <a:pt x="912821" y="2387918"/>
                  </a:cubicBezTo>
                  <a:cubicBezTo>
                    <a:pt x="1190189" y="2399348"/>
                    <a:pt x="1465937" y="2374869"/>
                    <a:pt x="1741020" y="2342103"/>
                  </a:cubicBezTo>
                  <a:cubicBezTo>
                    <a:pt x="1741686" y="2339531"/>
                    <a:pt x="1742544" y="2336959"/>
                    <a:pt x="1743305" y="2334483"/>
                  </a:cubicBezTo>
                  <a:cubicBezTo>
                    <a:pt x="1784739" y="2333911"/>
                    <a:pt x="1818458" y="2326196"/>
                    <a:pt x="1843032" y="2332387"/>
                  </a:cubicBezTo>
                  <a:cubicBezTo>
                    <a:pt x="1980573" y="2367058"/>
                    <a:pt x="2118876" y="2361343"/>
                    <a:pt x="2258037" y="2355056"/>
                  </a:cubicBezTo>
                  <a:cubicBezTo>
                    <a:pt x="2284230" y="2353913"/>
                    <a:pt x="2296994" y="2344865"/>
                    <a:pt x="2308138" y="2321910"/>
                  </a:cubicBezTo>
                  <a:cubicBezTo>
                    <a:pt x="2364336" y="2206276"/>
                    <a:pt x="2376051" y="2084165"/>
                    <a:pt x="2353858" y="1960340"/>
                  </a:cubicBezTo>
                  <a:close/>
                </a:path>
              </a:pathLst>
            </a:custGeom>
            <a:solidFill>
              <a:srgbClr val="F7DF2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51B611DF-1340-4F21-A739-6277D0060FCB}"/>
                </a:ext>
              </a:extLst>
            </p:cNvPr>
            <p:cNvSpPr/>
            <p:nvPr/>
          </p:nvSpPr>
          <p:spPr>
            <a:xfrm>
              <a:off x="6823757" y="5619702"/>
              <a:ext cx="345566" cy="345566"/>
            </a:xfrm>
            <a:custGeom>
              <a:avLst/>
              <a:gdLst>
                <a:gd name="connsiteX0" fmla="*/ 146161 w 345566"/>
                <a:gd name="connsiteY0" fmla="*/ 335137 h 345566"/>
                <a:gd name="connsiteX1" fmla="*/ 10430 w 345566"/>
                <a:gd name="connsiteY1" fmla="*/ 199406 h 345566"/>
                <a:gd name="connsiteX2" fmla="*/ 10430 w 345566"/>
                <a:gd name="connsiteY2" fmla="*/ 148923 h 345566"/>
                <a:gd name="connsiteX3" fmla="*/ 148923 w 345566"/>
                <a:gd name="connsiteY3" fmla="*/ 10430 h 345566"/>
                <a:gd name="connsiteX4" fmla="*/ 199406 w 345566"/>
                <a:gd name="connsiteY4" fmla="*/ 10430 h 345566"/>
                <a:gd name="connsiteX5" fmla="*/ 335137 w 345566"/>
                <a:gd name="connsiteY5" fmla="*/ 146161 h 345566"/>
                <a:gd name="connsiteX6" fmla="*/ 335137 w 345566"/>
                <a:gd name="connsiteY6" fmla="*/ 196644 h 345566"/>
                <a:gd name="connsiteX7" fmla="*/ 196643 w 345566"/>
                <a:gd name="connsiteY7" fmla="*/ 335137 h 345566"/>
                <a:gd name="connsiteX8" fmla="*/ 146161 w 345566"/>
                <a:gd name="connsiteY8" fmla="*/ 335137 h 34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5566" h="345566">
                  <a:moveTo>
                    <a:pt x="146161" y="335137"/>
                  </a:moveTo>
                  <a:lnTo>
                    <a:pt x="10430" y="199406"/>
                  </a:lnTo>
                  <a:cubicBezTo>
                    <a:pt x="-3477" y="185499"/>
                    <a:pt x="-3477" y="162925"/>
                    <a:pt x="10430" y="148923"/>
                  </a:cubicBezTo>
                  <a:lnTo>
                    <a:pt x="148923" y="10430"/>
                  </a:lnTo>
                  <a:cubicBezTo>
                    <a:pt x="162830" y="-3477"/>
                    <a:pt x="185404" y="-3477"/>
                    <a:pt x="199406" y="10430"/>
                  </a:cubicBezTo>
                  <a:lnTo>
                    <a:pt x="335137" y="146161"/>
                  </a:lnTo>
                  <a:cubicBezTo>
                    <a:pt x="349043" y="160067"/>
                    <a:pt x="349043" y="182642"/>
                    <a:pt x="335137" y="196644"/>
                  </a:cubicBezTo>
                  <a:lnTo>
                    <a:pt x="196643" y="335137"/>
                  </a:lnTo>
                  <a:cubicBezTo>
                    <a:pt x="182642" y="349044"/>
                    <a:pt x="160067" y="349044"/>
                    <a:pt x="146161" y="335137"/>
                  </a:cubicBezTo>
                  <a:close/>
                </a:path>
              </a:pathLst>
            </a:custGeom>
            <a:solidFill>
              <a:srgbClr val="EDA30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037920A9-1FE4-484F-84B2-715429076C60}"/>
                </a:ext>
              </a:extLst>
            </p:cNvPr>
            <p:cNvSpPr/>
            <p:nvPr/>
          </p:nvSpPr>
          <p:spPr>
            <a:xfrm>
              <a:off x="3567012" y="749510"/>
              <a:ext cx="865636" cy="1699784"/>
            </a:xfrm>
            <a:custGeom>
              <a:avLst/>
              <a:gdLst>
                <a:gd name="connsiteX0" fmla="*/ 608842 w 865636"/>
                <a:gd name="connsiteY0" fmla="*/ 1642598 h 1699784"/>
                <a:gd name="connsiteX1" fmla="*/ 55726 w 865636"/>
                <a:gd name="connsiteY1" fmla="*/ 1642313 h 1699784"/>
                <a:gd name="connsiteX2" fmla="*/ 4 w 865636"/>
                <a:gd name="connsiteY2" fmla="*/ 1530489 h 1699784"/>
                <a:gd name="connsiteX3" fmla="*/ 100 w 865636"/>
                <a:gd name="connsiteY3" fmla="*/ 573703 h 1699784"/>
                <a:gd name="connsiteX4" fmla="*/ 66394 w 865636"/>
                <a:gd name="connsiteY4" fmla="*/ 459593 h 1699784"/>
                <a:gd name="connsiteX5" fmla="*/ 94111 w 865636"/>
                <a:gd name="connsiteY5" fmla="*/ 416159 h 1699784"/>
                <a:gd name="connsiteX6" fmla="*/ 473111 w 865636"/>
                <a:gd name="connsiteY6" fmla="*/ 47447 h 1699784"/>
                <a:gd name="connsiteX7" fmla="*/ 509020 w 865636"/>
                <a:gd name="connsiteY7" fmla="*/ 40493 h 1699784"/>
                <a:gd name="connsiteX8" fmla="*/ 632369 w 865636"/>
                <a:gd name="connsiteY8" fmla="*/ 869 h 1699784"/>
                <a:gd name="connsiteX9" fmla="*/ 865636 w 865636"/>
                <a:gd name="connsiteY9" fmla="*/ 1536 h 1699784"/>
                <a:gd name="connsiteX10" fmla="*/ 865446 w 865636"/>
                <a:gd name="connsiteY10" fmla="*/ 658094 h 1699784"/>
                <a:gd name="connsiteX11" fmla="*/ 709236 w 865636"/>
                <a:gd name="connsiteY11" fmla="*/ 658190 h 1699784"/>
                <a:gd name="connsiteX12" fmla="*/ 663516 w 865636"/>
                <a:gd name="connsiteY12" fmla="*/ 706100 h 1699784"/>
                <a:gd name="connsiteX13" fmla="*/ 665135 w 865636"/>
                <a:gd name="connsiteY13" fmla="*/ 1531632 h 1699784"/>
                <a:gd name="connsiteX14" fmla="*/ 608842 w 865636"/>
                <a:gd name="connsiteY14" fmla="*/ 1642598 h 16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65636" h="1699784">
                  <a:moveTo>
                    <a:pt x="608842" y="1642598"/>
                  </a:moveTo>
                  <a:cubicBezTo>
                    <a:pt x="424438" y="1718894"/>
                    <a:pt x="240034" y="1718894"/>
                    <a:pt x="55726" y="1642313"/>
                  </a:cubicBezTo>
                  <a:cubicBezTo>
                    <a:pt x="13530" y="1616786"/>
                    <a:pt x="-281" y="1580114"/>
                    <a:pt x="4" y="1530489"/>
                  </a:cubicBezTo>
                  <a:cubicBezTo>
                    <a:pt x="1814" y="1211592"/>
                    <a:pt x="1814" y="892600"/>
                    <a:pt x="100" y="573703"/>
                  </a:cubicBezTo>
                  <a:cubicBezTo>
                    <a:pt x="-186" y="519506"/>
                    <a:pt x="16673" y="481215"/>
                    <a:pt x="66394" y="459593"/>
                  </a:cubicBezTo>
                  <a:cubicBezTo>
                    <a:pt x="86301" y="450926"/>
                    <a:pt x="92683" y="438162"/>
                    <a:pt x="94111" y="416159"/>
                  </a:cubicBezTo>
                  <a:cubicBezTo>
                    <a:pt x="107732" y="213658"/>
                    <a:pt x="268609" y="57924"/>
                    <a:pt x="473111" y="47447"/>
                  </a:cubicBezTo>
                  <a:cubicBezTo>
                    <a:pt x="485494" y="46780"/>
                    <a:pt x="501972" y="52209"/>
                    <a:pt x="509020" y="40493"/>
                  </a:cubicBezTo>
                  <a:cubicBezTo>
                    <a:pt x="539024" y="-9608"/>
                    <a:pt x="587316" y="965"/>
                    <a:pt x="632369" y="869"/>
                  </a:cubicBezTo>
                  <a:cubicBezTo>
                    <a:pt x="710093" y="679"/>
                    <a:pt x="787912" y="1250"/>
                    <a:pt x="865636" y="1536"/>
                  </a:cubicBezTo>
                  <a:cubicBezTo>
                    <a:pt x="865446" y="96119"/>
                    <a:pt x="865160" y="543604"/>
                    <a:pt x="865446" y="658094"/>
                  </a:cubicBezTo>
                  <a:cubicBezTo>
                    <a:pt x="813249" y="658380"/>
                    <a:pt x="760671" y="658094"/>
                    <a:pt x="709236" y="658190"/>
                  </a:cubicBezTo>
                  <a:cubicBezTo>
                    <a:pt x="669517" y="658285"/>
                    <a:pt x="663421" y="670858"/>
                    <a:pt x="663516" y="706100"/>
                  </a:cubicBezTo>
                  <a:cubicBezTo>
                    <a:pt x="664849" y="981278"/>
                    <a:pt x="663230" y="1256455"/>
                    <a:pt x="665135" y="1531632"/>
                  </a:cubicBezTo>
                  <a:cubicBezTo>
                    <a:pt x="665516" y="1581353"/>
                    <a:pt x="651038" y="1617452"/>
                    <a:pt x="608842" y="164259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0A16B238-3704-48C8-BB8F-8B754F77AB49}"/>
                </a:ext>
              </a:extLst>
            </p:cNvPr>
            <p:cNvSpPr/>
            <p:nvPr/>
          </p:nvSpPr>
          <p:spPr>
            <a:xfrm>
              <a:off x="5377203" y="4401978"/>
              <a:ext cx="532956" cy="1889574"/>
            </a:xfrm>
            <a:custGeom>
              <a:avLst/>
              <a:gdLst>
                <a:gd name="connsiteX0" fmla="*/ 206542 w 532956"/>
                <a:gd name="connsiteY0" fmla="*/ 0 h 1889574"/>
                <a:gd name="connsiteX1" fmla="*/ 345035 w 532956"/>
                <a:gd name="connsiteY1" fmla="*/ 90297 h 1889574"/>
                <a:gd name="connsiteX2" fmla="*/ 357513 w 532956"/>
                <a:gd name="connsiteY2" fmla="*/ 199454 h 1889574"/>
                <a:gd name="connsiteX3" fmla="*/ 311603 w 532956"/>
                <a:gd name="connsiteY3" fmla="*/ 298228 h 1889574"/>
                <a:gd name="connsiteX4" fmla="*/ 336749 w 532956"/>
                <a:gd name="connsiteY4" fmla="*/ 402336 h 1889574"/>
                <a:gd name="connsiteX5" fmla="*/ 354941 w 532956"/>
                <a:gd name="connsiteY5" fmla="*/ 673513 h 1889574"/>
                <a:gd name="connsiteX6" fmla="*/ 293600 w 532956"/>
                <a:gd name="connsiteY6" fmla="*/ 952690 h 1889574"/>
                <a:gd name="connsiteX7" fmla="*/ 360942 w 532956"/>
                <a:gd name="connsiteY7" fmla="*/ 1290256 h 1889574"/>
                <a:gd name="connsiteX8" fmla="*/ 324080 w 532956"/>
                <a:gd name="connsiteY8" fmla="*/ 1450943 h 1889574"/>
                <a:gd name="connsiteX9" fmla="*/ 365419 w 532956"/>
                <a:gd name="connsiteY9" fmla="*/ 1672495 h 1889574"/>
                <a:gd name="connsiteX10" fmla="*/ 531630 w 532956"/>
                <a:gd name="connsiteY10" fmla="*/ 1872806 h 1889574"/>
                <a:gd name="connsiteX11" fmla="*/ 381897 w 532956"/>
                <a:gd name="connsiteY11" fmla="*/ 1879568 h 1889574"/>
                <a:gd name="connsiteX12" fmla="*/ 23852 w 532956"/>
                <a:gd name="connsiteY12" fmla="*/ 1870615 h 1889574"/>
                <a:gd name="connsiteX13" fmla="*/ 516 w 532956"/>
                <a:gd name="connsiteY13" fmla="*/ 1837468 h 1889574"/>
                <a:gd name="connsiteX14" fmla="*/ 21662 w 532956"/>
                <a:gd name="connsiteY14" fmla="*/ 1273492 h 1889574"/>
                <a:gd name="connsiteX15" fmla="*/ 37759 w 532956"/>
                <a:gd name="connsiteY15" fmla="*/ 898970 h 1889574"/>
                <a:gd name="connsiteX16" fmla="*/ 109863 w 532956"/>
                <a:gd name="connsiteY16" fmla="*/ 316706 h 1889574"/>
                <a:gd name="connsiteX17" fmla="*/ 206542 w 532956"/>
                <a:gd name="connsiteY17" fmla="*/ 0 h 1889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2956" h="1889574">
                  <a:moveTo>
                    <a:pt x="206542" y="0"/>
                  </a:moveTo>
                  <a:cubicBezTo>
                    <a:pt x="265311" y="10668"/>
                    <a:pt x="304935" y="52388"/>
                    <a:pt x="345035" y="90297"/>
                  </a:cubicBezTo>
                  <a:cubicBezTo>
                    <a:pt x="376468" y="120015"/>
                    <a:pt x="378087" y="159258"/>
                    <a:pt x="357513" y="199454"/>
                  </a:cubicBezTo>
                  <a:cubicBezTo>
                    <a:pt x="341035" y="231648"/>
                    <a:pt x="323604" y="263366"/>
                    <a:pt x="311603" y="298228"/>
                  </a:cubicBezTo>
                  <a:cubicBezTo>
                    <a:pt x="297125" y="340328"/>
                    <a:pt x="310555" y="372237"/>
                    <a:pt x="336749" y="402336"/>
                  </a:cubicBezTo>
                  <a:cubicBezTo>
                    <a:pt x="398471" y="473107"/>
                    <a:pt x="414758" y="604171"/>
                    <a:pt x="354941" y="673513"/>
                  </a:cubicBezTo>
                  <a:cubicBezTo>
                    <a:pt x="281218" y="758952"/>
                    <a:pt x="279599" y="850297"/>
                    <a:pt x="293600" y="952690"/>
                  </a:cubicBezTo>
                  <a:cubicBezTo>
                    <a:pt x="309221" y="1066895"/>
                    <a:pt x="332081" y="1179100"/>
                    <a:pt x="360942" y="1290256"/>
                  </a:cubicBezTo>
                  <a:cubicBezTo>
                    <a:pt x="376754" y="1350931"/>
                    <a:pt x="354275" y="1402747"/>
                    <a:pt x="324080" y="1450943"/>
                  </a:cubicBezTo>
                  <a:cubicBezTo>
                    <a:pt x="242832" y="1580769"/>
                    <a:pt x="242737" y="1578864"/>
                    <a:pt x="365419" y="1672495"/>
                  </a:cubicBezTo>
                  <a:cubicBezTo>
                    <a:pt x="423712" y="1716976"/>
                    <a:pt x="496007" y="1807941"/>
                    <a:pt x="531630" y="1872806"/>
                  </a:cubicBezTo>
                  <a:cubicBezTo>
                    <a:pt x="547442" y="1901571"/>
                    <a:pt x="417330" y="1869376"/>
                    <a:pt x="381897" y="1879568"/>
                  </a:cubicBezTo>
                  <a:cubicBezTo>
                    <a:pt x="262073" y="1896237"/>
                    <a:pt x="142820" y="1891284"/>
                    <a:pt x="23852" y="1870615"/>
                  </a:cubicBezTo>
                  <a:cubicBezTo>
                    <a:pt x="2040" y="1866805"/>
                    <a:pt x="-1579" y="1854613"/>
                    <a:pt x="516" y="1837468"/>
                  </a:cubicBezTo>
                  <a:cubicBezTo>
                    <a:pt x="23662" y="1650016"/>
                    <a:pt x="15470" y="1461516"/>
                    <a:pt x="21662" y="1273492"/>
                  </a:cubicBezTo>
                  <a:cubicBezTo>
                    <a:pt x="25757" y="1148620"/>
                    <a:pt x="29948" y="1023652"/>
                    <a:pt x="37759" y="898970"/>
                  </a:cubicBezTo>
                  <a:cubicBezTo>
                    <a:pt x="49856" y="703517"/>
                    <a:pt x="66620" y="508349"/>
                    <a:pt x="109863" y="316706"/>
                  </a:cubicBezTo>
                  <a:cubicBezTo>
                    <a:pt x="112625" y="304419"/>
                    <a:pt x="161965" y="88392"/>
                    <a:pt x="206542" y="0"/>
                  </a:cubicBezTo>
                  <a:close/>
                </a:path>
              </a:pathLst>
            </a:custGeom>
            <a:solidFill>
              <a:srgbClr val="F9E5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BB878D4C-E65B-44C6-9B17-20CE27E9427D}"/>
                </a:ext>
              </a:extLst>
            </p:cNvPr>
            <p:cNvSpPr/>
            <p:nvPr/>
          </p:nvSpPr>
          <p:spPr>
            <a:xfrm>
              <a:off x="7089933" y="4255579"/>
              <a:ext cx="651836" cy="2036036"/>
            </a:xfrm>
            <a:custGeom>
              <a:avLst/>
              <a:gdLst>
                <a:gd name="connsiteX0" fmla="*/ 0 w 651836"/>
                <a:gd name="connsiteY0" fmla="*/ 2009775 h 2036036"/>
                <a:gd name="connsiteX1" fmla="*/ 192596 w 651836"/>
                <a:gd name="connsiteY1" fmla="*/ 1827085 h 2036036"/>
                <a:gd name="connsiteX2" fmla="*/ 237744 w 651836"/>
                <a:gd name="connsiteY2" fmla="*/ 1831562 h 2036036"/>
                <a:gd name="connsiteX3" fmla="*/ 253555 w 651836"/>
                <a:gd name="connsiteY3" fmla="*/ 1824133 h 2036036"/>
                <a:gd name="connsiteX4" fmla="*/ 311467 w 651836"/>
                <a:gd name="connsiteY4" fmla="*/ 1770698 h 2036036"/>
                <a:gd name="connsiteX5" fmla="*/ 360807 w 651836"/>
                <a:gd name="connsiteY5" fmla="*/ 1701260 h 2036036"/>
                <a:gd name="connsiteX6" fmla="*/ 425863 w 651836"/>
                <a:gd name="connsiteY6" fmla="*/ 1521905 h 2036036"/>
                <a:gd name="connsiteX7" fmla="*/ 459391 w 651836"/>
                <a:gd name="connsiteY7" fmla="*/ 1470184 h 2036036"/>
                <a:gd name="connsiteX8" fmla="*/ 440817 w 651836"/>
                <a:gd name="connsiteY8" fmla="*/ 1340549 h 2036036"/>
                <a:gd name="connsiteX9" fmla="*/ 400240 w 651836"/>
                <a:gd name="connsiteY9" fmla="*/ 1300353 h 2036036"/>
                <a:gd name="connsiteX10" fmla="*/ 324612 w 651836"/>
                <a:gd name="connsiteY10" fmla="*/ 1025271 h 2036036"/>
                <a:gd name="connsiteX11" fmla="*/ 344900 w 651836"/>
                <a:gd name="connsiteY11" fmla="*/ 835152 h 2036036"/>
                <a:gd name="connsiteX12" fmla="*/ 350806 w 651836"/>
                <a:gd name="connsiteY12" fmla="*/ 679513 h 2036036"/>
                <a:gd name="connsiteX13" fmla="*/ 329279 w 651836"/>
                <a:gd name="connsiteY13" fmla="*/ 600265 h 2036036"/>
                <a:gd name="connsiteX14" fmla="*/ 268510 w 651836"/>
                <a:gd name="connsiteY14" fmla="*/ 312420 h 2036036"/>
                <a:gd name="connsiteX15" fmla="*/ 276701 w 651836"/>
                <a:gd name="connsiteY15" fmla="*/ 125730 h 2036036"/>
                <a:gd name="connsiteX16" fmla="*/ 381000 w 651836"/>
                <a:gd name="connsiteY16" fmla="*/ 0 h 2036036"/>
                <a:gd name="connsiteX17" fmla="*/ 419386 w 651836"/>
                <a:gd name="connsiteY17" fmla="*/ 94202 h 2036036"/>
                <a:gd name="connsiteX18" fmla="*/ 524256 w 651836"/>
                <a:gd name="connsiteY18" fmla="*/ 441388 h 2036036"/>
                <a:gd name="connsiteX19" fmla="*/ 593026 w 651836"/>
                <a:gd name="connsiteY19" fmla="*/ 856393 h 2036036"/>
                <a:gd name="connsiteX20" fmla="*/ 618554 w 651836"/>
                <a:gd name="connsiteY20" fmla="*/ 1387126 h 2036036"/>
                <a:gd name="connsiteX21" fmla="*/ 641223 w 651836"/>
                <a:gd name="connsiteY21" fmla="*/ 1636585 h 2036036"/>
                <a:gd name="connsiteX22" fmla="*/ 595598 w 651836"/>
                <a:gd name="connsiteY22" fmla="*/ 1998155 h 2036036"/>
                <a:gd name="connsiteX23" fmla="*/ 545497 w 651836"/>
                <a:gd name="connsiteY23" fmla="*/ 2031301 h 2036036"/>
                <a:gd name="connsiteX24" fmla="*/ 130492 w 651836"/>
                <a:gd name="connsiteY24" fmla="*/ 2008632 h 2036036"/>
                <a:gd name="connsiteX25" fmla="*/ 0 w 651836"/>
                <a:gd name="connsiteY25" fmla="*/ 2009775 h 2036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51836" h="2036036">
                  <a:moveTo>
                    <a:pt x="0" y="2009775"/>
                  </a:moveTo>
                  <a:cubicBezTo>
                    <a:pt x="56293" y="1949291"/>
                    <a:pt x="107156" y="1856232"/>
                    <a:pt x="192596" y="1827085"/>
                  </a:cubicBezTo>
                  <a:cubicBezTo>
                    <a:pt x="208407" y="1821657"/>
                    <a:pt x="223266" y="1809560"/>
                    <a:pt x="237744" y="1831562"/>
                  </a:cubicBezTo>
                  <a:cubicBezTo>
                    <a:pt x="249746" y="1849850"/>
                    <a:pt x="252508" y="1827562"/>
                    <a:pt x="253555" y="1824133"/>
                  </a:cubicBezTo>
                  <a:cubicBezTo>
                    <a:pt x="262795" y="1794701"/>
                    <a:pt x="282321" y="1780794"/>
                    <a:pt x="311467" y="1770698"/>
                  </a:cubicBezTo>
                  <a:cubicBezTo>
                    <a:pt x="340900" y="1760506"/>
                    <a:pt x="362617" y="1734026"/>
                    <a:pt x="360807" y="1701260"/>
                  </a:cubicBezTo>
                  <a:cubicBezTo>
                    <a:pt x="356806" y="1631251"/>
                    <a:pt x="389954" y="1576483"/>
                    <a:pt x="425863" y="1521905"/>
                  </a:cubicBezTo>
                  <a:cubicBezTo>
                    <a:pt x="437102" y="1504760"/>
                    <a:pt x="449485" y="1488186"/>
                    <a:pt x="459391" y="1470184"/>
                  </a:cubicBezTo>
                  <a:cubicBezTo>
                    <a:pt x="491680" y="1411796"/>
                    <a:pt x="487966" y="1387792"/>
                    <a:pt x="440817" y="1340549"/>
                  </a:cubicBezTo>
                  <a:cubicBezTo>
                    <a:pt x="427387" y="1327118"/>
                    <a:pt x="414909" y="1312450"/>
                    <a:pt x="400240" y="1300353"/>
                  </a:cubicBezTo>
                  <a:cubicBezTo>
                    <a:pt x="310610" y="1226153"/>
                    <a:pt x="296799" y="1130427"/>
                    <a:pt x="324612" y="1025271"/>
                  </a:cubicBezTo>
                  <a:cubicBezTo>
                    <a:pt x="341186" y="962501"/>
                    <a:pt x="355378" y="902208"/>
                    <a:pt x="344900" y="835152"/>
                  </a:cubicBezTo>
                  <a:cubicBezTo>
                    <a:pt x="337090" y="784955"/>
                    <a:pt x="336899" y="731425"/>
                    <a:pt x="350806" y="679513"/>
                  </a:cubicBezTo>
                  <a:cubicBezTo>
                    <a:pt x="358330" y="651320"/>
                    <a:pt x="350330" y="623792"/>
                    <a:pt x="329279" y="600265"/>
                  </a:cubicBezTo>
                  <a:cubicBezTo>
                    <a:pt x="253841" y="516255"/>
                    <a:pt x="241459" y="417957"/>
                    <a:pt x="268510" y="312420"/>
                  </a:cubicBezTo>
                  <a:cubicBezTo>
                    <a:pt x="284416" y="250507"/>
                    <a:pt x="285750" y="209550"/>
                    <a:pt x="276701" y="125730"/>
                  </a:cubicBezTo>
                  <a:cubicBezTo>
                    <a:pt x="266700" y="38100"/>
                    <a:pt x="343471" y="190"/>
                    <a:pt x="381000" y="0"/>
                  </a:cubicBezTo>
                  <a:cubicBezTo>
                    <a:pt x="400050" y="38100"/>
                    <a:pt x="418147" y="95250"/>
                    <a:pt x="419386" y="94202"/>
                  </a:cubicBezTo>
                  <a:cubicBezTo>
                    <a:pt x="467487" y="206026"/>
                    <a:pt x="495586" y="323755"/>
                    <a:pt x="524256" y="441388"/>
                  </a:cubicBezTo>
                  <a:cubicBezTo>
                    <a:pt x="525685" y="447294"/>
                    <a:pt x="579120" y="722567"/>
                    <a:pt x="593026" y="856393"/>
                  </a:cubicBezTo>
                  <a:cubicBezTo>
                    <a:pt x="611314" y="1032986"/>
                    <a:pt x="621697" y="1209770"/>
                    <a:pt x="618554" y="1387126"/>
                  </a:cubicBezTo>
                  <a:cubicBezTo>
                    <a:pt x="617030" y="1471327"/>
                    <a:pt x="626269" y="1553528"/>
                    <a:pt x="641223" y="1636585"/>
                  </a:cubicBezTo>
                  <a:cubicBezTo>
                    <a:pt x="663512" y="1760410"/>
                    <a:pt x="651796" y="1882521"/>
                    <a:pt x="595598" y="1998155"/>
                  </a:cubicBezTo>
                  <a:cubicBezTo>
                    <a:pt x="584454" y="2021015"/>
                    <a:pt x="571690" y="2030063"/>
                    <a:pt x="545497" y="2031301"/>
                  </a:cubicBezTo>
                  <a:cubicBezTo>
                    <a:pt x="406337" y="2037588"/>
                    <a:pt x="268033" y="2043303"/>
                    <a:pt x="130492" y="2008632"/>
                  </a:cubicBezTo>
                  <a:cubicBezTo>
                    <a:pt x="99917" y="2001012"/>
                    <a:pt x="55816" y="2014919"/>
                    <a:pt x="0" y="2009775"/>
                  </a:cubicBezTo>
                  <a:close/>
                </a:path>
              </a:pathLst>
            </a:custGeom>
            <a:solidFill>
              <a:srgbClr val="F9E55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9B818D1E-4DC5-4473-BFBE-206D46C94373}"/>
                </a:ext>
              </a:extLst>
            </p:cNvPr>
            <p:cNvSpPr/>
            <p:nvPr/>
          </p:nvSpPr>
          <p:spPr>
            <a:xfrm>
              <a:off x="5289232" y="788846"/>
              <a:ext cx="1172152" cy="669222"/>
            </a:xfrm>
            <a:custGeom>
              <a:avLst/>
              <a:gdLst>
                <a:gd name="connsiteX0" fmla="*/ 0 w 1172152"/>
                <a:gd name="connsiteY0" fmla="*/ 30779 h 669222"/>
                <a:gd name="connsiteX1" fmla="*/ 134588 w 1172152"/>
                <a:gd name="connsiteY1" fmla="*/ 53544 h 669222"/>
                <a:gd name="connsiteX2" fmla="*/ 143256 w 1172152"/>
                <a:gd name="connsiteY2" fmla="*/ 585 h 669222"/>
                <a:gd name="connsiteX3" fmla="*/ 344043 w 1172152"/>
                <a:gd name="connsiteY3" fmla="*/ 1157 h 669222"/>
                <a:gd name="connsiteX4" fmla="*/ 401574 w 1172152"/>
                <a:gd name="connsiteY4" fmla="*/ 58497 h 669222"/>
                <a:gd name="connsiteX5" fmla="*/ 547592 w 1172152"/>
                <a:gd name="connsiteY5" fmla="*/ 116219 h 669222"/>
                <a:gd name="connsiteX6" fmla="*/ 591884 w 1172152"/>
                <a:gd name="connsiteY6" fmla="*/ 123458 h 669222"/>
                <a:gd name="connsiteX7" fmla="*/ 857821 w 1172152"/>
                <a:gd name="connsiteY7" fmla="*/ 152128 h 669222"/>
                <a:gd name="connsiteX8" fmla="*/ 1172146 w 1172152"/>
                <a:gd name="connsiteY8" fmla="*/ 590278 h 669222"/>
                <a:gd name="connsiteX9" fmla="*/ 848296 w 1172152"/>
                <a:gd name="connsiteY9" fmla="*/ 666478 h 669222"/>
                <a:gd name="connsiteX10" fmla="*/ 664655 w 1172152"/>
                <a:gd name="connsiteY10" fmla="*/ 457785 h 669222"/>
                <a:gd name="connsiteX11" fmla="*/ 574548 w 1172152"/>
                <a:gd name="connsiteY11" fmla="*/ 457785 h 669222"/>
                <a:gd name="connsiteX12" fmla="*/ 543020 w 1172152"/>
                <a:gd name="connsiteY12" fmla="*/ 471501 h 669222"/>
                <a:gd name="connsiteX13" fmla="*/ 441769 w 1172152"/>
                <a:gd name="connsiteY13" fmla="*/ 524936 h 669222"/>
                <a:gd name="connsiteX14" fmla="*/ 52768 w 1172152"/>
                <a:gd name="connsiteY14" fmla="*/ 523412 h 669222"/>
                <a:gd name="connsiteX15" fmla="*/ 286 w 1172152"/>
                <a:gd name="connsiteY15" fmla="*/ 551035 h 669222"/>
                <a:gd name="connsiteX16" fmla="*/ 0 w 1172152"/>
                <a:gd name="connsiteY16" fmla="*/ 30779 h 66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72152" h="669222">
                  <a:moveTo>
                    <a:pt x="0" y="30779"/>
                  </a:moveTo>
                  <a:cubicBezTo>
                    <a:pt x="16573" y="52592"/>
                    <a:pt x="115252" y="70499"/>
                    <a:pt x="134588" y="53544"/>
                  </a:cubicBezTo>
                  <a:cubicBezTo>
                    <a:pt x="150781" y="39352"/>
                    <a:pt x="143351" y="28208"/>
                    <a:pt x="143256" y="585"/>
                  </a:cubicBezTo>
                  <a:cubicBezTo>
                    <a:pt x="219551" y="-272"/>
                    <a:pt x="276701" y="-272"/>
                    <a:pt x="344043" y="1157"/>
                  </a:cubicBezTo>
                  <a:cubicBezTo>
                    <a:pt x="337756" y="45924"/>
                    <a:pt x="354806" y="62307"/>
                    <a:pt x="401574" y="58497"/>
                  </a:cubicBezTo>
                  <a:cubicBezTo>
                    <a:pt x="457676" y="53925"/>
                    <a:pt x="517208" y="47829"/>
                    <a:pt x="547592" y="116219"/>
                  </a:cubicBezTo>
                  <a:cubicBezTo>
                    <a:pt x="554546" y="131840"/>
                    <a:pt x="576739" y="123553"/>
                    <a:pt x="591884" y="123458"/>
                  </a:cubicBezTo>
                  <a:cubicBezTo>
                    <a:pt x="680752" y="122696"/>
                    <a:pt x="774001" y="115076"/>
                    <a:pt x="857821" y="152128"/>
                  </a:cubicBezTo>
                  <a:cubicBezTo>
                    <a:pt x="1031558" y="229090"/>
                    <a:pt x="1134046" y="342628"/>
                    <a:pt x="1172146" y="590278"/>
                  </a:cubicBezTo>
                  <a:cubicBezTo>
                    <a:pt x="1173575" y="599517"/>
                    <a:pt x="934021" y="685528"/>
                    <a:pt x="848296" y="666478"/>
                  </a:cubicBezTo>
                  <a:cubicBezTo>
                    <a:pt x="819721" y="485503"/>
                    <a:pt x="762762" y="458261"/>
                    <a:pt x="664655" y="457785"/>
                  </a:cubicBezTo>
                  <a:cubicBezTo>
                    <a:pt x="634651" y="457595"/>
                    <a:pt x="604552" y="457404"/>
                    <a:pt x="574548" y="457785"/>
                  </a:cubicBezTo>
                  <a:cubicBezTo>
                    <a:pt x="562451" y="457880"/>
                    <a:pt x="551212" y="456261"/>
                    <a:pt x="543020" y="471501"/>
                  </a:cubicBezTo>
                  <a:cubicBezTo>
                    <a:pt x="521684" y="510935"/>
                    <a:pt x="487394" y="525603"/>
                    <a:pt x="441769" y="524936"/>
                  </a:cubicBezTo>
                  <a:cubicBezTo>
                    <a:pt x="312134" y="522936"/>
                    <a:pt x="182404" y="525127"/>
                    <a:pt x="52768" y="523412"/>
                  </a:cubicBezTo>
                  <a:cubicBezTo>
                    <a:pt x="27527" y="523031"/>
                    <a:pt x="12192" y="531128"/>
                    <a:pt x="286" y="551035"/>
                  </a:cubicBezTo>
                  <a:cubicBezTo>
                    <a:pt x="476" y="485408"/>
                    <a:pt x="476" y="209183"/>
                    <a:pt x="0" y="30779"/>
                  </a:cubicBezTo>
                  <a:close/>
                </a:path>
              </a:pathLst>
            </a:custGeom>
            <a:solidFill>
              <a:srgbClr val="C5C5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7CC965BC-4886-4FCC-B388-BBA50AB313D1}"/>
                </a:ext>
              </a:extLst>
            </p:cNvPr>
            <p:cNvSpPr/>
            <p:nvPr/>
          </p:nvSpPr>
          <p:spPr>
            <a:xfrm>
              <a:off x="5299882" y="142874"/>
              <a:ext cx="2060091" cy="647033"/>
            </a:xfrm>
            <a:custGeom>
              <a:avLst/>
              <a:gdLst>
                <a:gd name="connsiteX0" fmla="*/ 333297 w 2060091"/>
                <a:gd name="connsiteY0" fmla="*/ 647034 h 647033"/>
                <a:gd name="connsiteX1" fmla="*/ 132510 w 2060091"/>
                <a:gd name="connsiteY1" fmla="*/ 646463 h 647033"/>
                <a:gd name="connsiteX2" fmla="*/ 38879 w 2060091"/>
                <a:gd name="connsiteY2" fmla="*/ 616840 h 647033"/>
                <a:gd name="connsiteX3" fmla="*/ 17 w 2060091"/>
                <a:gd name="connsiteY3" fmla="*/ 559404 h 647033"/>
                <a:gd name="connsiteX4" fmla="*/ 1351 w 2060091"/>
                <a:gd name="connsiteY4" fmla="*/ 304610 h 647033"/>
                <a:gd name="connsiteX5" fmla="*/ 465313 w 2060091"/>
                <a:gd name="connsiteY5" fmla="*/ 304039 h 647033"/>
                <a:gd name="connsiteX6" fmla="*/ 482554 w 2060091"/>
                <a:gd name="connsiteY6" fmla="*/ 316802 h 647033"/>
                <a:gd name="connsiteX7" fmla="*/ 771923 w 2060091"/>
                <a:gd name="connsiteY7" fmla="*/ 27433 h 647033"/>
                <a:gd name="connsiteX8" fmla="*/ 833931 w 2060091"/>
                <a:gd name="connsiteY8" fmla="*/ 1 h 647033"/>
                <a:gd name="connsiteX9" fmla="*/ 1990266 w 2060091"/>
                <a:gd name="connsiteY9" fmla="*/ 477 h 647033"/>
                <a:gd name="connsiteX10" fmla="*/ 2060084 w 2060091"/>
                <a:gd name="connsiteY10" fmla="*/ 52007 h 647033"/>
                <a:gd name="connsiteX11" fmla="*/ 1989028 w 2060091"/>
                <a:gd name="connsiteY11" fmla="*/ 102109 h 647033"/>
                <a:gd name="connsiteX12" fmla="*/ 884985 w 2060091"/>
                <a:gd name="connsiteY12" fmla="*/ 101156 h 647033"/>
                <a:gd name="connsiteX13" fmla="*/ 802022 w 2060091"/>
                <a:gd name="connsiteY13" fmla="*/ 135637 h 647033"/>
                <a:gd name="connsiteX14" fmla="*/ 502366 w 2060091"/>
                <a:gd name="connsiteY14" fmla="*/ 434912 h 647033"/>
                <a:gd name="connsiteX15" fmla="*/ 465313 w 2060091"/>
                <a:gd name="connsiteY15" fmla="*/ 526257 h 647033"/>
                <a:gd name="connsiteX16" fmla="*/ 383017 w 2060091"/>
                <a:gd name="connsiteY16" fmla="*/ 633509 h 647033"/>
                <a:gd name="connsiteX17" fmla="*/ 333297 w 2060091"/>
                <a:gd name="connsiteY17" fmla="*/ 647034 h 647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60091" h="647033">
                  <a:moveTo>
                    <a:pt x="333297" y="647034"/>
                  </a:moveTo>
                  <a:cubicBezTo>
                    <a:pt x="266336" y="646844"/>
                    <a:pt x="199471" y="646653"/>
                    <a:pt x="132510" y="646463"/>
                  </a:cubicBezTo>
                  <a:cubicBezTo>
                    <a:pt x="101268" y="636652"/>
                    <a:pt x="69550" y="628079"/>
                    <a:pt x="38879" y="616840"/>
                  </a:cubicBezTo>
                  <a:cubicBezTo>
                    <a:pt x="13162" y="607410"/>
                    <a:pt x="-554" y="589598"/>
                    <a:pt x="17" y="559404"/>
                  </a:cubicBezTo>
                  <a:cubicBezTo>
                    <a:pt x="1732" y="474536"/>
                    <a:pt x="1065" y="389573"/>
                    <a:pt x="1351" y="304610"/>
                  </a:cubicBezTo>
                  <a:cubicBezTo>
                    <a:pt x="199280" y="397955"/>
                    <a:pt x="437405" y="331280"/>
                    <a:pt x="465313" y="304039"/>
                  </a:cubicBezTo>
                  <a:cubicBezTo>
                    <a:pt x="465980" y="312230"/>
                    <a:pt x="457027" y="340900"/>
                    <a:pt x="482554" y="316802"/>
                  </a:cubicBezTo>
                  <a:cubicBezTo>
                    <a:pt x="509033" y="291751"/>
                    <a:pt x="701914" y="98680"/>
                    <a:pt x="771923" y="27433"/>
                  </a:cubicBezTo>
                  <a:cubicBezTo>
                    <a:pt x="789640" y="9430"/>
                    <a:pt x="807451" y="-95"/>
                    <a:pt x="833931" y="1"/>
                  </a:cubicBezTo>
                  <a:cubicBezTo>
                    <a:pt x="1219408" y="858"/>
                    <a:pt x="1604789" y="667"/>
                    <a:pt x="1990266" y="477"/>
                  </a:cubicBezTo>
                  <a:cubicBezTo>
                    <a:pt x="2026747" y="477"/>
                    <a:pt x="2060656" y="7144"/>
                    <a:pt x="2060084" y="52007"/>
                  </a:cubicBezTo>
                  <a:cubicBezTo>
                    <a:pt x="2059418" y="96489"/>
                    <a:pt x="2025604" y="102109"/>
                    <a:pt x="1989028" y="102109"/>
                  </a:cubicBezTo>
                  <a:cubicBezTo>
                    <a:pt x="1620982" y="101823"/>
                    <a:pt x="1253031" y="102394"/>
                    <a:pt x="884985" y="101156"/>
                  </a:cubicBezTo>
                  <a:cubicBezTo>
                    <a:pt x="850314" y="101061"/>
                    <a:pt x="826120" y="110872"/>
                    <a:pt x="802022" y="135637"/>
                  </a:cubicBezTo>
                  <a:cubicBezTo>
                    <a:pt x="703534" y="236697"/>
                    <a:pt x="603902" y="336805"/>
                    <a:pt x="502366" y="434912"/>
                  </a:cubicBezTo>
                  <a:cubicBezTo>
                    <a:pt x="474743" y="461582"/>
                    <a:pt x="463980" y="488443"/>
                    <a:pt x="465313" y="526257"/>
                  </a:cubicBezTo>
                  <a:cubicBezTo>
                    <a:pt x="468076" y="602647"/>
                    <a:pt x="457027" y="613982"/>
                    <a:pt x="383017" y="633509"/>
                  </a:cubicBezTo>
                  <a:cubicBezTo>
                    <a:pt x="366539" y="637890"/>
                    <a:pt x="347680" y="634556"/>
                    <a:pt x="333297" y="64703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AF821550-3882-4F00-AF51-D0F310A29393}"/>
                </a:ext>
              </a:extLst>
            </p:cNvPr>
            <p:cNvSpPr/>
            <p:nvPr/>
          </p:nvSpPr>
          <p:spPr>
            <a:xfrm>
              <a:off x="4642019" y="874395"/>
              <a:ext cx="495265" cy="410241"/>
            </a:xfrm>
            <a:custGeom>
              <a:avLst/>
              <a:gdLst>
                <a:gd name="connsiteX0" fmla="*/ 495194 w 495265"/>
                <a:gd name="connsiteY0" fmla="*/ 410242 h 410241"/>
                <a:gd name="connsiteX1" fmla="*/ 275 w 495265"/>
                <a:gd name="connsiteY1" fmla="*/ 410146 h 410241"/>
                <a:gd name="connsiteX2" fmla="*/ 370 w 495265"/>
                <a:gd name="connsiteY2" fmla="*/ 95 h 410241"/>
                <a:gd name="connsiteX3" fmla="*/ 495194 w 495265"/>
                <a:gd name="connsiteY3" fmla="*/ 0 h 410241"/>
                <a:gd name="connsiteX4" fmla="*/ 495194 w 495265"/>
                <a:gd name="connsiteY4" fmla="*/ 410242 h 410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265" h="410241">
                  <a:moveTo>
                    <a:pt x="495194" y="410242"/>
                  </a:moveTo>
                  <a:cubicBezTo>
                    <a:pt x="330221" y="410242"/>
                    <a:pt x="165248" y="410146"/>
                    <a:pt x="275" y="410146"/>
                  </a:cubicBezTo>
                  <a:cubicBezTo>
                    <a:pt x="-106" y="333184"/>
                    <a:pt x="-106" y="123634"/>
                    <a:pt x="370" y="95"/>
                  </a:cubicBezTo>
                  <a:cubicBezTo>
                    <a:pt x="165343" y="95"/>
                    <a:pt x="330221" y="95"/>
                    <a:pt x="495194" y="0"/>
                  </a:cubicBezTo>
                  <a:cubicBezTo>
                    <a:pt x="495289" y="56959"/>
                    <a:pt x="495289" y="323659"/>
                    <a:pt x="495194" y="410242"/>
                  </a:cubicBezTo>
                  <a:close/>
                </a:path>
              </a:pathLst>
            </a:custGeom>
            <a:solidFill>
              <a:srgbClr val="C5C5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29694538-E982-4C1C-873D-224B47BBCF22}"/>
                </a:ext>
              </a:extLst>
            </p:cNvPr>
            <p:cNvSpPr/>
            <p:nvPr/>
          </p:nvSpPr>
          <p:spPr>
            <a:xfrm>
              <a:off x="4432602" y="684735"/>
              <a:ext cx="106722" cy="789353"/>
            </a:xfrm>
            <a:custGeom>
              <a:avLst/>
              <a:gdLst>
                <a:gd name="connsiteX0" fmla="*/ 46 w 106722"/>
                <a:gd name="connsiteY0" fmla="*/ 66311 h 789353"/>
                <a:gd name="connsiteX1" fmla="*/ 51767 w 106722"/>
                <a:gd name="connsiteY1" fmla="*/ 17 h 789353"/>
                <a:gd name="connsiteX2" fmla="*/ 106059 w 106722"/>
                <a:gd name="connsiteY2" fmla="*/ 52119 h 789353"/>
                <a:gd name="connsiteX3" fmla="*/ 106154 w 106722"/>
                <a:gd name="connsiteY3" fmla="*/ 732585 h 789353"/>
                <a:gd name="connsiteX4" fmla="*/ 56243 w 106722"/>
                <a:gd name="connsiteY4" fmla="*/ 789354 h 789353"/>
                <a:gd name="connsiteX5" fmla="*/ 1665 w 106722"/>
                <a:gd name="connsiteY5" fmla="*/ 737062 h 789353"/>
                <a:gd name="connsiteX6" fmla="*/ 46 w 106722"/>
                <a:gd name="connsiteY6" fmla="*/ 66311 h 789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722" h="789353">
                  <a:moveTo>
                    <a:pt x="46" y="66311"/>
                  </a:moveTo>
                  <a:cubicBezTo>
                    <a:pt x="-526" y="30402"/>
                    <a:pt x="3570" y="-840"/>
                    <a:pt x="51767" y="17"/>
                  </a:cubicBezTo>
                  <a:cubicBezTo>
                    <a:pt x="87295" y="684"/>
                    <a:pt x="109583" y="10495"/>
                    <a:pt x="106059" y="52119"/>
                  </a:cubicBezTo>
                  <a:cubicBezTo>
                    <a:pt x="103773" y="78789"/>
                    <a:pt x="104630" y="684674"/>
                    <a:pt x="106154" y="732585"/>
                  </a:cubicBezTo>
                  <a:cubicBezTo>
                    <a:pt x="110060" y="771257"/>
                    <a:pt x="93867" y="789354"/>
                    <a:pt x="56243" y="789354"/>
                  </a:cubicBezTo>
                  <a:cubicBezTo>
                    <a:pt x="21858" y="789354"/>
                    <a:pt x="3284" y="778972"/>
                    <a:pt x="1665" y="737062"/>
                  </a:cubicBezTo>
                  <a:cubicBezTo>
                    <a:pt x="-145" y="694295"/>
                    <a:pt x="46" y="285291"/>
                    <a:pt x="46" y="6631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DD1AA0CA-7E0C-43CB-AE47-0ECEA1C895BB}"/>
                </a:ext>
              </a:extLst>
            </p:cNvPr>
            <p:cNvSpPr/>
            <p:nvPr/>
          </p:nvSpPr>
          <p:spPr>
            <a:xfrm>
              <a:off x="5137212" y="817334"/>
              <a:ext cx="152114" cy="524547"/>
            </a:xfrm>
            <a:custGeom>
              <a:avLst/>
              <a:gdLst>
                <a:gd name="connsiteX0" fmla="*/ 0 w 152114"/>
                <a:gd name="connsiteY0" fmla="*/ 467303 h 524547"/>
                <a:gd name="connsiteX1" fmla="*/ 0 w 152114"/>
                <a:gd name="connsiteY1" fmla="*/ 57061 h 524547"/>
                <a:gd name="connsiteX2" fmla="*/ 54388 w 152114"/>
                <a:gd name="connsiteY2" fmla="*/ 6 h 524547"/>
                <a:gd name="connsiteX3" fmla="*/ 152019 w 152114"/>
                <a:gd name="connsiteY3" fmla="*/ 2292 h 524547"/>
                <a:gd name="connsiteX4" fmla="*/ 152114 w 152114"/>
                <a:gd name="connsiteY4" fmla="*/ 522452 h 524547"/>
                <a:gd name="connsiteX5" fmla="*/ 54388 w 152114"/>
                <a:gd name="connsiteY5" fmla="*/ 524453 h 524547"/>
                <a:gd name="connsiteX6" fmla="*/ 0 w 152114"/>
                <a:gd name="connsiteY6" fmla="*/ 467303 h 524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114" h="524547">
                  <a:moveTo>
                    <a:pt x="0" y="467303"/>
                  </a:moveTo>
                  <a:cubicBezTo>
                    <a:pt x="0" y="330619"/>
                    <a:pt x="0" y="193840"/>
                    <a:pt x="0" y="57061"/>
                  </a:cubicBezTo>
                  <a:cubicBezTo>
                    <a:pt x="95" y="9245"/>
                    <a:pt x="95" y="-280"/>
                    <a:pt x="54388" y="6"/>
                  </a:cubicBezTo>
                  <a:cubicBezTo>
                    <a:pt x="86773" y="197"/>
                    <a:pt x="119444" y="1721"/>
                    <a:pt x="152019" y="2292"/>
                  </a:cubicBezTo>
                  <a:cubicBezTo>
                    <a:pt x="152019" y="175647"/>
                    <a:pt x="152019" y="349097"/>
                    <a:pt x="152114" y="522452"/>
                  </a:cubicBezTo>
                  <a:cubicBezTo>
                    <a:pt x="119539" y="522833"/>
                    <a:pt x="86773" y="525024"/>
                    <a:pt x="54388" y="524453"/>
                  </a:cubicBezTo>
                  <a:cubicBezTo>
                    <a:pt x="9620" y="523595"/>
                    <a:pt x="95" y="523595"/>
                    <a:pt x="0" y="467303"/>
                  </a:cubicBezTo>
                  <a:close/>
                </a:path>
              </a:pathLst>
            </a:custGeom>
            <a:solidFill>
              <a:srgbClr val="B4B4B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9793305F-E5AD-4CDC-8E71-EEB4C2763AC3}"/>
                </a:ext>
              </a:extLst>
            </p:cNvPr>
            <p:cNvSpPr/>
            <p:nvPr/>
          </p:nvSpPr>
          <p:spPr>
            <a:xfrm>
              <a:off x="6126643" y="1369584"/>
              <a:ext cx="381977" cy="263542"/>
            </a:xfrm>
            <a:custGeom>
              <a:avLst/>
              <a:gdLst>
                <a:gd name="connsiteX0" fmla="*/ 27 w 381977"/>
                <a:gd name="connsiteY0" fmla="*/ 116316 h 263542"/>
                <a:gd name="connsiteX1" fmla="*/ 40222 w 381977"/>
                <a:gd name="connsiteY1" fmla="*/ 82883 h 263542"/>
                <a:gd name="connsiteX2" fmla="*/ 302255 w 381977"/>
                <a:gd name="connsiteY2" fmla="*/ 18018 h 263542"/>
                <a:gd name="connsiteX3" fmla="*/ 334545 w 381977"/>
                <a:gd name="connsiteY3" fmla="*/ 15 h 263542"/>
                <a:gd name="connsiteX4" fmla="*/ 381312 w 381977"/>
                <a:gd name="connsiteY4" fmla="*/ 148224 h 263542"/>
                <a:gd name="connsiteX5" fmla="*/ 359500 w 381977"/>
                <a:gd name="connsiteY5" fmla="*/ 186801 h 263542"/>
                <a:gd name="connsiteX6" fmla="*/ 229770 w 381977"/>
                <a:gd name="connsiteY6" fmla="*/ 247761 h 263542"/>
                <a:gd name="connsiteX7" fmla="*/ 77370 w 381977"/>
                <a:gd name="connsiteY7" fmla="*/ 257286 h 263542"/>
                <a:gd name="connsiteX8" fmla="*/ 27 w 381977"/>
                <a:gd name="connsiteY8" fmla="*/ 116316 h 263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977" h="263542">
                  <a:moveTo>
                    <a:pt x="27" y="116316"/>
                  </a:moveTo>
                  <a:cubicBezTo>
                    <a:pt x="-354" y="88407"/>
                    <a:pt x="2884" y="77263"/>
                    <a:pt x="40222" y="82883"/>
                  </a:cubicBezTo>
                  <a:cubicBezTo>
                    <a:pt x="134520" y="96885"/>
                    <a:pt x="224626" y="78311"/>
                    <a:pt x="302255" y="18018"/>
                  </a:cubicBezTo>
                  <a:cubicBezTo>
                    <a:pt x="312161" y="10302"/>
                    <a:pt x="320448" y="-461"/>
                    <a:pt x="334545" y="15"/>
                  </a:cubicBezTo>
                  <a:cubicBezTo>
                    <a:pt x="363120" y="15"/>
                    <a:pt x="371692" y="97075"/>
                    <a:pt x="381312" y="148224"/>
                  </a:cubicBezTo>
                  <a:cubicBezTo>
                    <a:pt x="384837" y="166893"/>
                    <a:pt x="373883" y="178419"/>
                    <a:pt x="359500" y="186801"/>
                  </a:cubicBezTo>
                  <a:cubicBezTo>
                    <a:pt x="328163" y="204993"/>
                    <a:pt x="277395" y="238236"/>
                    <a:pt x="229770" y="247761"/>
                  </a:cubicBezTo>
                  <a:cubicBezTo>
                    <a:pt x="153570" y="266811"/>
                    <a:pt x="115470" y="266811"/>
                    <a:pt x="77370" y="257286"/>
                  </a:cubicBezTo>
                  <a:cubicBezTo>
                    <a:pt x="1265" y="238045"/>
                    <a:pt x="8123" y="231187"/>
                    <a:pt x="27" y="116316"/>
                  </a:cubicBezTo>
                  <a:close/>
                </a:path>
              </a:pathLst>
            </a:custGeom>
            <a:solidFill>
              <a:srgbClr val="B2B2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895CD69C-651C-4F05-B52B-447797C7EF60}"/>
                </a:ext>
              </a:extLst>
            </p:cNvPr>
            <p:cNvSpPr/>
            <p:nvPr/>
          </p:nvSpPr>
          <p:spPr>
            <a:xfrm>
              <a:off x="4539328" y="817625"/>
              <a:ext cx="103155" cy="524065"/>
            </a:xfrm>
            <a:custGeom>
              <a:avLst/>
              <a:gdLst>
                <a:gd name="connsiteX0" fmla="*/ 0 w 103155"/>
                <a:gd name="connsiteY0" fmla="*/ 524066 h 524065"/>
                <a:gd name="connsiteX1" fmla="*/ 0 w 103155"/>
                <a:gd name="connsiteY1" fmla="*/ 0 h 524065"/>
                <a:gd name="connsiteX2" fmla="*/ 47244 w 103155"/>
                <a:gd name="connsiteY2" fmla="*/ 95 h 524065"/>
                <a:gd name="connsiteX3" fmla="*/ 103156 w 103155"/>
                <a:gd name="connsiteY3" fmla="*/ 56960 h 524065"/>
                <a:gd name="connsiteX4" fmla="*/ 103061 w 103155"/>
                <a:gd name="connsiteY4" fmla="*/ 467011 h 524065"/>
                <a:gd name="connsiteX5" fmla="*/ 47339 w 103155"/>
                <a:gd name="connsiteY5" fmla="*/ 523970 h 524065"/>
                <a:gd name="connsiteX6" fmla="*/ 0 w 103155"/>
                <a:gd name="connsiteY6" fmla="*/ 524066 h 524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155" h="524065">
                  <a:moveTo>
                    <a:pt x="0" y="524066"/>
                  </a:moveTo>
                  <a:cubicBezTo>
                    <a:pt x="0" y="349377"/>
                    <a:pt x="0" y="174689"/>
                    <a:pt x="0" y="0"/>
                  </a:cubicBezTo>
                  <a:cubicBezTo>
                    <a:pt x="15812" y="191"/>
                    <a:pt x="31718" y="286"/>
                    <a:pt x="47244" y="95"/>
                  </a:cubicBezTo>
                  <a:cubicBezTo>
                    <a:pt x="102679" y="-476"/>
                    <a:pt x="102679" y="18574"/>
                    <a:pt x="103156" y="56960"/>
                  </a:cubicBezTo>
                  <a:cubicBezTo>
                    <a:pt x="103156" y="193643"/>
                    <a:pt x="103061" y="330327"/>
                    <a:pt x="103061" y="467011"/>
                  </a:cubicBezTo>
                  <a:cubicBezTo>
                    <a:pt x="102775" y="513874"/>
                    <a:pt x="93250" y="523399"/>
                    <a:pt x="47339" y="523970"/>
                  </a:cubicBezTo>
                  <a:cubicBezTo>
                    <a:pt x="31718" y="524066"/>
                    <a:pt x="15716" y="523875"/>
                    <a:pt x="0" y="524066"/>
                  </a:cubicBezTo>
                  <a:close/>
                </a:path>
              </a:pathLst>
            </a:custGeom>
            <a:solidFill>
              <a:srgbClr val="B4B4B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24B41635-418C-4B2A-9374-44C805AB4893}"/>
                </a:ext>
              </a:extLst>
            </p:cNvPr>
            <p:cNvSpPr/>
            <p:nvPr/>
          </p:nvSpPr>
          <p:spPr>
            <a:xfrm>
              <a:off x="5300192" y="360810"/>
              <a:ext cx="465840" cy="135634"/>
            </a:xfrm>
            <a:custGeom>
              <a:avLst/>
              <a:gdLst>
                <a:gd name="connsiteX0" fmla="*/ 465099 w 465840"/>
                <a:gd name="connsiteY0" fmla="*/ 86102 h 135634"/>
                <a:gd name="connsiteX1" fmla="*/ 355181 w 465840"/>
                <a:gd name="connsiteY1" fmla="*/ 125155 h 135634"/>
                <a:gd name="connsiteX2" fmla="*/ 1136 w 465840"/>
                <a:gd name="connsiteY2" fmla="*/ 86769 h 135634"/>
                <a:gd name="connsiteX3" fmla="*/ 35903 w 465840"/>
                <a:gd name="connsiteY3" fmla="*/ 33715 h 135634"/>
                <a:gd name="connsiteX4" fmla="*/ 424999 w 465840"/>
                <a:gd name="connsiteY4" fmla="*/ 30857 h 135634"/>
                <a:gd name="connsiteX5" fmla="*/ 465099 w 465840"/>
                <a:gd name="connsiteY5" fmla="*/ 86102 h 135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5840" h="135634">
                  <a:moveTo>
                    <a:pt x="465099" y="86102"/>
                  </a:moveTo>
                  <a:cubicBezTo>
                    <a:pt x="431476" y="107724"/>
                    <a:pt x="394900" y="120487"/>
                    <a:pt x="355181" y="125155"/>
                  </a:cubicBezTo>
                  <a:cubicBezTo>
                    <a:pt x="234213" y="139347"/>
                    <a:pt x="113817" y="148777"/>
                    <a:pt x="1136" y="86769"/>
                  </a:cubicBezTo>
                  <a:cubicBezTo>
                    <a:pt x="-4864" y="57527"/>
                    <a:pt x="13804" y="44002"/>
                    <a:pt x="35903" y="33715"/>
                  </a:cubicBezTo>
                  <a:cubicBezTo>
                    <a:pt x="151441" y="-19911"/>
                    <a:pt x="380041" y="-861"/>
                    <a:pt x="424999" y="30857"/>
                  </a:cubicBezTo>
                  <a:cubicBezTo>
                    <a:pt x="445954" y="45621"/>
                    <a:pt x="470433" y="54098"/>
                    <a:pt x="465099" y="86102"/>
                  </a:cubicBezTo>
                  <a:close/>
                </a:path>
              </a:pathLst>
            </a:custGeom>
            <a:solidFill>
              <a:srgbClr val="B2B2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D8E7419F-BC6C-4E09-B490-8AE2136D1E0C}"/>
                </a:ext>
              </a:extLst>
            </p:cNvPr>
            <p:cNvSpPr/>
            <p:nvPr/>
          </p:nvSpPr>
          <p:spPr>
            <a:xfrm>
              <a:off x="5461158" y="350763"/>
              <a:ext cx="141636" cy="33384"/>
            </a:xfrm>
            <a:custGeom>
              <a:avLst/>
              <a:gdLst>
                <a:gd name="connsiteX0" fmla="*/ 141637 w 141636"/>
                <a:gd name="connsiteY0" fmla="*/ 12806 h 33384"/>
                <a:gd name="connsiteX1" fmla="*/ 0 w 141636"/>
                <a:gd name="connsiteY1" fmla="*/ 18616 h 33384"/>
                <a:gd name="connsiteX2" fmla="*/ 141637 w 141636"/>
                <a:gd name="connsiteY2" fmla="*/ 12806 h 3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636" h="33384">
                  <a:moveTo>
                    <a:pt x="141637" y="12806"/>
                  </a:moveTo>
                  <a:cubicBezTo>
                    <a:pt x="95821" y="44048"/>
                    <a:pt x="47530" y="34428"/>
                    <a:pt x="0" y="18616"/>
                  </a:cubicBezTo>
                  <a:cubicBezTo>
                    <a:pt x="47625" y="-9959"/>
                    <a:pt x="95250" y="-434"/>
                    <a:pt x="141637" y="1280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9A641583-9D3C-4D23-86C0-88E7F13E9896}"/>
                </a:ext>
              </a:extLst>
            </p:cNvPr>
            <p:cNvSpPr/>
            <p:nvPr/>
          </p:nvSpPr>
          <p:spPr>
            <a:xfrm>
              <a:off x="4793056" y="5890259"/>
              <a:ext cx="421450" cy="97741"/>
            </a:xfrm>
            <a:custGeom>
              <a:avLst/>
              <a:gdLst>
                <a:gd name="connsiteX0" fmla="*/ 212711 w 421450"/>
                <a:gd name="connsiteY0" fmla="*/ 97727 h 97741"/>
                <a:gd name="connsiteX1" fmla="*/ 33356 w 421450"/>
                <a:gd name="connsiteY1" fmla="*/ 81439 h 97741"/>
                <a:gd name="connsiteX2" fmla="*/ 18 w 421450"/>
                <a:gd name="connsiteY2" fmla="*/ 49149 h 97741"/>
                <a:gd name="connsiteX3" fmla="*/ 36023 w 421450"/>
                <a:gd name="connsiteY3" fmla="*/ 13811 h 97741"/>
                <a:gd name="connsiteX4" fmla="*/ 386162 w 421450"/>
                <a:gd name="connsiteY4" fmla="*/ 13907 h 97741"/>
                <a:gd name="connsiteX5" fmla="*/ 421404 w 421450"/>
                <a:gd name="connsiteY5" fmla="*/ 49911 h 97741"/>
                <a:gd name="connsiteX6" fmla="*/ 387305 w 421450"/>
                <a:gd name="connsiteY6" fmla="*/ 81248 h 97741"/>
                <a:gd name="connsiteX7" fmla="*/ 212711 w 421450"/>
                <a:gd name="connsiteY7" fmla="*/ 97727 h 97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450" h="97741">
                  <a:moveTo>
                    <a:pt x="212711" y="97727"/>
                  </a:moveTo>
                  <a:cubicBezTo>
                    <a:pt x="152418" y="98013"/>
                    <a:pt x="92506" y="94393"/>
                    <a:pt x="33356" y="81439"/>
                  </a:cubicBezTo>
                  <a:cubicBezTo>
                    <a:pt x="15258" y="77439"/>
                    <a:pt x="590" y="72771"/>
                    <a:pt x="18" y="49149"/>
                  </a:cubicBezTo>
                  <a:cubicBezTo>
                    <a:pt x="-648" y="22670"/>
                    <a:pt x="16973" y="16859"/>
                    <a:pt x="36023" y="13811"/>
                  </a:cubicBezTo>
                  <a:cubicBezTo>
                    <a:pt x="152704" y="-4667"/>
                    <a:pt x="269576" y="-4572"/>
                    <a:pt x="386162" y="13907"/>
                  </a:cubicBezTo>
                  <a:cubicBezTo>
                    <a:pt x="405498" y="16955"/>
                    <a:pt x="422452" y="23622"/>
                    <a:pt x="421404" y="49911"/>
                  </a:cubicBezTo>
                  <a:cubicBezTo>
                    <a:pt x="420452" y="73724"/>
                    <a:pt x="405212" y="77343"/>
                    <a:pt x="387305" y="81248"/>
                  </a:cubicBezTo>
                  <a:cubicBezTo>
                    <a:pt x="329774" y="94012"/>
                    <a:pt x="271481" y="98013"/>
                    <a:pt x="212711" y="97727"/>
                  </a:cubicBezTo>
                  <a:close/>
                </a:path>
              </a:pathLst>
            </a:custGeom>
            <a:solidFill>
              <a:srgbClr val="F5A20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B1B0DF1A-92DE-410A-ACF1-8191EF0E3CB0}"/>
                </a:ext>
              </a:extLst>
            </p:cNvPr>
            <p:cNvSpPr/>
            <p:nvPr/>
          </p:nvSpPr>
          <p:spPr>
            <a:xfrm>
              <a:off x="5720333" y="6243806"/>
              <a:ext cx="73723" cy="22214"/>
            </a:xfrm>
            <a:custGeom>
              <a:avLst/>
              <a:gdLst>
                <a:gd name="connsiteX0" fmla="*/ 38767 w 73723"/>
                <a:gd name="connsiteY0" fmla="*/ 22215 h 22214"/>
                <a:gd name="connsiteX1" fmla="*/ 0 w 73723"/>
                <a:gd name="connsiteY1" fmla="*/ 19929 h 22214"/>
                <a:gd name="connsiteX2" fmla="*/ 73724 w 73723"/>
                <a:gd name="connsiteY2" fmla="*/ 19739 h 22214"/>
                <a:gd name="connsiteX3" fmla="*/ 38767 w 73723"/>
                <a:gd name="connsiteY3" fmla="*/ 22215 h 22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723" h="22214">
                  <a:moveTo>
                    <a:pt x="38767" y="22215"/>
                  </a:moveTo>
                  <a:cubicBezTo>
                    <a:pt x="22003" y="21262"/>
                    <a:pt x="5334" y="20215"/>
                    <a:pt x="0" y="19929"/>
                  </a:cubicBezTo>
                  <a:cubicBezTo>
                    <a:pt x="16764" y="31073"/>
                    <a:pt x="46673" y="-29887"/>
                    <a:pt x="73724" y="19739"/>
                  </a:cubicBezTo>
                  <a:cubicBezTo>
                    <a:pt x="62103" y="20595"/>
                    <a:pt x="50387" y="21358"/>
                    <a:pt x="38767" y="22215"/>
                  </a:cubicBezTo>
                  <a:close/>
                </a:path>
              </a:pathLst>
            </a:custGeom>
            <a:solidFill>
              <a:srgbClr val="FEE42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FF919298-2BFE-4563-BDF2-70A902681E8F}"/>
                </a:ext>
              </a:extLst>
            </p:cNvPr>
            <p:cNvSpPr/>
            <p:nvPr/>
          </p:nvSpPr>
          <p:spPr>
            <a:xfrm>
              <a:off x="6242772" y="4721748"/>
              <a:ext cx="538615" cy="988408"/>
            </a:xfrm>
            <a:custGeom>
              <a:avLst/>
              <a:gdLst>
                <a:gd name="connsiteX0" fmla="*/ 247657 w 538615"/>
                <a:gd name="connsiteY0" fmla="*/ 555959 h 988408"/>
                <a:gd name="connsiteX1" fmla="*/ 199746 w 538615"/>
                <a:gd name="connsiteY1" fmla="*/ 486236 h 988408"/>
                <a:gd name="connsiteX2" fmla="*/ 55443 w 538615"/>
                <a:gd name="connsiteY2" fmla="*/ 270971 h 988408"/>
                <a:gd name="connsiteX3" fmla="*/ 231179 w 538615"/>
                <a:gd name="connsiteY3" fmla="*/ 78947 h 988408"/>
                <a:gd name="connsiteX4" fmla="*/ 276042 w 538615"/>
                <a:gd name="connsiteY4" fmla="*/ 31512 h 988408"/>
                <a:gd name="connsiteX5" fmla="*/ 319666 w 538615"/>
                <a:gd name="connsiteY5" fmla="*/ 556 h 988408"/>
                <a:gd name="connsiteX6" fmla="*/ 347003 w 538615"/>
                <a:gd name="connsiteY6" fmla="*/ 37513 h 988408"/>
                <a:gd name="connsiteX7" fmla="*/ 381960 w 538615"/>
                <a:gd name="connsiteY7" fmla="*/ 91996 h 988408"/>
                <a:gd name="connsiteX8" fmla="*/ 536169 w 538615"/>
                <a:gd name="connsiteY8" fmla="*/ 261732 h 988408"/>
                <a:gd name="connsiteX9" fmla="*/ 515690 w 538615"/>
                <a:gd name="connsiteY9" fmla="*/ 296593 h 988408"/>
                <a:gd name="connsiteX10" fmla="*/ 431585 w 538615"/>
                <a:gd name="connsiteY10" fmla="*/ 245158 h 988408"/>
                <a:gd name="connsiteX11" fmla="*/ 405105 w 538615"/>
                <a:gd name="connsiteY11" fmla="*/ 201438 h 988408"/>
                <a:gd name="connsiteX12" fmla="*/ 345003 w 538615"/>
                <a:gd name="connsiteY12" fmla="*/ 179912 h 988408"/>
                <a:gd name="connsiteX13" fmla="*/ 333477 w 538615"/>
                <a:gd name="connsiteY13" fmla="*/ 231442 h 988408"/>
                <a:gd name="connsiteX14" fmla="*/ 323762 w 538615"/>
                <a:gd name="connsiteY14" fmla="*/ 387557 h 988408"/>
                <a:gd name="connsiteX15" fmla="*/ 359004 w 538615"/>
                <a:gd name="connsiteY15" fmla="*/ 444040 h 988408"/>
                <a:gd name="connsiteX16" fmla="*/ 503403 w 538615"/>
                <a:gd name="connsiteY16" fmla="*/ 546434 h 988408"/>
                <a:gd name="connsiteX17" fmla="*/ 355575 w 538615"/>
                <a:gd name="connsiteY17" fmla="*/ 885238 h 988408"/>
                <a:gd name="connsiteX18" fmla="*/ 293663 w 538615"/>
                <a:gd name="connsiteY18" fmla="*/ 955438 h 988408"/>
                <a:gd name="connsiteX19" fmla="*/ 264897 w 538615"/>
                <a:gd name="connsiteY19" fmla="*/ 987251 h 988408"/>
                <a:gd name="connsiteX20" fmla="*/ 219844 w 538615"/>
                <a:gd name="connsiteY20" fmla="*/ 953628 h 988408"/>
                <a:gd name="connsiteX21" fmla="*/ 151359 w 538615"/>
                <a:gd name="connsiteY21" fmla="*/ 867521 h 988408"/>
                <a:gd name="connsiteX22" fmla="*/ 960 w 538615"/>
                <a:gd name="connsiteY22" fmla="*/ 676355 h 988408"/>
                <a:gd name="connsiteX23" fmla="*/ 31725 w 538615"/>
                <a:gd name="connsiteY23" fmla="*/ 646923 h 988408"/>
                <a:gd name="connsiteX24" fmla="*/ 93638 w 538615"/>
                <a:gd name="connsiteY24" fmla="*/ 662448 h 988408"/>
                <a:gd name="connsiteX25" fmla="*/ 135357 w 538615"/>
                <a:gd name="connsiteY25" fmla="*/ 751031 h 988408"/>
                <a:gd name="connsiteX26" fmla="*/ 178601 w 538615"/>
                <a:gd name="connsiteY26" fmla="*/ 779606 h 988408"/>
                <a:gd name="connsiteX27" fmla="*/ 236037 w 538615"/>
                <a:gd name="connsiteY27" fmla="*/ 744459 h 988408"/>
                <a:gd name="connsiteX28" fmla="*/ 247657 w 538615"/>
                <a:gd name="connsiteY28" fmla="*/ 555959 h 98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8615" h="988408">
                  <a:moveTo>
                    <a:pt x="247657" y="555959"/>
                  </a:moveTo>
                  <a:cubicBezTo>
                    <a:pt x="258420" y="513668"/>
                    <a:pt x="231560" y="498809"/>
                    <a:pt x="199746" y="486236"/>
                  </a:cubicBezTo>
                  <a:cubicBezTo>
                    <a:pt x="102401" y="447755"/>
                    <a:pt x="51252" y="379937"/>
                    <a:pt x="55443" y="270971"/>
                  </a:cubicBezTo>
                  <a:cubicBezTo>
                    <a:pt x="59634" y="161148"/>
                    <a:pt x="112116" y="97616"/>
                    <a:pt x="231179" y="78947"/>
                  </a:cubicBezTo>
                  <a:cubicBezTo>
                    <a:pt x="263945" y="73803"/>
                    <a:pt x="280995" y="67802"/>
                    <a:pt x="276042" y="31512"/>
                  </a:cubicBezTo>
                  <a:cubicBezTo>
                    <a:pt x="271184" y="-4206"/>
                    <a:pt x="297473" y="-301"/>
                    <a:pt x="319666" y="556"/>
                  </a:cubicBezTo>
                  <a:cubicBezTo>
                    <a:pt x="343764" y="1413"/>
                    <a:pt x="356147" y="13129"/>
                    <a:pt x="347003" y="37513"/>
                  </a:cubicBezTo>
                  <a:cubicBezTo>
                    <a:pt x="333763" y="72660"/>
                    <a:pt x="350241" y="83424"/>
                    <a:pt x="381960" y="91996"/>
                  </a:cubicBezTo>
                  <a:cubicBezTo>
                    <a:pt x="468447" y="115427"/>
                    <a:pt x="515595" y="176387"/>
                    <a:pt x="536169" y="261732"/>
                  </a:cubicBezTo>
                  <a:cubicBezTo>
                    <a:pt x="541408" y="283544"/>
                    <a:pt x="539789" y="289735"/>
                    <a:pt x="515690" y="296593"/>
                  </a:cubicBezTo>
                  <a:cubicBezTo>
                    <a:pt x="465398" y="311071"/>
                    <a:pt x="439110" y="296784"/>
                    <a:pt x="431585" y="245158"/>
                  </a:cubicBezTo>
                  <a:cubicBezTo>
                    <a:pt x="429013" y="227442"/>
                    <a:pt x="419297" y="212773"/>
                    <a:pt x="405105" y="201438"/>
                  </a:cubicBezTo>
                  <a:cubicBezTo>
                    <a:pt x="387294" y="187341"/>
                    <a:pt x="365767" y="172578"/>
                    <a:pt x="345003" y="179912"/>
                  </a:cubicBezTo>
                  <a:cubicBezTo>
                    <a:pt x="323667" y="187436"/>
                    <a:pt x="333763" y="213535"/>
                    <a:pt x="333477" y="231442"/>
                  </a:cubicBezTo>
                  <a:cubicBezTo>
                    <a:pt x="332620" y="283639"/>
                    <a:pt x="332620" y="335741"/>
                    <a:pt x="323762" y="387557"/>
                  </a:cubicBezTo>
                  <a:cubicBezTo>
                    <a:pt x="318904" y="416037"/>
                    <a:pt x="328905" y="431943"/>
                    <a:pt x="359004" y="444040"/>
                  </a:cubicBezTo>
                  <a:cubicBezTo>
                    <a:pt x="414345" y="466328"/>
                    <a:pt x="470256" y="490427"/>
                    <a:pt x="503403" y="546434"/>
                  </a:cubicBezTo>
                  <a:cubicBezTo>
                    <a:pt x="564459" y="649304"/>
                    <a:pt x="544647" y="857234"/>
                    <a:pt x="355575" y="885238"/>
                  </a:cubicBezTo>
                  <a:cubicBezTo>
                    <a:pt x="311474" y="891810"/>
                    <a:pt x="284900" y="904574"/>
                    <a:pt x="293663" y="955438"/>
                  </a:cubicBezTo>
                  <a:cubicBezTo>
                    <a:pt x="296901" y="974297"/>
                    <a:pt x="288614" y="993347"/>
                    <a:pt x="264897" y="987251"/>
                  </a:cubicBezTo>
                  <a:cubicBezTo>
                    <a:pt x="246609" y="982488"/>
                    <a:pt x="210033" y="987441"/>
                    <a:pt x="219844" y="953628"/>
                  </a:cubicBezTo>
                  <a:cubicBezTo>
                    <a:pt x="238989" y="887905"/>
                    <a:pt x="193936" y="881904"/>
                    <a:pt x="151359" y="867521"/>
                  </a:cubicBezTo>
                  <a:cubicBezTo>
                    <a:pt x="60300" y="836851"/>
                    <a:pt x="18867" y="765509"/>
                    <a:pt x="960" y="676355"/>
                  </a:cubicBezTo>
                  <a:cubicBezTo>
                    <a:pt x="-4279" y="650161"/>
                    <a:pt x="12771" y="648542"/>
                    <a:pt x="31725" y="646923"/>
                  </a:cubicBezTo>
                  <a:cubicBezTo>
                    <a:pt x="54585" y="644922"/>
                    <a:pt x="82970" y="621777"/>
                    <a:pt x="93638" y="662448"/>
                  </a:cubicBezTo>
                  <a:cubicBezTo>
                    <a:pt x="102115" y="694833"/>
                    <a:pt x="109449" y="726742"/>
                    <a:pt x="135357" y="751031"/>
                  </a:cubicBezTo>
                  <a:cubicBezTo>
                    <a:pt x="148406" y="763223"/>
                    <a:pt x="162122" y="773224"/>
                    <a:pt x="178601" y="779606"/>
                  </a:cubicBezTo>
                  <a:cubicBezTo>
                    <a:pt x="221273" y="796084"/>
                    <a:pt x="232607" y="790559"/>
                    <a:pt x="236037" y="744459"/>
                  </a:cubicBezTo>
                  <a:cubicBezTo>
                    <a:pt x="240799" y="681594"/>
                    <a:pt x="232512" y="617776"/>
                    <a:pt x="247657" y="555959"/>
                  </a:cubicBezTo>
                  <a:close/>
                </a:path>
              </a:pathLst>
            </a:custGeom>
            <a:solidFill>
              <a:srgbClr val="F2A9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768C3511-BCCB-4B31-B27A-3C7DBC33664B}"/>
                </a:ext>
              </a:extLst>
            </p:cNvPr>
            <p:cNvSpPr/>
            <p:nvPr/>
          </p:nvSpPr>
          <p:spPr>
            <a:xfrm>
              <a:off x="6479851" y="4036314"/>
              <a:ext cx="48106" cy="503491"/>
            </a:xfrm>
            <a:custGeom>
              <a:avLst/>
              <a:gdLst>
                <a:gd name="connsiteX0" fmla="*/ 19532 w 48106"/>
                <a:gd name="connsiteY0" fmla="*/ 190 h 503491"/>
                <a:gd name="connsiteX1" fmla="*/ 48107 w 48106"/>
                <a:gd name="connsiteY1" fmla="*/ 0 h 503491"/>
                <a:gd name="connsiteX2" fmla="*/ 5244 w 48106"/>
                <a:gd name="connsiteY2" fmla="*/ 503491 h 503491"/>
                <a:gd name="connsiteX3" fmla="*/ 19532 w 48106"/>
                <a:gd name="connsiteY3" fmla="*/ 190 h 503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06" h="503491">
                  <a:moveTo>
                    <a:pt x="19532" y="190"/>
                  </a:moveTo>
                  <a:cubicBezTo>
                    <a:pt x="29057" y="95"/>
                    <a:pt x="38582" y="95"/>
                    <a:pt x="48107" y="0"/>
                  </a:cubicBezTo>
                  <a:cubicBezTo>
                    <a:pt x="21341" y="166783"/>
                    <a:pt x="18293" y="335471"/>
                    <a:pt x="5244" y="503491"/>
                  </a:cubicBezTo>
                  <a:cubicBezTo>
                    <a:pt x="-8472" y="335185"/>
                    <a:pt x="7720" y="167735"/>
                    <a:pt x="19532" y="190"/>
                  </a:cubicBezTo>
                  <a:close/>
                </a:path>
              </a:pathLst>
            </a:custGeom>
            <a:solidFill>
              <a:srgbClr val="F2BE0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848326F7-40D0-44FC-B849-A512F6DB292E}"/>
                </a:ext>
              </a:extLst>
            </p:cNvPr>
            <p:cNvSpPr/>
            <p:nvPr/>
          </p:nvSpPr>
          <p:spPr>
            <a:xfrm>
              <a:off x="4860225" y="5902980"/>
              <a:ext cx="296132" cy="48084"/>
            </a:xfrm>
            <a:custGeom>
              <a:avLst/>
              <a:gdLst>
                <a:gd name="connsiteX0" fmla="*/ 158782 w 296132"/>
                <a:gd name="connsiteY0" fmla="*/ 1853 h 48084"/>
                <a:gd name="connsiteX1" fmla="*/ 296132 w 296132"/>
                <a:gd name="connsiteY1" fmla="*/ 19474 h 48084"/>
                <a:gd name="connsiteX2" fmla="*/ 0 w 296132"/>
                <a:gd name="connsiteY2" fmla="*/ 18902 h 48084"/>
                <a:gd name="connsiteX3" fmla="*/ 116110 w 296132"/>
                <a:gd name="connsiteY3" fmla="*/ 234 h 48084"/>
                <a:gd name="connsiteX4" fmla="*/ 123920 w 296132"/>
                <a:gd name="connsiteY4" fmla="*/ 2805 h 48084"/>
                <a:gd name="connsiteX5" fmla="*/ 159449 w 296132"/>
                <a:gd name="connsiteY5" fmla="*/ 28142 h 48084"/>
                <a:gd name="connsiteX6" fmla="*/ 158782 w 296132"/>
                <a:gd name="connsiteY6" fmla="*/ 1853 h 48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6132" h="48084">
                  <a:moveTo>
                    <a:pt x="158782" y="1853"/>
                  </a:moveTo>
                  <a:cubicBezTo>
                    <a:pt x="204407" y="-4148"/>
                    <a:pt x="258032" y="9949"/>
                    <a:pt x="296132" y="19474"/>
                  </a:cubicBezTo>
                  <a:cubicBezTo>
                    <a:pt x="229457" y="57574"/>
                    <a:pt x="69723" y="57860"/>
                    <a:pt x="0" y="18902"/>
                  </a:cubicBezTo>
                  <a:cubicBezTo>
                    <a:pt x="40577" y="4615"/>
                    <a:pt x="77629" y="-1291"/>
                    <a:pt x="116110" y="234"/>
                  </a:cubicBezTo>
                  <a:cubicBezTo>
                    <a:pt x="118777" y="329"/>
                    <a:pt x="122682" y="996"/>
                    <a:pt x="123920" y="2805"/>
                  </a:cubicBezTo>
                  <a:cubicBezTo>
                    <a:pt x="141542" y="28237"/>
                    <a:pt x="144304" y="29761"/>
                    <a:pt x="159449" y="28142"/>
                  </a:cubicBezTo>
                  <a:cubicBezTo>
                    <a:pt x="191548" y="24808"/>
                    <a:pt x="175736" y="12902"/>
                    <a:pt x="158782" y="1853"/>
                  </a:cubicBezTo>
                  <a:close/>
                </a:path>
              </a:pathLst>
            </a:custGeom>
            <a:solidFill>
              <a:srgbClr val="FDD8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ACC499FB-1042-4B7D-8401-89CA23C51B65}"/>
                </a:ext>
              </a:extLst>
            </p:cNvPr>
            <p:cNvSpPr/>
            <p:nvPr/>
          </p:nvSpPr>
          <p:spPr>
            <a:xfrm>
              <a:off x="6547086" y="5260172"/>
              <a:ext cx="134572" cy="254639"/>
            </a:xfrm>
            <a:custGeom>
              <a:avLst/>
              <a:gdLst>
                <a:gd name="connsiteX0" fmla="*/ 16 w 134572"/>
                <a:gd name="connsiteY0" fmla="*/ 179078 h 254639"/>
                <a:gd name="connsiteX1" fmla="*/ 9637 w 134572"/>
                <a:gd name="connsiteY1" fmla="*/ 22678 h 254639"/>
                <a:gd name="connsiteX2" fmla="*/ 33640 w 134572"/>
                <a:gd name="connsiteY2" fmla="*/ 1438 h 254639"/>
                <a:gd name="connsiteX3" fmla="*/ 132795 w 134572"/>
                <a:gd name="connsiteY3" fmla="*/ 97354 h 254639"/>
                <a:gd name="connsiteX4" fmla="*/ 61643 w 134572"/>
                <a:gd name="connsiteY4" fmla="*/ 244706 h 254639"/>
                <a:gd name="connsiteX5" fmla="*/ 16 w 134572"/>
                <a:gd name="connsiteY5" fmla="*/ 179078 h 254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572" h="254639">
                  <a:moveTo>
                    <a:pt x="16" y="179078"/>
                  </a:moveTo>
                  <a:cubicBezTo>
                    <a:pt x="6113" y="136407"/>
                    <a:pt x="11732" y="79733"/>
                    <a:pt x="9637" y="22678"/>
                  </a:cubicBezTo>
                  <a:cubicBezTo>
                    <a:pt x="9065" y="6581"/>
                    <a:pt x="10399" y="-3992"/>
                    <a:pt x="33640" y="1438"/>
                  </a:cubicBezTo>
                  <a:cubicBezTo>
                    <a:pt x="88028" y="14105"/>
                    <a:pt x="126032" y="48681"/>
                    <a:pt x="132795" y="97354"/>
                  </a:cubicBezTo>
                  <a:cubicBezTo>
                    <a:pt x="142034" y="163648"/>
                    <a:pt x="114793" y="220036"/>
                    <a:pt x="61643" y="244706"/>
                  </a:cubicBezTo>
                  <a:cubicBezTo>
                    <a:pt x="13637" y="266804"/>
                    <a:pt x="-555" y="254993"/>
                    <a:pt x="16" y="179078"/>
                  </a:cubicBezTo>
                  <a:close/>
                </a:path>
              </a:pathLst>
            </a:custGeom>
            <a:solidFill>
              <a:srgbClr val="FEE42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DA17ED85-30B5-4F05-93A8-93D2478C1213}"/>
                </a:ext>
              </a:extLst>
            </p:cNvPr>
            <p:cNvSpPr/>
            <p:nvPr/>
          </p:nvSpPr>
          <p:spPr>
            <a:xfrm>
              <a:off x="6393902" y="4894989"/>
              <a:ext cx="116910" cy="225106"/>
            </a:xfrm>
            <a:custGeom>
              <a:avLst/>
              <a:gdLst>
                <a:gd name="connsiteX0" fmla="*/ 116911 w 116910"/>
                <a:gd name="connsiteY0" fmla="*/ 53534 h 225106"/>
                <a:gd name="connsiteX1" fmla="*/ 105005 w 116910"/>
                <a:gd name="connsiteY1" fmla="*/ 204791 h 225106"/>
                <a:gd name="connsiteX2" fmla="*/ 81383 w 116910"/>
                <a:gd name="connsiteY2" fmla="*/ 224603 h 225106"/>
                <a:gd name="connsiteX3" fmla="*/ 134 w 116910"/>
                <a:gd name="connsiteY3" fmla="*/ 99254 h 225106"/>
                <a:gd name="connsiteX4" fmla="*/ 90527 w 116910"/>
                <a:gd name="connsiteY4" fmla="*/ 3 h 225106"/>
                <a:gd name="connsiteX5" fmla="*/ 116911 w 116910"/>
                <a:gd name="connsiteY5" fmla="*/ 53534 h 225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910" h="225106">
                  <a:moveTo>
                    <a:pt x="116911" y="53534"/>
                  </a:moveTo>
                  <a:cubicBezTo>
                    <a:pt x="108815" y="103921"/>
                    <a:pt x="102909" y="154023"/>
                    <a:pt x="105005" y="204791"/>
                  </a:cubicBezTo>
                  <a:cubicBezTo>
                    <a:pt x="105671" y="220412"/>
                    <a:pt x="98909" y="227079"/>
                    <a:pt x="81383" y="224603"/>
                  </a:cubicBezTo>
                  <a:cubicBezTo>
                    <a:pt x="32138" y="217459"/>
                    <a:pt x="-2437" y="165072"/>
                    <a:pt x="134" y="99254"/>
                  </a:cubicBezTo>
                  <a:cubicBezTo>
                    <a:pt x="2135" y="48962"/>
                    <a:pt x="45569" y="-473"/>
                    <a:pt x="90527" y="3"/>
                  </a:cubicBezTo>
                  <a:cubicBezTo>
                    <a:pt x="133294" y="384"/>
                    <a:pt x="106052" y="35913"/>
                    <a:pt x="116911" y="53534"/>
                  </a:cubicBezTo>
                  <a:close/>
                </a:path>
              </a:pathLst>
            </a:custGeom>
            <a:solidFill>
              <a:srgbClr val="FEE42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C9195D3D-CEC3-41A0-85DC-D6DAB792FDD2}"/>
                </a:ext>
              </a:extLst>
            </p:cNvPr>
            <p:cNvSpPr/>
            <p:nvPr/>
          </p:nvSpPr>
          <p:spPr>
            <a:xfrm>
              <a:off x="6137433" y="940879"/>
              <a:ext cx="323850" cy="521220"/>
            </a:xfrm>
            <a:custGeom>
              <a:avLst/>
              <a:gdLst>
                <a:gd name="connsiteX0" fmla="*/ 9525 w 323850"/>
                <a:gd name="connsiteY0" fmla="*/ 0 h 521220"/>
                <a:gd name="connsiteX1" fmla="*/ 323850 w 323850"/>
                <a:gd name="connsiteY1" fmla="*/ 438150 h 521220"/>
                <a:gd name="connsiteX2" fmla="*/ 0 w 323850"/>
                <a:gd name="connsiteY2" fmla="*/ 514350 h 521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850" h="521220">
                  <a:moveTo>
                    <a:pt x="9525" y="0"/>
                  </a:moveTo>
                  <a:cubicBezTo>
                    <a:pt x="183261" y="76962"/>
                    <a:pt x="285750" y="190500"/>
                    <a:pt x="323850" y="438150"/>
                  </a:cubicBezTo>
                  <a:cubicBezTo>
                    <a:pt x="209550" y="514350"/>
                    <a:pt x="85725" y="533400"/>
                    <a:pt x="0" y="514350"/>
                  </a:cubicBezTo>
                </a:path>
              </a:pathLst>
            </a:custGeom>
            <a:solidFill>
              <a:srgbClr val="C5C5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836619CC-81ED-4CFF-81D1-D6E8B9021DF9}"/>
                </a:ext>
              </a:extLst>
            </p:cNvPr>
            <p:cNvSpPr/>
            <p:nvPr/>
          </p:nvSpPr>
          <p:spPr>
            <a:xfrm>
              <a:off x="5822281" y="3512629"/>
              <a:ext cx="1517964" cy="523793"/>
            </a:xfrm>
            <a:custGeom>
              <a:avLst/>
              <a:gdLst>
                <a:gd name="connsiteX0" fmla="*/ 1506730 w 1517964"/>
                <a:gd name="connsiteY0" fmla="*/ 69342 h 523793"/>
                <a:gd name="connsiteX1" fmla="*/ 1451294 w 1517964"/>
                <a:gd name="connsiteY1" fmla="*/ 16669 h 523793"/>
                <a:gd name="connsiteX2" fmla="*/ 729585 w 1517964"/>
                <a:gd name="connsiteY2" fmla="*/ 0 h 523793"/>
                <a:gd name="connsiteX3" fmla="*/ 83980 w 1517964"/>
                <a:gd name="connsiteY3" fmla="*/ 48959 h 523793"/>
                <a:gd name="connsiteX4" fmla="*/ 36451 w 1517964"/>
                <a:gd name="connsiteY4" fmla="*/ 89726 h 523793"/>
                <a:gd name="connsiteX5" fmla="*/ 4256 w 1517964"/>
                <a:gd name="connsiteY5" fmla="*/ 428815 h 523793"/>
                <a:gd name="connsiteX6" fmla="*/ 677197 w 1517964"/>
                <a:gd name="connsiteY6" fmla="*/ 523780 h 523793"/>
                <a:gd name="connsiteX7" fmla="*/ 1089916 w 1517964"/>
                <a:gd name="connsiteY7" fmla="*/ 486823 h 523793"/>
                <a:gd name="connsiteX8" fmla="*/ 1483584 w 1517964"/>
                <a:gd name="connsiteY8" fmla="*/ 419100 h 523793"/>
                <a:gd name="connsiteX9" fmla="*/ 1506730 w 1517964"/>
                <a:gd name="connsiteY9" fmla="*/ 69342 h 523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7964" h="523793">
                  <a:moveTo>
                    <a:pt x="1506730" y="69342"/>
                  </a:moveTo>
                  <a:cubicBezTo>
                    <a:pt x="1500729" y="34957"/>
                    <a:pt x="1489109" y="14002"/>
                    <a:pt x="1451294" y="16669"/>
                  </a:cubicBezTo>
                  <a:cubicBezTo>
                    <a:pt x="1448818" y="16573"/>
                    <a:pt x="1036385" y="0"/>
                    <a:pt x="729585" y="0"/>
                  </a:cubicBezTo>
                  <a:cubicBezTo>
                    <a:pt x="401068" y="0"/>
                    <a:pt x="172372" y="38100"/>
                    <a:pt x="83980" y="48959"/>
                  </a:cubicBezTo>
                  <a:cubicBezTo>
                    <a:pt x="58453" y="50578"/>
                    <a:pt x="46547" y="66675"/>
                    <a:pt x="36451" y="89726"/>
                  </a:cubicBezTo>
                  <a:cubicBezTo>
                    <a:pt x="-11936" y="199454"/>
                    <a:pt x="446" y="314420"/>
                    <a:pt x="4256" y="428815"/>
                  </a:cubicBezTo>
                  <a:cubicBezTo>
                    <a:pt x="222855" y="501110"/>
                    <a:pt x="448312" y="524447"/>
                    <a:pt x="677197" y="523780"/>
                  </a:cubicBezTo>
                  <a:cubicBezTo>
                    <a:pt x="743872" y="523875"/>
                    <a:pt x="962471" y="508254"/>
                    <a:pt x="1089916" y="486823"/>
                  </a:cubicBezTo>
                  <a:cubicBezTo>
                    <a:pt x="1221266" y="464820"/>
                    <a:pt x="1352996" y="445675"/>
                    <a:pt x="1483584" y="419100"/>
                  </a:cubicBezTo>
                  <a:cubicBezTo>
                    <a:pt x="1519303" y="304419"/>
                    <a:pt x="1527494" y="188214"/>
                    <a:pt x="1506730" y="69342"/>
                  </a:cubicBezTo>
                  <a:close/>
                </a:path>
              </a:pathLst>
            </a:custGeom>
            <a:solidFill>
              <a:srgbClr val="E8D3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71758CCB-161D-4B3D-B683-3AB77222D9C7}"/>
                </a:ext>
              </a:extLst>
            </p:cNvPr>
            <p:cNvSpPr/>
            <p:nvPr/>
          </p:nvSpPr>
          <p:spPr>
            <a:xfrm>
              <a:off x="5999035" y="4006405"/>
              <a:ext cx="103632" cy="464820"/>
            </a:xfrm>
            <a:custGeom>
              <a:avLst/>
              <a:gdLst>
                <a:gd name="connsiteX0" fmla="*/ 78296 w 103632"/>
                <a:gd name="connsiteY0" fmla="*/ 0 h 464820"/>
                <a:gd name="connsiteX1" fmla="*/ 103632 w 103632"/>
                <a:gd name="connsiteY1" fmla="*/ 3429 h 464820"/>
                <a:gd name="connsiteX2" fmla="*/ 0 w 103632"/>
                <a:gd name="connsiteY2" fmla="*/ 464820 h 464820"/>
                <a:gd name="connsiteX3" fmla="*/ 78296 w 103632"/>
                <a:gd name="connsiteY3" fmla="*/ 0 h 46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632" h="464820">
                  <a:moveTo>
                    <a:pt x="78296" y="0"/>
                  </a:moveTo>
                  <a:cubicBezTo>
                    <a:pt x="86773" y="1143"/>
                    <a:pt x="95155" y="2286"/>
                    <a:pt x="103632" y="3429"/>
                  </a:cubicBezTo>
                  <a:cubicBezTo>
                    <a:pt x="58198" y="154686"/>
                    <a:pt x="33433" y="310705"/>
                    <a:pt x="0" y="464820"/>
                  </a:cubicBezTo>
                  <a:cubicBezTo>
                    <a:pt x="9715" y="307086"/>
                    <a:pt x="46006" y="153924"/>
                    <a:pt x="78296" y="0"/>
                  </a:cubicBezTo>
                  <a:close/>
                </a:path>
              </a:pathLst>
            </a:custGeom>
            <a:solidFill>
              <a:srgbClr val="F2BE0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0875B807-2D22-4DB8-B084-290A7D058965}"/>
                </a:ext>
              </a:extLst>
            </p:cNvPr>
            <p:cNvSpPr/>
            <p:nvPr/>
          </p:nvSpPr>
          <p:spPr>
            <a:xfrm>
              <a:off x="6907148" y="3995451"/>
              <a:ext cx="98964" cy="431291"/>
            </a:xfrm>
            <a:custGeom>
              <a:avLst/>
              <a:gdLst>
                <a:gd name="connsiteX0" fmla="*/ 25337 w 98964"/>
                <a:gd name="connsiteY0" fmla="*/ 0 h 431291"/>
                <a:gd name="connsiteX1" fmla="*/ 0 w 98964"/>
                <a:gd name="connsiteY1" fmla="*/ 3429 h 431291"/>
                <a:gd name="connsiteX2" fmla="*/ 98965 w 98964"/>
                <a:gd name="connsiteY2" fmla="*/ 431292 h 431291"/>
                <a:gd name="connsiteX3" fmla="*/ 25337 w 98964"/>
                <a:gd name="connsiteY3" fmla="*/ 0 h 43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964" h="431291">
                  <a:moveTo>
                    <a:pt x="25337" y="0"/>
                  </a:moveTo>
                  <a:cubicBezTo>
                    <a:pt x="16859" y="1143"/>
                    <a:pt x="8477" y="2286"/>
                    <a:pt x="0" y="3429"/>
                  </a:cubicBezTo>
                  <a:cubicBezTo>
                    <a:pt x="43910" y="143542"/>
                    <a:pt x="67056" y="288417"/>
                    <a:pt x="98965" y="431292"/>
                  </a:cubicBezTo>
                  <a:cubicBezTo>
                    <a:pt x="90678" y="284797"/>
                    <a:pt x="56007" y="142780"/>
                    <a:pt x="25337" y="0"/>
                  </a:cubicBezTo>
                  <a:close/>
                </a:path>
              </a:pathLst>
            </a:custGeom>
            <a:solidFill>
              <a:srgbClr val="F2BE0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BF761265-079C-4874-9325-DBB733B43EAA}"/>
                </a:ext>
              </a:extLst>
            </p:cNvPr>
            <p:cNvSpPr/>
            <p:nvPr/>
          </p:nvSpPr>
          <p:spPr>
            <a:xfrm>
              <a:off x="6815422" y="5721286"/>
              <a:ext cx="73723" cy="73723"/>
            </a:xfrm>
            <a:custGeom>
              <a:avLst/>
              <a:gdLst>
                <a:gd name="connsiteX0" fmla="*/ 58674 w 73723"/>
                <a:gd name="connsiteY0" fmla="*/ 71152 h 73723"/>
                <a:gd name="connsiteX1" fmla="*/ 2572 w 73723"/>
                <a:gd name="connsiteY1" fmla="*/ 15049 h 73723"/>
                <a:gd name="connsiteX2" fmla="*/ 2572 w 73723"/>
                <a:gd name="connsiteY2" fmla="*/ 2572 h 73723"/>
                <a:gd name="connsiteX3" fmla="*/ 2572 w 73723"/>
                <a:gd name="connsiteY3" fmla="*/ 2572 h 73723"/>
                <a:gd name="connsiteX4" fmla="*/ 15049 w 73723"/>
                <a:gd name="connsiteY4" fmla="*/ 2572 h 73723"/>
                <a:gd name="connsiteX5" fmla="*/ 71152 w 73723"/>
                <a:gd name="connsiteY5" fmla="*/ 58674 h 73723"/>
                <a:gd name="connsiteX6" fmla="*/ 71152 w 73723"/>
                <a:gd name="connsiteY6" fmla="*/ 71152 h 73723"/>
                <a:gd name="connsiteX7" fmla="*/ 71152 w 73723"/>
                <a:gd name="connsiteY7" fmla="*/ 71152 h 73723"/>
                <a:gd name="connsiteX8" fmla="*/ 58674 w 73723"/>
                <a:gd name="connsiteY8" fmla="*/ 71152 h 7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723" h="73723">
                  <a:moveTo>
                    <a:pt x="58674" y="71152"/>
                  </a:moveTo>
                  <a:lnTo>
                    <a:pt x="2572" y="15049"/>
                  </a:lnTo>
                  <a:cubicBezTo>
                    <a:pt x="-857" y="11621"/>
                    <a:pt x="-857" y="6001"/>
                    <a:pt x="2572" y="2572"/>
                  </a:cubicBezTo>
                  <a:lnTo>
                    <a:pt x="2572" y="2572"/>
                  </a:lnTo>
                  <a:cubicBezTo>
                    <a:pt x="6001" y="-857"/>
                    <a:pt x="11621" y="-857"/>
                    <a:pt x="15049" y="2572"/>
                  </a:cubicBezTo>
                  <a:lnTo>
                    <a:pt x="71152" y="58674"/>
                  </a:lnTo>
                  <a:cubicBezTo>
                    <a:pt x="74581" y="62103"/>
                    <a:pt x="74581" y="67723"/>
                    <a:pt x="71152" y="71152"/>
                  </a:cubicBezTo>
                  <a:lnTo>
                    <a:pt x="71152" y="71152"/>
                  </a:lnTo>
                  <a:cubicBezTo>
                    <a:pt x="67723" y="74581"/>
                    <a:pt x="62103" y="74581"/>
                    <a:pt x="58674" y="71152"/>
                  </a:cubicBezTo>
                  <a:close/>
                </a:path>
              </a:pathLst>
            </a:custGeom>
            <a:solidFill>
              <a:srgbClr val="C5C55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76BB8D7F-E192-4067-A3EF-AFB0FC144B85}"/>
                </a:ext>
              </a:extLst>
            </p:cNvPr>
            <p:cNvSpPr/>
            <p:nvPr/>
          </p:nvSpPr>
          <p:spPr>
            <a:xfrm>
              <a:off x="6845902" y="5688139"/>
              <a:ext cx="73723" cy="73723"/>
            </a:xfrm>
            <a:custGeom>
              <a:avLst/>
              <a:gdLst>
                <a:gd name="connsiteX0" fmla="*/ 58674 w 73723"/>
                <a:gd name="connsiteY0" fmla="*/ 71152 h 73723"/>
                <a:gd name="connsiteX1" fmla="*/ 2572 w 73723"/>
                <a:gd name="connsiteY1" fmla="*/ 15049 h 73723"/>
                <a:gd name="connsiteX2" fmla="*/ 2572 w 73723"/>
                <a:gd name="connsiteY2" fmla="*/ 2572 h 73723"/>
                <a:gd name="connsiteX3" fmla="*/ 2572 w 73723"/>
                <a:gd name="connsiteY3" fmla="*/ 2572 h 73723"/>
                <a:gd name="connsiteX4" fmla="*/ 15049 w 73723"/>
                <a:gd name="connsiteY4" fmla="*/ 2572 h 73723"/>
                <a:gd name="connsiteX5" fmla="*/ 71152 w 73723"/>
                <a:gd name="connsiteY5" fmla="*/ 58674 h 73723"/>
                <a:gd name="connsiteX6" fmla="*/ 71152 w 73723"/>
                <a:gd name="connsiteY6" fmla="*/ 71152 h 73723"/>
                <a:gd name="connsiteX7" fmla="*/ 71152 w 73723"/>
                <a:gd name="connsiteY7" fmla="*/ 71152 h 73723"/>
                <a:gd name="connsiteX8" fmla="*/ 58674 w 73723"/>
                <a:gd name="connsiteY8" fmla="*/ 71152 h 7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723" h="73723">
                  <a:moveTo>
                    <a:pt x="58674" y="71152"/>
                  </a:moveTo>
                  <a:lnTo>
                    <a:pt x="2572" y="15049"/>
                  </a:lnTo>
                  <a:cubicBezTo>
                    <a:pt x="-857" y="11621"/>
                    <a:pt x="-857" y="6001"/>
                    <a:pt x="2572" y="2572"/>
                  </a:cubicBezTo>
                  <a:lnTo>
                    <a:pt x="2572" y="2572"/>
                  </a:lnTo>
                  <a:cubicBezTo>
                    <a:pt x="6001" y="-857"/>
                    <a:pt x="11621" y="-857"/>
                    <a:pt x="15049" y="2572"/>
                  </a:cubicBezTo>
                  <a:lnTo>
                    <a:pt x="71152" y="58674"/>
                  </a:lnTo>
                  <a:cubicBezTo>
                    <a:pt x="74581" y="62103"/>
                    <a:pt x="74581" y="67722"/>
                    <a:pt x="71152" y="71152"/>
                  </a:cubicBezTo>
                  <a:lnTo>
                    <a:pt x="71152" y="71152"/>
                  </a:lnTo>
                  <a:cubicBezTo>
                    <a:pt x="67723" y="74581"/>
                    <a:pt x="62103" y="74581"/>
                    <a:pt x="58674" y="71152"/>
                  </a:cubicBezTo>
                  <a:close/>
                </a:path>
              </a:pathLst>
            </a:custGeom>
            <a:solidFill>
              <a:srgbClr val="C5C55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41742677-7D1F-4073-8C6C-A6123DC9A8C5}"/>
                </a:ext>
              </a:extLst>
            </p:cNvPr>
            <p:cNvSpPr/>
            <p:nvPr/>
          </p:nvSpPr>
          <p:spPr>
            <a:xfrm>
              <a:off x="6884002" y="5650039"/>
              <a:ext cx="73723" cy="73723"/>
            </a:xfrm>
            <a:custGeom>
              <a:avLst/>
              <a:gdLst>
                <a:gd name="connsiteX0" fmla="*/ 58674 w 73723"/>
                <a:gd name="connsiteY0" fmla="*/ 71152 h 73723"/>
                <a:gd name="connsiteX1" fmla="*/ 2572 w 73723"/>
                <a:gd name="connsiteY1" fmla="*/ 15049 h 73723"/>
                <a:gd name="connsiteX2" fmla="*/ 2572 w 73723"/>
                <a:gd name="connsiteY2" fmla="*/ 2572 h 73723"/>
                <a:gd name="connsiteX3" fmla="*/ 2572 w 73723"/>
                <a:gd name="connsiteY3" fmla="*/ 2572 h 73723"/>
                <a:gd name="connsiteX4" fmla="*/ 15049 w 73723"/>
                <a:gd name="connsiteY4" fmla="*/ 2572 h 73723"/>
                <a:gd name="connsiteX5" fmla="*/ 71152 w 73723"/>
                <a:gd name="connsiteY5" fmla="*/ 58674 h 73723"/>
                <a:gd name="connsiteX6" fmla="*/ 71152 w 73723"/>
                <a:gd name="connsiteY6" fmla="*/ 71152 h 73723"/>
                <a:gd name="connsiteX7" fmla="*/ 71152 w 73723"/>
                <a:gd name="connsiteY7" fmla="*/ 71152 h 73723"/>
                <a:gd name="connsiteX8" fmla="*/ 58674 w 73723"/>
                <a:gd name="connsiteY8" fmla="*/ 71152 h 7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723" h="73723">
                  <a:moveTo>
                    <a:pt x="58674" y="71152"/>
                  </a:moveTo>
                  <a:lnTo>
                    <a:pt x="2572" y="15049"/>
                  </a:lnTo>
                  <a:cubicBezTo>
                    <a:pt x="-857" y="11621"/>
                    <a:pt x="-857" y="6001"/>
                    <a:pt x="2572" y="2572"/>
                  </a:cubicBezTo>
                  <a:lnTo>
                    <a:pt x="2572" y="2572"/>
                  </a:lnTo>
                  <a:cubicBezTo>
                    <a:pt x="6001" y="-857"/>
                    <a:pt x="11621" y="-857"/>
                    <a:pt x="15049" y="2572"/>
                  </a:cubicBezTo>
                  <a:lnTo>
                    <a:pt x="71152" y="58674"/>
                  </a:lnTo>
                  <a:cubicBezTo>
                    <a:pt x="74581" y="62103"/>
                    <a:pt x="74581" y="67722"/>
                    <a:pt x="71152" y="71152"/>
                  </a:cubicBezTo>
                  <a:lnTo>
                    <a:pt x="71152" y="71152"/>
                  </a:lnTo>
                  <a:cubicBezTo>
                    <a:pt x="67723" y="74581"/>
                    <a:pt x="62103" y="74581"/>
                    <a:pt x="58674" y="71152"/>
                  </a:cubicBezTo>
                  <a:close/>
                </a:path>
              </a:pathLst>
            </a:custGeom>
            <a:solidFill>
              <a:srgbClr val="C5C55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4A73FDF6-C85B-489E-A237-BDBF690394DF}"/>
                </a:ext>
              </a:extLst>
            </p:cNvPr>
            <p:cNvSpPr/>
            <p:nvPr/>
          </p:nvSpPr>
          <p:spPr>
            <a:xfrm>
              <a:off x="6922102" y="5611939"/>
              <a:ext cx="73723" cy="73723"/>
            </a:xfrm>
            <a:custGeom>
              <a:avLst/>
              <a:gdLst>
                <a:gd name="connsiteX0" fmla="*/ 58674 w 73723"/>
                <a:gd name="connsiteY0" fmla="*/ 71152 h 73723"/>
                <a:gd name="connsiteX1" fmla="*/ 2572 w 73723"/>
                <a:gd name="connsiteY1" fmla="*/ 15049 h 73723"/>
                <a:gd name="connsiteX2" fmla="*/ 2572 w 73723"/>
                <a:gd name="connsiteY2" fmla="*/ 2572 h 73723"/>
                <a:gd name="connsiteX3" fmla="*/ 2572 w 73723"/>
                <a:gd name="connsiteY3" fmla="*/ 2572 h 73723"/>
                <a:gd name="connsiteX4" fmla="*/ 15049 w 73723"/>
                <a:gd name="connsiteY4" fmla="*/ 2572 h 73723"/>
                <a:gd name="connsiteX5" fmla="*/ 71152 w 73723"/>
                <a:gd name="connsiteY5" fmla="*/ 58674 h 73723"/>
                <a:gd name="connsiteX6" fmla="*/ 71152 w 73723"/>
                <a:gd name="connsiteY6" fmla="*/ 71152 h 73723"/>
                <a:gd name="connsiteX7" fmla="*/ 71152 w 73723"/>
                <a:gd name="connsiteY7" fmla="*/ 71152 h 73723"/>
                <a:gd name="connsiteX8" fmla="*/ 58674 w 73723"/>
                <a:gd name="connsiteY8" fmla="*/ 71152 h 7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723" h="73723">
                  <a:moveTo>
                    <a:pt x="58674" y="71152"/>
                  </a:moveTo>
                  <a:lnTo>
                    <a:pt x="2572" y="15049"/>
                  </a:lnTo>
                  <a:cubicBezTo>
                    <a:pt x="-857" y="11621"/>
                    <a:pt x="-857" y="6001"/>
                    <a:pt x="2572" y="2572"/>
                  </a:cubicBezTo>
                  <a:lnTo>
                    <a:pt x="2572" y="2572"/>
                  </a:lnTo>
                  <a:cubicBezTo>
                    <a:pt x="6001" y="-857"/>
                    <a:pt x="11621" y="-857"/>
                    <a:pt x="15049" y="2572"/>
                  </a:cubicBezTo>
                  <a:lnTo>
                    <a:pt x="71152" y="58674"/>
                  </a:lnTo>
                  <a:cubicBezTo>
                    <a:pt x="74581" y="62103"/>
                    <a:pt x="74581" y="67722"/>
                    <a:pt x="71152" y="71152"/>
                  </a:cubicBezTo>
                  <a:lnTo>
                    <a:pt x="71152" y="71152"/>
                  </a:lnTo>
                  <a:cubicBezTo>
                    <a:pt x="67723" y="74581"/>
                    <a:pt x="62103" y="74581"/>
                    <a:pt x="58674" y="71152"/>
                  </a:cubicBezTo>
                  <a:close/>
                </a:path>
              </a:pathLst>
            </a:custGeom>
            <a:solidFill>
              <a:srgbClr val="C5C55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1F4A1227-B2FA-4C15-9766-900A2D385668}"/>
                </a:ext>
              </a:extLst>
            </p:cNvPr>
            <p:cNvSpPr/>
            <p:nvPr/>
          </p:nvSpPr>
          <p:spPr>
            <a:xfrm>
              <a:off x="6992587" y="5895213"/>
              <a:ext cx="73723" cy="73723"/>
            </a:xfrm>
            <a:custGeom>
              <a:avLst/>
              <a:gdLst>
                <a:gd name="connsiteX0" fmla="*/ 58674 w 73723"/>
                <a:gd name="connsiteY0" fmla="*/ 71152 h 73723"/>
                <a:gd name="connsiteX1" fmla="*/ 2572 w 73723"/>
                <a:gd name="connsiteY1" fmla="*/ 15049 h 73723"/>
                <a:gd name="connsiteX2" fmla="*/ 2572 w 73723"/>
                <a:gd name="connsiteY2" fmla="*/ 2572 h 73723"/>
                <a:gd name="connsiteX3" fmla="*/ 2572 w 73723"/>
                <a:gd name="connsiteY3" fmla="*/ 2572 h 73723"/>
                <a:gd name="connsiteX4" fmla="*/ 15049 w 73723"/>
                <a:gd name="connsiteY4" fmla="*/ 2572 h 73723"/>
                <a:gd name="connsiteX5" fmla="*/ 71152 w 73723"/>
                <a:gd name="connsiteY5" fmla="*/ 58674 h 73723"/>
                <a:gd name="connsiteX6" fmla="*/ 71152 w 73723"/>
                <a:gd name="connsiteY6" fmla="*/ 71152 h 73723"/>
                <a:gd name="connsiteX7" fmla="*/ 71152 w 73723"/>
                <a:gd name="connsiteY7" fmla="*/ 71152 h 73723"/>
                <a:gd name="connsiteX8" fmla="*/ 58674 w 73723"/>
                <a:gd name="connsiteY8" fmla="*/ 71152 h 7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723" h="73723">
                  <a:moveTo>
                    <a:pt x="58674" y="71152"/>
                  </a:moveTo>
                  <a:lnTo>
                    <a:pt x="2572" y="15049"/>
                  </a:lnTo>
                  <a:cubicBezTo>
                    <a:pt x="-857" y="11621"/>
                    <a:pt x="-857" y="6001"/>
                    <a:pt x="2572" y="2572"/>
                  </a:cubicBezTo>
                  <a:lnTo>
                    <a:pt x="2572" y="2572"/>
                  </a:lnTo>
                  <a:cubicBezTo>
                    <a:pt x="6001" y="-857"/>
                    <a:pt x="11621" y="-857"/>
                    <a:pt x="15049" y="2572"/>
                  </a:cubicBezTo>
                  <a:lnTo>
                    <a:pt x="71152" y="58674"/>
                  </a:lnTo>
                  <a:cubicBezTo>
                    <a:pt x="74581" y="62103"/>
                    <a:pt x="74581" y="67723"/>
                    <a:pt x="71152" y="71152"/>
                  </a:cubicBezTo>
                  <a:lnTo>
                    <a:pt x="71152" y="71152"/>
                  </a:lnTo>
                  <a:cubicBezTo>
                    <a:pt x="67723" y="74581"/>
                    <a:pt x="62103" y="74581"/>
                    <a:pt x="58674" y="71152"/>
                  </a:cubicBezTo>
                  <a:close/>
                </a:path>
              </a:pathLst>
            </a:custGeom>
            <a:solidFill>
              <a:srgbClr val="C5C55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0330C564-3549-40D9-A9EB-2D375E65CF98}"/>
                </a:ext>
              </a:extLst>
            </p:cNvPr>
            <p:cNvSpPr/>
            <p:nvPr/>
          </p:nvSpPr>
          <p:spPr>
            <a:xfrm>
              <a:off x="7022972" y="5862065"/>
              <a:ext cx="73723" cy="73723"/>
            </a:xfrm>
            <a:custGeom>
              <a:avLst/>
              <a:gdLst>
                <a:gd name="connsiteX0" fmla="*/ 58674 w 73723"/>
                <a:gd name="connsiteY0" fmla="*/ 71152 h 73723"/>
                <a:gd name="connsiteX1" fmla="*/ 2572 w 73723"/>
                <a:gd name="connsiteY1" fmla="*/ 15050 h 73723"/>
                <a:gd name="connsiteX2" fmla="*/ 2572 w 73723"/>
                <a:gd name="connsiteY2" fmla="*/ 2572 h 73723"/>
                <a:gd name="connsiteX3" fmla="*/ 2572 w 73723"/>
                <a:gd name="connsiteY3" fmla="*/ 2572 h 73723"/>
                <a:gd name="connsiteX4" fmla="*/ 15049 w 73723"/>
                <a:gd name="connsiteY4" fmla="*/ 2572 h 73723"/>
                <a:gd name="connsiteX5" fmla="*/ 71152 w 73723"/>
                <a:gd name="connsiteY5" fmla="*/ 58674 h 73723"/>
                <a:gd name="connsiteX6" fmla="*/ 71152 w 73723"/>
                <a:gd name="connsiteY6" fmla="*/ 71152 h 73723"/>
                <a:gd name="connsiteX7" fmla="*/ 71152 w 73723"/>
                <a:gd name="connsiteY7" fmla="*/ 71152 h 73723"/>
                <a:gd name="connsiteX8" fmla="*/ 58674 w 73723"/>
                <a:gd name="connsiteY8" fmla="*/ 71152 h 7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723" h="73723">
                  <a:moveTo>
                    <a:pt x="58674" y="71152"/>
                  </a:moveTo>
                  <a:lnTo>
                    <a:pt x="2572" y="15050"/>
                  </a:lnTo>
                  <a:cubicBezTo>
                    <a:pt x="-857" y="11620"/>
                    <a:pt x="-857" y="6001"/>
                    <a:pt x="2572" y="2572"/>
                  </a:cubicBezTo>
                  <a:lnTo>
                    <a:pt x="2572" y="2572"/>
                  </a:lnTo>
                  <a:cubicBezTo>
                    <a:pt x="6001" y="-857"/>
                    <a:pt x="11621" y="-857"/>
                    <a:pt x="15049" y="2572"/>
                  </a:cubicBezTo>
                  <a:lnTo>
                    <a:pt x="71152" y="58674"/>
                  </a:lnTo>
                  <a:cubicBezTo>
                    <a:pt x="74581" y="62103"/>
                    <a:pt x="74581" y="67723"/>
                    <a:pt x="71152" y="71152"/>
                  </a:cubicBezTo>
                  <a:lnTo>
                    <a:pt x="71152" y="71152"/>
                  </a:lnTo>
                  <a:cubicBezTo>
                    <a:pt x="67723" y="74581"/>
                    <a:pt x="62198" y="74581"/>
                    <a:pt x="58674" y="71152"/>
                  </a:cubicBezTo>
                  <a:close/>
                </a:path>
              </a:pathLst>
            </a:custGeom>
            <a:solidFill>
              <a:srgbClr val="C5C55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8611E4E0-FB7A-4142-9764-14AA6473CF91}"/>
                </a:ext>
              </a:extLst>
            </p:cNvPr>
            <p:cNvSpPr/>
            <p:nvPr/>
          </p:nvSpPr>
          <p:spPr>
            <a:xfrm>
              <a:off x="7061072" y="5823965"/>
              <a:ext cx="73723" cy="73723"/>
            </a:xfrm>
            <a:custGeom>
              <a:avLst/>
              <a:gdLst>
                <a:gd name="connsiteX0" fmla="*/ 58674 w 73723"/>
                <a:gd name="connsiteY0" fmla="*/ 71152 h 73723"/>
                <a:gd name="connsiteX1" fmla="*/ 2572 w 73723"/>
                <a:gd name="connsiteY1" fmla="*/ 15050 h 73723"/>
                <a:gd name="connsiteX2" fmla="*/ 2572 w 73723"/>
                <a:gd name="connsiteY2" fmla="*/ 2572 h 73723"/>
                <a:gd name="connsiteX3" fmla="*/ 2572 w 73723"/>
                <a:gd name="connsiteY3" fmla="*/ 2572 h 73723"/>
                <a:gd name="connsiteX4" fmla="*/ 15049 w 73723"/>
                <a:gd name="connsiteY4" fmla="*/ 2572 h 73723"/>
                <a:gd name="connsiteX5" fmla="*/ 71152 w 73723"/>
                <a:gd name="connsiteY5" fmla="*/ 58674 h 73723"/>
                <a:gd name="connsiteX6" fmla="*/ 71152 w 73723"/>
                <a:gd name="connsiteY6" fmla="*/ 71152 h 73723"/>
                <a:gd name="connsiteX7" fmla="*/ 71152 w 73723"/>
                <a:gd name="connsiteY7" fmla="*/ 71152 h 73723"/>
                <a:gd name="connsiteX8" fmla="*/ 58674 w 73723"/>
                <a:gd name="connsiteY8" fmla="*/ 71152 h 7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723" h="73723">
                  <a:moveTo>
                    <a:pt x="58674" y="71152"/>
                  </a:moveTo>
                  <a:lnTo>
                    <a:pt x="2572" y="15050"/>
                  </a:lnTo>
                  <a:cubicBezTo>
                    <a:pt x="-857" y="11620"/>
                    <a:pt x="-857" y="6001"/>
                    <a:pt x="2572" y="2572"/>
                  </a:cubicBezTo>
                  <a:lnTo>
                    <a:pt x="2572" y="2572"/>
                  </a:lnTo>
                  <a:cubicBezTo>
                    <a:pt x="6001" y="-857"/>
                    <a:pt x="11621" y="-857"/>
                    <a:pt x="15049" y="2572"/>
                  </a:cubicBezTo>
                  <a:lnTo>
                    <a:pt x="71152" y="58674"/>
                  </a:lnTo>
                  <a:cubicBezTo>
                    <a:pt x="74581" y="62103"/>
                    <a:pt x="74581" y="67723"/>
                    <a:pt x="71152" y="71152"/>
                  </a:cubicBezTo>
                  <a:lnTo>
                    <a:pt x="71152" y="71152"/>
                  </a:lnTo>
                  <a:cubicBezTo>
                    <a:pt x="67723" y="74581"/>
                    <a:pt x="62198" y="74581"/>
                    <a:pt x="58674" y="71152"/>
                  </a:cubicBezTo>
                  <a:close/>
                </a:path>
              </a:pathLst>
            </a:custGeom>
            <a:solidFill>
              <a:srgbClr val="C5C55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041EB1DB-23F0-4789-8015-EE4596E2BF56}"/>
                </a:ext>
              </a:extLst>
            </p:cNvPr>
            <p:cNvSpPr/>
            <p:nvPr/>
          </p:nvSpPr>
          <p:spPr>
            <a:xfrm>
              <a:off x="7099172" y="5785865"/>
              <a:ext cx="73723" cy="73723"/>
            </a:xfrm>
            <a:custGeom>
              <a:avLst/>
              <a:gdLst>
                <a:gd name="connsiteX0" fmla="*/ 58674 w 73723"/>
                <a:gd name="connsiteY0" fmla="*/ 71152 h 73723"/>
                <a:gd name="connsiteX1" fmla="*/ 2572 w 73723"/>
                <a:gd name="connsiteY1" fmla="*/ 15050 h 73723"/>
                <a:gd name="connsiteX2" fmla="*/ 2572 w 73723"/>
                <a:gd name="connsiteY2" fmla="*/ 2572 h 73723"/>
                <a:gd name="connsiteX3" fmla="*/ 2572 w 73723"/>
                <a:gd name="connsiteY3" fmla="*/ 2572 h 73723"/>
                <a:gd name="connsiteX4" fmla="*/ 15049 w 73723"/>
                <a:gd name="connsiteY4" fmla="*/ 2572 h 73723"/>
                <a:gd name="connsiteX5" fmla="*/ 71152 w 73723"/>
                <a:gd name="connsiteY5" fmla="*/ 58674 h 73723"/>
                <a:gd name="connsiteX6" fmla="*/ 71152 w 73723"/>
                <a:gd name="connsiteY6" fmla="*/ 71152 h 73723"/>
                <a:gd name="connsiteX7" fmla="*/ 71152 w 73723"/>
                <a:gd name="connsiteY7" fmla="*/ 71152 h 73723"/>
                <a:gd name="connsiteX8" fmla="*/ 58674 w 73723"/>
                <a:gd name="connsiteY8" fmla="*/ 71152 h 7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723" h="73723">
                  <a:moveTo>
                    <a:pt x="58674" y="71152"/>
                  </a:moveTo>
                  <a:lnTo>
                    <a:pt x="2572" y="15050"/>
                  </a:lnTo>
                  <a:cubicBezTo>
                    <a:pt x="-857" y="11620"/>
                    <a:pt x="-857" y="6001"/>
                    <a:pt x="2572" y="2572"/>
                  </a:cubicBezTo>
                  <a:lnTo>
                    <a:pt x="2572" y="2572"/>
                  </a:lnTo>
                  <a:cubicBezTo>
                    <a:pt x="6001" y="-857"/>
                    <a:pt x="11621" y="-857"/>
                    <a:pt x="15049" y="2572"/>
                  </a:cubicBezTo>
                  <a:lnTo>
                    <a:pt x="71152" y="58674"/>
                  </a:lnTo>
                  <a:cubicBezTo>
                    <a:pt x="74581" y="62103"/>
                    <a:pt x="74581" y="67723"/>
                    <a:pt x="71152" y="71152"/>
                  </a:cubicBezTo>
                  <a:lnTo>
                    <a:pt x="71152" y="71152"/>
                  </a:lnTo>
                  <a:cubicBezTo>
                    <a:pt x="67723" y="74581"/>
                    <a:pt x="62198" y="74581"/>
                    <a:pt x="58674" y="71152"/>
                  </a:cubicBezTo>
                  <a:close/>
                </a:path>
              </a:pathLst>
            </a:custGeom>
            <a:solidFill>
              <a:srgbClr val="C5C55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EE307BC5-BEAE-4501-86F6-9A1F51B824B7}"/>
                </a:ext>
              </a:extLst>
            </p:cNvPr>
            <p:cNvSpPr/>
            <p:nvPr/>
          </p:nvSpPr>
          <p:spPr>
            <a:xfrm>
              <a:off x="4538167" y="6317551"/>
              <a:ext cx="421450" cy="97742"/>
            </a:xfrm>
            <a:custGeom>
              <a:avLst/>
              <a:gdLst>
                <a:gd name="connsiteX0" fmla="*/ 212712 w 421450"/>
                <a:gd name="connsiteY0" fmla="*/ 97727 h 97742"/>
                <a:gd name="connsiteX1" fmla="*/ 33356 w 421450"/>
                <a:gd name="connsiteY1" fmla="*/ 81439 h 97742"/>
                <a:gd name="connsiteX2" fmla="*/ 18 w 421450"/>
                <a:gd name="connsiteY2" fmla="*/ 49149 h 97742"/>
                <a:gd name="connsiteX3" fmla="*/ 36023 w 421450"/>
                <a:gd name="connsiteY3" fmla="*/ 13811 h 97742"/>
                <a:gd name="connsiteX4" fmla="*/ 386162 w 421450"/>
                <a:gd name="connsiteY4" fmla="*/ 13906 h 97742"/>
                <a:gd name="connsiteX5" fmla="*/ 421404 w 421450"/>
                <a:gd name="connsiteY5" fmla="*/ 49911 h 97742"/>
                <a:gd name="connsiteX6" fmla="*/ 387305 w 421450"/>
                <a:gd name="connsiteY6" fmla="*/ 81248 h 97742"/>
                <a:gd name="connsiteX7" fmla="*/ 212712 w 421450"/>
                <a:gd name="connsiteY7" fmla="*/ 97727 h 97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450" h="97742">
                  <a:moveTo>
                    <a:pt x="212712" y="97727"/>
                  </a:moveTo>
                  <a:cubicBezTo>
                    <a:pt x="152418" y="98012"/>
                    <a:pt x="92506" y="94393"/>
                    <a:pt x="33356" y="81439"/>
                  </a:cubicBezTo>
                  <a:cubicBezTo>
                    <a:pt x="15258" y="77438"/>
                    <a:pt x="590" y="72771"/>
                    <a:pt x="18" y="49149"/>
                  </a:cubicBezTo>
                  <a:cubicBezTo>
                    <a:pt x="-648" y="22670"/>
                    <a:pt x="16973" y="16859"/>
                    <a:pt x="36023" y="13811"/>
                  </a:cubicBezTo>
                  <a:cubicBezTo>
                    <a:pt x="152704" y="-4667"/>
                    <a:pt x="269576" y="-4572"/>
                    <a:pt x="386162" y="13906"/>
                  </a:cubicBezTo>
                  <a:cubicBezTo>
                    <a:pt x="405498" y="16954"/>
                    <a:pt x="422452" y="23622"/>
                    <a:pt x="421404" y="49911"/>
                  </a:cubicBezTo>
                  <a:cubicBezTo>
                    <a:pt x="420452" y="73723"/>
                    <a:pt x="405212" y="77343"/>
                    <a:pt x="387305" y="81248"/>
                  </a:cubicBezTo>
                  <a:cubicBezTo>
                    <a:pt x="329774" y="93916"/>
                    <a:pt x="271481" y="97917"/>
                    <a:pt x="212712" y="97727"/>
                  </a:cubicBezTo>
                  <a:close/>
                </a:path>
              </a:pathLst>
            </a:custGeom>
            <a:solidFill>
              <a:srgbClr val="F5A20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F4F20B18-19BD-416F-A928-B4F0B6754D6F}"/>
                </a:ext>
              </a:extLst>
            </p:cNvPr>
            <p:cNvSpPr/>
            <p:nvPr/>
          </p:nvSpPr>
          <p:spPr>
            <a:xfrm>
              <a:off x="4605337" y="6330272"/>
              <a:ext cx="296132" cy="48084"/>
            </a:xfrm>
            <a:custGeom>
              <a:avLst/>
              <a:gdLst>
                <a:gd name="connsiteX0" fmla="*/ 158782 w 296132"/>
                <a:gd name="connsiteY0" fmla="*/ 1852 h 48084"/>
                <a:gd name="connsiteX1" fmla="*/ 296132 w 296132"/>
                <a:gd name="connsiteY1" fmla="*/ 19474 h 48084"/>
                <a:gd name="connsiteX2" fmla="*/ 0 w 296132"/>
                <a:gd name="connsiteY2" fmla="*/ 18903 h 48084"/>
                <a:gd name="connsiteX3" fmla="*/ 116110 w 296132"/>
                <a:gd name="connsiteY3" fmla="*/ 233 h 48084"/>
                <a:gd name="connsiteX4" fmla="*/ 123920 w 296132"/>
                <a:gd name="connsiteY4" fmla="*/ 2805 h 48084"/>
                <a:gd name="connsiteX5" fmla="*/ 159448 w 296132"/>
                <a:gd name="connsiteY5" fmla="*/ 28142 h 48084"/>
                <a:gd name="connsiteX6" fmla="*/ 158782 w 296132"/>
                <a:gd name="connsiteY6" fmla="*/ 1852 h 48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6132" h="48084">
                  <a:moveTo>
                    <a:pt x="158782" y="1852"/>
                  </a:moveTo>
                  <a:cubicBezTo>
                    <a:pt x="204407" y="-4148"/>
                    <a:pt x="258032" y="9949"/>
                    <a:pt x="296132" y="19474"/>
                  </a:cubicBezTo>
                  <a:cubicBezTo>
                    <a:pt x="229457" y="57574"/>
                    <a:pt x="69723" y="57860"/>
                    <a:pt x="0" y="18903"/>
                  </a:cubicBezTo>
                  <a:cubicBezTo>
                    <a:pt x="40577" y="4615"/>
                    <a:pt x="77629" y="-1290"/>
                    <a:pt x="116110" y="233"/>
                  </a:cubicBezTo>
                  <a:cubicBezTo>
                    <a:pt x="118777" y="329"/>
                    <a:pt x="122682" y="996"/>
                    <a:pt x="123920" y="2805"/>
                  </a:cubicBezTo>
                  <a:cubicBezTo>
                    <a:pt x="141542" y="28237"/>
                    <a:pt x="144304" y="29761"/>
                    <a:pt x="159448" y="28142"/>
                  </a:cubicBezTo>
                  <a:cubicBezTo>
                    <a:pt x="191643" y="24808"/>
                    <a:pt x="175831" y="12902"/>
                    <a:pt x="158782" y="1852"/>
                  </a:cubicBezTo>
                  <a:close/>
                </a:path>
              </a:pathLst>
            </a:custGeom>
            <a:solidFill>
              <a:srgbClr val="FDD8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E3D02D02-79C3-49F1-A515-6E37B3BDE0B2}"/>
                </a:ext>
              </a:extLst>
            </p:cNvPr>
            <p:cNvSpPr/>
            <p:nvPr/>
          </p:nvSpPr>
          <p:spPr>
            <a:xfrm>
              <a:off x="5728792" y="6620541"/>
              <a:ext cx="421450" cy="97741"/>
            </a:xfrm>
            <a:custGeom>
              <a:avLst/>
              <a:gdLst>
                <a:gd name="connsiteX0" fmla="*/ 212712 w 421450"/>
                <a:gd name="connsiteY0" fmla="*/ 97727 h 97741"/>
                <a:gd name="connsiteX1" fmla="*/ 33356 w 421450"/>
                <a:gd name="connsiteY1" fmla="*/ 81439 h 97741"/>
                <a:gd name="connsiteX2" fmla="*/ 18 w 421450"/>
                <a:gd name="connsiteY2" fmla="*/ 49149 h 97741"/>
                <a:gd name="connsiteX3" fmla="*/ 36023 w 421450"/>
                <a:gd name="connsiteY3" fmla="*/ 13811 h 97741"/>
                <a:gd name="connsiteX4" fmla="*/ 386162 w 421450"/>
                <a:gd name="connsiteY4" fmla="*/ 13907 h 97741"/>
                <a:gd name="connsiteX5" fmla="*/ 421404 w 421450"/>
                <a:gd name="connsiteY5" fmla="*/ 49911 h 97741"/>
                <a:gd name="connsiteX6" fmla="*/ 387305 w 421450"/>
                <a:gd name="connsiteY6" fmla="*/ 81248 h 97741"/>
                <a:gd name="connsiteX7" fmla="*/ 212712 w 421450"/>
                <a:gd name="connsiteY7" fmla="*/ 97727 h 97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450" h="97741">
                  <a:moveTo>
                    <a:pt x="212712" y="97727"/>
                  </a:moveTo>
                  <a:cubicBezTo>
                    <a:pt x="152418" y="98012"/>
                    <a:pt x="92506" y="94392"/>
                    <a:pt x="33356" y="81439"/>
                  </a:cubicBezTo>
                  <a:cubicBezTo>
                    <a:pt x="15258" y="77438"/>
                    <a:pt x="590" y="72771"/>
                    <a:pt x="18" y="49149"/>
                  </a:cubicBezTo>
                  <a:cubicBezTo>
                    <a:pt x="-648" y="22669"/>
                    <a:pt x="16973" y="16859"/>
                    <a:pt x="36023" y="13811"/>
                  </a:cubicBezTo>
                  <a:cubicBezTo>
                    <a:pt x="152704" y="-4667"/>
                    <a:pt x="269576" y="-4572"/>
                    <a:pt x="386162" y="13907"/>
                  </a:cubicBezTo>
                  <a:cubicBezTo>
                    <a:pt x="405498" y="16954"/>
                    <a:pt x="422452" y="23622"/>
                    <a:pt x="421404" y="49911"/>
                  </a:cubicBezTo>
                  <a:cubicBezTo>
                    <a:pt x="420452" y="73723"/>
                    <a:pt x="405212" y="77343"/>
                    <a:pt x="387305" y="81248"/>
                  </a:cubicBezTo>
                  <a:cubicBezTo>
                    <a:pt x="329774" y="94012"/>
                    <a:pt x="271481" y="98012"/>
                    <a:pt x="212712" y="97727"/>
                  </a:cubicBezTo>
                  <a:close/>
                </a:path>
              </a:pathLst>
            </a:custGeom>
            <a:solidFill>
              <a:srgbClr val="F5A20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83913265-C778-4020-A3CC-A8D8A96D080F}"/>
                </a:ext>
              </a:extLst>
            </p:cNvPr>
            <p:cNvSpPr/>
            <p:nvPr/>
          </p:nvSpPr>
          <p:spPr>
            <a:xfrm>
              <a:off x="5795962" y="6633262"/>
              <a:ext cx="296132" cy="48084"/>
            </a:xfrm>
            <a:custGeom>
              <a:avLst/>
              <a:gdLst>
                <a:gd name="connsiteX0" fmla="*/ 158782 w 296132"/>
                <a:gd name="connsiteY0" fmla="*/ 1852 h 48084"/>
                <a:gd name="connsiteX1" fmla="*/ 296132 w 296132"/>
                <a:gd name="connsiteY1" fmla="*/ 19474 h 48084"/>
                <a:gd name="connsiteX2" fmla="*/ 0 w 296132"/>
                <a:gd name="connsiteY2" fmla="*/ 18903 h 48084"/>
                <a:gd name="connsiteX3" fmla="*/ 116110 w 296132"/>
                <a:gd name="connsiteY3" fmla="*/ 233 h 48084"/>
                <a:gd name="connsiteX4" fmla="*/ 123920 w 296132"/>
                <a:gd name="connsiteY4" fmla="*/ 2805 h 48084"/>
                <a:gd name="connsiteX5" fmla="*/ 159449 w 296132"/>
                <a:gd name="connsiteY5" fmla="*/ 28142 h 48084"/>
                <a:gd name="connsiteX6" fmla="*/ 158782 w 296132"/>
                <a:gd name="connsiteY6" fmla="*/ 1852 h 48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6132" h="48084">
                  <a:moveTo>
                    <a:pt x="158782" y="1852"/>
                  </a:moveTo>
                  <a:cubicBezTo>
                    <a:pt x="204407" y="-4148"/>
                    <a:pt x="258032" y="9949"/>
                    <a:pt x="296132" y="19474"/>
                  </a:cubicBezTo>
                  <a:cubicBezTo>
                    <a:pt x="229457" y="57574"/>
                    <a:pt x="69723" y="57860"/>
                    <a:pt x="0" y="18903"/>
                  </a:cubicBezTo>
                  <a:cubicBezTo>
                    <a:pt x="40576" y="4615"/>
                    <a:pt x="77629" y="-1290"/>
                    <a:pt x="116110" y="233"/>
                  </a:cubicBezTo>
                  <a:cubicBezTo>
                    <a:pt x="118777" y="329"/>
                    <a:pt x="122682" y="996"/>
                    <a:pt x="123920" y="2805"/>
                  </a:cubicBezTo>
                  <a:cubicBezTo>
                    <a:pt x="141542" y="28237"/>
                    <a:pt x="144304" y="29761"/>
                    <a:pt x="159449" y="28142"/>
                  </a:cubicBezTo>
                  <a:cubicBezTo>
                    <a:pt x="191643" y="24808"/>
                    <a:pt x="175832" y="12902"/>
                    <a:pt x="158782" y="1852"/>
                  </a:cubicBezTo>
                  <a:close/>
                </a:path>
              </a:pathLst>
            </a:custGeom>
            <a:solidFill>
              <a:srgbClr val="FDD8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651C9D27-7C76-41A8-86E7-817995817C25}"/>
                </a:ext>
              </a:extLst>
            </p:cNvPr>
            <p:cNvSpPr/>
            <p:nvPr/>
          </p:nvSpPr>
          <p:spPr>
            <a:xfrm>
              <a:off x="7071817" y="6544341"/>
              <a:ext cx="421450" cy="97741"/>
            </a:xfrm>
            <a:custGeom>
              <a:avLst/>
              <a:gdLst>
                <a:gd name="connsiteX0" fmla="*/ 212711 w 421450"/>
                <a:gd name="connsiteY0" fmla="*/ 97727 h 97741"/>
                <a:gd name="connsiteX1" fmla="*/ 33356 w 421450"/>
                <a:gd name="connsiteY1" fmla="*/ 81439 h 97741"/>
                <a:gd name="connsiteX2" fmla="*/ 18 w 421450"/>
                <a:gd name="connsiteY2" fmla="*/ 49149 h 97741"/>
                <a:gd name="connsiteX3" fmla="*/ 36023 w 421450"/>
                <a:gd name="connsiteY3" fmla="*/ 13811 h 97741"/>
                <a:gd name="connsiteX4" fmla="*/ 386162 w 421450"/>
                <a:gd name="connsiteY4" fmla="*/ 13907 h 97741"/>
                <a:gd name="connsiteX5" fmla="*/ 421404 w 421450"/>
                <a:gd name="connsiteY5" fmla="*/ 49911 h 97741"/>
                <a:gd name="connsiteX6" fmla="*/ 387305 w 421450"/>
                <a:gd name="connsiteY6" fmla="*/ 81248 h 97741"/>
                <a:gd name="connsiteX7" fmla="*/ 212711 w 421450"/>
                <a:gd name="connsiteY7" fmla="*/ 97727 h 97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450" h="97741">
                  <a:moveTo>
                    <a:pt x="212711" y="97727"/>
                  </a:moveTo>
                  <a:cubicBezTo>
                    <a:pt x="152418" y="98012"/>
                    <a:pt x="92506" y="94392"/>
                    <a:pt x="33356" y="81439"/>
                  </a:cubicBezTo>
                  <a:cubicBezTo>
                    <a:pt x="15258" y="77438"/>
                    <a:pt x="590" y="72771"/>
                    <a:pt x="18" y="49149"/>
                  </a:cubicBezTo>
                  <a:cubicBezTo>
                    <a:pt x="-648" y="22669"/>
                    <a:pt x="16973" y="16859"/>
                    <a:pt x="36023" y="13811"/>
                  </a:cubicBezTo>
                  <a:cubicBezTo>
                    <a:pt x="152704" y="-4667"/>
                    <a:pt x="269576" y="-4572"/>
                    <a:pt x="386162" y="13907"/>
                  </a:cubicBezTo>
                  <a:cubicBezTo>
                    <a:pt x="405497" y="16954"/>
                    <a:pt x="422452" y="23622"/>
                    <a:pt x="421404" y="49911"/>
                  </a:cubicBezTo>
                  <a:cubicBezTo>
                    <a:pt x="420452" y="73723"/>
                    <a:pt x="405212" y="77343"/>
                    <a:pt x="387305" y="81248"/>
                  </a:cubicBezTo>
                  <a:cubicBezTo>
                    <a:pt x="329774" y="94012"/>
                    <a:pt x="271481" y="98012"/>
                    <a:pt x="212711" y="97727"/>
                  </a:cubicBezTo>
                  <a:close/>
                </a:path>
              </a:pathLst>
            </a:custGeom>
            <a:solidFill>
              <a:srgbClr val="F5A20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045F4AFA-41E7-4262-AD3A-11FB082BD965}"/>
                </a:ext>
              </a:extLst>
            </p:cNvPr>
            <p:cNvSpPr/>
            <p:nvPr/>
          </p:nvSpPr>
          <p:spPr>
            <a:xfrm>
              <a:off x="7138987" y="6557062"/>
              <a:ext cx="296132" cy="48084"/>
            </a:xfrm>
            <a:custGeom>
              <a:avLst/>
              <a:gdLst>
                <a:gd name="connsiteX0" fmla="*/ 158782 w 296132"/>
                <a:gd name="connsiteY0" fmla="*/ 1852 h 48084"/>
                <a:gd name="connsiteX1" fmla="*/ 296132 w 296132"/>
                <a:gd name="connsiteY1" fmla="*/ 19474 h 48084"/>
                <a:gd name="connsiteX2" fmla="*/ 0 w 296132"/>
                <a:gd name="connsiteY2" fmla="*/ 18903 h 48084"/>
                <a:gd name="connsiteX3" fmla="*/ 116110 w 296132"/>
                <a:gd name="connsiteY3" fmla="*/ 233 h 48084"/>
                <a:gd name="connsiteX4" fmla="*/ 123920 w 296132"/>
                <a:gd name="connsiteY4" fmla="*/ 2805 h 48084"/>
                <a:gd name="connsiteX5" fmla="*/ 159448 w 296132"/>
                <a:gd name="connsiteY5" fmla="*/ 28142 h 48084"/>
                <a:gd name="connsiteX6" fmla="*/ 158782 w 296132"/>
                <a:gd name="connsiteY6" fmla="*/ 1852 h 48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6132" h="48084">
                  <a:moveTo>
                    <a:pt x="158782" y="1852"/>
                  </a:moveTo>
                  <a:cubicBezTo>
                    <a:pt x="204406" y="-4148"/>
                    <a:pt x="258032" y="9949"/>
                    <a:pt x="296132" y="19474"/>
                  </a:cubicBezTo>
                  <a:cubicBezTo>
                    <a:pt x="229457" y="57574"/>
                    <a:pt x="69723" y="57860"/>
                    <a:pt x="0" y="18903"/>
                  </a:cubicBezTo>
                  <a:cubicBezTo>
                    <a:pt x="40577" y="4615"/>
                    <a:pt x="77629" y="-1290"/>
                    <a:pt x="116110" y="233"/>
                  </a:cubicBezTo>
                  <a:cubicBezTo>
                    <a:pt x="118777" y="329"/>
                    <a:pt x="122682" y="996"/>
                    <a:pt x="123920" y="2805"/>
                  </a:cubicBezTo>
                  <a:cubicBezTo>
                    <a:pt x="141541" y="28237"/>
                    <a:pt x="144304" y="29761"/>
                    <a:pt x="159448" y="28142"/>
                  </a:cubicBezTo>
                  <a:cubicBezTo>
                    <a:pt x="191643" y="24808"/>
                    <a:pt x="175831" y="12902"/>
                    <a:pt x="158782" y="1852"/>
                  </a:cubicBezTo>
                  <a:close/>
                </a:path>
              </a:pathLst>
            </a:custGeom>
            <a:solidFill>
              <a:srgbClr val="FDD8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64E37679-A501-4427-A3B4-6CF3FD3A86C1}"/>
                </a:ext>
              </a:extLst>
            </p:cNvPr>
            <p:cNvSpPr/>
            <p:nvPr/>
          </p:nvSpPr>
          <p:spPr>
            <a:xfrm>
              <a:off x="8205292" y="5934741"/>
              <a:ext cx="421450" cy="97741"/>
            </a:xfrm>
            <a:custGeom>
              <a:avLst/>
              <a:gdLst>
                <a:gd name="connsiteX0" fmla="*/ 212711 w 421450"/>
                <a:gd name="connsiteY0" fmla="*/ 97727 h 97741"/>
                <a:gd name="connsiteX1" fmla="*/ 33356 w 421450"/>
                <a:gd name="connsiteY1" fmla="*/ 81439 h 97741"/>
                <a:gd name="connsiteX2" fmla="*/ 18 w 421450"/>
                <a:gd name="connsiteY2" fmla="*/ 49149 h 97741"/>
                <a:gd name="connsiteX3" fmla="*/ 36023 w 421450"/>
                <a:gd name="connsiteY3" fmla="*/ 13811 h 97741"/>
                <a:gd name="connsiteX4" fmla="*/ 386162 w 421450"/>
                <a:gd name="connsiteY4" fmla="*/ 13907 h 97741"/>
                <a:gd name="connsiteX5" fmla="*/ 421404 w 421450"/>
                <a:gd name="connsiteY5" fmla="*/ 49911 h 97741"/>
                <a:gd name="connsiteX6" fmla="*/ 387305 w 421450"/>
                <a:gd name="connsiteY6" fmla="*/ 81248 h 97741"/>
                <a:gd name="connsiteX7" fmla="*/ 212711 w 421450"/>
                <a:gd name="connsiteY7" fmla="*/ 97727 h 97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450" h="97741">
                  <a:moveTo>
                    <a:pt x="212711" y="97727"/>
                  </a:moveTo>
                  <a:cubicBezTo>
                    <a:pt x="152418" y="98012"/>
                    <a:pt x="92506" y="94392"/>
                    <a:pt x="33356" y="81439"/>
                  </a:cubicBezTo>
                  <a:cubicBezTo>
                    <a:pt x="15258" y="77438"/>
                    <a:pt x="590" y="72771"/>
                    <a:pt x="18" y="49149"/>
                  </a:cubicBezTo>
                  <a:cubicBezTo>
                    <a:pt x="-648" y="22669"/>
                    <a:pt x="16973" y="16859"/>
                    <a:pt x="36023" y="13811"/>
                  </a:cubicBezTo>
                  <a:cubicBezTo>
                    <a:pt x="152704" y="-4667"/>
                    <a:pt x="269576" y="-4572"/>
                    <a:pt x="386162" y="13907"/>
                  </a:cubicBezTo>
                  <a:cubicBezTo>
                    <a:pt x="405498" y="16954"/>
                    <a:pt x="422452" y="23622"/>
                    <a:pt x="421404" y="49911"/>
                  </a:cubicBezTo>
                  <a:cubicBezTo>
                    <a:pt x="420452" y="73723"/>
                    <a:pt x="405212" y="77343"/>
                    <a:pt x="387305" y="81248"/>
                  </a:cubicBezTo>
                  <a:cubicBezTo>
                    <a:pt x="329774" y="94012"/>
                    <a:pt x="271481" y="98012"/>
                    <a:pt x="212711" y="97727"/>
                  </a:cubicBezTo>
                  <a:close/>
                </a:path>
              </a:pathLst>
            </a:custGeom>
            <a:solidFill>
              <a:srgbClr val="F5A20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98D68599-8A70-4203-B4BA-30908ECA4C25}"/>
                </a:ext>
              </a:extLst>
            </p:cNvPr>
            <p:cNvSpPr/>
            <p:nvPr/>
          </p:nvSpPr>
          <p:spPr>
            <a:xfrm>
              <a:off x="8272462" y="5947462"/>
              <a:ext cx="296132" cy="48084"/>
            </a:xfrm>
            <a:custGeom>
              <a:avLst/>
              <a:gdLst>
                <a:gd name="connsiteX0" fmla="*/ 158782 w 296132"/>
                <a:gd name="connsiteY0" fmla="*/ 1852 h 48084"/>
                <a:gd name="connsiteX1" fmla="*/ 296133 w 296132"/>
                <a:gd name="connsiteY1" fmla="*/ 19474 h 48084"/>
                <a:gd name="connsiteX2" fmla="*/ 0 w 296132"/>
                <a:gd name="connsiteY2" fmla="*/ 18903 h 48084"/>
                <a:gd name="connsiteX3" fmla="*/ 116110 w 296132"/>
                <a:gd name="connsiteY3" fmla="*/ 233 h 48084"/>
                <a:gd name="connsiteX4" fmla="*/ 123920 w 296132"/>
                <a:gd name="connsiteY4" fmla="*/ 2805 h 48084"/>
                <a:gd name="connsiteX5" fmla="*/ 159448 w 296132"/>
                <a:gd name="connsiteY5" fmla="*/ 28142 h 48084"/>
                <a:gd name="connsiteX6" fmla="*/ 158782 w 296132"/>
                <a:gd name="connsiteY6" fmla="*/ 1852 h 48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6132" h="48084">
                  <a:moveTo>
                    <a:pt x="158782" y="1852"/>
                  </a:moveTo>
                  <a:cubicBezTo>
                    <a:pt x="204407" y="-4148"/>
                    <a:pt x="258033" y="9949"/>
                    <a:pt x="296133" y="19474"/>
                  </a:cubicBezTo>
                  <a:cubicBezTo>
                    <a:pt x="229458" y="57574"/>
                    <a:pt x="69723" y="57860"/>
                    <a:pt x="0" y="18903"/>
                  </a:cubicBezTo>
                  <a:cubicBezTo>
                    <a:pt x="40577" y="4615"/>
                    <a:pt x="77629" y="-1290"/>
                    <a:pt x="116110" y="233"/>
                  </a:cubicBezTo>
                  <a:cubicBezTo>
                    <a:pt x="118777" y="329"/>
                    <a:pt x="122682" y="996"/>
                    <a:pt x="123920" y="2805"/>
                  </a:cubicBezTo>
                  <a:cubicBezTo>
                    <a:pt x="141541" y="28237"/>
                    <a:pt x="144304" y="29761"/>
                    <a:pt x="159448" y="28142"/>
                  </a:cubicBezTo>
                  <a:cubicBezTo>
                    <a:pt x="191643" y="24808"/>
                    <a:pt x="175832" y="12902"/>
                    <a:pt x="158782" y="1852"/>
                  </a:cubicBezTo>
                  <a:close/>
                </a:path>
              </a:pathLst>
            </a:custGeom>
            <a:solidFill>
              <a:srgbClr val="FDD8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F2117489-97F6-4455-B3FE-5E239BBDD1AD}"/>
                </a:ext>
              </a:extLst>
            </p:cNvPr>
            <p:cNvSpPr/>
            <p:nvPr/>
          </p:nvSpPr>
          <p:spPr>
            <a:xfrm>
              <a:off x="6095999" y="3510910"/>
              <a:ext cx="153542" cy="26674"/>
            </a:xfrm>
            <a:custGeom>
              <a:avLst/>
              <a:gdLst>
                <a:gd name="connsiteX0" fmla="*/ 10573 w 153542"/>
                <a:gd name="connsiteY0" fmla="*/ 22674 h 26674"/>
                <a:gd name="connsiteX1" fmla="*/ 0 w 153542"/>
                <a:gd name="connsiteY1" fmla="*/ 26674 h 26674"/>
                <a:gd name="connsiteX2" fmla="*/ 153543 w 153542"/>
                <a:gd name="connsiteY2" fmla="*/ 12672 h 26674"/>
                <a:gd name="connsiteX3" fmla="*/ 10573 w 153542"/>
                <a:gd name="connsiteY3" fmla="*/ 22674 h 26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542" h="26674">
                  <a:moveTo>
                    <a:pt x="10573" y="22674"/>
                  </a:moveTo>
                  <a:cubicBezTo>
                    <a:pt x="7048" y="24102"/>
                    <a:pt x="3524" y="25341"/>
                    <a:pt x="0" y="26674"/>
                  </a:cubicBezTo>
                  <a:cubicBezTo>
                    <a:pt x="45148" y="21721"/>
                    <a:pt x="96488" y="16768"/>
                    <a:pt x="153543" y="12672"/>
                  </a:cubicBezTo>
                  <a:cubicBezTo>
                    <a:pt x="104204" y="-12093"/>
                    <a:pt x="58198" y="3909"/>
                    <a:pt x="10573" y="22674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2EF25401-1CE4-4595-B912-5B880A488C0A}"/>
                </a:ext>
              </a:extLst>
            </p:cNvPr>
            <p:cNvSpPr/>
            <p:nvPr/>
          </p:nvSpPr>
          <p:spPr>
            <a:xfrm>
              <a:off x="6479095" y="3496817"/>
              <a:ext cx="50958" cy="2952"/>
            </a:xfrm>
            <a:custGeom>
              <a:avLst/>
              <a:gdLst>
                <a:gd name="connsiteX0" fmla="*/ 50959 w 50958"/>
                <a:gd name="connsiteY0" fmla="*/ 0 h 2952"/>
                <a:gd name="connsiteX1" fmla="*/ 0 w 50958"/>
                <a:gd name="connsiteY1" fmla="*/ 2953 h 2952"/>
                <a:gd name="connsiteX2" fmla="*/ 50959 w 50958"/>
                <a:gd name="connsiteY2" fmla="*/ 0 h 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958" h="2952">
                  <a:moveTo>
                    <a:pt x="50959" y="0"/>
                  </a:moveTo>
                  <a:cubicBezTo>
                    <a:pt x="34004" y="762"/>
                    <a:pt x="16954" y="2191"/>
                    <a:pt x="0" y="2953"/>
                  </a:cubicBezTo>
                  <a:cubicBezTo>
                    <a:pt x="17050" y="2381"/>
                    <a:pt x="34195" y="2572"/>
                    <a:pt x="50959" y="0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AB3C74C2-DACC-4E5E-ADB8-CBD1C437F3A8}"/>
                </a:ext>
              </a:extLst>
            </p:cNvPr>
            <p:cNvSpPr/>
            <p:nvPr/>
          </p:nvSpPr>
          <p:spPr>
            <a:xfrm>
              <a:off x="5914738" y="3455940"/>
              <a:ext cx="486060" cy="104504"/>
            </a:xfrm>
            <a:custGeom>
              <a:avLst/>
              <a:gdLst>
                <a:gd name="connsiteX0" fmla="*/ 191833 w 486060"/>
                <a:gd name="connsiteY0" fmla="*/ 77644 h 104504"/>
                <a:gd name="connsiteX1" fmla="*/ 334708 w 486060"/>
                <a:gd name="connsiteY1" fmla="*/ 67643 h 104504"/>
                <a:gd name="connsiteX2" fmla="*/ 486061 w 486060"/>
                <a:gd name="connsiteY2" fmla="*/ 59451 h 104504"/>
                <a:gd name="connsiteX3" fmla="*/ 362236 w 486060"/>
                <a:gd name="connsiteY3" fmla="*/ 39258 h 104504"/>
                <a:gd name="connsiteX4" fmla="*/ 248126 w 486060"/>
                <a:gd name="connsiteY4" fmla="*/ 15 h 104504"/>
                <a:gd name="connsiteX5" fmla="*/ 70485 w 486060"/>
                <a:gd name="connsiteY5" fmla="*/ 40211 h 104504"/>
                <a:gd name="connsiteX6" fmla="*/ 51816 w 486060"/>
                <a:gd name="connsiteY6" fmla="*/ 52022 h 104504"/>
                <a:gd name="connsiteX7" fmla="*/ 0 w 486060"/>
                <a:gd name="connsiteY7" fmla="*/ 104314 h 104504"/>
                <a:gd name="connsiteX8" fmla="*/ 191 w 486060"/>
                <a:gd name="connsiteY8" fmla="*/ 104504 h 104504"/>
                <a:gd name="connsiteX9" fmla="*/ 181261 w 486060"/>
                <a:gd name="connsiteY9" fmla="*/ 81549 h 104504"/>
                <a:gd name="connsiteX10" fmla="*/ 191833 w 486060"/>
                <a:gd name="connsiteY10" fmla="*/ 77644 h 104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6060" h="104504">
                  <a:moveTo>
                    <a:pt x="191833" y="77644"/>
                  </a:moveTo>
                  <a:cubicBezTo>
                    <a:pt x="239458" y="58880"/>
                    <a:pt x="285464" y="42878"/>
                    <a:pt x="334708" y="67643"/>
                  </a:cubicBezTo>
                  <a:cubicBezTo>
                    <a:pt x="381381" y="64214"/>
                    <a:pt x="431959" y="61356"/>
                    <a:pt x="486061" y="59451"/>
                  </a:cubicBezTo>
                  <a:cubicBezTo>
                    <a:pt x="445580" y="49259"/>
                    <a:pt x="403193" y="50307"/>
                    <a:pt x="362236" y="39258"/>
                  </a:cubicBezTo>
                  <a:cubicBezTo>
                    <a:pt x="322897" y="28685"/>
                    <a:pt x="283369" y="21732"/>
                    <a:pt x="248126" y="15"/>
                  </a:cubicBezTo>
                  <a:cubicBezTo>
                    <a:pt x="185738" y="-842"/>
                    <a:pt x="131636" y="35162"/>
                    <a:pt x="70485" y="40211"/>
                  </a:cubicBezTo>
                  <a:cubicBezTo>
                    <a:pt x="63722" y="40782"/>
                    <a:pt x="51816" y="47926"/>
                    <a:pt x="51816" y="52022"/>
                  </a:cubicBezTo>
                  <a:cubicBezTo>
                    <a:pt x="51625" y="87359"/>
                    <a:pt x="19526" y="89360"/>
                    <a:pt x="0" y="104314"/>
                  </a:cubicBezTo>
                  <a:cubicBezTo>
                    <a:pt x="95" y="104409"/>
                    <a:pt x="95" y="104409"/>
                    <a:pt x="191" y="104504"/>
                  </a:cubicBezTo>
                  <a:cubicBezTo>
                    <a:pt x="39148" y="99551"/>
                    <a:pt x="100394" y="90503"/>
                    <a:pt x="181261" y="81549"/>
                  </a:cubicBezTo>
                  <a:cubicBezTo>
                    <a:pt x="184785" y="80311"/>
                    <a:pt x="188309" y="79073"/>
                    <a:pt x="191833" y="77644"/>
                  </a:cubicBezTo>
                  <a:close/>
                </a:path>
              </a:pathLst>
            </a:custGeom>
            <a:solidFill>
              <a:srgbClr val="FCC9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8B93C482-B394-422D-A347-96AB3AF57FD6}"/>
                </a:ext>
              </a:extLst>
            </p:cNvPr>
            <p:cNvSpPr/>
            <p:nvPr/>
          </p:nvSpPr>
          <p:spPr>
            <a:xfrm>
              <a:off x="6200012" y="3361409"/>
              <a:ext cx="522445" cy="153601"/>
            </a:xfrm>
            <a:custGeom>
              <a:avLst/>
              <a:gdLst>
                <a:gd name="connsiteX0" fmla="*/ 393001 w 522445"/>
                <a:gd name="connsiteY0" fmla="*/ 151315 h 153601"/>
                <a:gd name="connsiteX1" fmla="*/ 465391 w 522445"/>
                <a:gd name="connsiteY1" fmla="*/ 94641 h 153601"/>
                <a:gd name="connsiteX2" fmla="*/ 181451 w 522445"/>
                <a:gd name="connsiteY2" fmla="*/ 78354 h 153601"/>
                <a:gd name="connsiteX3" fmla="*/ 522446 w 522445"/>
                <a:gd name="connsiteY3" fmla="*/ 12631 h 153601"/>
                <a:gd name="connsiteX4" fmla="*/ 443579 w 522445"/>
                <a:gd name="connsiteY4" fmla="*/ 9012 h 153601"/>
                <a:gd name="connsiteX5" fmla="*/ 294513 w 522445"/>
                <a:gd name="connsiteY5" fmla="*/ 31014 h 153601"/>
                <a:gd name="connsiteX6" fmla="*/ 83344 w 522445"/>
                <a:gd name="connsiteY6" fmla="*/ 75210 h 153601"/>
                <a:gd name="connsiteX7" fmla="*/ 16288 w 522445"/>
                <a:gd name="connsiteY7" fmla="*/ 56637 h 153601"/>
                <a:gd name="connsiteX8" fmla="*/ 17335 w 522445"/>
                <a:gd name="connsiteY8" fmla="*/ 72639 h 153601"/>
                <a:gd name="connsiteX9" fmla="*/ 12382 w 522445"/>
                <a:gd name="connsiteY9" fmla="*/ 104738 h 153601"/>
                <a:gd name="connsiteX10" fmla="*/ 52768 w 522445"/>
                <a:gd name="connsiteY10" fmla="*/ 117025 h 153601"/>
                <a:gd name="connsiteX11" fmla="*/ 192786 w 522445"/>
                <a:gd name="connsiteY11" fmla="*/ 128550 h 153601"/>
                <a:gd name="connsiteX12" fmla="*/ 277558 w 522445"/>
                <a:gd name="connsiteY12" fmla="*/ 138361 h 153601"/>
                <a:gd name="connsiteX13" fmla="*/ 214503 w 522445"/>
                <a:gd name="connsiteY13" fmla="*/ 151315 h 153601"/>
                <a:gd name="connsiteX14" fmla="*/ 209550 w 522445"/>
                <a:gd name="connsiteY14" fmla="*/ 153601 h 153601"/>
                <a:gd name="connsiteX15" fmla="*/ 351472 w 522445"/>
                <a:gd name="connsiteY15" fmla="*/ 151220 h 153601"/>
                <a:gd name="connsiteX16" fmla="*/ 393001 w 522445"/>
                <a:gd name="connsiteY16" fmla="*/ 151315 h 153601"/>
                <a:gd name="connsiteX17" fmla="*/ 279082 w 522445"/>
                <a:gd name="connsiteY17" fmla="*/ 138361 h 153601"/>
                <a:gd name="connsiteX18" fmla="*/ 330041 w 522445"/>
                <a:gd name="connsiteY18" fmla="*/ 135408 h 153601"/>
                <a:gd name="connsiteX19" fmla="*/ 279082 w 522445"/>
                <a:gd name="connsiteY19" fmla="*/ 138361 h 15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22445" h="153601">
                  <a:moveTo>
                    <a:pt x="393001" y="151315"/>
                  </a:moveTo>
                  <a:cubicBezTo>
                    <a:pt x="418528" y="137599"/>
                    <a:pt x="442817" y="119311"/>
                    <a:pt x="465391" y="94641"/>
                  </a:cubicBezTo>
                  <a:cubicBezTo>
                    <a:pt x="364998" y="115120"/>
                    <a:pt x="274320" y="84640"/>
                    <a:pt x="181451" y="78354"/>
                  </a:cubicBezTo>
                  <a:cubicBezTo>
                    <a:pt x="293084" y="65495"/>
                    <a:pt x="398621" y="26347"/>
                    <a:pt x="522446" y="12631"/>
                  </a:cubicBezTo>
                  <a:cubicBezTo>
                    <a:pt x="486727" y="-11372"/>
                    <a:pt x="463772" y="5582"/>
                    <a:pt x="443579" y="9012"/>
                  </a:cubicBezTo>
                  <a:cubicBezTo>
                    <a:pt x="394144" y="17298"/>
                    <a:pt x="343852" y="14822"/>
                    <a:pt x="294513" y="31014"/>
                  </a:cubicBezTo>
                  <a:cubicBezTo>
                    <a:pt x="226409" y="53398"/>
                    <a:pt x="156400" y="71591"/>
                    <a:pt x="83344" y="75210"/>
                  </a:cubicBezTo>
                  <a:cubicBezTo>
                    <a:pt x="57055" y="76544"/>
                    <a:pt x="40957" y="53684"/>
                    <a:pt x="16288" y="56637"/>
                  </a:cubicBezTo>
                  <a:cubicBezTo>
                    <a:pt x="16669" y="61971"/>
                    <a:pt x="16954" y="67305"/>
                    <a:pt x="17335" y="72639"/>
                  </a:cubicBezTo>
                  <a:cubicBezTo>
                    <a:pt x="3810" y="81497"/>
                    <a:pt x="-11240" y="90069"/>
                    <a:pt x="12382" y="104738"/>
                  </a:cubicBezTo>
                  <a:cubicBezTo>
                    <a:pt x="24765" y="112453"/>
                    <a:pt x="38957" y="113977"/>
                    <a:pt x="52768" y="117025"/>
                  </a:cubicBezTo>
                  <a:cubicBezTo>
                    <a:pt x="98964" y="126931"/>
                    <a:pt x="146971" y="112263"/>
                    <a:pt x="192786" y="128550"/>
                  </a:cubicBezTo>
                  <a:cubicBezTo>
                    <a:pt x="220599" y="138456"/>
                    <a:pt x="248983" y="139504"/>
                    <a:pt x="277558" y="138361"/>
                  </a:cubicBezTo>
                  <a:cubicBezTo>
                    <a:pt x="256032" y="139123"/>
                    <a:pt x="234696" y="141123"/>
                    <a:pt x="214503" y="151315"/>
                  </a:cubicBezTo>
                  <a:cubicBezTo>
                    <a:pt x="212883" y="152172"/>
                    <a:pt x="211264" y="152839"/>
                    <a:pt x="209550" y="153601"/>
                  </a:cubicBezTo>
                  <a:cubicBezTo>
                    <a:pt x="254508" y="152077"/>
                    <a:pt x="301847" y="151220"/>
                    <a:pt x="351472" y="151220"/>
                  </a:cubicBezTo>
                  <a:cubicBezTo>
                    <a:pt x="365283" y="151220"/>
                    <a:pt x="379095" y="151315"/>
                    <a:pt x="393001" y="151315"/>
                  </a:cubicBezTo>
                  <a:close/>
                  <a:moveTo>
                    <a:pt x="279082" y="138361"/>
                  </a:moveTo>
                  <a:cubicBezTo>
                    <a:pt x="296037" y="137694"/>
                    <a:pt x="313087" y="136170"/>
                    <a:pt x="330041" y="135408"/>
                  </a:cubicBezTo>
                  <a:cubicBezTo>
                    <a:pt x="313277" y="137980"/>
                    <a:pt x="296132" y="137789"/>
                    <a:pt x="279082" y="138361"/>
                  </a:cubicBezTo>
                  <a:close/>
                </a:path>
              </a:pathLst>
            </a:custGeom>
            <a:solidFill>
              <a:srgbClr val="FCC9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1245EB26-F0F7-4EAB-B048-52916A0C68D6}"/>
                </a:ext>
              </a:extLst>
            </p:cNvPr>
            <p:cNvSpPr/>
            <p:nvPr/>
          </p:nvSpPr>
          <p:spPr>
            <a:xfrm>
              <a:off x="6493477" y="3301863"/>
              <a:ext cx="242887" cy="49072"/>
            </a:xfrm>
            <a:custGeom>
              <a:avLst/>
              <a:gdLst>
                <a:gd name="connsiteX0" fmla="*/ 39910 w 242887"/>
                <a:gd name="connsiteY0" fmla="*/ 49031 h 49072"/>
                <a:gd name="connsiteX1" fmla="*/ 242888 w 242887"/>
                <a:gd name="connsiteY1" fmla="*/ 8074 h 49072"/>
                <a:gd name="connsiteX2" fmla="*/ 0 w 242887"/>
                <a:gd name="connsiteY2" fmla="*/ 27029 h 49072"/>
                <a:gd name="connsiteX3" fmla="*/ 39910 w 242887"/>
                <a:gd name="connsiteY3" fmla="*/ 49031 h 4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87" h="49072">
                  <a:moveTo>
                    <a:pt x="39910" y="49031"/>
                  </a:moveTo>
                  <a:cubicBezTo>
                    <a:pt x="110109" y="47031"/>
                    <a:pt x="181261" y="51794"/>
                    <a:pt x="242888" y="8074"/>
                  </a:cubicBezTo>
                  <a:cubicBezTo>
                    <a:pt x="160020" y="-9452"/>
                    <a:pt x="79629" y="3693"/>
                    <a:pt x="0" y="27029"/>
                  </a:cubicBezTo>
                  <a:cubicBezTo>
                    <a:pt x="7810" y="44269"/>
                    <a:pt x="20098" y="49603"/>
                    <a:pt x="39910" y="49031"/>
                  </a:cubicBezTo>
                  <a:close/>
                </a:path>
              </a:pathLst>
            </a:custGeom>
            <a:solidFill>
              <a:srgbClr val="FCC9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3EC37710-F753-46E6-A76C-95F89DA1CAB3}"/>
                </a:ext>
              </a:extLst>
            </p:cNvPr>
            <p:cNvSpPr/>
            <p:nvPr/>
          </p:nvSpPr>
          <p:spPr>
            <a:xfrm>
              <a:off x="6256587" y="3348608"/>
              <a:ext cx="200561" cy="49439"/>
            </a:xfrm>
            <a:custGeom>
              <a:avLst/>
              <a:gdLst>
                <a:gd name="connsiteX0" fmla="*/ 164023 w 200561"/>
                <a:gd name="connsiteY0" fmla="*/ 39148 h 49439"/>
                <a:gd name="connsiteX1" fmla="*/ 200028 w 200561"/>
                <a:gd name="connsiteY1" fmla="*/ 0 h 49439"/>
                <a:gd name="connsiteX2" fmla="*/ 27626 w 200561"/>
                <a:gd name="connsiteY2" fmla="*/ 18479 h 49439"/>
                <a:gd name="connsiteX3" fmla="*/ 30483 w 200561"/>
                <a:gd name="connsiteY3" fmla="*/ 22193 h 49439"/>
                <a:gd name="connsiteX4" fmla="*/ 30102 w 200561"/>
                <a:gd name="connsiteY4" fmla="*/ 26575 h 49439"/>
                <a:gd name="connsiteX5" fmla="*/ 3 w 200561"/>
                <a:gd name="connsiteY5" fmla="*/ 47720 h 49439"/>
                <a:gd name="connsiteX6" fmla="*/ 164023 w 200561"/>
                <a:gd name="connsiteY6" fmla="*/ 39148 h 49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561" h="49439">
                  <a:moveTo>
                    <a:pt x="164023" y="39148"/>
                  </a:moveTo>
                  <a:cubicBezTo>
                    <a:pt x="185836" y="34290"/>
                    <a:pt x="203933" y="27718"/>
                    <a:pt x="200028" y="0"/>
                  </a:cubicBezTo>
                  <a:cubicBezTo>
                    <a:pt x="142021" y="1429"/>
                    <a:pt x="83823" y="953"/>
                    <a:pt x="27626" y="18479"/>
                  </a:cubicBezTo>
                  <a:cubicBezTo>
                    <a:pt x="28578" y="19717"/>
                    <a:pt x="30007" y="20860"/>
                    <a:pt x="30483" y="22193"/>
                  </a:cubicBezTo>
                  <a:cubicBezTo>
                    <a:pt x="30864" y="23527"/>
                    <a:pt x="30959" y="26003"/>
                    <a:pt x="30102" y="26575"/>
                  </a:cubicBezTo>
                  <a:cubicBezTo>
                    <a:pt x="20672" y="33719"/>
                    <a:pt x="-283" y="23527"/>
                    <a:pt x="3" y="47720"/>
                  </a:cubicBezTo>
                  <a:cubicBezTo>
                    <a:pt x="55343" y="50578"/>
                    <a:pt x="109921" y="51149"/>
                    <a:pt x="164023" y="39148"/>
                  </a:cubicBezTo>
                  <a:close/>
                </a:path>
              </a:pathLst>
            </a:custGeom>
            <a:solidFill>
              <a:srgbClr val="FCC9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EC9181F1-693F-45DB-94D9-2B25CBE7907A}"/>
                </a:ext>
              </a:extLst>
            </p:cNvPr>
            <p:cNvSpPr/>
            <p:nvPr/>
          </p:nvSpPr>
          <p:spPr>
            <a:xfrm>
              <a:off x="6943724" y="3438334"/>
              <a:ext cx="312229" cy="89344"/>
            </a:xfrm>
            <a:custGeom>
              <a:avLst/>
              <a:gdLst>
                <a:gd name="connsiteX0" fmla="*/ 312230 w 312229"/>
                <a:gd name="connsiteY0" fmla="*/ 87249 h 89344"/>
                <a:gd name="connsiteX1" fmla="*/ 0 w 312229"/>
                <a:gd name="connsiteY1" fmla="*/ 0 h 89344"/>
                <a:gd name="connsiteX2" fmla="*/ 128969 w 312229"/>
                <a:gd name="connsiteY2" fmla="*/ 61817 h 89344"/>
                <a:gd name="connsiteX3" fmla="*/ 90488 w 312229"/>
                <a:gd name="connsiteY3" fmla="*/ 82867 h 89344"/>
                <a:gd name="connsiteX4" fmla="*/ 287084 w 312229"/>
                <a:gd name="connsiteY4" fmla="*/ 89344 h 89344"/>
                <a:gd name="connsiteX5" fmla="*/ 312230 w 312229"/>
                <a:gd name="connsiteY5" fmla="*/ 87249 h 8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2229" h="89344">
                  <a:moveTo>
                    <a:pt x="312230" y="87249"/>
                  </a:moveTo>
                  <a:cubicBezTo>
                    <a:pt x="204978" y="66770"/>
                    <a:pt x="101060" y="38862"/>
                    <a:pt x="0" y="0"/>
                  </a:cubicBezTo>
                  <a:cubicBezTo>
                    <a:pt x="36862" y="34385"/>
                    <a:pt x="87821" y="38100"/>
                    <a:pt x="128969" y="61817"/>
                  </a:cubicBezTo>
                  <a:cubicBezTo>
                    <a:pt x="120110" y="79915"/>
                    <a:pt x="97250" y="65056"/>
                    <a:pt x="90488" y="82867"/>
                  </a:cubicBezTo>
                  <a:cubicBezTo>
                    <a:pt x="174784" y="85344"/>
                    <a:pt x="244983" y="87821"/>
                    <a:pt x="287084" y="89344"/>
                  </a:cubicBezTo>
                  <a:cubicBezTo>
                    <a:pt x="295561" y="88392"/>
                    <a:pt x="303847" y="87630"/>
                    <a:pt x="312230" y="87249"/>
                  </a:cubicBezTo>
                  <a:close/>
                </a:path>
              </a:pathLst>
            </a:custGeom>
            <a:solidFill>
              <a:srgbClr val="FCC9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95DB8A2E-C2EC-47B5-BECF-0E11460D5E96}"/>
                </a:ext>
              </a:extLst>
            </p:cNvPr>
            <p:cNvSpPr/>
            <p:nvPr/>
          </p:nvSpPr>
          <p:spPr>
            <a:xfrm>
              <a:off x="6748557" y="3340596"/>
              <a:ext cx="198137" cy="36091"/>
            </a:xfrm>
            <a:custGeom>
              <a:avLst/>
              <a:gdLst>
                <a:gd name="connsiteX0" fmla="*/ 182975 w 198137"/>
                <a:gd name="connsiteY0" fmla="*/ 35349 h 36091"/>
                <a:gd name="connsiteX1" fmla="*/ 185642 w 198137"/>
                <a:gd name="connsiteY1" fmla="*/ 8679 h 36091"/>
                <a:gd name="connsiteX2" fmla="*/ 0 w 198137"/>
                <a:gd name="connsiteY2" fmla="*/ 4107 h 36091"/>
                <a:gd name="connsiteX3" fmla="*/ 182975 w 198137"/>
                <a:gd name="connsiteY3" fmla="*/ 35349 h 36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137" h="36091">
                  <a:moveTo>
                    <a:pt x="182975" y="35349"/>
                  </a:moveTo>
                  <a:cubicBezTo>
                    <a:pt x="211646" y="33825"/>
                    <a:pt x="192024" y="18585"/>
                    <a:pt x="185642" y="8679"/>
                  </a:cubicBezTo>
                  <a:cubicBezTo>
                    <a:pt x="127730" y="19252"/>
                    <a:pt x="71247" y="-10466"/>
                    <a:pt x="0" y="4107"/>
                  </a:cubicBezTo>
                  <a:cubicBezTo>
                    <a:pt x="66294" y="32301"/>
                    <a:pt x="124396" y="38493"/>
                    <a:pt x="182975" y="35349"/>
                  </a:cubicBezTo>
                  <a:close/>
                </a:path>
              </a:pathLst>
            </a:custGeom>
            <a:solidFill>
              <a:srgbClr val="FCC9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9ABDC0D9-3772-4B3F-A29E-62DD2815C8DC}"/>
                </a:ext>
              </a:extLst>
            </p:cNvPr>
            <p:cNvSpPr/>
            <p:nvPr/>
          </p:nvSpPr>
          <p:spPr>
            <a:xfrm>
              <a:off x="6933818" y="3348704"/>
              <a:ext cx="857" cy="571"/>
            </a:xfrm>
            <a:custGeom>
              <a:avLst/>
              <a:gdLst>
                <a:gd name="connsiteX0" fmla="*/ 0 w 857"/>
                <a:gd name="connsiteY0" fmla="*/ 0 h 571"/>
                <a:gd name="connsiteX1" fmla="*/ 381 w 857"/>
                <a:gd name="connsiteY1" fmla="*/ 571 h 571"/>
                <a:gd name="connsiteX2" fmla="*/ 857 w 857"/>
                <a:gd name="connsiteY2" fmla="*/ 476 h 571"/>
                <a:gd name="connsiteX3" fmla="*/ 0 w 857"/>
                <a:gd name="connsiteY3" fmla="*/ 0 h 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" h="571">
                  <a:moveTo>
                    <a:pt x="0" y="0"/>
                  </a:moveTo>
                  <a:cubicBezTo>
                    <a:pt x="95" y="190"/>
                    <a:pt x="286" y="381"/>
                    <a:pt x="381" y="571"/>
                  </a:cubicBezTo>
                  <a:cubicBezTo>
                    <a:pt x="571" y="571"/>
                    <a:pt x="667" y="571"/>
                    <a:pt x="857" y="476"/>
                  </a:cubicBezTo>
                  <a:cubicBezTo>
                    <a:pt x="857" y="47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CC9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8B19126D-AECC-41CA-9BE7-F18C7A9577AA}"/>
                </a:ext>
              </a:extLst>
            </p:cNvPr>
            <p:cNvSpPr/>
            <p:nvPr/>
          </p:nvSpPr>
          <p:spPr>
            <a:xfrm>
              <a:off x="6400799" y="3515010"/>
              <a:ext cx="9048" cy="1619"/>
            </a:xfrm>
            <a:custGeom>
              <a:avLst/>
              <a:gdLst>
                <a:gd name="connsiteX0" fmla="*/ 9049 w 9048"/>
                <a:gd name="connsiteY0" fmla="*/ 0 h 1619"/>
                <a:gd name="connsiteX1" fmla="*/ 0 w 9048"/>
                <a:gd name="connsiteY1" fmla="*/ 286 h 1619"/>
                <a:gd name="connsiteX2" fmla="*/ 5524 w 9048"/>
                <a:gd name="connsiteY2" fmla="*/ 1619 h 1619"/>
                <a:gd name="connsiteX3" fmla="*/ 9049 w 9048"/>
                <a:gd name="connsiteY3" fmla="*/ 0 h 1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8" h="1619">
                  <a:moveTo>
                    <a:pt x="9049" y="0"/>
                  </a:moveTo>
                  <a:cubicBezTo>
                    <a:pt x="6001" y="95"/>
                    <a:pt x="2953" y="190"/>
                    <a:pt x="0" y="286"/>
                  </a:cubicBezTo>
                  <a:cubicBezTo>
                    <a:pt x="1810" y="762"/>
                    <a:pt x="3715" y="1143"/>
                    <a:pt x="5524" y="1619"/>
                  </a:cubicBezTo>
                  <a:cubicBezTo>
                    <a:pt x="6668" y="1143"/>
                    <a:pt x="7811" y="571"/>
                    <a:pt x="9049" y="0"/>
                  </a:cubicBezTo>
                  <a:close/>
                </a:path>
              </a:pathLst>
            </a:custGeom>
            <a:solidFill>
              <a:srgbClr val="E8D3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C753FB87-959D-46AC-AC4C-8EE44F294D37}"/>
              </a:ext>
            </a:extLst>
          </p:cNvPr>
          <p:cNvGrpSpPr/>
          <p:nvPr/>
        </p:nvGrpSpPr>
        <p:grpSpPr>
          <a:xfrm>
            <a:off x="4582878" y="1219360"/>
            <a:ext cx="3166608" cy="2576733"/>
            <a:chOff x="5754442" y="1772846"/>
            <a:chExt cx="4044219" cy="3290863"/>
          </a:xfrm>
        </p:grpSpPr>
        <p:sp>
          <p:nvSpPr>
            <p:cNvPr id="168" name="Freeform: Shape 430">
              <a:extLst>
                <a:ext uri="{FF2B5EF4-FFF2-40B4-BE49-F238E27FC236}">
                  <a16:creationId xmlns:a16="http://schemas.microsoft.com/office/drawing/2014/main" id="{E09E9059-BB9A-4293-9E48-DE499F8F151D}"/>
                </a:ext>
              </a:extLst>
            </p:cNvPr>
            <p:cNvSpPr/>
            <p:nvPr/>
          </p:nvSpPr>
          <p:spPr>
            <a:xfrm rot="1735482">
              <a:off x="8966655" y="4356164"/>
              <a:ext cx="832006" cy="707545"/>
            </a:xfrm>
            <a:custGeom>
              <a:avLst/>
              <a:gdLst>
                <a:gd name="connsiteX0" fmla="*/ 592381 w 725563"/>
                <a:gd name="connsiteY0" fmla="*/ 553704 h 629709"/>
                <a:gd name="connsiteX1" fmla="*/ 630029 w 725563"/>
                <a:gd name="connsiteY1" fmla="*/ 592007 h 629709"/>
                <a:gd name="connsiteX2" fmla="*/ 591671 w 725563"/>
                <a:gd name="connsiteY2" fmla="*/ 629709 h 629709"/>
                <a:gd name="connsiteX3" fmla="*/ 555169 w 725563"/>
                <a:gd name="connsiteY3" fmla="*/ 591298 h 629709"/>
                <a:gd name="connsiteX4" fmla="*/ 592381 w 725563"/>
                <a:gd name="connsiteY4" fmla="*/ 553704 h 629709"/>
                <a:gd name="connsiteX5" fmla="*/ 463669 w 725563"/>
                <a:gd name="connsiteY5" fmla="*/ 458220 h 629709"/>
                <a:gd name="connsiteX6" fmla="*/ 501262 w 725563"/>
                <a:gd name="connsiteY6" fmla="*/ 496140 h 629709"/>
                <a:gd name="connsiteX7" fmla="*/ 463724 w 725563"/>
                <a:gd name="connsiteY7" fmla="*/ 532806 h 629709"/>
                <a:gd name="connsiteX8" fmla="*/ 425367 w 725563"/>
                <a:gd name="connsiteY8" fmla="*/ 496031 h 629709"/>
                <a:gd name="connsiteX9" fmla="*/ 463669 w 725563"/>
                <a:gd name="connsiteY9" fmla="*/ 458220 h 629709"/>
                <a:gd name="connsiteX10" fmla="*/ 327099 w 725563"/>
                <a:gd name="connsiteY10" fmla="*/ 378614 h 629709"/>
                <a:gd name="connsiteX11" fmla="*/ 364911 w 725563"/>
                <a:gd name="connsiteY11" fmla="*/ 415607 h 629709"/>
                <a:gd name="connsiteX12" fmla="*/ 326772 w 725563"/>
                <a:gd name="connsiteY12" fmla="*/ 453419 h 629709"/>
                <a:gd name="connsiteX13" fmla="*/ 288906 w 725563"/>
                <a:gd name="connsiteY13" fmla="*/ 415280 h 629709"/>
                <a:gd name="connsiteX14" fmla="*/ 327099 w 725563"/>
                <a:gd name="connsiteY14" fmla="*/ 378614 h 629709"/>
                <a:gd name="connsiteX15" fmla="*/ 182238 w 725563"/>
                <a:gd name="connsiteY15" fmla="*/ 308502 h 629709"/>
                <a:gd name="connsiteX16" fmla="*/ 221031 w 725563"/>
                <a:gd name="connsiteY16" fmla="*/ 345113 h 629709"/>
                <a:gd name="connsiteX17" fmla="*/ 184038 w 725563"/>
                <a:gd name="connsiteY17" fmla="*/ 384234 h 629709"/>
                <a:gd name="connsiteX18" fmla="*/ 146281 w 725563"/>
                <a:gd name="connsiteY18" fmla="*/ 346641 h 629709"/>
                <a:gd name="connsiteX19" fmla="*/ 182238 w 725563"/>
                <a:gd name="connsiteY19" fmla="*/ 308502 h 629709"/>
                <a:gd name="connsiteX20" fmla="*/ 660911 w 725563"/>
                <a:gd name="connsiteY20" fmla="*/ 291968 h 629709"/>
                <a:gd name="connsiteX21" fmla="*/ 697904 w 725563"/>
                <a:gd name="connsiteY21" fmla="*/ 329289 h 629709"/>
                <a:gd name="connsiteX22" fmla="*/ 660420 w 725563"/>
                <a:gd name="connsiteY22" fmla="*/ 367482 h 629709"/>
                <a:gd name="connsiteX23" fmla="*/ 622390 w 725563"/>
                <a:gd name="connsiteY23" fmla="*/ 329125 h 629709"/>
                <a:gd name="connsiteX24" fmla="*/ 660911 w 725563"/>
                <a:gd name="connsiteY24" fmla="*/ 291968 h 629709"/>
                <a:gd name="connsiteX25" fmla="*/ 40648 w 725563"/>
                <a:gd name="connsiteY25" fmla="*/ 242918 h 629709"/>
                <a:gd name="connsiteX26" fmla="*/ 76059 w 725563"/>
                <a:gd name="connsiteY26" fmla="*/ 282530 h 629709"/>
                <a:gd name="connsiteX27" fmla="*/ 35956 w 725563"/>
                <a:gd name="connsiteY27" fmla="*/ 318486 h 629709"/>
                <a:gd name="connsiteX28" fmla="*/ 53 w 725563"/>
                <a:gd name="connsiteY28" fmla="*/ 277892 h 629709"/>
                <a:gd name="connsiteX29" fmla="*/ 40648 w 725563"/>
                <a:gd name="connsiteY29" fmla="*/ 242918 h 629709"/>
                <a:gd name="connsiteX30" fmla="*/ 514793 w 725563"/>
                <a:gd name="connsiteY30" fmla="*/ 228349 h 629709"/>
                <a:gd name="connsiteX31" fmla="*/ 550804 w 725563"/>
                <a:gd name="connsiteY31" fmla="*/ 267798 h 629709"/>
                <a:gd name="connsiteX32" fmla="*/ 512665 w 725563"/>
                <a:gd name="connsiteY32" fmla="*/ 303536 h 629709"/>
                <a:gd name="connsiteX33" fmla="*/ 475618 w 725563"/>
                <a:gd name="connsiteY33" fmla="*/ 265506 h 629709"/>
                <a:gd name="connsiteX34" fmla="*/ 514793 w 725563"/>
                <a:gd name="connsiteY34" fmla="*/ 228349 h 629709"/>
                <a:gd name="connsiteX35" fmla="*/ 362402 w 725563"/>
                <a:gd name="connsiteY35" fmla="*/ 183172 h 629709"/>
                <a:gd name="connsiteX36" fmla="*/ 398467 w 725563"/>
                <a:gd name="connsiteY36" fmla="*/ 221693 h 629709"/>
                <a:gd name="connsiteX37" fmla="*/ 360710 w 725563"/>
                <a:gd name="connsiteY37" fmla="*/ 259068 h 629709"/>
                <a:gd name="connsiteX38" fmla="*/ 323717 w 725563"/>
                <a:gd name="connsiteY38" fmla="*/ 220056 h 629709"/>
                <a:gd name="connsiteX39" fmla="*/ 362402 w 725563"/>
                <a:gd name="connsiteY39" fmla="*/ 183172 h 629709"/>
                <a:gd name="connsiteX40" fmla="*/ 204171 w 725563"/>
                <a:gd name="connsiteY40" fmla="*/ 150216 h 629709"/>
                <a:gd name="connsiteX41" fmla="*/ 243674 w 725563"/>
                <a:gd name="connsiteY41" fmla="*/ 186172 h 629709"/>
                <a:gd name="connsiteX42" fmla="*/ 206953 w 725563"/>
                <a:gd name="connsiteY42" fmla="*/ 225730 h 629709"/>
                <a:gd name="connsiteX43" fmla="*/ 168433 w 725563"/>
                <a:gd name="connsiteY43" fmla="*/ 188737 h 629709"/>
                <a:gd name="connsiteX44" fmla="*/ 204171 w 725563"/>
                <a:gd name="connsiteY44" fmla="*/ 150216 h 629709"/>
                <a:gd name="connsiteX45" fmla="*/ 49323 w 725563"/>
                <a:gd name="connsiteY45" fmla="*/ 119880 h 629709"/>
                <a:gd name="connsiteX46" fmla="*/ 86915 w 725563"/>
                <a:gd name="connsiteY46" fmla="*/ 158237 h 629709"/>
                <a:gd name="connsiteX47" fmla="*/ 48613 w 725563"/>
                <a:gd name="connsiteY47" fmla="*/ 194684 h 629709"/>
                <a:gd name="connsiteX48" fmla="*/ 10966 w 725563"/>
                <a:gd name="connsiteY48" fmla="*/ 157473 h 629709"/>
                <a:gd name="connsiteX49" fmla="*/ 49323 w 725563"/>
                <a:gd name="connsiteY49" fmla="*/ 119880 h 629709"/>
                <a:gd name="connsiteX50" fmla="*/ 689448 w 725563"/>
                <a:gd name="connsiteY50" fmla="*/ 111204 h 629709"/>
                <a:gd name="connsiteX51" fmla="*/ 725513 w 725563"/>
                <a:gd name="connsiteY51" fmla="*/ 146724 h 629709"/>
                <a:gd name="connsiteX52" fmla="*/ 689120 w 725563"/>
                <a:gd name="connsiteY52" fmla="*/ 184427 h 629709"/>
                <a:gd name="connsiteX53" fmla="*/ 650490 w 725563"/>
                <a:gd name="connsiteY53" fmla="*/ 147597 h 629709"/>
                <a:gd name="connsiteX54" fmla="*/ 689448 w 725563"/>
                <a:gd name="connsiteY54" fmla="*/ 111204 h 629709"/>
                <a:gd name="connsiteX55" fmla="*/ 536346 w 725563"/>
                <a:gd name="connsiteY55" fmla="*/ 63245 h 629709"/>
                <a:gd name="connsiteX56" fmla="*/ 573067 w 725563"/>
                <a:gd name="connsiteY56" fmla="*/ 100892 h 629709"/>
                <a:gd name="connsiteX57" fmla="*/ 535910 w 725563"/>
                <a:gd name="connsiteY57" fmla="*/ 138977 h 629709"/>
                <a:gd name="connsiteX58" fmla="*/ 498262 w 725563"/>
                <a:gd name="connsiteY58" fmla="*/ 100565 h 629709"/>
                <a:gd name="connsiteX59" fmla="*/ 536346 w 725563"/>
                <a:gd name="connsiteY59" fmla="*/ 63245 h 629709"/>
                <a:gd name="connsiteX60" fmla="*/ 379807 w 725563"/>
                <a:gd name="connsiteY60" fmla="*/ 31435 h 629709"/>
                <a:gd name="connsiteX61" fmla="*/ 418546 w 725563"/>
                <a:gd name="connsiteY61" fmla="*/ 69083 h 629709"/>
                <a:gd name="connsiteX62" fmla="*/ 380789 w 725563"/>
                <a:gd name="connsiteY62" fmla="*/ 107004 h 629709"/>
                <a:gd name="connsiteX63" fmla="*/ 343032 w 725563"/>
                <a:gd name="connsiteY63" fmla="*/ 70338 h 629709"/>
                <a:gd name="connsiteX64" fmla="*/ 379807 w 725563"/>
                <a:gd name="connsiteY64" fmla="*/ 31435 h 629709"/>
                <a:gd name="connsiteX65" fmla="*/ 222723 w 725563"/>
                <a:gd name="connsiteY65" fmla="*/ 14357 h 629709"/>
                <a:gd name="connsiteX66" fmla="*/ 259716 w 725563"/>
                <a:gd name="connsiteY66" fmla="*/ 53314 h 629709"/>
                <a:gd name="connsiteX67" fmla="*/ 220322 w 725563"/>
                <a:gd name="connsiteY67" fmla="*/ 90308 h 629709"/>
                <a:gd name="connsiteX68" fmla="*/ 184638 w 725563"/>
                <a:gd name="connsiteY68" fmla="*/ 51023 h 629709"/>
                <a:gd name="connsiteX69" fmla="*/ 222723 w 725563"/>
                <a:gd name="connsiteY69" fmla="*/ 14357 h 629709"/>
                <a:gd name="connsiteX70" fmla="*/ 63291 w 725563"/>
                <a:gd name="connsiteY70" fmla="*/ 7 h 629709"/>
                <a:gd name="connsiteX71" fmla="*/ 99466 w 725563"/>
                <a:gd name="connsiteY71" fmla="*/ 39400 h 629709"/>
                <a:gd name="connsiteX72" fmla="*/ 61054 w 725563"/>
                <a:gd name="connsiteY72" fmla="*/ 74865 h 629709"/>
                <a:gd name="connsiteX73" fmla="*/ 26189 w 725563"/>
                <a:gd name="connsiteY73" fmla="*/ 38309 h 629709"/>
                <a:gd name="connsiteX74" fmla="*/ 63291 w 725563"/>
                <a:gd name="connsiteY74" fmla="*/ 7 h 62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725563" h="629709">
                  <a:moveTo>
                    <a:pt x="592381" y="553704"/>
                  </a:moveTo>
                  <a:cubicBezTo>
                    <a:pt x="613006" y="554086"/>
                    <a:pt x="630247" y="571601"/>
                    <a:pt x="630029" y="592007"/>
                  </a:cubicBezTo>
                  <a:cubicBezTo>
                    <a:pt x="629810" y="612304"/>
                    <a:pt x="612078" y="629764"/>
                    <a:pt x="591671" y="629709"/>
                  </a:cubicBezTo>
                  <a:cubicBezTo>
                    <a:pt x="570610" y="629654"/>
                    <a:pt x="555006" y="613231"/>
                    <a:pt x="555169" y="591298"/>
                  </a:cubicBezTo>
                  <a:cubicBezTo>
                    <a:pt x="555333" y="569363"/>
                    <a:pt x="571156" y="553377"/>
                    <a:pt x="592381" y="553704"/>
                  </a:cubicBezTo>
                  <a:close/>
                  <a:moveTo>
                    <a:pt x="463669" y="458220"/>
                  </a:moveTo>
                  <a:cubicBezTo>
                    <a:pt x="484566" y="458329"/>
                    <a:pt x="501208" y="475134"/>
                    <a:pt x="501262" y="496140"/>
                  </a:cubicBezTo>
                  <a:cubicBezTo>
                    <a:pt x="501317" y="518129"/>
                    <a:pt x="486258" y="532915"/>
                    <a:pt x="463724" y="532806"/>
                  </a:cubicBezTo>
                  <a:cubicBezTo>
                    <a:pt x="441845" y="532697"/>
                    <a:pt x="425257" y="516765"/>
                    <a:pt x="425367" y="496031"/>
                  </a:cubicBezTo>
                  <a:cubicBezTo>
                    <a:pt x="425476" y="475843"/>
                    <a:pt x="443481" y="458110"/>
                    <a:pt x="463669" y="458220"/>
                  </a:cubicBezTo>
                  <a:close/>
                  <a:moveTo>
                    <a:pt x="327099" y="378614"/>
                  </a:moveTo>
                  <a:cubicBezTo>
                    <a:pt x="348979" y="378668"/>
                    <a:pt x="365130" y="394492"/>
                    <a:pt x="364911" y="415607"/>
                  </a:cubicBezTo>
                  <a:cubicBezTo>
                    <a:pt x="364692" y="436014"/>
                    <a:pt x="346960" y="453528"/>
                    <a:pt x="326772" y="453419"/>
                  </a:cubicBezTo>
                  <a:cubicBezTo>
                    <a:pt x="306530" y="453310"/>
                    <a:pt x="288960" y="435577"/>
                    <a:pt x="288906" y="415280"/>
                  </a:cubicBezTo>
                  <a:cubicBezTo>
                    <a:pt x="288906" y="394164"/>
                    <a:pt x="305165" y="378504"/>
                    <a:pt x="327099" y="378614"/>
                  </a:cubicBezTo>
                  <a:close/>
                  <a:moveTo>
                    <a:pt x="182238" y="308502"/>
                  </a:moveTo>
                  <a:cubicBezTo>
                    <a:pt x="203190" y="308228"/>
                    <a:pt x="220540" y="324597"/>
                    <a:pt x="221031" y="345113"/>
                  </a:cubicBezTo>
                  <a:cubicBezTo>
                    <a:pt x="221468" y="365028"/>
                    <a:pt x="203626" y="383906"/>
                    <a:pt x="184038" y="384234"/>
                  </a:cubicBezTo>
                  <a:cubicBezTo>
                    <a:pt x="163250" y="384561"/>
                    <a:pt x="146827" y="368247"/>
                    <a:pt x="146281" y="346641"/>
                  </a:cubicBezTo>
                  <a:cubicBezTo>
                    <a:pt x="145735" y="324270"/>
                    <a:pt x="160358" y="308774"/>
                    <a:pt x="182238" y="308502"/>
                  </a:cubicBezTo>
                  <a:close/>
                  <a:moveTo>
                    <a:pt x="660911" y="291968"/>
                  </a:moveTo>
                  <a:cubicBezTo>
                    <a:pt x="682845" y="291914"/>
                    <a:pt x="698068" y="307355"/>
                    <a:pt x="697904" y="329289"/>
                  </a:cubicBezTo>
                  <a:cubicBezTo>
                    <a:pt x="697740" y="349804"/>
                    <a:pt x="680226" y="367646"/>
                    <a:pt x="660420" y="367482"/>
                  </a:cubicBezTo>
                  <a:cubicBezTo>
                    <a:pt x="640941" y="367318"/>
                    <a:pt x="622390" y="348604"/>
                    <a:pt x="622390" y="329125"/>
                  </a:cubicBezTo>
                  <a:cubicBezTo>
                    <a:pt x="622390" y="309428"/>
                    <a:pt x="640450" y="291968"/>
                    <a:pt x="660911" y="291968"/>
                  </a:cubicBezTo>
                  <a:close/>
                  <a:moveTo>
                    <a:pt x="40648" y="242918"/>
                  </a:moveTo>
                  <a:cubicBezTo>
                    <a:pt x="61982" y="244063"/>
                    <a:pt x="77259" y="261142"/>
                    <a:pt x="76059" y="282530"/>
                  </a:cubicBezTo>
                  <a:cubicBezTo>
                    <a:pt x="74913" y="302336"/>
                    <a:pt x="55325" y="319905"/>
                    <a:pt x="35956" y="318486"/>
                  </a:cubicBezTo>
                  <a:cubicBezTo>
                    <a:pt x="16313" y="317068"/>
                    <a:pt x="-1092" y="297425"/>
                    <a:pt x="53" y="277892"/>
                  </a:cubicBezTo>
                  <a:cubicBezTo>
                    <a:pt x="1200" y="258195"/>
                    <a:pt x="20242" y="241827"/>
                    <a:pt x="40648" y="242918"/>
                  </a:cubicBezTo>
                  <a:close/>
                  <a:moveTo>
                    <a:pt x="514793" y="228349"/>
                  </a:moveTo>
                  <a:cubicBezTo>
                    <a:pt x="534490" y="228731"/>
                    <a:pt x="551132" y="246900"/>
                    <a:pt x="550804" y="267798"/>
                  </a:cubicBezTo>
                  <a:cubicBezTo>
                    <a:pt x="550477" y="290004"/>
                    <a:pt x="535418" y="304136"/>
                    <a:pt x="512665" y="303536"/>
                  </a:cubicBezTo>
                  <a:cubicBezTo>
                    <a:pt x="491877" y="302991"/>
                    <a:pt x="474636" y="285312"/>
                    <a:pt x="475618" y="265506"/>
                  </a:cubicBezTo>
                  <a:cubicBezTo>
                    <a:pt x="476600" y="245373"/>
                    <a:pt x="494987" y="227913"/>
                    <a:pt x="514793" y="228349"/>
                  </a:cubicBezTo>
                  <a:close/>
                  <a:moveTo>
                    <a:pt x="362402" y="183172"/>
                  </a:moveTo>
                  <a:cubicBezTo>
                    <a:pt x="383735" y="183554"/>
                    <a:pt x="398904" y="199758"/>
                    <a:pt x="398467" y="221693"/>
                  </a:cubicBezTo>
                  <a:cubicBezTo>
                    <a:pt x="398031" y="243136"/>
                    <a:pt x="381335" y="259668"/>
                    <a:pt x="360710" y="259068"/>
                  </a:cubicBezTo>
                  <a:cubicBezTo>
                    <a:pt x="340522" y="258467"/>
                    <a:pt x="323281" y="240353"/>
                    <a:pt x="323717" y="220056"/>
                  </a:cubicBezTo>
                  <a:cubicBezTo>
                    <a:pt x="324154" y="199540"/>
                    <a:pt x="341723" y="182789"/>
                    <a:pt x="362402" y="183172"/>
                  </a:cubicBezTo>
                  <a:close/>
                  <a:moveTo>
                    <a:pt x="204171" y="150216"/>
                  </a:moveTo>
                  <a:cubicBezTo>
                    <a:pt x="224850" y="149671"/>
                    <a:pt x="243237" y="166421"/>
                    <a:pt x="243674" y="186172"/>
                  </a:cubicBezTo>
                  <a:cubicBezTo>
                    <a:pt x="244110" y="206197"/>
                    <a:pt x="226705" y="224912"/>
                    <a:pt x="206953" y="225730"/>
                  </a:cubicBezTo>
                  <a:cubicBezTo>
                    <a:pt x="187256" y="226549"/>
                    <a:pt x="168979" y="209034"/>
                    <a:pt x="168433" y="188737"/>
                  </a:cubicBezTo>
                  <a:cubicBezTo>
                    <a:pt x="167723" y="166585"/>
                    <a:pt x="182401" y="150762"/>
                    <a:pt x="204171" y="150216"/>
                  </a:cubicBezTo>
                  <a:close/>
                  <a:moveTo>
                    <a:pt x="49323" y="119880"/>
                  </a:moveTo>
                  <a:cubicBezTo>
                    <a:pt x="69783" y="120098"/>
                    <a:pt x="87025" y="137667"/>
                    <a:pt x="86915" y="158237"/>
                  </a:cubicBezTo>
                  <a:cubicBezTo>
                    <a:pt x="86807" y="179516"/>
                    <a:pt x="70656" y="194848"/>
                    <a:pt x="48613" y="194684"/>
                  </a:cubicBezTo>
                  <a:cubicBezTo>
                    <a:pt x="26734" y="194520"/>
                    <a:pt x="10584" y="178589"/>
                    <a:pt x="10966" y="157473"/>
                  </a:cubicBezTo>
                  <a:cubicBezTo>
                    <a:pt x="11239" y="137066"/>
                    <a:pt x="29025" y="119606"/>
                    <a:pt x="49323" y="119880"/>
                  </a:cubicBezTo>
                  <a:close/>
                  <a:moveTo>
                    <a:pt x="689448" y="111204"/>
                  </a:moveTo>
                  <a:cubicBezTo>
                    <a:pt x="711763" y="112186"/>
                    <a:pt x="724476" y="124135"/>
                    <a:pt x="725513" y="146724"/>
                  </a:cubicBezTo>
                  <a:cubicBezTo>
                    <a:pt x="726550" y="169204"/>
                    <a:pt x="711491" y="184372"/>
                    <a:pt x="689120" y="184427"/>
                  </a:cubicBezTo>
                  <a:cubicBezTo>
                    <a:pt x="668059" y="184481"/>
                    <a:pt x="650436" y="167676"/>
                    <a:pt x="650490" y="147597"/>
                  </a:cubicBezTo>
                  <a:cubicBezTo>
                    <a:pt x="650545" y="127627"/>
                    <a:pt x="668660" y="110276"/>
                    <a:pt x="689448" y="111204"/>
                  </a:cubicBezTo>
                  <a:close/>
                  <a:moveTo>
                    <a:pt x="536346" y="63245"/>
                  </a:moveTo>
                  <a:cubicBezTo>
                    <a:pt x="558553" y="63463"/>
                    <a:pt x="573285" y="78576"/>
                    <a:pt x="573067" y="100892"/>
                  </a:cubicBezTo>
                  <a:cubicBezTo>
                    <a:pt x="572848" y="122553"/>
                    <a:pt x="556589" y="139195"/>
                    <a:pt x="535910" y="138977"/>
                  </a:cubicBezTo>
                  <a:cubicBezTo>
                    <a:pt x="515612" y="138758"/>
                    <a:pt x="498153" y="120971"/>
                    <a:pt x="498262" y="100565"/>
                  </a:cubicBezTo>
                  <a:cubicBezTo>
                    <a:pt x="498425" y="79995"/>
                    <a:pt x="515722" y="63026"/>
                    <a:pt x="536346" y="63245"/>
                  </a:cubicBezTo>
                  <a:close/>
                  <a:moveTo>
                    <a:pt x="379807" y="31435"/>
                  </a:moveTo>
                  <a:cubicBezTo>
                    <a:pt x="399340" y="31107"/>
                    <a:pt x="418219" y="49386"/>
                    <a:pt x="418546" y="69083"/>
                  </a:cubicBezTo>
                  <a:cubicBezTo>
                    <a:pt x="418928" y="88889"/>
                    <a:pt x="401196" y="106676"/>
                    <a:pt x="380789" y="107004"/>
                  </a:cubicBezTo>
                  <a:cubicBezTo>
                    <a:pt x="359074" y="107331"/>
                    <a:pt x="343250" y="91999"/>
                    <a:pt x="343032" y="70338"/>
                  </a:cubicBezTo>
                  <a:cubicBezTo>
                    <a:pt x="342869" y="49713"/>
                    <a:pt x="359837" y="31762"/>
                    <a:pt x="379807" y="31435"/>
                  </a:cubicBezTo>
                  <a:close/>
                  <a:moveTo>
                    <a:pt x="222723" y="14357"/>
                  </a:moveTo>
                  <a:cubicBezTo>
                    <a:pt x="242965" y="15011"/>
                    <a:pt x="260807" y="33835"/>
                    <a:pt x="259716" y="53314"/>
                  </a:cubicBezTo>
                  <a:cubicBezTo>
                    <a:pt x="258625" y="73721"/>
                    <a:pt x="240401" y="90798"/>
                    <a:pt x="220322" y="90308"/>
                  </a:cubicBezTo>
                  <a:cubicBezTo>
                    <a:pt x="199425" y="89816"/>
                    <a:pt x="184092" y="72902"/>
                    <a:pt x="184638" y="51023"/>
                  </a:cubicBezTo>
                  <a:cubicBezTo>
                    <a:pt x="185129" y="29252"/>
                    <a:pt x="201334" y="13647"/>
                    <a:pt x="222723" y="14357"/>
                  </a:cubicBezTo>
                  <a:close/>
                  <a:moveTo>
                    <a:pt x="63291" y="7"/>
                  </a:moveTo>
                  <a:cubicBezTo>
                    <a:pt x="83315" y="443"/>
                    <a:pt x="99848" y="18448"/>
                    <a:pt x="99466" y="39400"/>
                  </a:cubicBezTo>
                  <a:cubicBezTo>
                    <a:pt x="99084" y="61825"/>
                    <a:pt x="83861" y="76229"/>
                    <a:pt x="61054" y="74865"/>
                  </a:cubicBezTo>
                  <a:cubicBezTo>
                    <a:pt x="38356" y="73556"/>
                    <a:pt x="26735" y="60679"/>
                    <a:pt x="26189" y="38309"/>
                  </a:cubicBezTo>
                  <a:cubicBezTo>
                    <a:pt x="25698" y="17357"/>
                    <a:pt x="43322" y="-376"/>
                    <a:pt x="63291" y="7"/>
                  </a:cubicBezTo>
                  <a:close/>
                </a:path>
              </a:pathLst>
            </a:custGeom>
            <a:solidFill>
              <a:srgbClr val="00AE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D8C35E90-93DD-40FD-B041-AAC2BB8E8C18}"/>
                </a:ext>
              </a:extLst>
            </p:cNvPr>
            <p:cNvSpPr/>
            <p:nvPr/>
          </p:nvSpPr>
          <p:spPr>
            <a:xfrm rot="3131440">
              <a:off x="7815506" y="3404497"/>
              <a:ext cx="1367528" cy="953035"/>
            </a:xfrm>
            <a:custGeom>
              <a:avLst/>
              <a:gdLst>
                <a:gd name="connsiteX0" fmla="*/ 427045 w 589331"/>
                <a:gd name="connsiteY0" fmla="*/ 168 h 410707"/>
                <a:gd name="connsiteX1" fmla="*/ 461051 w 589331"/>
                <a:gd name="connsiteY1" fmla="*/ 9601 h 410707"/>
                <a:gd name="connsiteX2" fmla="*/ 541670 w 589331"/>
                <a:gd name="connsiteY2" fmla="*/ 86634 h 410707"/>
                <a:gd name="connsiteX3" fmla="*/ 588666 w 589331"/>
                <a:gd name="connsiteY3" fmla="*/ 225223 h 410707"/>
                <a:gd name="connsiteX4" fmla="*/ 576668 w 589331"/>
                <a:gd name="connsiteY4" fmla="*/ 304116 h 410707"/>
                <a:gd name="connsiteX5" fmla="*/ 479628 w 589331"/>
                <a:gd name="connsiteY5" fmla="*/ 342107 h 410707"/>
                <a:gd name="connsiteX6" fmla="*/ 396825 w 589331"/>
                <a:gd name="connsiteY6" fmla="*/ 267743 h 410707"/>
                <a:gd name="connsiteX7" fmla="*/ 376549 w 589331"/>
                <a:gd name="connsiteY7" fmla="*/ 261731 h 410707"/>
                <a:gd name="connsiteX8" fmla="*/ 363 w 589331"/>
                <a:gd name="connsiteY8" fmla="*/ 410458 h 410707"/>
                <a:gd name="connsiteX9" fmla="*/ 0 w 589331"/>
                <a:gd name="connsiteY9" fmla="*/ 410707 h 410707"/>
                <a:gd name="connsiteX10" fmla="*/ 35468 w 589331"/>
                <a:gd name="connsiteY10" fmla="*/ 253245 h 410707"/>
                <a:gd name="connsiteX11" fmla="*/ 36089 w 589331"/>
                <a:gd name="connsiteY11" fmla="*/ 253184 h 410707"/>
                <a:gd name="connsiteX12" fmla="*/ 160226 w 589331"/>
                <a:gd name="connsiteY12" fmla="*/ 215301 h 410707"/>
                <a:gd name="connsiteX13" fmla="*/ 55461 w 589331"/>
                <a:gd name="connsiteY13" fmla="*/ 164489 h 410707"/>
                <a:gd name="connsiteX14" fmla="*/ 71851 w 589331"/>
                <a:gd name="connsiteY14" fmla="*/ 91724 h 410707"/>
                <a:gd name="connsiteX15" fmla="*/ 80766 w 589331"/>
                <a:gd name="connsiteY15" fmla="*/ 96637 h 410707"/>
                <a:gd name="connsiteX16" fmla="*/ 235021 w 589331"/>
                <a:gd name="connsiteY16" fmla="*/ 184509 h 410707"/>
                <a:gd name="connsiteX17" fmla="*/ 255135 w 589331"/>
                <a:gd name="connsiteY17" fmla="*/ 186504 h 410707"/>
                <a:gd name="connsiteX18" fmla="*/ 337399 w 589331"/>
                <a:gd name="connsiteY18" fmla="*/ 161456 h 410707"/>
                <a:gd name="connsiteX19" fmla="*/ 348535 w 589331"/>
                <a:gd name="connsiteY19" fmla="*/ 144038 h 410707"/>
                <a:gd name="connsiteX20" fmla="*/ 354359 w 589331"/>
                <a:gd name="connsiteY20" fmla="*/ 53820 h 410707"/>
                <a:gd name="connsiteX21" fmla="*/ 427045 w 589331"/>
                <a:gd name="connsiteY21" fmla="*/ 168 h 410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89331" h="410707">
                  <a:moveTo>
                    <a:pt x="427045" y="168"/>
                  </a:moveTo>
                  <a:cubicBezTo>
                    <a:pt x="437891" y="895"/>
                    <a:pt x="449335" y="3993"/>
                    <a:pt x="461051" y="9601"/>
                  </a:cubicBezTo>
                  <a:cubicBezTo>
                    <a:pt x="496237" y="26426"/>
                    <a:pt x="521178" y="54305"/>
                    <a:pt x="541670" y="86634"/>
                  </a:cubicBezTo>
                  <a:cubicBezTo>
                    <a:pt x="568525" y="129019"/>
                    <a:pt x="584703" y="175153"/>
                    <a:pt x="588666" y="225223"/>
                  </a:cubicBezTo>
                  <a:cubicBezTo>
                    <a:pt x="590796" y="252321"/>
                    <a:pt x="588073" y="279068"/>
                    <a:pt x="576668" y="304116"/>
                  </a:cubicBezTo>
                  <a:cubicBezTo>
                    <a:pt x="558117" y="344696"/>
                    <a:pt x="520774" y="359337"/>
                    <a:pt x="479628" y="342107"/>
                  </a:cubicBezTo>
                  <a:cubicBezTo>
                    <a:pt x="443444" y="326981"/>
                    <a:pt x="417587" y="299856"/>
                    <a:pt x="396825" y="267743"/>
                  </a:cubicBezTo>
                  <a:cubicBezTo>
                    <a:pt x="390812" y="258441"/>
                    <a:pt x="386094" y="257929"/>
                    <a:pt x="376549" y="261731"/>
                  </a:cubicBezTo>
                  <a:cubicBezTo>
                    <a:pt x="251253" y="311558"/>
                    <a:pt x="125794" y="360981"/>
                    <a:pt x="363" y="410458"/>
                  </a:cubicBezTo>
                  <a:lnTo>
                    <a:pt x="0" y="410707"/>
                  </a:lnTo>
                  <a:lnTo>
                    <a:pt x="35468" y="253245"/>
                  </a:lnTo>
                  <a:lnTo>
                    <a:pt x="36089" y="253184"/>
                  </a:lnTo>
                  <a:cubicBezTo>
                    <a:pt x="76263" y="240646"/>
                    <a:pt x="116573" y="228540"/>
                    <a:pt x="160226" y="215301"/>
                  </a:cubicBezTo>
                  <a:lnTo>
                    <a:pt x="55461" y="164489"/>
                  </a:lnTo>
                  <a:lnTo>
                    <a:pt x="71851" y="91724"/>
                  </a:lnTo>
                  <a:lnTo>
                    <a:pt x="80766" y="96637"/>
                  </a:lnTo>
                  <a:cubicBezTo>
                    <a:pt x="132157" y="125973"/>
                    <a:pt x="183738" y="154985"/>
                    <a:pt x="235021" y="184509"/>
                  </a:cubicBezTo>
                  <a:cubicBezTo>
                    <a:pt x="241896" y="188473"/>
                    <a:pt x="247720" y="188904"/>
                    <a:pt x="255135" y="186504"/>
                  </a:cubicBezTo>
                  <a:cubicBezTo>
                    <a:pt x="282422" y="177714"/>
                    <a:pt x="309762" y="169059"/>
                    <a:pt x="337399" y="161456"/>
                  </a:cubicBezTo>
                  <a:cubicBezTo>
                    <a:pt x="347726" y="158625"/>
                    <a:pt x="350503" y="155120"/>
                    <a:pt x="348535" y="144038"/>
                  </a:cubicBezTo>
                  <a:cubicBezTo>
                    <a:pt x="343142" y="113705"/>
                    <a:pt x="343924" y="83317"/>
                    <a:pt x="354359" y="53820"/>
                  </a:cubicBezTo>
                  <a:cubicBezTo>
                    <a:pt x="367341" y="17137"/>
                    <a:pt x="394505" y="-2013"/>
                    <a:pt x="427045" y="168"/>
                  </a:cubicBezTo>
                  <a:close/>
                </a:path>
              </a:pathLst>
            </a:custGeom>
            <a:solidFill>
              <a:srgbClr val="3F646D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6098C712-4763-476C-AFD8-907E5BB667A7}"/>
                </a:ext>
              </a:extLst>
            </p:cNvPr>
            <p:cNvSpPr/>
            <p:nvPr/>
          </p:nvSpPr>
          <p:spPr>
            <a:xfrm rot="880548">
              <a:off x="6805865" y="2051116"/>
              <a:ext cx="449606" cy="1301494"/>
            </a:xfrm>
            <a:custGeom>
              <a:avLst/>
              <a:gdLst>
                <a:gd name="connsiteX0" fmla="*/ 80862 w 193756"/>
                <a:gd name="connsiteY0" fmla="*/ 356047 h 560874"/>
                <a:gd name="connsiteX1" fmla="*/ 87468 w 193756"/>
                <a:gd name="connsiteY1" fmla="*/ 356263 h 560874"/>
                <a:gd name="connsiteX2" fmla="*/ 119818 w 193756"/>
                <a:gd name="connsiteY2" fmla="*/ 413032 h 560874"/>
                <a:gd name="connsiteX3" fmla="*/ 130149 w 193756"/>
                <a:gd name="connsiteY3" fmla="*/ 431012 h 560874"/>
                <a:gd name="connsiteX4" fmla="*/ 123707 w 193756"/>
                <a:gd name="connsiteY4" fmla="*/ 560874 h 560874"/>
                <a:gd name="connsiteX5" fmla="*/ 118798 w 193756"/>
                <a:gd name="connsiteY5" fmla="*/ 549425 h 560874"/>
                <a:gd name="connsiteX6" fmla="*/ 17041 w 193756"/>
                <a:gd name="connsiteY6" fmla="*/ 373816 h 560874"/>
                <a:gd name="connsiteX7" fmla="*/ 23889 w 193756"/>
                <a:gd name="connsiteY7" fmla="*/ 368342 h 560874"/>
                <a:gd name="connsiteX8" fmla="*/ 80862 w 193756"/>
                <a:gd name="connsiteY8" fmla="*/ 356047 h 560874"/>
                <a:gd name="connsiteX9" fmla="*/ 65132 w 193756"/>
                <a:gd name="connsiteY9" fmla="*/ 53 h 560874"/>
                <a:gd name="connsiteX10" fmla="*/ 131579 w 193756"/>
                <a:gd name="connsiteY10" fmla="*/ 10788 h 560874"/>
                <a:gd name="connsiteX11" fmla="*/ 181353 w 193756"/>
                <a:gd name="connsiteY11" fmla="*/ 37049 h 560874"/>
                <a:gd name="connsiteX12" fmla="*/ 193756 w 193756"/>
                <a:gd name="connsiteY12" fmla="*/ 40532 h 560874"/>
                <a:gd name="connsiteX13" fmla="*/ 192573 w 193756"/>
                <a:gd name="connsiteY13" fmla="*/ 64379 h 560874"/>
                <a:gd name="connsiteX14" fmla="*/ 183779 w 193756"/>
                <a:gd name="connsiteY14" fmla="*/ 66595 h 560874"/>
                <a:gd name="connsiteX15" fmla="*/ 152881 w 193756"/>
                <a:gd name="connsiteY15" fmla="*/ 100539 h 560874"/>
                <a:gd name="connsiteX16" fmla="*/ 146799 w 193756"/>
                <a:gd name="connsiteY16" fmla="*/ 124478 h 560874"/>
                <a:gd name="connsiteX17" fmla="*/ 146984 w 193756"/>
                <a:gd name="connsiteY17" fmla="*/ 110402 h 560874"/>
                <a:gd name="connsiteX18" fmla="*/ 114538 w 193756"/>
                <a:gd name="connsiteY18" fmla="*/ 79732 h 560874"/>
                <a:gd name="connsiteX19" fmla="*/ 112004 w 193756"/>
                <a:gd name="connsiteY19" fmla="*/ 81080 h 560874"/>
                <a:gd name="connsiteX20" fmla="*/ 15746 w 193756"/>
                <a:gd name="connsiteY20" fmla="*/ 22786 h 560874"/>
                <a:gd name="connsiteX21" fmla="*/ 0 w 193756"/>
                <a:gd name="connsiteY21" fmla="*/ 17205 h 560874"/>
                <a:gd name="connsiteX22" fmla="*/ 65132 w 193756"/>
                <a:gd name="connsiteY22" fmla="*/ 53 h 560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3756" h="560874">
                  <a:moveTo>
                    <a:pt x="80862" y="356047"/>
                  </a:moveTo>
                  <a:cubicBezTo>
                    <a:pt x="83019" y="355508"/>
                    <a:pt x="85284" y="355805"/>
                    <a:pt x="87468" y="356263"/>
                  </a:cubicBezTo>
                  <a:cubicBezTo>
                    <a:pt x="87953" y="357335"/>
                    <a:pt x="105000" y="387193"/>
                    <a:pt x="119818" y="413032"/>
                  </a:cubicBezTo>
                  <a:lnTo>
                    <a:pt x="130149" y="431012"/>
                  </a:lnTo>
                  <a:lnTo>
                    <a:pt x="123707" y="560874"/>
                  </a:lnTo>
                  <a:lnTo>
                    <a:pt x="118798" y="549425"/>
                  </a:lnTo>
                  <a:cubicBezTo>
                    <a:pt x="83342" y="491778"/>
                    <a:pt x="48318" y="433862"/>
                    <a:pt x="17041" y="373816"/>
                  </a:cubicBezTo>
                  <a:cubicBezTo>
                    <a:pt x="17984" y="370311"/>
                    <a:pt x="20896" y="368504"/>
                    <a:pt x="23889" y="368342"/>
                  </a:cubicBezTo>
                  <a:cubicBezTo>
                    <a:pt x="43572" y="367345"/>
                    <a:pt x="62042" y="360927"/>
                    <a:pt x="80862" y="356047"/>
                  </a:cubicBezTo>
                  <a:close/>
                  <a:moveTo>
                    <a:pt x="65132" y="53"/>
                  </a:moveTo>
                  <a:cubicBezTo>
                    <a:pt x="87097" y="-517"/>
                    <a:pt x="109281" y="3562"/>
                    <a:pt x="131579" y="10788"/>
                  </a:cubicBezTo>
                  <a:cubicBezTo>
                    <a:pt x="149617" y="16638"/>
                    <a:pt x="165984" y="25967"/>
                    <a:pt x="181353" y="37049"/>
                  </a:cubicBezTo>
                  <a:lnTo>
                    <a:pt x="193756" y="40532"/>
                  </a:lnTo>
                  <a:lnTo>
                    <a:pt x="192573" y="64379"/>
                  </a:lnTo>
                  <a:lnTo>
                    <a:pt x="183779" y="66595"/>
                  </a:lnTo>
                  <a:cubicBezTo>
                    <a:pt x="170511" y="74631"/>
                    <a:pt x="159703" y="86407"/>
                    <a:pt x="152881" y="100539"/>
                  </a:cubicBezTo>
                  <a:lnTo>
                    <a:pt x="146799" y="124478"/>
                  </a:lnTo>
                  <a:lnTo>
                    <a:pt x="146984" y="110402"/>
                  </a:lnTo>
                  <a:cubicBezTo>
                    <a:pt x="146019" y="94317"/>
                    <a:pt x="139796" y="91400"/>
                    <a:pt x="114538" y="79732"/>
                  </a:cubicBezTo>
                  <a:cubicBezTo>
                    <a:pt x="113460" y="80460"/>
                    <a:pt x="113460" y="80460"/>
                    <a:pt x="112004" y="81080"/>
                  </a:cubicBezTo>
                  <a:cubicBezTo>
                    <a:pt x="95017" y="36753"/>
                    <a:pt x="56002" y="28718"/>
                    <a:pt x="15746" y="22786"/>
                  </a:cubicBezTo>
                  <a:cubicBezTo>
                    <a:pt x="10084" y="21950"/>
                    <a:pt x="3910" y="22840"/>
                    <a:pt x="0" y="17205"/>
                  </a:cubicBezTo>
                  <a:cubicBezTo>
                    <a:pt x="21422" y="5840"/>
                    <a:pt x="43168" y="622"/>
                    <a:pt x="65132" y="53"/>
                  </a:cubicBezTo>
                  <a:close/>
                </a:path>
              </a:pathLst>
            </a:custGeom>
            <a:solidFill>
              <a:srgbClr val="3F646D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CDAA29DC-F9DD-4793-BB72-23889340BF3A}"/>
                </a:ext>
              </a:extLst>
            </p:cNvPr>
            <p:cNvGrpSpPr/>
            <p:nvPr/>
          </p:nvGrpSpPr>
          <p:grpSpPr>
            <a:xfrm rot="1671075">
              <a:off x="6904911" y="1772846"/>
              <a:ext cx="1644701" cy="2629098"/>
              <a:chOff x="3751331" y="3352529"/>
              <a:chExt cx="708778" cy="1133000"/>
            </a:xfrm>
          </p:grpSpPr>
          <p:sp>
            <p:nvSpPr>
              <p:cNvPr id="176" name="자유형: 도형 175">
                <a:extLst>
                  <a:ext uri="{FF2B5EF4-FFF2-40B4-BE49-F238E27FC236}">
                    <a16:creationId xmlns:a16="http://schemas.microsoft.com/office/drawing/2014/main" id="{F412A9F4-DE45-4D5B-BFCA-F821B03C5976}"/>
                  </a:ext>
                </a:extLst>
              </p:cNvPr>
              <p:cNvSpPr/>
              <p:nvPr/>
            </p:nvSpPr>
            <p:spPr>
              <a:xfrm rot="618136">
                <a:off x="3751331" y="3352529"/>
                <a:ext cx="708778" cy="860769"/>
              </a:xfrm>
              <a:custGeom>
                <a:avLst/>
                <a:gdLst>
                  <a:gd name="connsiteX0" fmla="*/ 567432 w 630237"/>
                  <a:gd name="connsiteY0" fmla="*/ 512320 h 765386"/>
                  <a:gd name="connsiteX1" fmla="*/ 625952 w 630237"/>
                  <a:gd name="connsiteY1" fmla="*/ 367711 h 765386"/>
                  <a:gd name="connsiteX2" fmla="*/ 477266 w 630237"/>
                  <a:gd name="connsiteY2" fmla="*/ 48172 h 765386"/>
                  <a:gd name="connsiteX3" fmla="*/ 90725 w 630237"/>
                  <a:gd name="connsiteY3" fmla="*/ 94100 h 765386"/>
                  <a:gd name="connsiteX4" fmla="*/ 17658 w 630237"/>
                  <a:gd name="connsiteY4" fmla="*/ 397700 h 765386"/>
                  <a:gd name="connsiteX5" fmla="*/ 103217 w 630237"/>
                  <a:gd name="connsiteY5" fmla="*/ 597946 h 765386"/>
                  <a:gd name="connsiteX6" fmla="*/ 133007 w 630237"/>
                  <a:gd name="connsiteY6" fmla="*/ 727710 h 765386"/>
                  <a:gd name="connsiteX7" fmla="*/ 132311 w 630237"/>
                  <a:gd name="connsiteY7" fmla="*/ 765387 h 765386"/>
                  <a:gd name="connsiteX8" fmla="*/ 455164 w 630237"/>
                  <a:gd name="connsiteY8" fmla="*/ 765387 h 765386"/>
                  <a:gd name="connsiteX9" fmla="*/ 501456 w 630237"/>
                  <a:gd name="connsiteY9" fmla="*/ 617364 h 765386"/>
                  <a:gd name="connsiteX10" fmla="*/ 567432 w 630237"/>
                  <a:gd name="connsiteY10" fmla="*/ 512320 h 76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30237" h="765386">
                    <a:moveTo>
                      <a:pt x="567432" y="512320"/>
                    </a:moveTo>
                    <a:cubicBezTo>
                      <a:pt x="594604" y="467320"/>
                      <a:pt x="617369" y="420564"/>
                      <a:pt x="625952" y="367711"/>
                    </a:cubicBezTo>
                    <a:cubicBezTo>
                      <a:pt x="646894" y="238775"/>
                      <a:pt x="590098" y="113650"/>
                      <a:pt x="477266" y="48172"/>
                    </a:cubicBezTo>
                    <a:cubicBezTo>
                      <a:pt x="356549" y="-21880"/>
                      <a:pt x="202363" y="-22807"/>
                      <a:pt x="90725" y="94100"/>
                    </a:cubicBezTo>
                    <a:cubicBezTo>
                      <a:pt x="7750" y="180985"/>
                      <a:pt x="-22604" y="280561"/>
                      <a:pt x="17658" y="397700"/>
                    </a:cubicBezTo>
                    <a:cubicBezTo>
                      <a:pt x="41318" y="466625"/>
                      <a:pt x="76940" y="530281"/>
                      <a:pt x="103217" y="597946"/>
                    </a:cubicBezTo>
                    <a:cubicBezTo>
                      <a:pt x="119388" y="639599"/>
                      <a:pt x="131881" y="682445"/>
                      <a:pt x="133007" y="727710"/>
                    </a:cubicBezTo>
                    <a:cubicBezTo>
                      <a:pt x="132775" y="740269"/>
                      <a:pt x="132543" y="752828"/>
                      <a:pt x="132311" y="765387"/>
                    </a:cubicBezTo>
                    <a:lnTo>
                      <a:pt x="455164" y="765387"/>
                    </a:lnTo>
                    <a:cubicBezTo>
                      <a:pt x="458246" y="712202"/>
                      <a:pt x="472992" y="662662"/>
                      <a:pt x="501456" y="617364"/>
                    </a:cubicBezTo>
                    <a:cubicBezTo>
                      <a:pt x="523459" y="582372"/>
                      <a:pt x="546059" y="547711"/>
                      <a:pt x="567432" y="512320"/>
                    </a:cubicBezTo>
                    <a:close/>
                  </a:path>
                </a:pathLst>
              </a:custGeom>
              <a:solidFill>
                <a:srgbClr val="FCD04F"/>
              </a:solidFill>
              <a:ln w="3283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7" name="자유형: 도형 176">
                <a:extLst>
                  <a:ext uri="{FF2B5EF4-FFF2-40B4-BE49-F238E27FC236}">
                    <a16:creationId xmlns:a16="http://schemas.microsoft.com/office/drawing/2014/main" id="{E88D0CAD-7464-4571-B461-7D420F4B4475}"/>
                  </a:ext>
                </a:extLst>
              </p:cNvPr>
              <p:cNvSpPr/>
              <p:nvPr/>
            </p:nvSpPr>
            <p:spPr>
              <a:xfrm rot="618136">
                <a:off x="3814045" y="4134236"/>
                <a:ext cx="367819" cy="255154"/>
              </a:xfrm>
              <a:custGeom>
                <a:avLst/>
                <a:gdLst>
                  <a:gd name="connsiteX0" fmla="*/ 354333 w 367819"/>
                  <a:gd name="connsiteY0" fmla="*/ 255154 h 255154"/>
                  <a:gd name="connsiteX1" fmla="*/ 13454 w 367819"/>
                  <a:gd name="connsiteY1" fmla="*/ 255154 h 255154"/>
                  <a:gd name="connsiteX2" fmla="*/ 0 w 367819"/>
                  <a:gd name="connsiteY2" fmla="*/ 241701 h 255154"/>
                  <a:gd name="connsiteX3" fmla="*/ 0 w 367819"/>
                  <a:gd name="connsiteY3" fmla="*/ 13454 h 255154"/>
                  <a:gd name="connsiteX4" fmla="*/ 13454 w 367819"/>
                  <a:gd name="connsiteY4" fmla="*/ 0 h 255154"/>
                  <a:gd name="connsiteX5" fmla="*/ 354366 w 367819"/>
                  <a:gd name="connsiteY5" fmla="*/ 0 h 255154"/>
                  <a:gd name="connsiteX6" fmla="*/ 367820 w 367819"/>
                  <a:gd name="connsiteY6" fmla="*/ 13454 h 255154"/>
                  <a:gd name="connsiteX7" fmla="*/ 367820 w 367819"/>
                  <a:gd name="connsiteY7" fmla="*/ 241701 h 255154"/>
                  <a:gd name="connsiteX8" fmla="*/ 354333 w 367819"/>
                  <a:gd name="connsiteY8" fmla="*/ 255154 h 255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7819" h="255154">
                    <a:moveTo>
                      <a:pt x="354333" y="255154"/>
                    </a:moveTo>
                    <a:lnTo>
                      <a:pt x="13454" y="255154"/>
                    </a:lnTo>
                    <a:cubicBezTo>
                      <a:pt x="6031" y="255154"/>
                      <a:pt x="0" y="249123"/>
                      <a:pt x="0" y="241701"/>
                    </a:cubicBezTo>
                    <a:lnTo>
                      <a:pt x="0" y="13454"/>
                    </a:lnTo>
                    <a:cubicBezTo>
                      <a:pt x="0" y="6031"/>
                      <a:pt x="6031" y="0"/>
                      <a:pt x="13454" y="0"/>
                    </a:cubicBezTo>
                    <a:lnTo>
                      <a:pt x="354366" y="0"/>
                    </a:lnTo>
                    <a:cubicBezTo>
                      <a:pt x="361789" y="0"/>
                      <a:pt x="367820" y="6031"/>
                      <a:pt x="367820" y="13454"/>
                    </a:cubicBezTo>
                    <a:lnTo>
                      <a:pt x="367820" y="241701"/>
                    </a:lnTo>
                    <a:cubicBezTo>
                      <a:pt x="367820" y="249123"/>
                      <a:pt x="361789" y="255154"/>
                      <a:pt x="354333" y="255154"/>
                    </a:cubicBezTo>
                    <a:close/>
                  </a:path>
                </a:pathLst>
              </a:custGeom>
              <a:solidFill>
                <a:srgbClr val="292B37"/>
              </a:solidFill>
              <a:ln w="32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8" name="자유형: 도형 177">
                <a:extLst>
                  <a:ext uri="{FF2B5EF4-FFF2-40B4-BE49-F238E27FC236}">
                    <a16:creationId xmlns:a16="http://schemas.microsoft.com/office/drawing/2014/main" id="{26BF535C-62D8-47AD-9833-DC3E7991F56C}"/>
                  </a:ext>
                </a:extLst>
              </p:cNvPr>
              <p:cNvSpPr/>
              <p:nvPr/>
            </p:nvSpPr>
            <p:spPr>
              <a:xfrm rot="618136">
                <a:off x="3793646" y="3380630"/>
                <a:ext cx="630237" cy="765386"/>
              </a:xfrm>
              <a:custGeom>
                <a:avLst/>
                <a:gdLst>
                  <a:gd name="connsiteX0" fmla="*/ 567432 w 630237"/>
                  <a:gd name="connsiteY0" fmla="*/ 512320 h 765386"/>
                  <a:gd name="connsiteX1" fmla="*/ 625952 w 630237"/>
                  <a:gd name="connsiteY1" fmla="*/ 367711 h 765386"/>
                  <a:gd name="connsiteX2" fmla="*/ 477266 w 630237"/>
                  <a:gd name="connsiteY2" fmla="*/ 48172 h 765386"/>
                  <a:gd name="connsiteX3" fmla="*/ 90725 w 630237"/>
                  <a:gd name="connsiteY3" fmla="*/ 94100 h 765386"/>
                  <a:gd name="connsiteX4" fmla="*/ 17658 w 630237"/>
                  <a:gd name="connsiteY4" fmla="*/ 397700 h 765386"/>
                  <a:gd name="connsiteX5" fmla="*/ 103217 w 630237"/>
                  <a:gd name="connsiteY5" fmla="*/ 597946 h 765386"/>
                  <a:gd name="connsiteX6" fmla="*/ 133007 w 630237"/>
                  <a:gd name="connsiteY6" fmla="*/ 727710 h 765386"/>
                  <a:gd name="connsiteX7" fmla="*/ 132311 w 630237"/>
                  <a:gd name="connsiteY7" fmla="*/ 765387 h 765386"/>
                  <a:gd name="connsiteX8" fmla="*/ 455164 w 630237"/>
                  <a:gd name="connsiteY8" fmla="*/ 765387 h 765386"/>
                  <a:gd name="connsiteX9" fmla="*/ 501456 w 630237"/>
                  <a:gd name="connsiteY9" fmla="*/ 617364 h 765386"/>
                  <a:gd name="connsiteX10" fmla="*/ 567432 w 630237"/>
                  <a:gd name="connsiteY10" fmla="*/ 512320 h 76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30237" h="765386">
                    <a:moveTo>
                      <a:pt x="567432" y="512320"/>
                    </a:moveTo>
                    <a:cubicBezTo>
                      <a:pt x="594604" y="467320"/>
                      <a:pt x="617369" y="420564"/>
                      <a:pt x="625952" y="367711"/>
                    </a:cubicBezTo>
                    <a:cubicBezTo>
                      <a:pt x="646894" y="238775"/>
                      <a:pt x="590098" y="113650"/>
                      <a:pt x="477266" y="48172"/>
                    </a:cubicBezTo>
                    <a:cubicBezTo>
                      <a:pt x="356549" y="-21880"/>
                      <a:pt x="202363" y="-22807"/>
                      <a:pt x="90725" y="94100"/>
                    </a:cubicBezTo>
                    <a:cubicBezTo>
                      <a:pt x="7750" y="180985"/>
                      <a:pt x="-22604" y="280561"/>
                      <a:pt x="17658" y="397700"/>
                    </a:cubicBezTo>
                    <a:cubicBezTo>
                      <a:pt x="41318" y="466625"/>
                      <a:pt x="76940" y="530281"/>
                      <a:pt x="103217" y="597946"/>
                    </a:cubicBezTo>
                    <a:cubicBezTo>
                      <a:pt x="119388" y="639599"/>
                      <a:pt x="131881" y="682445"/>
                      <a:pt x="133007" y="727710"/>
                    </a:cubicBezTo>
                    <a:cubicBezTo>
                      <a:pt x="132775" y="740269"/>
                      <a:pt x="132543" y="752828"/>
                      <a:pt x="132311" y="765387"/>
                    </a:cubicBezTo>
                    <a:lnTo>
                      <a:pt x="455164" y="765387"/>
                    </a:lnTo>
                    <a:cubicBezTo>
                      <a:pt x="458246" y="712202"/>
                      <a:pt x="472992" y="662662"/>
                      <a:pt x="501456" y="617364"/>
                    </a:cubicBezTo>
                    <a:cubicBezTo>
                      <a:pt x="523459" y="582372"/>
                      <a:pt x="546059" y="547711"/>
                      <a:pt x="567432" y="512320"/>
                    </a:cubicBezTo>
                    <a:close/>
                  </a:path>
                </a:pathLst>
              </a:custGeom>
              <a:solidFill>
                <a:srgbClr val="FCBF0F"/>
              </a:solidFill>
              <a:ln w="32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9" name="자유형: 도형 178">
                <a:extLst>
                  <a:ext uri="{FF2B5EF4-FFF2-40B4-BE49-F238E27FC236}">
                    <a16:creationId xmlns:a16="http://schemas.microsoft.com/office/drawing/2014/main" id="{1414C5A8-E4CE-4AD7-B744-15FB52D12332}"/>
                  </a:ext>
                </a:extLst>
              </p:cNvPr>
              <p:cNvSpPr/>
              <p:nvPr/>
            </p:nvSpPr>
            <p:spPr>
              <a:xfrm rot="618136">
                <a:off x="4110320" y="3426870"/>
                <a:ext cx="329079" cy="361656"/>
              </a:xfrm>
              <a:custGeom>
                <a:avLst/>
                <a:gdLst>
                  <a:gd name="connsiteX0" fmla="*/ 283587 w 329079"/>
                  <a:gd name="connsiteY0" fmla="*/ 136093 h 361656"/>
                  <a:gd name="connsiteX1" fmla="*/ 328852 w 329079"/>
                  <a:gd name="connsiteY1" fmla="*/ 334716 h 361656"/>
                  <a:gd name="connsiteX2" fmla="*/ 303039 w 329079"/>
                  <a:gd name="connsiteY2" fmla="*/ 361656 h 361656"/>
                  <a:gd name="connsiteX3" fmla="*/ 278054 w 329079"/>
                  <a:gd name="connsiteY3" fmla="*/ 334484 h 361656"/>
                  <a:gd name="connsiteX4" fmla="*/ 259696 w 329079"/>
                  <a:gd name="connsiteY4" fmla="*/ 207404 h 361656"/>
                  <a:gd name="connsiteX5" fmla="*/ 112170 w 329079"/>
                  <a:gd name="connsiteY5" fmla="*/ 66440 h 361656"/>
                  <a:gd name="connsiteX6" fmla="*/ 27704 w 329079"/>
                  <a:gd name="connsiteY6" fmla="*/ 51197 h 361656"/>
                  <a:gd name="connsiteX7" fmla="*/ 2 w 329079"/>
                  <a:gd name="connsiteY7" fmla="*/ 24389 h 361656"/>
                  <a:gd name="connsiteX8" fmla="*/ 27936 w 329079"/>
                  <a:gd name="connsiteY8" fmla="*/ 33 h 361656"/>
                  <a:gd name="connsiteX9" fmla="*/ 283587 w 329079"/>
                  <a:gd name="connsiteY9" fmla="*/ 136093 h 361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9079" h="361656">
                    <a:moveTo>
                      <a:pt x="283587" y="136093"/>
                    </a:moveTo>
                    <a:cubicBezTo>
                      <a:pt x="320104" y="202798"/>
                      <a:pt x="330841" y="267415"/>
                      <a:pt x="328852" y="334716"/>
                    </a:cubicBezTo>
                    <a:cubicBezTo>
                      <a:pt x="328388" y="350456"/>
                      <a:pt x="316890" y="361623"/>
                      <a:pt x="303039" y="361656"/>
                    </a:cubicBezTo>
                    <a:cubicBezTo>
                      <a:pt x="289254" y="361689"/>
                      <a:pt x="278186" y="350555"/>
                      <a:pt x="278054" y="334484"/>
                    </a:cubicBezTo>
                    <a:cubicBezTo>
                      <a:pt x="277755" y="291240"/>
                      <a:pt x="274839" y="248461"/>
                      <a:pt x="259696" y="207404"/>
                    </a:cubicBezTo>
                    <a:cubicBezTo>
                      <a:pt x="233484" y="136392"/>
                      <a:pt x="183945" y="89702"/>
                      <a:pt x="112170" y="66440"/>
                    </a:cubicBezTo>
                    <a:cubicBezTo>
                      <a:pt x="84733" y="57559"/>
                      <a:pt x="56666" y="52290"/>
                      <a:pt x="27704" y="51197"/>
                    </a:cubicBezTo>
                    <a:cubicBezTo>
                      <a:pt x="11003" y="50567"/>
                      <a:pt x="-164" y="39002"/>
                      <a:pt x="2" y="24389"/>
                    </a:cubicBezTo>
                    <a:cubicBezTo>
                      <a:pt x="134" y="10637"/>
                      <a:pt x="11699" y="-696"/>
                      <a:pt x="27936" y="33"/>
                    </a:cubicBezTo>
                    <a:cubicBezTo>
                      <a:pt x="137851" y="4904"/>
                      <a:pt x="227420" y="47055"/>
                      <a:pt x="283587" y="136093"/>
                    </a:cubicBezTo>
                    <a:close/>
                  </a:path>
                </a:pathLst>
              </a:custGeom>
              <a:solidFill>
                <a:srgbClr val="FDD86F"/>
              </a:solidFill>
              <a:ln w="32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0" name="자유형: 도형 179">
                <a:extLst>
                  <a:ext uri="{FF2B5EF4-FFF2-40B4-BE49-F238E27FC236}">
                    <a16:creationId xmlns:a16="http://schemas.microsoft.com/office/drawing/2014/main" id="{A1C8798E-7CCC-495F-8EC9-515E00CF347E}"/>
                  </a:ext>
                </a:extLst>
              </p:cNvPr>
              <p:cNvSpPr/>
              <p:nvPr/>
            </p:nvSpPr>
            <p:spPr>
              <a:xfrm rot="618136">
                <a:off x="3816144" y="4135918"/>
                <a:ext cx="400956" cy="46391"/>
              </a:xfrm>
              <a:custGeom>
                <a:avLst/>
                <a:gdLst>
                  <a:gd name="connsiteX0" fmla="*/ 377761 w 400956"/>
                  <a:gd name="connsiteY0" fmla="*/ 46392 h 46391"/>
                  <a:gd name="connsiteX1" fmla="*/ 23196 w 400956"/>
                  <a:gd name="connsiteY1" fmla="*/ 46392 h 46391"/>
                  <a:gd name="connsiteX2" fmla="*/ 0 w 400956"/>
                  <a:gd name="connsiteY2" fmla="*/ 23196 h 46391"/>
                  <a:gd name="connsiteX3" fmla="*/ 0 w 400956"/>
                  <a:gd name="connsiteY3" fmla="*/ 23196 h 46391"/>
                  <a:gd name="connsiteX4" fmla="*/ 23196 w 400956"/>
                  <a:gd name="connsiteY4" fmla="*/ 0 h 46391"/>
                  <a:gd name="connsiteX5" fmla="*/ 377761 w 400956"/>
                  <a:gd name="connsiteY5" fmla="*/ 0 h 46391"/>
                  <a:gd name="connsiteX6" fmla="*/ 400956 w 400956"/>
                  <a:gd name="connsiteY6" fmla="*/ 23196 h 46391"/>
                  <a:gd name="connsiteX7" fmla="*/ 400956 w 400956"/>
                  <a:gd name="connsiteY7" fmla="*/ 23196 h 46391"/>
                  <a:gd name="connsiteX8" fmla="*/ 377761 w 400956"/>
                  <a:gd name="connsiteY8" fmla="*/ 46392 h 46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0956" h="46391">
                    <a:moveTo>
                      <a:pt x="377761" y="46392"/>
                    </a:moveTo>
                    <a:lnTo>
                      <a:pt x="23196" y="46392"/>
                    </a:lnTo>
                    <a:cubicBezTo>
                      <a:pt x="10372" y="46392"/>
                      <a:pt x="0" y="36020"/>
                      <a:pt x="0" y="23196"/>
                    </a:cubicBezTo>
                    <a:lnTo>
                      <a:pt x="0" y="23196"/>
                    </a:lnTo>
                    <a:cubicBezTo>
                      <a:pt x="0" y="10372"/>
                      <a:pt x="10372" y="0"/>
                      <a:pt x="23196" y="0"/>
                    </a:cubicBezTo>
                    <a:lnTo>
                      <a:pt x="377761" y="0"/>
                    </a:lnTo>
                    <a:cubicBezTo>
                      <a:pt x="390585" y="0"/>
                      <a:pt x="400956" y="10372"/>
                      <a:pt x="400956" y="23196"/>
                    </a:cubicBezTo>
                    <a:lnTo>
                      <a:pt x="400956" y="23196"/>
                    </a:lnTo>
                    <a:cubicBezTo>
                      <a:pt x="400956" y="36020"/>
                      <a:pt x="390551" y="46392"/>
                      <a:pt x="377761" y="46392"/>
                    </a:cubicBezTo>
                    <a:close/>
                  </a:path>
                </a:pathLst>
              </a:custGeom>
              <a:solidFill>
                <a:srgbClr val="3E434F"/>
              </a:solidFill>
              <a:ln w="32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1" name="자유형: 도형 180">
                <a:extLst>
                  <a:ext uri="{FF2B5EF4-FFF2-40B4-BE49-F238E27FC236}">
                    <a16:creationId xmlns:a16="http://schemas.microsoft.com/office/drawing/2014/main" id="{39503E9D-AFF8-4A09-AA7B-E55490D0D1A7}"/>
                  </a:ext>
                </a:extLst>
              </p:cNvPr>
              <p:cNvSpPr/>
              <p:nvPr/>
            </p:nvSpPr>
            <p:spPr>
              <a:xfrm rot="618136">
                <a:off x="3801322" y="4205680"/>
                <a:ext cx="399670" cy="76651"/>
              </a:xfrm>
              <a:custGeom>
                <a:avLst/>
                <a:gdLst>
                  <a:gd name="connsiteX0" fmla="*/ 374500 w 399670"/>
                  <a:gd name="connsiteY0" fmla="*/ 76566 h 76651"/>
                  <a:gd name="connsiteX1" fmla="*/ 21227 w 399670"/>
                  <a:gd name="connsiteY1" fmla="*/ 46312 h 76651"/>
                  <a:gd name="connsiteX2" fmla="*/ 86 w 399670"/>
                  <a:gd name="connsiteY2" fmla="*/ 21227 h 76651"/>
                  <a:gd name="connsiteX3" fmla="*/ 86 w 399670"/>
                  <a:gd name="connsiteY3" fmla="*/ 21227 h 76651"/>
                  <a:gd name="connsiteX4" fmla="*/ 25171 w 399670"/>
                  <a:gd name="connsiteY4" fmla="*/ 86 h 76651"/>
                  <a:gd name="connsiteX5" fmla="*/ 378443 w 399670"/>
                  <a:gd name="connsiteY5" fmla="*/ 30307 h 76651"/>
                  <a:gd name="connsiteX6" fmla="*/ 399584 w 399670"/>
                  <a:gd name="connsiteY6" fmla="*/ 55391 h 76651"/>
                  <a:gd name="connsiteX7" fmla="*/ 399584 w 399670"/>
                  <a:gd name="connsiteY7" fmla="*/ 55391 h 76651"/>
                  <a:gd name="connsiteX8" fmla="*/ 374500 w 399670"/>
                  <a:gd name="connsiteY8" fmla="*/ 76566 h 76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9670" h="76651">
                    <a:moveTo>
                      <a:pt x="374500" y="76566"/>
                    </a:moveTo>
                    <a:lnTo>
                      <a:pt x="21227" y="46312"/>
                    </a:lnTo>
                    <a:cubicBezTo>
                      <a:pt x="8470" y="45218"/>
                      <a:pt x="-1008" y="33985"/>
                      <a:pt x="86" y="21227"/>
                    </a:cubicBezTo>
                    <a:lnTo>
                      <a:pt x="86" y="21227"/>
                    </a:lnTo>
                    <a:cubicBezTo>
                      <a:pt x="1179" y="8470"/>
                      <a:pt x="12413" y="-1008"/>
                      <a:pt x="25171" y="86"/>
                    </a:cubicBezTo>
                    <a:lnTo>
                      <a:pt x="378443" y="30307"/>
                    </a:lnTo>
                    <a:cubicBezTo>
                      <a:pt x="391201" y="31400"/>
                      <a:pt x="400678" y="42634"/>
                      <a:pt x="399584" y="55391"/>
                    </a:cubicBezTo>
                    <a:lnTo>
                      <a:pt x="399584" y="55391"/>
                    </a:lnTo>
                    <a:cubicBezTo>
                      <a:pt x="398524" y="68182"/>
                      <a:pt x="387290" y="77659"/>
                      <a:pt x="374500" y="76566"/>
                    </a:cubicBezTo>
                    <a:close/>
                  </a:path>
                </a:pathLst>
              </a:custGeom>
              <a:solidFill>
                <a:srgbClr val="3E434F"/>
              </a:solidFill>
              <a:ln w="32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2" name="자유형: 도형 181">
                <a:extLst>
                  <a:ext uri="{FF2B5EF4-FFF2-40B4-BE49-F238E27FC236}">
                    <a16:creationId xmlns:a16="http://schemas.microsoft.com/office/drawing/2014/main" id="{D057838A-3029-49FB-BCDB-23A85D0113AD}"/>
                  </a:ext>
                </a:extLst>
              </p:cNvPr>
              <p:cNvSpPr/>
              <p:nvPr/>
            </p:nvSpPr>
            <p:spPr>
              <a:xfrm rot="618136">
                <a:off x="3787736" y="4280438"/>
                <a:ext cx="399670" cy="76618"/>
              </a:xfrm>
              <a:custGeom>
                <a:avLst/>
                <a:gdLst>
                  <a:gd name="connsiteX0" fmla="*/ 374500 w 399670"/>
                  <a:gd name="connsiteY0" fmla="*/ 76533 h 76618"/>
                  <a:gd name="connsiteX1" fmla="*/ 21227 w 399670"/>
                  <a:gd name="connsiteY1" fmla="*/ 46312 h 76618"/>
                  <a:gd name="connsiteX2" fmla="*/ 86 w 399670"/>
                  <a:gd name="connsiteY2" fmla="*/ 21227 h 76618"/>
                  <a:gd name="connsiteX3" fmla="*/ 86 w 399670"/>
                  <a:gd name="connsiteY3" fmla="*/ 21227 h 76618"/>
                  <a:gd name="connsiteX4" fmla="*/ 25171 w 399670"/>
                  <a:gd name="connsiteY4" fmla="*/ 86 h 76618"/>
                  <a:gd name="connsiteX5" fmla="*/ 378443 w 399670"/>
                  <a:gd name="connsiteY5" fmla="*/ 30340 h 76618"/>
                  <a:gd name="connsiteX6" fmla="*/ 399584 w 399670"/>
                  <a:gd name="connsiteY6" fmla="*/ 55425 h 76618"/>
                  <a:gd name="connsiteX7" fmla="*/ 399584 w 399670"/>
                  <a:gd name="connsiteY7" fmla="*/ 55425 h 76618"/>
                  <a:gd name="connsiteX8" fmla="*/ 374500 w 399670"/>
                  <a:gd name="connsiteY8" fmla="*/ 76533 h 76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9670" h="76618">
                    <a:moveTo>
                      <a:pt x="374500" y="76533"/>
                    </a:moveTo>
                    <a:lnTo>
                      <a:pt x="21227" y="46312"/>
                    </a:lnTo>
                    <a:cubicBezTo>
                      <a:pt x="8470" y="45218"/>
                      <a:pt x="-1008" y="33985"/>
                      <a:pt x="86" y="21227"/>
                    </a:cubicBezTo>
                    <a:lnTo>
                      <a:pt x="86" y="21227"/>
                    </a:lnTo>
                    <a:cubicBezTo>
                      <a:pt x="1179" y="8470"/>
                      <a:pt x="12413" y="-1008"/>
                      <a:pt x="25171" y="86"/>
                    </a:cubicBezTo>
                    <a:lnTo>
                      <a:pt x="378443" y="30340"/>
                    </a:lnTo>
                    <a:cubicBezTo>
                      <a:pt x="391201" y="31433"/>
                      <a:pt x="400678" y="42667"/>
                      <a:pt x="399584" y="55425"/>
                    </a:cubicBezTo>
                    <a:lnTo>
                      <a:pt x="399584" y="55425"/>
                    </a:lnTo>
                    <a:cubicBezTo>
                      <a:pt x="398524" y="68182"/>
                      <a:pt x="387290" y="77626"/>
                      <a:pt x="374500" y="76533"/>
                    </a:cubicBezTo>
                    <a:close/>
                  </a:path>
                </a:pathLst>
              </a:custGeom>
              <a:solidFill>
                <a:srgbClr val="3E434F"/>
              </a:solidFill>
              <a:ln w="32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3" name="자유형: 도형 182">
                <a:extLst>
                  <a:ext uri="{FF2B5EF4-FFF2-40B4-BE49-F238E27FC236}">
                    <a16:creationId xmlns:a16="http://schemas.microsoft.com/office/drawing/2014/main" id="{2090E3DA-617D-4649-9211-DA234E462F21}"/>
                  </a:ext>
                </a:extLst>
              </p:cNvPr>
              <p:cNvSpPr/>
              <p:nvPr/>
            </p:nvSpPr>
            <p:spPr>
              <a:xfrm rot="618136">
                <a:off x="3822938" y="4386906"/>
                <a:ext cx="294918" cy="53019"/>
              </a:xfrm>
              <a:custGeom>
                <a:avLst/>
                <a:gdLst>
                  <a:gd name="connsiteX0" fmla="*/ 277290 w 294918"/>
                  <a:gd name="connsiteY0" fmla="*/ 53019 h 53019"/>
                  <a:gd name="connsiteX1" fmla="*/ 17596 w 294918"/>
                  <a:gd name="connsiteY1" fmla="*/ 53019 h 53019"/>
                  <a:gd name="connsiteX2" fmla="*/ 0 w 294918"/>
                  <a:gd name="connsiteY2" fmla="*/ 35423 h 53019"/>
                  <a:gd name="connsiteX3" fmla="*/ 0 w 294918"/>
                  <a:gd name="connsiteY3" fmla="*/ 0 h 53019"/>
                  <a:gd name="connsiteX4" fmla="*/ 294918 w 294918"/>
                  <a:gd name="connsiteY4" fmla="*/ 0 h 53019"/>
                  <a:gd name="connsiteX5" fmla="*/ 294918 w 294918"/>
                  <a:gd name="connsiteY5" fmla="*/ 35423 h 53019"/>
                  <a:gd name="connsiteX6" fmla="*/ 277290 w 294918"/>
                  <a:gd name="connsiteY6" fmla="*/ 53019 h 5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4918" h="53019">
                    <a:moveTo>
                      <a:pt x="277290" y="53019"/>
                    </a:moveTo>
                    <a:lnTo>
                      <a:pt x="17596" y="53019"/>
                    </a:lnTo>
                    <a:cubicBezTo>
                      <a:pt x="7887" y="53019"/>
                      <a:pt x="0" y="45132"/>
                      <a:pt x="0" y="35423"/>
                    </a:cubicBezTo>
                    <a:lnTo>
                      <a:pt x="0" y="0"/>
                    </a:lnTo>
                    <a:lnTo>
                      <a:pt x="294918" y="0"/>
                    </a:lnTo>
                    <a:lnTo>
                      <a:pt x="294918" y="35423"/>
                    </a:lnTo>
                    <a:cubicBezTo>
                      <a:pt x="294918" y="45132"/>
                      <a:pt x="287032" y="53019"/>
                      <a:pt x="277290" y="53019"/>
                    </a:cubicBezTo>
                    <a:close/>
                  </a:path>
                </a:pathLst>
              </a:custGeom>
              <a:solidFill>
                <a:srgbClr val="3F434F"/>
              </a:solidFill>
              <a:ln w="32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4" name="자유형: 도형 183">
                <a:extLst>
                  <a:ext uri="{FF2B5EF4-FFF2-40B4-BE49-F238E27FC236}">
                    <a16:creationId xmlns:a16="http://schemas.microsoft.com/office/drawing/2014/main" id="{D1D06EAD-EC53-4FC9-8740-6793A884D101}"/>
                  </a:ext>
                </a:extLst>
              </p:cNvPr>
              <p:cNvSpPr/>
              <p:nvPr/>
            </p:nvSpPr>
            <p:spPr>
              <a:xfrm rot="618136">
                <a:off x="3897481" y="4436984"/>
                <a:ext cx="128405" cy="48545"/>
              </a:xfrm>
              <a:custGeom>
                <a:avLst/>
                <a:gdLst>
                  <a:gd name="connsiteX0" fmla="*/ 110810 w 128405"/>
                  <a:gd name="connsiteY0" fmla="*/ 48546 h 48545"/>
                  <a:gd name="connsiteX1" fmla="*/ 17596 w 128405"/>
                  <a:gd name="connsiteY1" fmla="*/ 48546 h 48545"/>
                  <a:gd name="connsiteX2" fmla="*/ 0 w 128405"/>
                  <a:gd name="connsiteY2" fmla="*/ 30950 h 48545"/>
                  <a:gd name="connsiteX3" fmla="*/ 0 w 128405"/>
                  <a:gd name="connsiteY3" fmla="*/ 0 h 48545"/>
                  <a:gd name="connsiteX4" fmla="*/ 128405 w 128405"/>
                  <a:gd name="connsiteY4" fmla="*/ 0 h 48545"/>
                  <a:gd name="connsiteX5" fmla="*/ 128405 w 128405"/>
                  <a:gd name="connsiteY5" fmla="*/ 30950 h 48545"/>
                  <a:gd name="connsiteX6" fmla="*/ 110810 w 128405"/>
                  <a:gd name="connsiteY6" fmla="*/ 48546 h 48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405" h="48545">
                    <a:moveTo>
                      <a:pt x="110810" y="48546"/>
                    </a:moveTo>
                    <a:lnTo>
                      <a:pt x="17596" y="48546"/>
                    </a:lnTo>
                    <a:cubicBezTo>
                      <a:pt x="7887" y="48546"/>
                      <a:pt x="0" y="40659"/>
                      <a:pt x="0" y="30950"/>
                    </a:cubicBezTo>
                    <a:lnTo>
                      <a:pt x="0" y="0"/>
                    </a:lnTo>
                    <a:lnTo>
                      <a:pt x="128405" y="0"/>
                    </a:lnTo>
                    <a:lnTo>
                      <a:pt x="128405" y="30950"/>
                    </a:lnTo>
                    <a:cubicBezTo>
                      <a:pt x="128405" y="40659"/>
                      <a:pt x="120519" y="48546"/>
                      <a:pt x="110810" y="48546"/>
                    </a:cubicBezTo>
                    <a:close/>
                  </a:path>
                </a:pathLst>
              </a:custGeom>
              <a:solidFill>
                <a:srgbClr val="292B37"/>
              </a:solidFill>
              <a:ln w="32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C1053C92-5AED-4CB4-AAB2-C5EC5C303095}"/>
                </a:ext>
              </a:extLst>
            </p:cNvPr>
            <p:cNvSpPr/>
            <p:nvPr/>
          </p:nvSpPr>
          <p:spPr>
            <a:xfrm rot="880548">
              <a:off x="5754442" y="1797978"/>
              <a:ext cx="704657" cy="883281"/>
            </a:xfrm>
            <a:custGeom>
              <a:avLst/>
              <a:gdLst>
                <a:gd name="connsiteX0" fmla="*/ 0 w 704657"/>
                <a:gd name="connsiteY0" fmla="*/ 0 h 883281"/>
                <a:gd name="connsiteX1" fmla="*/ 335773 w 704657"/>
                <a:gd name="connsiteY1" fmla="*/ 92710 h 883281"/>
                <a:gd name="connsiteX2" fmla="*/ 670816 w 704657"/>
                <a:gd name="connsiteY2" fmla="*/ 173171 h 883281"/>
                <a:gd name="connsiteX3" fmla="*/ 698721 w 704657"/>
                <a:gd name="connsiteY3" fmla="*/ 195820 h 883281"/>
                <a:gd name="connsiteX4" fmla="*/ 701537 w 704657"/>
                <a:gd name="connsiteY4" fmla="*/ 234861 h 883281"/>
                <a:gd name="connsiteX5" fmla="*/ 569271 w 704657"/>
                <a:gd name="connsiteY5" fmla="*/ 795959 h 883281"/>
                <a:gd name="connsiteX6" fmla="*/ 548812 w 704657"/>
                <a:gd name="connsiteY6" fmla="*/ 832873 h 883281"/>
                <a:gd name="connsiteX7" fmla="*/ 476109 w 704657"/>
                <a:gd name="connsiteY7" fmla="*/ 876983 h 883281"/>
                <a:gd name="connsiteX8" fmla="*/ 217337 w 704657"/>
                <a:gd name="connsiteY8" fmla="*/ 829867 h 88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4657" h="883281">
                  <a:moveTo>
                    <a:pt x="0" y="0"/>
                  </a:moveTo>
                  <a:lnTo>
                    <a:pt x="335773" y="92710"/>
                  </a:lnTo>
                  <a:cubicBezTo>
                    <a:pt x="446515" y="122866"/>
                    <a:pt x="559198" y="145892"/>
                    <a:pt x="670816" y="173171"/>
                  </a:cubicBezTo>
                  <a:cubicBezTo>
                    <a:pt x="682079" y="175924"/>
                    <a:pt x="703476" y="171231"/>
                    <a:pt x="698721" y="195820"/>
                  </a:cubicBezTo>
                  <a:cubicBezTo>
                    <a:pt x="707669" y="208270"/>
                    <a:pt x="704665" y="221660"/>
                    <a:pt x="701537" y="234861"/>
                  </a:cubicBezTo>
                  <a:cubicBezTo>
                    <a:pt x="657428" y="421873"/>
                    <a:pt x="614319" y="609135"/>
                    <a:pt x="569271" y="795959"/>
                  </a:cubicBezTo>
                  <a:cubicBezTo>
                    <a:pt x="565830" y="810036"/>
                    <a:pt x="562889" y="824552"/>
                    <a:pt x="548812" y="832873"/>
                  </a:cubicBezTo>
                  <a:cubicBezTo>
                    <a:pt x="533295" y="888370"/>
                    <a:pt x="533107" y="889058"/>
                    <a:pt x="476109" y="876983"/>
                  </a:cubicBezTo>
                  <a:lnTo>
                    <a:pt x="217337" y="829867"/>
                  </a:ln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3" name="Freeform: Shape 429">
              <a:extLst>
                <a:ext uri="{FF2B5EF4-FFF2-40B4-BE49-F238E27FC236}">
                  <a16:creationId xmlns:a16="http://schemas.microsoft.com/office/drawing/2014/main" id="{05B4FF32-A462-4049-880D-DE1DA81D65E0}"/>
                </a:ext>
              </a:extLst>
            </p:cNvPr>
            <p:cNvSpPr/>
            <p:nvPr/>
          </p:nvSpPr>
          <p:spPr>
            <a:xfrm rot="880548">
              <a:off x="6272132" y="2072200"/>
              <a:ext cx="247409" cy="655453"/>
            </a:xfrm>
            <a:custGeom>
              <a:avLst/>
              <a:gdLst>
                <a:gd name="connsiteX0" fmla="*/ 359759 w 376648"/>
                <a:gd name="connsiteY0" fmla="*/ 150590 h 997847"/>
                <a:gd name="connsiteX1" fmla="*/ 274796 w 376648"/>
                <a:gd name="connsiteY1" fmla="*/ 577024 h 997847"/>
                <a:gd name="connsiteX2" fmla="*/ 208121 w 376648"/>
                <a:gd name="connsiteY2" fmla="*/ 934974 h 997847"/>
                <a:gd name="connsiteX3" fmla="*/ 116205 w 376648"/>
                <a:gd name="connsiteY3" fmla="*/ 991267 h 997847"/>
                <a:gd name="connsiteX4" fmla="*/ 0 w 376648"/>
                <a:gd name="connsiteY4" fmla="*/ 969931 h 997847"/>
                <a:gd name="connsiteX5" fmla="*/ 228124 w 376648"/>
                <a:gd name="connsiteY5" fmla="*/ 0 h 997847"/>
                <a:gd name="connsiteX6" fmla="*/ 353377 w 376648"/>
                <a:gd name="connsiteY6" fmla="*/ 21336 h 997847"/>
                <a:gd name="connsiteX7" fmla="*/ 375380 w 376648"/>
                <a:gd name="connsiteY7" fmla="*/ 53150 h 997847"/>
                <a:gd name="connsiteX8" fmla="*/ 359759 w 376648"/>
                <a:gd name="connsiteY8" fmla="*/ 150590 h 99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6648" h="997847">
                  <a:moveTo>
                    <a:pt x="359759" y="150590"/>
                  </a:moveTo>
                  <a:cubicBezTo>
                    <a:pt x="331375" y="292703"/>
                    <a:pt x="302324" y="434721"/>
                    <a:pt x="274796" y="577024"/>
                  </a:cubicBezTo>
                  <a:cubicBezTo>
                    <a:pt x="251650" y="696182"/>
                    <a:pt x="230219" y="815626"/>
                    <a:pt x="208121" y="934974"/>
                  </a:cubicBezTo>
                  <a:cubicBezTo>
                    <a:pt x="188023" y="1004125"/>
                    <a:pt x="188023" y="1004125"/>
                    <a:pt x="116205" y="991267"/>
                  </a:cubicBezTo>
                  <a:cubicBezTo>
                    <a:pt x="77438" y="984313"/>
                    <a:pt x="38767" y="977074"/>
                    <a:pt x="0" y="969931"/>
                  </a:cubicBezTo>
                  <a:cubicBezTo>
                    <a:pt x="76009" y="646652"/>
                    <a:pt x="152114" y="323374"/>
                    <a:pt x="228124" y="0"/>
                  </a:cubicBezTo>
                  <a:cubicBezTo>
                    <a:pt x="269843" y="7239"/>
                    <a:pt x="311563" y="15145"/>
                    <a:pt x="353377" y="21336"/>
                  </a:cubicBezTo>
                  <a:cubicBezTo>
                    <a:pt x="373666" y="24384"/>
                    <a:pt x="379571" y="32956"/>
                    <a:pt x="375380" y="53150"/>
                  </a:cubicBezTo>
                  <a:cubicBezTo>
                    <a:pt x="368713" y="85439"/>
                    <a:pt x="364808" y="118110"/>
                    <a:pt x="359759" y="150590"/>
                  </a:cubicBezTo>
                  <a:close/>
                </a:path>
              </a:pathLst>
            </a:custGeom>
            <a:solidFill>
              <a:srgbClr val="C2B59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432">
              <a:extLst>
                <a:ext uri="{FF2B5EF4-FFF2-40B4-BE49-F238E27FC236}">
                  <a16:creationId xmlns:a16="http://schemas.microsoft.com/office/drawing/2014/main" id="{EA685944-EECE-4C4F-9F09-894446600175}"/>
                </a:ext>
              </a:extLst>
            </p:cNvPr>
            <p:cNvSpPr/>
            <p:nvPr/>
          </p:nvSpPr>
          <p:spPr>
            <a:xfrm rot="880548">
              <a:off x="8138016" y="3431120"/>
              <a:ext cx="310751" cy="215270"/>
            </a:xfrm>
            <a:custGeom>
              <a:avLst/>
              <a:gdLst>
                <a:gd name="connsiteX0" fmla="*/ 63984 w 473082"/>
                <a:gd name="connsiteY0" fmla="*/ 25149 h 327722"/>
                <a:gd name="connsiteX1" fmla="*/ 2071 w 473082"/>
                <a:gd name="connsiteY1" fmla="*/ 298136 h 327722"/>
                <a:gd name="connsiteX2" fmla="*/ 34552 w 473082"/>
                <a:gd name="connsiteY2" fmla="*/ 323186 h 327722"/>
                <a:gd name="connsiteX3" fmla="*/ 473083 w 473082"/>
                <a:gd name="connsiteY3" fmla="*/ 189265 h 327722"/>
                <a:gd name="connsiteX4" fmla="*/ 91892 w 473082"/>
                <a:gd name="connsiteY4" fmla="*/ 4385 h 327722"/>
                <a:gd name="connsiteX5" fmla="*/ 63984 w 473082"/>
                <a:gd name="connsiteY5" fmla="*/ 25149 h 327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3082" h="327722">
                  <a:moveTo>
                    <a:pt x="63984" y="25149"/>
                  </a:moveTo>
                  <a:cubicBezTo>
                    <a:pt x="43029" y="116113"/>
                    <a:pt x="22836" y="207172"/>
                    <a:pt x="2071" y="298136"/>
                  </a:cubicBezTo>
                  <a:cubicBezTo>
                    <a:pt x="-5358" y="330806"/>
                    <a:pt x="7596" y="331664"/>
                    <a:pt x="34552" y="323186"/>
                  </a:cubicBezTo>
                  <a:cubicBezTo>
                    <a:pt x="176474" y="278895"/>
                    <a:pt x="318873" y="236128"/>
                    <a:pt x="473083" y="189265"/>
                  </a:cubicBezTo>
                  <a:cubicBezTo>
                    <a:pt x="338685" y="124304"/>
                    <a:pt x="214955" y="65059"/>
                    <a:pt x="91892" y="4385"/>
                  </a:cubicBezTo>
                  <a:cubicBezTo>
                    <a:pt x="64460" y="-9141"/>
                    <a:pt x="67032" y="11719"/>
                    <a:pt x="63984" y="25149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433">
              <a:extLst>
                <a:ext uri="{FF2B5EF4-FFF2-40B4-BE49-F238E27FC236}">
                  <a16:creationId xmlns:a16="http://schemas.microsoft.com/office/drawing/2014/main" id="{D57CC8FE-8E7B-4814-B931-622589C84517}"/>
                </a:ext>
              </a:extLst>
            </p:cNvPr>
            <p:cNvSpPr/>
            <p:nvPr/>
          </p:nvSpPr>
          <p:spPr>
            <a:xfrm rot="880548">
              <a:off x="6402798" y="2020835"/>
              <a:ext cx="744197" cy="827565"/>
            </a:xfrm>
            <a:custGeom>
              <a:avLst/>
              <a:gdLst>
                <a:gd name="connsiteX0" fmla="*/ 798363 w 1132948"/>
                <a:gd name="connsiteY0" fmla="*/ 1240441 h 1259865"/>
                <a:gd name="connsiteX1" fmla="*/ 999627 w 1132948"/>
                <a:gd name="connsiteY1" fmla="*/ 1197007 h 1259865"/>
                <a:gd name="connsiteX2" fmla="*/ 1022963 w 1132948"/>
                <a:gd name="connsiteY2" fmla="*/ 1197769 h 1259865"/>
                <a:gd name="connsiteX3" fmla="*/ 1026582 w 1132948"/>
                <a:gd name="connsiteY3" fmla="*/ 1204436 h 1259865"/>
                <a:gd name="connsiteX4" fmla="*/ 1120213 w 1132948"/>
                <a:gd name="connsiteY4" fmla="*/ 981742 h 1259865"/>
                <a:gd name="connsiteX5" fmla="*/ 1105735 w 1132948"/>
                <a:gd name="connsiteY5" fmla="*/ 917162 h 1259865"/>
                <a:gd name="connsiteX6" fmla="*/ 1114308 w 1132948"/>
                <a:gd name="connsiteY6" fmla="*/ 843343 h 1259865"/>
                <a:gd name="connsiteX7" fmla="*/ 1084304 w 1132948"/>
                <a:gd name="connsiteY7" fmla="*/ 633413 h 1259865"/>
                <a:gd name="connsiteX8" fmla="*/ 1081446 w 1132948"/>
                <a:gd name="connsiteY8" fmla="*/ 602933 h 1259865"/>
                <a:gd name="connsiteX9" fmla="*/ 1084209 w 1132948"/>
                <a:gd name="connsiteY9" fmla="*/ 359759 h 1259865"/>
                <a:gd name="connsiteX10" fmla="*/ 1084590 w 1132948"/>
                <a:gd name="connsiteY10" fmla="*/ 336042 h 1259865"/>
                <a:gd name="connsiteX11" fmla="*/ 1118689 w 1132948"/>
                <a:gd name="connsiteY11" fmla="*/ 220885 h 1259865"/>
                <a:gd name="connsiteX12" fmla="*/ 1109736 w 1132948"/>
                <a:gd name="connsiteY12" fmla="*/ 225647 h 1259865"/>
                <a:gd name="connsiteX13" fmla="*/ 769693 w 1132948"/>
                <a:gd name="connsiteY13" fmla="*/ 19717 h 1259865"/>
                <a:gd name="connsiteX14" fmla="*/ 714067 w 1132948"/>
                <a:gd name="connsiteY14" fmla="*/ 0 h 1259865"/>
                <a:gd name="connsiteX15" fmla="*/ 621198 w 1132948"/>
                <a:gd name="connsiteY15" fmla="*/ 16574 h 1259865"/>
                <a:gd name="connsiteX16" fmla="*/ 230483 w 1132948"/>
                <a:gd name="connsiteY16" fmla="*/ 331756 h 1259865"/>
                <a:gd name="connsiteX17" fmla="*/ 166284 w 1132948"/>
                <a:gd name="connsiteY17" fmla="*/ 376809 h 1259865"/>
                <a:gd name="connsiteX18" fmla="*/ 131137 w 1132948"/>
                <a:gd name="connsiteY18" fmla="*/ 443198 h 1259865"/>
                <a:gd name="connsiteX19" fmla="*/ 7884 w 1132948"/>
                <a:gd name="connsiteY19" fmla="*/ 1080230 h 1259865"/>
                <a:gd name="connsiteX20" fmla="*/ 14551 w 1132948"/>
                <a:gd name="connsiteY20" fmla="*/ 1161193 h 1259865"/>
                <a:gd name="connsiteX21" fmla="*/ 774170 w 1132948"/>
                <a:gd name="connsiteY21" fmla="*/ 1259777 h 1259865"/>
                <a:gd name="connsiteX22" fmla="*/ 798363 w 1132948"/>
                <a:gd name="connsiteY22" fmla="*/ 1240441 h 1259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32948" h="1259865">
                  <a:moveTo>
                    <a:pt x="798363" y="1240441"/>
                  </a:moveTo>
                  <a:cubicBezTo>
                    <a:pt x="867896" y="1236917"/>
                    <a:pt x="933142" y="1214152"/>
                    <a:pt x="999627" y="1197007"/>
                  </a:cubicBezTo>
                  <a:cubicBezTo>
                    <a:pt x="1007151" y="1195007"/>
                    <a:pt x="1015247" y="1196054"/>
                    <a:pt x="1022963" y="1197769"/>
                  </a:cubicBezTo>
                  <a:cubicBezTo>
                    <a:pt x="1022963" y="1197769"/>
                    <a:pt x="1024011" y="1203198"/>
                    <a:pt x="1026582" y="1204436"/>
                  </a:cubicBezTo>
                  <a:cubicBezTo>
                    <a:pt x="1114593" y="1149001"/>
                    <a:pt x="1143168" y="1086422"/>
                    <a:pt x="1120213" y="981742"/>
                  </a:cubicBezTo>
                  <a:cubicBezTo>
                    <a:pt x="1115451" y="960215"/>
                    <a:pt x="1112307" y="938117"/>
                    <a:pt x="1105735" y="917162"/>
                  </a:cubicBezTo>
                  <a:cubicBezTo>
                    <a:pt x="1097353" y="890683"/>
                    <a:pt x="1097067" y="870014"/>
                    <a:pt x="1114308" y="843343"/>
                  </a:cubicBezTo>
                  <a:cubicBezTo>
                    <a:pt x="1149645" y="788765"/>
                    <a:pt x="1132024" y="683324"/>
                    <a:pt x="1084304" y="633413"/>
                  </a:cubicBezTo>
                  <a:cubicBezTo>
                    <a:pt x="1072969" y="621506"/>
                    <a:pt x="1071826" y="616077"/>
                    <a:pt x="1081446" y="602933"/>
                  </a:cubicBezTo>
                  <a:cubicBezTo>
                    <a:pt x="1140025" y="522827"/>
                    <a:pt x="1148884" y="441388"/>
                    <a:pt x="1084209" y="359759"/>
                  </a:cubicBezTo>
                  <a:cubicBezTo>
                    <a:pt x="1076970" y="350615"/>
                    <a:pt x="1075922" y="344805"/>
                    <a:pt x="1084590" y="336042"/>
                  </a:cubicBezTo>
                  <a:cubicBezTo>
                    <a:pt x="1113260" y="307181"/>
                    <a:pt x="1115260" y="257461"/>
                    <a:pt x="1118689" y="220885"/>
                  </a:cubicBezTo>
                  <a:cubicBezTo>
                    <a:pt x="1117165" y="219551"/>
                    <a:pt x="1114403" y="223552"/>
                    <a:pt x="1109736" y="225647"/>
                  </a:cubicBezTo>
                  <a:cubicBezTo>
                    <a:pt x="1049633" y="69056"/>
                    <a:pt x="911901" y="40672"/>
                    <a:pt x="769693" y="19717"/>
                  </a:cubicBezTo>
                  <a:cubicBezTo>
                    <a:pt x="749691" y="16764"/>
                    <a:pt x="727878" y="20003"/>
                    <a:pt x="714067" y="0"/>
                  </a:cubicBezTo>
                  <a:cubicBezTo>
                    <a:pt x="683111" y="5429"/>
                    <a:pt x="651869" y="9906"/>
                    <a:pt x="621198" y="16574"/>
                  </a:cubicBezTo>
                  <a:cubicBezTo>
                    <a:pt x="438509" y="56483"/>
                    <a:pt x="315351" y="171069"/>
                    <a:pt x="230483" y="331756"/>
                  </a:cubicBezTo>
                  <a:cubicBezTo>
                    <a:pt x="216005" y="359188"/>
                    <a:pt x="198669" y="377285"/>
                    <a:pt x="166284" y="376809"/>
                  </a:cubicBezTo>
                  <a:cubicBezTo>
                    <a:pt x="132090" y="386810"/>
                    <a:pt x="135995" y="419100"/>
                    <a:pt x="131137" y="443198"/>
                  </a:cubicBezTo>
                  <a:cubicBezTo>
                    <a:pt x="88846" y="655320"/>
                    <a:pt x="49603" y="868013"/>
                    <a:pt x="7884" y="1080230"/>
                  </a:cubicBezTo>
                  <a:cubicBezTo>
                    <a:pt x="2740" y="1106519"/>
                    <a:pt x="-9928" y="1136142"/>
                    <a:pt x="14551" y="1161193"/>
                  </a:cubicBezTo>
                  <a:cubicBezTo>
                    <a:pt x="266297" y="1204913"/>
                    <a:pt x="516328" y="1262443"/>
                    <a:pt x="774170" y="1259777"/>
                  </a:cubicBezTo>
                  <a:cubicBezTo>
                    <a:pt x="777504" y="1247394"/>
                    <a:pt x="787791" y="1240917"/>
                    <a:pt x="798363" y="1240441"/>
                  </a:cubicBezTo>
                  <a:close/>
                </a:path>
              </a:pathLst>
            </a:custGeom>
            <a:solidFill>
              <a:srgbClr val="FAB8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3D3B3DE2-64AA-4D04-BE5C-D28CBEF1C9D9}"/>
              </a:ext>
            </a:extLst>
          </p:cNvPr>
          <p:cNvGrpSpPr/>
          <p:nvPr/>
        </p:nvGrpSpPr>
        <p:grpSpPr>
          <a:xfrm>
            <a:off x="6297236" y="3621451"/>
            <a:ext cx="2473444" cy="3075692"/>
            <a:chOff x="4564445" y="3029157"/>
            <a:chExt cx="1520899" cy="1891216"/>
          </a:xfrm>
        </p:grpSpPr>
        <p:sp>
          <p:nvSpPr>
            <p:cNvPr id="186" name="Freeform: Shape 426">
              <a:extLst>
                <a:ext uri="{FF2B5EF4-FFF2-40B4-BE49-F238E27FC236}">
                  <a16:creationId xmlns:a16="http://schemas.microsoft.com/office/drawing/2014/main" id="{85A4D731-5B32-4C74-9DCE-01697D529E30}"/>
                </a:ext>
              </a:extLst>
            </p:cNvPr>
            <p:cNvSpPr/>
            <p:nvPr/>
          </p:nvSpPr>
          <p:spPr>
            <a:xfrm>
              <a:off x="4564445" y="3029157"/>
              <a:ext cx="1520899" cy="1527743"/>
            </a:xfrm>
            <a:custGeom>
              <a:avLst/>
              <a:gdLst>
                <a:gd name="connsiteX0" fmla="*/ 5369910 w 5372780"/>
                <a:gd name="connsiteY0" fmla="*/ 3724223 h 5396955"/>
                <a:gd name="connsiteX1" fmla="*/ 5211984 w 5372780"/>
                <a:gd name="connsiteY1" fmla="*/ 2894404 h 5396955"/>
                <a:gd name="connsiteX2" fmla="*/ 5125021 w 5372780"/>
                <a:gd name="connsiteY2" fmla="*/ 2834016 h 5396955"/>
                <a:gd name="connsiteX3" fmla="*/ 4033361 w 5372780"/>
                <a:gd name="connsiteY3" fmla="*/ 3039946 h 5396955"/>
                <a:gd name="connsiteX4" fmla="*/ 3371089 w 5372780"/>
                <a:gd name="connsiteY4" fmla="*/ 3166248 h 5396955"/>
                <a:gd name="connsiteX5" fmla="*/ 3334417 w 5372780"/>
                <a:gd name="connsiteY5" fmla="*/ 3216826 h 5396955"/>
                <a:gd name="connsiteX6" fmla="*/ 3419761 w 5372780"/>
                <a:gd name="connsiteY6" fmla="*/ 3664310 h 5396955"/>
                <a:gd name="connsiteX7" fmla="*/ 3365754 w 5372780"/>
                <a:gd name="connsiteY7" fmla="*/ 3897196 h 5396955"/>
                <a:gd name="connsiteX8" fmla="*/ 3365754 w 5372780"/>
                <a:gd name="connsiteY8" fmla="*/ 3858525 h 5396955"/>
                <a:gd name="connsiteX9" fmla="*/ 3234785 w 5372780"/>
                <a:gd name="connsiteY9" fmla="*/ 2955936 h 5396955"/>
                <a:gd name="connsiteX10" fmla="*/ 3323463 w 5372780"/>
                <a:gd name="connsiteY10" fmla="*/ 2751434 h 5396955"/>
                <a:gd name="connsiteX11" fmla="*/ 3434334 w 5372780"/>
                <a:gd name="connsiteY11" fmla="*/ 2606273 h 5396955"/>
                <a:gd name="connsiteX12" fmla="*/ 3451670 w 5372780"/>
                <a:gd name="connsiteY12" fmla="*/ 2479400 h 5396955"/>
                <a:gd name="connsiteX13" fmla="*/ 3556635 w 5372780"/>
                <a:gd name="connsiteY13" fmla="*/ 2053823 h 5396955"/>
                <a:gd name="connsiteX14" fmla="*/ 3308413 w 5372780"/>
                <a:gd name="connsiteY14" fmla="*/ 2269088 h 5396955"/>
                <a:gd name="connsiteX15" fmla="*/ 3190875 w 5372780"/>
                <a:gd name="connsiteY15" fmla="*/ 2697237 h 5396955"/>
                <a:gd name="connsiteX16" fmla="*/ 3200209 w 5372780"/>
                <a:gd name="connsiteY16" fmla="*/ 2852685 h 5396955"/>
                <a:gd name="connsiteX17" fmla="*/ 3128010 w 5372780"/>
                <a:gd name="connsiteY17" fmla="*/ 2686664 h 5396955"/>
                <a:gd name="connsiteX18" fmla="*/ 3114104 w 5372780"/>
                <a:gd name="connsiteY18" fmla="*/ 2581508 h 5396955"/>
                <a:gd name="connsiteX19" fmla="*/ 3155061 w 5372780"/>
                <a:gd name="connsiteY19" fmla="*/ 2294806 h 5396955"/>
                <a:gd name="connsiteX20" fmla="*/ 3097625 w 5372780"/>
                <a:gd name="connsiteY20" fmla="*/ 2220987 h 5396955"/>
                <a:gd name="connsiteX21" fmla="*/ 2975515 w 5372780"/>
                <a:gd name="connsiteY21" fmla="*/ 2204033 h 5396955"/>
                <a:gd name="connsiteX22" fmla="*/ 2737771 w 5372780"/>
                <a:gd name="connsiteY22" fmla="*/ 2078874 h 5396955"/>
                <a:gd name="connsiteX23" fmla="*/ 2701385 w 5372780"/>
                <a:gd name="connsiteY23" fmla="*/ 1919521 h 5396955"/>
                <a:gd name="connsiteX24" fmla="*/ 2740628 w 5372780"/>
                <a:gd name="connsiteY24" fmla="*/ 1902280 h 5396955"/>
                <a:gd name="connsiteX25" fmla="*/ 3032379 w 5372780"/>
                <a:gd name="connsiteY25" fmla="*/ 2080969 h 5396955"/>
                <a:gd name="connsiteX26" fmla="*/ 3120866 w 5372780"/>
                <a:gd name="connsiteY26" fmla="*/ 2059252 h 5396955"/>
                <a:gd name="connsiteX27" fmla="*/ 3398710 w 5372780"/>
                <a:gd name="connsiteY27" fmla="*/ 1605577 h 5396955"/>
                <a:gd name="connsiteX28" fmla="*/ 4052411 w 5372780"/>
                <a:gd name="connsiteY28" fmla="*/ 535252 h 5396955"/>
                <a:gd name="connsiteX29" fmla="*/ 4037839 w 5372780"/>
                <a:gd name="connsiteY29" fmla="*/ 463624 h 5396955"/>
                <a:gd name="connsiteX30" fmla="*/ 3790189 w 5372780"/>
                <a:gd name="connsiteY30" fmla="*/ 313129 h 5396955"/>
                <a:gd name="connsiteX31" fmla="*/ 3307461 w 5372780"/>
                <a:gd name="connsiteY31" fmla="*/ 18712 h 5396955"/>
                <a:gd name="connsiteX32" fmla="*/ 3225165 w 5372780"/>
                <a:gd name="connsiteY32" fmla="*/ 26332 h 5396955"/>
                <a:gd name="connsiteX33" fmla="*/ 2275999 w 5372780"/>
                <a:gd name="connsiteY33" fmla="*/ 1573001 h 5396955"/>
                <a:gd name="connsiteX34" fmla="*/ 2288667 w 5372780"/>
                <a:gd name="connsiteY34" fmla="*/ 1627675 h 5396955"/>
                <a:gd name="connsiteX35" fmla="*/ 2597182 w 5372780"/>
                <a:gd name="connsiteY35" fmla="*/ 1815317 h 5396955"/>
                <a:gd name="connsiteX36" fmla="*/ 2664428 w 5372780"/>
                <a:gd name="connsiteY36" fmla="*/ 1984767 h 5396955"/>
                <a:gd name="connsiteX37" fmla="*/ 2652427 w 5372780"/>
                <a:gd name="connsiteY37" fmla="*/ 1979623 h 5396955"/>
                <a:gd name="connsiteX38" fmla="*/ 2143887 w 5372780"/>
                <a:gd name="connsiteY38" fmla="*/ 1567381 h 5396955"/>
                <a:gd name="connsiteX39" fmla="*/ 2049970 w 5372780"/>
                <a:gd name="connsiteY39" fmla="*/ 1352497 h 5396955"/>
                <a:gd name="connsiteX40" fmla="*/ 1978723 w 5372780"/>
                <a:gd name="connsiteY40" fmla="*/ 1101799 h 5396955"/>
                <a:gd name="connsiteX41" fmla="*/ 1922240 w 5372780"/>
                <a:gd name="connsiteY41" fmla="*/ 1037506 h 5396955"/>
                <a:gd name="connsiteX42" fmla="*/ 1743456 w 5372780"/>
                <a:gd name="connsiteY42" fmla="*/ 747374 h 5396955"/>
                <a:gd name="connsiteX43" fmla="*/ 1786604 w 5372780"/>
                <a:gd name="connsiteY43" fmla="*/ 1209908 h 5396955"/>
                <a:gd name="connsiteX44" fmla="*/ 1930432 w 5372780"/>
                <a:gd name="connsiteY44" fmla="*/ 1402980 h 5396955"/>
                <a:gd name="connsiteX45" fmla="*/ 2011966 w 5372780"/>
                <a:gd name="connsiteY45" fmla="*/ 1451843 h 5396955"/>
                <a:gd name="connsiteX46" fmla="*/ 2077307 w 5372780"/>
                <a:gd name="connsiteY46" fmla="*/ 1531187 h 5396955"/>
                <a:gd name="connsiteX47" fmla="*/ 1424749 w 5372780"/>
                <a:gd name="connsiteY47" fmla="*/ 1263725 h 5396955"/>
                <a:gd name="connsiteX48" fmla="*/ 1275779 w 5372780"/>
                <a:gd name="connsiteY48" fmla="*/ 1115897 h 5396955"/>
                <a:gd name="connsiteX49" fmla="*/ 1063181 w 5372780"/>
                <a:gd name="connsiteY49" fmla="*/ 880153 h 5396955"/>
                <a:gd name="connsiteX50" fmla="*/ 1002696 w 5372780"/>
                <a:gd name="connsiteY50" fmla="*/ 852721 h 5396955"/>
                <a:gd name="connsiteX51" fmla="*/ 770287 w 5372780"/>
                <a:gd name="connsiteY51" fmla="*/ 684319 h 5396955"/>
                <a:gd name="connsiteX52" fmla="*/ 872299 w 5372780"/>
                <a:gd name="connsiteY52" fmla="*/ 908632 h 5396955"/>
                <a:gd name="connsiteX53" fmla="*/ 971359 w 5372780"/>
                <a:gd name="connsiteY53" fmla="*/ 1070462 h 5396955"/>
                <a:gd name="connsiteX54" fmla="*/ 1206151 w 5372780"/>
                <a:gd name="connsiteY54" fmla="*/ 1204765 h 5396955"/>
                <a:gd name="connsiteX55" fmla="*/ 1347121 w 5372780"/>
                <a:gd name="connsiteY55" fmla="*/ 1247627 h 5396955"/>
                <a:gd name="connsiteX56" fmla="*/ 844486 w 5372780"/>
                <a:gd name="connsiteY56" fmla="*/ 1179047 h 5396955"/>
                <a:gd name="connsiteX57" fmla="*/ 593217 w 5372780"/>
                <a:gd name="connsiteY57" fmla="*/ 1090370 h 5396955"/>
                <a:gd name="connsiteX58" fmla="*/ 380809 w 5372780"/>
                <a:gd name="connsiteY58" fmla="*/ 1044554 h 5396955"/>
                <a:gd name="connsiteX59" fmla="*/ 0 w 5372780"/>
                <a:gd name="connsiteY59" fmla="*/ 1044745 h 5396955"/>
                <a:gd name="connsiteX60" fmla="*/ 316420 w 5372780"/>
                <a:gd name="connsiteY60" fmla="*/ 1238960 h 5396955"/>
                <a:gd name="connsiteX61" fmla="*/ 661988 w 5372780"/>
                <a:gd name="connsiteY61" fmla="*/ 1239531 h 5396955"/>
                <a:gd name="connsiteX62" fmla="*/ 755904 w 5372780"/>
                <a:gd name="connsiteY62" fmla="*/ 1208289 h 5396955"/>
                <a:gd name="connsiteX63" fmla="*/ 1108329 w 5372780"/>
                <a:gd name="connsiteY63" fmla="*/ 1234006 h 5396955"/>
                <a:gd name="connsiteX64" fmla="*/ 957072 w 5372780"/>
                <a:gd name="connsiteY64" fmla="*/ 1237055 h 5396955"/>
                <a:gd name="connsiteX65" fmla="*/ 639223 w 5372780"/>
                <a:gd name="connsiteY65" fmla="*/ 1292109 h 5396955"/>
                <a:gd name="connsiteX66" fmla="*/ 319564 w 5372780"/>
                <a:gd name="connsiteY66" fmla="*/ 1553570 h 5396955"/>
                <a:gd name="connsiteX67" fmla="*/ 276034 w 5372780"/>
                <a:gd name="connsiteY67" fmla="*/ 1597385 h 5396955"/>
                <a:gd name="connsiteX68" fmla="*/ 490538 w 5372780"/>
                <a:gd name="connsiteY68" fmla="*/ 1525091 h 5396955"/>
                <a:gd name="connsiteX69" fmla="*/ 646271 w 5372780"/>
                <a:gd name="connsiteY69" fmla="*/ 1507755 h 5396955"/>
                <a:gd name="connsiteX70" fmla="*/ 975931 w 5372780"/>
                <a:gd name="connsiteY70" fmla="*/ 1337734 h 5396955"/>
                <a:gd name="connsiteX71" fmla="*/ 1224248 w 5372780"/>
                <a:gd name="connsiteY71" fmla="*/ 1253914 h 5396955"/>
                <a:gd name="connsiteX72" fmla="*/ 1445419 w 5372780"/>
                <a:gd name="connsiteY72" fmla="*/ 1308111 h 5396955"/>
                <a:gd name="connsiteX73" fmla="*/ 1843754 w 5372780"/>
                <a:gd name="connsiteY73" fmla="*/ 1459749 h 5396955"/>
                <a:gd name="connsiteX74" fmla="*/ 1703641 w 5372780"/>
                <a:gd name="connsiteY74" fmla="*/ 1435270 h 5396955"/>
                <a:gd name="connsiteX75" fmla="*/ 1367409 w 5372780"/>
                <a:gd name="connsiteY75" fmla="*/ 1434698 h 5396955"/>
                <a:gd name="connsiteX76" fmla="*/ 955453 w 5372780"/>
                <a:gd name="connsiteY76" fmla="*/ 1669585 h 5396955"/>
                <a:gd name="connsiteX77" fmla="*/ 960311 w 5372780"/>
                <a:gd name="connsiteY77" fmla="*/ 1677300 h 5396955"/>
                <a:gd name="connsiteX78" fmla="*/ 1166146 w 5372780"/>
                <a:gd name="connsiteY78" fmla="*/ 1631104 h 5396955"/>
                <a:gd name="connsiteX79" fmla="*/ 1374838 w 5372780"/>
                <a:gd name="connsiteY79" fmla="*/ 1645105 h 5396955"/>
                <a:gd name="connsiteX80" fmla="*/ 1609154 w 5372780"/>
                <a:gd name="connsiteY80" fmla="*/ 1603672 h 5396955"/>
                <a:gd name="connsiteX81" fmla="*/ 1696117 w 5372780"/>
                <a:gd name="connsiteY81" fmla="*/ 1537759 h 5396955"/>
                <a:gd name="connsiteX82" fmla="*/ 1946815 w 5372780"/>
                <a:gd name="connsiteY82" fmla="*/ 1511946 h 5396955"/>
                <a:gd name="connsiteX83" fmla="*/ 2472976 w 5372780"/>
                <a:gd name="connsiteY83" fmla="*/ 1884469 h 5396955"/>
                <a:gd name="connsiteX84" fmla="*/ 2533650 w 5372780"/>
                <a:gd name="connsiteY84" fmla="*/ 1941333 h 5396955"/>
                <a:gd name="connsiteX85" fmla="*/ 2428970 w 5372780"/>
                <a:gd name="connsiteY85" fmla="*/ 1893422 h 5396955"/>
                <a:gd name="connsiteX86" fmla="*/ 2347627 w 5372780"/>
                <a:gd name="connsiteY86" fmla="*/ 1813317 h 5396955"/>
                <a:gd name="connsiteX87" fmla="*/ 2080546 w 5372780"/>
                <a:gd name="connsiteY87" fmla="*/ 1713781 h 5396955"/>
                <a:gd name="connsiteX88" fmla="*/ 1662303 w 5372780"/>
                <a:gd name="connsiteY88" fmla="*/ 1816746 h 5396955"/>
                <a:gd name="connsiteX89" fmla="*/ 1587627 w 5372780"/>
                <a:gd name="connsiteY89" fmla="*/ 1849417 h 5396955"/>
                <a:gd name="connsiteX90" fmla="*/ 1870234 w 5372780"/>
                <a:gd name="connsiteY90" fmla="*/ 1903138 h 5396955"/>
                <a:gd name="connsiteX91" fmla="*/ 2048732 w 5372780"/>
                <a:gd name="connsiteY91" fmla="*/ 1992006 h 5396955"/>
                <a:gd name="connsiteX92" fmla="*/ 2332672 w 5372780"/>
                <a:gd name="connsiteY92" fmla="*/ 1979814 h 5396955"/>
                <a:gd name="connsiteX93" fmla="*/ 2515552 w 5372780"/>
                <a:gd name="connsiteY93" fmla="*/ 1965146 h 5396955"/>
                <a:gd name="connsiteX94" fmla="*/ 2741866 w 5372780"/>
                <a:gd name="connsiteY94" fmla="*/ 2170314 h 5396955"/>
                <a:gd name="connsiteX95" fmla="*/ 2197799 w 5372780"/>
                <a:gd name="connsiteY95" fmla="*/ 2093352 h 5396955"/>
                <a:gd name="connsiteX96" fmla="*/ 1309211 w 5372780"/>
                <a:gd name="connsiteY96" fmla="*/ 1965622 h 5396955"/>
                <a:gd name="connsiteX97" fmla="*/ 1272540 w 5372780"/>
                <a:gd name="connsiteY97" fmla="*/ 1994006 h 5396955"/>
                <a:gd name="connsiteX98" fmla="*/ 1245679 w 5372780"/>
                <a:gd name="connsiteY98" fmla="*/ 2186792 h 5396955"/>
                <a:gd name="connsiteX99" fmla="*/ 1149762 w 5372780"/>
                <a:gd name="connsiteY99" fmla="*/ 2863639 h 5396955"/>
                <a:gd name="connsiteX100" fmla="*/ 1204341 w 5372780"/>
                <a:gd name="connsiteY100" fmla="*/ 2934600 h 5396955"/>
                <a:gd name="connsiteX101" fmla="*/ 1575911 w 5372780"/>
                <a:gd name="connsiteY101" fmla="*/ 2987083 h 5396955"/>
                <a:gd name="connsiteX102" fmla="*/ 2488502 w 5372780"/>
                <a:gd name="connsiteY102" fmla="*/ 3113670 h 5396955"/>
                <a:gd name="connsiteX103" fmla="*/ 2642330 w 5372780"/>
                <a:gd name="connsiteY103" fmla="*/ 3222255 h 5396955"/>
                <a:gd name="connsiteX104" fmla="*/ 2794254 w 5372780"/>
                <a:gd name="connsiteY104" fmla="*/ 3570108 h 5396955"/>
                <a:gd name="connsiteX105" fmla="*/ 3058382 w 5372780"/>
                <a:gd name="connsiteY105" fmla="*/ 3785373 h 5396955"/>
                <a:gd name="connsiteX106" fmla="*/ 3281458 w 5372780"/>
                <a:gd name="connsiteY106" fmla="*/ 3972063 h 5396955"/>
                <a:gd name="connsiteX107" fmla="*/ 3291745 w 5372780"/>
                <a:gd name="connsiteY107" fmla="*/ 4035976 h 5396955"/>
                <a:gd name="connsiteX108" fmla="*/ 3048286 w 5372780"/>
                <a:gd name="connsiteY108" fmla="*/ 4894560 h 5396955"/>
                <a:gd name="connsiteX109" fmla="*/ 3025902 w 5372780"/>
                <a:gd name="connsiteY109" fmla="*/ 4923420 h 5396955"/>
                <a:gd name="connsiteX110" fmla="*/ 3013520 w 5372780"/>
                <a:gd name="connsiteY110" fmla="*/ 4849220 h 5396955"/>
                <a:gd name="connsiteX111" fmla="*/ 3056382 w 5372780"/>
                <a:gd name="connsiteY111" fmla="*/ 4641004 h 5396955"/>
                <a:gd name="connsiteX112" fmla="*/ 2976467 w 5372780"/>
                <a:gd name="connsiteY112" fmla="*/ 4144180 h 5396955"/>
                <a:gd name="connsiteX113" fmla="*/ 2582037 w 5372780"/>
                <a:gd name="connsiteY113" fmla="*/ 3720794 h 5396955"/>
                <a:gd name="connsiteX114" fmla="*/ 2476119 w 5372780"/>
                <a:gd name="connsiteY114" fmla="*/ 3625258 h 5396955"/>
                <a:gd name="connsiteX115" fmla="*/ 2485168 w 5372780"/>
                <a:gd name="connsiteY115" fmla="*/ 3649928 h 5396955"/>
                <a:gd name="connsiteX116" fmla="*/ 2599087 w 5372780"/>
                <a:gd name="connsiteY116" fmla="*/ 3891005 h 5396955"/>
                <a:gd name="connsiteX117" fmla="*/ 2622137 w 5372780"/>
                <a:gd name="connsiteY117" fmla="*/ 4312868 h 5396955"/>
                <a:gd name="connsiteX118" fmla="*/ 2869406 w 5372780"/>
                <a:gd name="connsiteY118" fmla="*/ 4735016 h 5396955"/>
                <a:gd name="connsiteX119" fmla="*/ 2995422 w 5372780"/>
                <a:gd name="connsiteY119" fmla="*/ 4944090 h 5396955"/>
                <a:gd name="connsiteX120" fmla="*/ 2983230 w 5372780"/>
                <a:gd name="connsiteY120" fmla="*/ 5020670 h 5396955"/>
                <a:gd name="connsiteX121" fmla="*/ 2746820 w 5372780"/>
                <a:gd name="connsiteY121" fmla="*/ 5376334 h 5396955"/>
                <a:gd name="connsiteX122" fmla="*/ 2824924 w 5372780"/>
                <a:gd name="connsiteY122" fmla="*/ 5376429 h 5396955"/>
                <a:gd name="connsiteX123" fmla="*/ 3090196 w 5372780"/>
                <a:gd name="connsiteY123" fmla="*/ 4949233 h 5396955"/>
                <a:gd name="connsiteX124" fmla="*/ 3415379 w 5372780"/>
                <a:gd name="connsiteY124" fmla="*/ 4796833 h 5396955"/>
                <a:gd name="connsiteX125" fmla="*/ 3837051 w 5372780"/>
                <a:gd name="connsiteY125" fmla="*/ 4674913 h 5396955"/>
                <a:gd name="connsiteX126" fmla="*/ 4179475 w 5372780"/>
                <a:gd name="connsiteY126" fmla="*/ 4338776 h 5396955"/>
                <a:gd name="connsiteX127" fmla="*/ 4395120 w 5372780"/>
                <a:gd name="connsiteY127" fmla="*/ 4247145 h 5396955"/>
                <a:gd name="connsiteX128" fmla="*/ 4443888 w 5372780"/>
                <a:gd name="connsiteY128" fmla="*/ 4229524 h 5396955"/>
                <a:gd name="connsiteX129" fmla="*/ 4026408 w 5372780"/>
                <a:gd name="connsiteY129" fmla="*/ 4242764 h 5396955"/>
                <a:gd name="connsiteX130" fmla="*/ 3675698 w 5372780"/>
                <a:gd name="connsiteY130" fmla="*/ 4299056 h 5396955"/>
                <a:gd name="connsiteX131" fmla="*/ 3356705 w 5372780"/>
                <a:gd name="connsiteY131" fmla="*/ 4550707 h 5396955"/>
                <a:gd name="connsiteX132" fmla="*/ 3267647 w 5372780"/>
                <a:gd name="connsiteY132" fmla="*/ 4718442 h 5396955"/>
                <a:gd name="connsiteX133" fmla="*/ 3149346 w 5372780"/>
                <a:gd name="connsiteY133" fmla="*/ 4840362 h 5396955"/>
                <a:gd name="connsiteX134" fmla="*/ 3162776 w 5372780"/>
                <a:gd name="connsiteY134" fmla="*/ 4788451 h 5396955"/>
                <a:gd name="connsiteX135" fmla="*/ 3355181 w 5372780"/>
                <a:gd name="connsiteY135" fmla="*/ 4012925 h 5396955"/>
                <a:gd name="connsiteX136" fmla="*/ 3453384 w 5372780"/>
                <a:gd name="connsiteY136" fmla="*/ 3850524 h 5396955"/>
                <a:gd name="connsiteX137" fmla="*/ 3497580 w 5372780"/>
                <a:gd name="connsiteY137" fmla="*/ 4073695 h 5396955"/>
                <a:gd name="connsiteX138" fmla="*/ 3561873 w 5372780"/>
                <a:gd name="connsiteY138" fmla="*/ 4117795 h 5396955"/>
                <a:gd name="connsiteX139" fmla="*/ 4135659 w 5372780"/>
                <a:gd name="connsiteY139" fmla="*/ 4009306 h 5396955"/>
                <a:gd name="connsiteX140" fmla="*/ 5326095 w 5372780"/>
                <a:gd name="connsiteY140" fmla="*/ 3787850 h 5396955"/>
                <a:gd name="connsiteX141" fmla="*/ 5369910 w 5372780"/>
                <a:gd name="connsiteY141" fmla="*/ 3724223 h 5396955"/>
                <a:gd name="connsiteX142" fmla="*/ 3298603 w 5372780"/>
                <a:gd name="connsiteY142" fmla="*/ 3933106 h 5396955"/>
                <a:gd name="connsiteX143" fmla="*/ 3223260 w 5372780"/>
                <a:gd name="connsiteY143" fmla="*/ 3757084 h 5396955"/>
                <a:gd name="connsiteX144" fmla="*/ 3138202 w 5372780"/>
                <a:gd name="connsiteY144" fmla="*/ 3430281 h 5396955"/>
                <a:gd name="connsiteX145" fmla="*/ 2853214 w 5372780"/>
                <a:gd name="connsiteY145" fmla="*/ 3200157 h 5396955"/>
                <a:gd name="connsiteX146" fmla="*/ 2775871 w 5372780"/>
                <a:gd name="connsiteY146" fmla="*/ 3156533 h 5396955"/>
                <a:gd name="connsiteX147" fmla="*/ 2991612 w 5372780"/>
                <a:gd name="connsiteY147" fmla="*/ 3185774 h 5396955"/>
                <a:gd name="connsiteX148" fmla="*/ 3033808 w 5372780"/>
                <a:gd name="connsiteY148" fmla="*/ 3155009 h 5396955"/>
                <a:gd name="connsiteX149" fmla="*/ 3083052 w 5372780"/>
                <a:gd name="connsiteY149" fmla="*/ 2810299 h 5396955"/>
                <a:gd name="connsiteX150" fmla="*/ 3137916 w 5372780"/>
                <a:gd name="connsiteY150" fmla="*/ 2865925 h 5396955"/>
                <a:gd name="connsiteX151" fmla="*/ 3300031 w 5372780"/>
                <a:gd name="connsiteY151" fmla="*/ 3618686 h 5396955"/>
                <a:gd name="connsiteX152" fmla="*/ 3298603 w 5372780"/>
                <a:gd name="connsiteY152" fmla="*/ 3933106 h 5396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5372780" h="5396955">
                  <a:moveTo>
                    <a:pt x="5369910" y="3724223"/>
                  </a:moveTo>
                  <a:cubicBezTo>
                    <a:pt x="5315236" y="3447998"/>
                    <a:pt x="5264849" y="3171011"/>
                    <a:pt x="5211984" y="2894404"/>
                  </a:cubicBezTo>
                  <a:cubicBezTo>
                    <a:pt x="5196554" y="2813823"/>
                    <a:pt x="5179885" y="2823634"/>
                    <a:pt x="5125021" y="2834016"/>
                  </a:cubicBezTo>
                  <a:cubicBezTo>
                    <a:pt x="4761262" y="2903358"/>
                    <a:pt x="4397217" y="2971081"/>
                    <a:pt x="4033361" y="3039946"/>
                  </a:cubicBezTo>
                  <a:cubicBezTo>
                    <a:pt x="3812572" y="3081666"/>
                    <a:pt x="3591973" y="3124814"/>
                    <a:pt x="3371089" y="3166248"/>
                  </a:cubicBezTo>
                  <a:cubicBezTo>
                    <a:pt x="3340322" y="3172058"/>
                    <a:pt x="3326130" y="3177487"/>
                    <a:pt x="3334417" y="3216826"/>
                  </a:cubicBezTo>
                  <a:cubicBezTo>
                    <a:pt x="3365849" y="3365320"/>
                    <a:pt x="3391376" y="3515149"/>
                    <a:pt x="3419761" y="3664310"/>
                  </a:cubicBezTo>
                  <a:cubicBezTo>
                    <a:pt x="3435001" y="3744606"/>
                    <a:pt x="3409473" y="3858906"/>
                    <a:pt x="3365754" y="3897196"/>
                  </a:cubicBezTo>
                  <a:cubicBezTo>
                    <a:pt x="3365754" y="3883861"/>
                    <a:pt x="3365468" y="3871193"/>
                    <a:pt x="3365754" y="3858525"/>
                  </a:cubicBezTo>
                  <a:cubicBezTo>
                    <a:pt x="3374231" y="3550106"/>
                    <a:pt x="3331654" y="3249211"/>
                    <a:pt x="3234785" y="2955936"/>
                  </a:cubicBezTo>
                  <a:cubicBezTo>
                    <a:pt x="3203067" y="2859829"/>
                    <a:pt x="3230499" y="2799726"/>
                    <a:pt x="3323463" y="2751434"/>
                  </a:cubicBezTo>
                  <a:cubicBezTo>
                    <a:pt x="3382899" y="2720573"/>
                    <a:pt x="3423570" y="2674282"/>
                    <a:pt x="3434334" y="2606273"/>
                  </a:cubicBezTo>
                  <a:cubicBezTo>
                    <a:pt x="3441002" y="2564173"/>
                    <a:pt x="3445955" y="2521691"/>
                    <a:pt x="3451670" y="2479400"/>
                  </a:cubicBezTo>
                  <a:cubicBezTo>
                    <a:pt x="3471386" y="2334049"/>
                    <a:pt x="3441668" y="2176696"/>
                    <a:pt x="3556635" y="2053823"/>
                  </a:cubicBezTo>
                  <a:cubicBezTo>
                    <a:pt x="3467100" y="2119260"/>
                    <a:pt x="3384232" y="2190412"/>
                    <a:pt x="3308413" y="2269088"/>
                  </a:cubicBezTo>
                  <a:cubicBezTo>
                    <a:pt x="3191923" y="2389961"/>
                    <a:pt x="3150870" y="2532264"/>
                    <a:pt x="3190875" y="2697237"/>
                  </a:cubicBezTo>
                  <a:cubicBezTo>
                    <a:pt x="3202115" y="2743528"/>
                    <a:pt x="3211735" y="2791249"/>
                    <a:pt x="3200209" y="2852685"/>
                  </a:cubicBezTo>
                  <a:cubicBezTo>
                    <a:pt x="3173063" y="2789820"/>
                    <a:pt x="3152204" y="2737433"/>
                    <a:pt x="3128010" y="2686664"/>
                  </a:cubicBezTo>
                  <a:cubicBezTo>
                    <a:pt x="3111722" y="2652374"/>
                    <a:pt x="3107531" y="2619608"/>
                    <a:pt x="3114104" y="2581508"/>
                  </a:cubicBezTo>
                  <a:cubicBezTo>
                    <a:pt x="3130486" y="2486449"/>
                    <a:pt x="3142679" y="2390532"/>
                    <a:pt x="3155061" y="2294806"/>
                  </a:cubicBezTo>
                  <a:cubicBezTo>
                    <a:pt x="3162300" y="2238704"/>
                    <a:pt x="3152394" y="2228036"/>
                    <a:pt x="3097625" y="2220987"/>
                  </a:cubicBezTo>
                  <a:cubicBezTo>
                    <a:pt x="3056858" y="2215748"/>
                    <a:pt x="3016186" y="2203937"/>
                    <a:pt x="2975515" y="2204033"/>
                  </a:cubicBezTo>
                  <a:cubicBezTo>
                    <a:pt x="2872740" y="2204414"/>
                    <a:pt x="2799588" y="2163266"/>
                    <a:pt x="2737771" y="2078874"/>
                  </a:cubicBezTo>
                  <a:cubicBezTo>
                    <a:pt x="2698909" y="2025725"/>
                    <a:pt x="2696242" y="1976290"/>
                    <a:pt x="2701385" y="1919521"/>
                  </a:cubicBezTo>
                  <a:cubicBezTo>
                    <a:pt x="2703862" y="1892565"/>
                    <a:pt x="2714054" y="1885517"/>
                    <a:pt x="2740628" y="1902280"/>
                  </a:cubicBezTo>
                  <a:cubicBezTo>
                    <a:pt x="2837021" y="1963145"/>
                    <a:pt x="2934938" y="2021724"/>
                    <a:pt x="3032379" y="2080969"/>
                  </a:cubicBezTo>
                  <a:cubicBezTo>
                    <a:pt x="3080480" y="2110211"/>
                    <a:pt x="3091339" y="2107354"/>
                    <a:pt x="3120866" y="2059252"/>
                  </a:cubicBezTo>
                  <a:cubicBezTo>
                    <a:pt x="3213545" y="1907996"/>
                    <a:pt x="3306318" y="1756929"/>
                    <a:pt x="3398710" y="1605577"/>
                  </a:cubicBezTo>
                  <a:cubicBezTo>
                    <a:pt x="3616547" y="1248770"/>
                    <a:pt x="3833717" y="891583"/>
                    <a:pt x="4052411" y="535252"/>
                  </a:cubicBezTo>
                  <a:cubicBezTo>
                    <a:pt x="4072224" y="502963"/>
                    <a:pt x="4077843" y="485722"/>
                    <a:pt x="4037839" y="463624"/>
                  </a:cubicBezTo>
                  <a:cubicBezTo>
                    <a:pt x="3953351" y="416952"/>
                    <a:pt x="3872579" y="363517"/>
                    <a:pt x="3790189" y="313129"/>
                  </a:cubicBezTo>
                  <a:cubicBezTo>
                    <a:pt x="3629406" y="214831"/>
                    <a:pt x="3468624" y="116438"/>
                    <a:pt x="3307461" y="18712"/>
                  </a:cubicBezTo>
                  <a:cubicBezTo>
                    <a:pt x="3279362" y="1662"/>
                    <a:pt x="3251263" y="-16245"/>
                    <a:pt x="3225165" y="26332"/>
                  </a:cubicBezTo>
                  <a:cubicBezTo>
                    <a:pt x="2909411" y="542301"/>
                    <a:pt x="2593181" y="1057889"/>
                    <a:pt x="2275999" y="1573001"/>
                  </a:cubicBezTo>
                  <a:cubicBezTo>
                    <a:pt x="2259616" y="1599671"/>
                    <a:pt x="2261997" y="1611863"/>
                    <a:pt x="2288667" y="1627675"/>
                  </a:cubicBezTo>
                  <a:cubicBezTo>
                    <a:pt x="2392204" y="1689111"/>
                    <a:pt x="2494407" y="1752738"/>
                    <a:pt x="2597182" y="1815317"/>
                  </a:cubicBezTo>
                  <a:cubicBezTo>
                    <a:pt x="2672906" y="1861418"/>
                    <a:pt x="2684621" y="1890279"/>
                    <a:pt x="2664428" y="1984767"/>
                  </a:cubicBezTo>
                  <a:cubicBezTo>
                    <a:pt x="2660142" y="1983052"/>
                    <a:pt x="2655189" y="1982386"/>
                    <a:pt x="2652427" y="1979623"/>
                  </a:cubicBezTo>
                  <a:cubicBezTo>
                    <a:pt x="2499836" y="1821318"/>
                    <a:pt x="2327148" y="1688539"/>
                    <a:pt x="2143887" y="1567381"/>
                  </a:cubicBezTo>
                  <a:cubicBezTo>
                    <a:pt x="2072259" y="1520042"/>
                    <a:pt x="2037779" y="1442890"/>
                    <a:pt x="2049970" y="1352497"/>
                  </a:cubicBezTo>
                  <a:cubicBezTo>
                    <a:pt x="2062639" y="1258391"/>
                    <a:pt x="2047970" y="1172666"/>
                    <a:pt x="1978723" y="1101799"/>
                  </a:cubicBezTo>
                  <a:cubicBezTo>
                    <a:pt x="1958816" y="1081416"/>
                    <a:pt x="1941862" y="1058175"/>
                    <a:pt x="1922240" y="1037506"/>
                  </a:cubicBezTo>
                  <a:cubicBezTo>
                    <a:pt x="1842421" y="953495"/>
                    <a:pt x="1761077" y="870628"/>
                    <a:pt x="1743456" y="747374"/>
                  </a:cubicBezTo>
                  <a:cubicBezTo>
                    <a:pt x="1751933" y="902917"/>
                    <a:pt x="1743647" y="1058651"/>
                    <a:pt x="1786604" y="1209908"/>
                  </a:cubicBezTo>
                  <a:cubicBezTo>
                    <a:pt x="1810322" y="1293347"/>
                    <a:pt x="1857470" y="1357355"/>
                    <a:pt x="1930432" y="1402980"/>
                  </a:cubicBezTo>
                  <a:cubicBezTo>
                    <a:pt x="1957292" y="1419744"/>
                    <a:pt x="1985105" y="1435079"/>
                    <a:pt x="2011966" y="1451843"/>
                  </a:cubicBezTo>
                  <a:cubicBezTo>
                    <a:pt x="2038350" y="1468322"/>
                    <a:pt x="2058162" y="1490515"/>
                    <a:pt x="2077307" y="1531187"/>
                  </a:cubicBezTo>
                  <a:cubicBezTo>
                    <a:pt x="1862518" y="1409838"/>
                    <a:pt x="1647254" y="1328590"/>
                    <a:pt x="1424749" y="1263725"/>
                  </a:cubicBezTo>
                  <a:cubicBezTo>
                    <a:pt x="1351979" y="1242484"/>
                    <a:pt x="1294162" y="1192573"/>
                    <a:pt x="1275779" y="1115897"/>
                  </a:cubicBezTo>
                  <a:cubicBezTo>
                    <a:pt x="1247204" y="996929"/>
                    <a:pt x="1174528" y="922444"/>
                    <a:pt x="1063181" y="880153"/>
                  </a:cubicBezTo>
                  <a:cubicBezTo>
                    <a:pt x="1042511" y="872342"/>
                    <a:pt x="1023080" y="861103"/>
                    <a:pt x="1002696" y="852721"/>
                  </a:cubicBezTo>
                  <a:cubicBezTo>
                    <a:pt x="912114" y="815383"/>
                    <a:pt x="824293" y="774425"/>
                    <a:pt x="770287" y="684319"/>
                  </a:cubicBezTo>
                  <a:cubicBezTo>
                    <a:pt x="801719" y="761186"/>
                    <a:pt x="837343" y="834814"/>
                    <a:pt x="872299" y="908632"/>
                  </a:cubicBezTo>
                  <a:cubicBezTo>
                    <a:pt x="899541" y="966163"/>
                    <a:pt x="934974" y="1018456"/>
                    <a:pt x="971359" y="1070462"/>
                  </a:cubicBezTo>
                  <a:cubicBezTo>
                    <a:pt x="1028795" y="1152663"/>
                    <a:pt x="1106995" y="1194478"/>
                    <a:pt x="1206151" y="1204765"/>
                  </a:cubicBezTo>
                  <a:cubicBezTo>
                    <a:pt x="1251299" y="1209432"/>
                    <a:pt x="1300924" y="1205622"/>
                    <a:pt x="1347121" y="1247627"/>
                  </a:cubicBezTo>
                  <a:cubicBezTo>
                    <a:pt x="1174909" y="1208480"/>
                    <a:pt x="1010317" y="1189144"/>
                    <a:pt x="844486" y="1179047"/>
                  </a:cubicBezTo>
                  <a:cubicBezTo>
                    <a:pt x="752189" y="1173428"/>
                    <a:pt x="668084" y="1147234"/>
                    <a:pt x="593217" y="1090370"/>
                  </a:cubicBezTo>
                  <a:cubicBezTo>
                    <a:pt x="530543" y="1042649"/>
                    <a:pt x="458152" y="1036077"/>
                    <a:pt x="380809" y="1044554"/>
                  </a:cubicBezTo>
                  <a:cubicBezTo>
                    <a:pt x="254508" y="1058461"/>
                    <a:pt x="127635" y="1103228"/>
                    <a:pt x="0" y="1044745"/>
                  </a:cubicBezTo>
                  <a:cubicBezTo>
                    <a:pt x="102108" y="1117135"/>
                    <a:pt x="205835" y="1183048"/>
                    <a:pt x="316420" y="1238960"/>
                  </a:cubicBezTo>
                  <a:cubicBezTo>
                    <a:pt x="433483" y="1298110"/>
                    <a:pt x="546354" y="1298872"/>
                    <a:pt x="661988" y="1239531"/>
                  </a:cubicBezTo>
                  <a:cubicBezTo>
                    <a:pt x="691324" y="1224481"/>
                    <a:pt x="721423" y="1209908"/>
                    <a:pt x="755904" y="1208289"/>
                  </a:cubicBezTo>
                  <a:cubicBezTo>
                    <a:pt x="871918" y="1202955"/>
                    <a:pt x="986314" y="1215909"/>
                    <a:pt x="1108329" y="1234006"/>
                  </a:cubicBezTo>
                  <a:cubicBezTo>
                    <a:pt x="1052798" y="1258391"/>
                    <a:pt x="1004888" y="1248199"/>
                    <a:pt x="957072" y="1237055"/>
                  </a:cubicBezTo>
                  <a:cubicBezTo>
                    <a:pt x="843248" y="1210480"/>
                    <a:pt x="739044" y="1229149"/>
                    <a:pt x="639223" y="1292109"/>
                  </a:cubicBezTo>
                  <a:cubicBezTo>
                    <a:pt x="521494" y="1366309"/>
                    <a:pt x="422720" y="1462321"/>
                    <a:pt x="319564" y="1553570"/>
                  </a:cubicBezTo>
                  <a:cubicBezTo>
                    <a:pt x="304133" y="1567191"/>
                    <a:pt x="290513" y="1582717"/>
                    <a:pt x="276034" y="1597385"/>
                  </a:cubicBezTo>
                  <a:cubicBezTo>
                    <a:pt x="342709" y="1555571"/>
                    <a:pt x="413861" y="1532806"/>
                    <a:pt x="490538" y="1525091"/>
                  </a:cubicBezTo>
                  <a:cubicBezTo>
                    <a:pt x="542544" y="1519852"/>
                    <a:pt x="594265" y="1511565"/>
                    <a:pt x="646271" y="1507755"/>
                  </a:cubicBezTo>
                  <a:cubicBezTo>
                    <a:pt x="780669" y="1497944"/>
                    <a:pt x="891254" y="1450796"/>
                    <a:pt x="975931" y="1337734"/>
                  </a:cubicBezTo>
                  <a:cubicBezTo>
                    <a:pt x="1034796" y="1259248"/>
                    <a:pt x="1126617" y="1234483"/>
                    <a:pt x="1224248" y="1253914"/>
                  </a:cubicBezTo>
                  <a:cubicBezTo>
                    <a:pt x="1298638" y="1268677"/>
                    <a:pt x="1372267" y="1287823"/>
                    <a:pt x="1445419" y="1308111"/>
                  </a:cubicBezTo>
                  <a:cubicBezTo>
                    <a:pt x="1578769" y="1345163"/>
                    <a:pt x="1706499" y="1397265"/>
                    <a:pt x="1843754" y="1459749"/>
                  </a:cubicBezTo>
                  <a:cubicBezTo>
                    <a:pt x="1785080" y="1466988"/>
                    <a:pt x="1744123" y="1452510"/>
                    <a:pt x="1703641" y="1435270"/>
                  </a:cubicBezTo>
                  <a:cubicBezTo>
                    <a:pt x="1591627" y="1387359"/>
                    <a:pt x="1480852" y="1386692"/>
                    <a:pt x="1367409" y="1434698"/>
                  </a:cubicBezTo>
                  <a:cubicBezTo>
                    <a:pt x="1220438" y="1496801"/>
                    <a:pt x="1088898" y="1584526"/>
                    <a:pt x="955453" y="1669585"/>
                  </a:cubicBezTo>
                  <a:cubicBezTo>
                    <a:pt x="951357" y="1672252"/>
                    <a:pt x="951547" y="1674538"/>
                    <a:pt x="960311" y="1677300"/>
                  </a:cubicBezTo>
                  <a:cubicBezTo>
                    <a:pt x="1022604" y="1646153"/>
                    <a:pt x="1091279" y="1625103"/>
                    <a:pt x="1166146" y="1631104"/>
                  </a:cubicBezTo>
                  <a:cubicBezTo>
                    <a:pt x="1235583" y="1636723"/>
                    <a:pt x="1305401" y="1639295"/>
                    <a:pt x="1374838" y="1645105"/>
                  </a:cubicBezTo>
                  <a:cubicBezTo>
                    <a:pt x="1456849" y="1651964"/>
                    <a:pt x="1536096" y="1647677"/>
                    <a:pt x="1609154" y="1603672"/>
                  </a:cubicBezTo>
                  <a:cubicBezTo>
                    <a:pt x="1640681" y="1584717"/>
                    <a:pt x="1667923" y="1560809"/>
                    <a:pt x="1696117" y="1537759"/>
                  </a:cubicBezTo>
                  <a:cubicBezTo>
                    <a:pt x="1773745" y="1474322"/>
                    <a:pt x="1859566" y="1465369"/>
                    <a:pt x="1946815" y="1511946"/>
                  </a:cubicBezTo>
                  <a:cubicBezTo>
                    <a:pt x="2137981" y="1613768"/>
                    <a:pt x="2313241" y="1738260"/>
                    <a:pt x="2472976" y="1884469"/>
                  </a:cubicBezTo>
                  <a:cubicBezTo>
                    <a:pt x="2490692" y="1900661"/>
                    <a:pt x="2508028" y="1917235"/>
                    <a:pt x="2533650" y="1941333"/>
                  </a:cubicBezTo>
                  <a:cubicBezTo>
                    <a:pt x="2485644" y="1932665"/>
                    <a:pt x="2454878" y="1917330"/>
                    <a:pt x="2428970" y="1893422"/>
                  </a:cubicBezTo>
                  <a:cubicBezTo>
                    <a:pt x="2401062" y="1867610"/>
                    <a:pt x="2375440" y="1839320"/>
                    <a:pt x="2347627" y="1813317"/>
                  </a:cubicBezTo>
                  <a:cubicBezTo>
                    <a:pt x="2272570" y="1743118"/>
                    <a:pt x="2186749" y="1707780"/>
                    <a:pt x="2080546" y="1713781"/>
                  </a:cubicBezTo>
                  <a:cubicBezTo>
                    <a:pt x="1933956" y="1722068"/>
                    <a:pt x="1799939" y="1775312"/>
                    <a:pt x="1662303" y="1816746"/>
                  </a:cubicBezTo>
                  <a:cubicBezTo>
                    <a:pt x="1636871" y="1824366"/>
                    <a:pt x="1608963" y="1827700"/>
                    <a:pt x="1587627" y="1849417"/>
                  </a:cubicBezTo>
                  <a:cubicBezTo>
                    <a:pt x="1691735" y="1818937"/>
                    <a:pt x="1781365" y="1859323"/>
                    <a:pt x="1870234" y="1903138"/>
                  </a:cubicBezTo>
                  <a:cubicBezTo>
                    <a:pt x="1929860" y="1932475"/>
                    <a:pt x="1990154" y="1960669"/>
                    <a:pt x="2048732" y="1992006"/>
                  </a:cubicBezTo>
                  <a:cubicBezTo>
                    <a:pt x="2146363" y="2044108"/>
                    <a:pt x="2240756" y="2036488"/>
                    <a:pt x="2332672" y="1979814"/>
                  </a:cubicBezTo>
                  <a:cubicBezTo>
                    <a:pt x="2391727" y="1943429"/>
                    <a:pt x="2452402" y="1945238"/>
                    <a:pt x="2515552" y="1965146"/>
                  </a:cubicBezTo>
                  <a:cubicBezTo>
                    <a:pt x="2619375" y="1997912"/>
                    <a:pt x="2667476" y="2089351"/>
                    <a:pt x="2741866" y="2170314"/>
                  </a:cubicBezTo>
                  <a:cubicBezTo>
                    <a:pt x="2551747" y="2143454"/>
                    <a:pt x="2374773" y="2118593"/>
                    <a:pt x="2197799" y="2093352"/>
                  </a:cubicBezTo>
                  <a:cubicBezTo>
                    <a:pt x="1901571" y="2051061"/>
                    <a:pt x="1605343" y="2008675"/>
                    <a:pt x="1309211" y="1965622"/>
                  </a:cubicBezTo>
                  <a:cubicBezTo>
                    <a:pt x="1284351" y="1962002"/>
                    <a:pt x="1275493" y="1969432"/>
                    <a:pt x="1272540" y="1994006"/>
                  </a:cubicBezTo>
                  <a:cubicBezTo>
                    <a:pt x="1264920" y="2058395"/>
                    <a:pt x="1254823" y="2122499"/>
                    <a:pt x="1245679" y="2186792"/>
                  </a:cubicBezTo>
                  <a:cubicBezTo>
                    <a:pt x="1213675" y="2412440"/>
                    <a:pt x="1181481" y="2637992"/>
                    <a:pt x="1149762" y="2863639"/>
                  </a:cubicBezTo>
                  <a:cubicBezTo>
                    <a:pt x="1143000" y="2911454"/>
                    <a:pt x="1156716" y="2927933"/>
                    <a:pt x="1204341" y="2934600"/>
                  </a:cubicBezTo>
                  <a:cubicBezTo>
                    <a:pt x="1328261" y="2951840"/>
                    <a:pt x="1451991" y="2969557"/>
                    <a:pt x="1575911" y="2987083"/>
                  </a:cubicBezTo>
                  <a:cubicBezTo>
                    <a:pt x="1880045" y="3029945"/>
                    <a:pt x="2183892" y="3075189"/>
                    <a:pt x="2488502" y="3113670"/>
                  </a:cubicBezTo>
                  <a:cubicBezTo>
                    <a:pt x="2564796" y="3123290"/>
                    <a:pt x="2612993" y="3151199"/>
                    <a:pt x="2642330" y="3222255"/>
                  </a:cubicBezTo>
                  <a:cubicBezTo>
                    <a:pt x="2690431" y="3339222"/>
                    <a:pt x="2744152" y="3453903"/>
                    <a:pt x="2794254" y="3570108"/>
                  </a:cubicBezTo>
                  <a:cubicBezTo>
                    <a:pt x="2845118" y="3688028"/>
                    <a:pt x="2931509" y="3763561"/>
                    <a:pt x="3058382" y="3785373"/>
                  </a:cubicBezTo>
                  <a:cubicBezTo>
                    <a:pt x="3170872" y="3804804"/>
                    <a:pt x="3234499" y="3877003"/>
                    <a:pt x="3281458" y="3972063"/>
                  </a:cubicBezTo>
                  <a:cubicBezTo>
                    <a:pt x="3291649" y="3992637"/>
                    <a:pt x="3294126" y="4012735"/>
                    <a:pt x="3291745" y="4035976"/>
                  </a:cubicBezTo>
                  <a:cubicBezTo>
                    <a:pt x="3261741" y="4336776"/>
                    <a:pt x="3178397" y="4622335"/>
                    <a:pt x="3048286" y="4894560"/>
                  </a:cubicBezTo>
                  <a:cubicBezTo>
                    <a:pt x="3043333" y="4905037"/>
                    <a:pt x="3042285" y="4920182"/>
                    <a:pt x="3025902" y="4923420"/>
                  </a:cubicBezTo>
                  <a:cubicBezTo>
                    <a:pt x="3017329" y="4899322"/>
                    <a:pt x="3014663" y="4874557"/>
                    <a:pt x="3013520" y="4849220"/>
                  </a:cubicBezTo>
                  <a:cubicBezTo>
                    <a:pt x="3010090" y="4776068"/>
                    <a:pt x="3038665" y="4709584"/>
                    <a:pt x="3056382" y="4641004"/>
                  </a:cubicBezTo>
                  <a:cubicBezTo>
                    <a:pt x="3102293" y="4463363"/>
                    <a:pt x="3084957" y="4300580"/>
                    <a:pt x="2976467" y="4144180"/>
                  </a:cubicBezTo>
                  <a:cubicBezTo>
                    <a:pt x="2864739" y="3983017"/>
                    <a:pt x="2719292" y="3856429"/>
                    <a:pt x="2582037" y="3720794"/>
                  </a:cubicBezTo>
                  <a:cubicBezTo>
                    <a:pt x="2548985" y="3688123"/>
                    <a:pt x="2513076" y="3658405"/>
                    <a:pt x="2476119" y="3625258"/>
                  </a:cubicBezTo>
                  <a:cubicBezTo>
                    <a:pt x="2472309" y="3641069"/>
                    <a:pt x="2480596" y="3644784"/>
                    <a:pt x="2485168" y="3649928"/>
                  </a:cubicBezTo>
                  <a:cubicBezTo>
                    <a:pt x="2546509" y="3719270"/>
                    <a:pt x="2582799" y="3799756"/>
                    <a:pt x="2599087" y="3891005"/>
                  </a:cubicBezTo>
                  <a:cubicBezTo>
                    <a:pt x="2624042" y="4030832"/>
                    <a:pt x="2616803" y="4172374"/>
                    <a:pt x="2622137" y="4312868"/>
                  </a:cubicBezTo>
                  <a:cubicBezTo>
                    <a:pt x="2629281" y="4501272"/>
                    <a:pt x="2697670" y="4644147"/>
                    <a:pt x="2869406" y="4735016"/>
                  </a:cubicBezTo>
                  <a:cubicBezTo>
                    <a:pt x="2949131" y="4777211"/>
                    <a:pt x="2975229" y="4860651"/>
                    <a:pt x="2995422" y="4944090"/>
                  </a:cubicBezTo>
                  <a:cubicBezTo>
                    <a:pt x="3002375" y="4972665"/>
                    <a:pt x="2997041" y="4996000"/>
                    <a:pt x="2983230" y="5020670"/>
                  </a:cubicBezTo>
                  <a:cubicBezTo>
                    <a:pt x="2913316" y="5145258"/>
                    <a:pt x="2833878" y="5263272"/>
                    <a:pt x="2746820" y="5376334"/>
                  </a:cubicBezTo>
                  <a:cubicBezTo>
                    <a:pt x="2772823" y="5403861"/>
                    <a:pt x="2798826" y="5403766"/>
                    <a:pt x="2824924" y="5376429"/>
                  </a:cubicBezTo>
                  <a:cubicBezTo>
                    <a:pt x="2923889" y="5240603"/>
                    <a:pt x="3011805" y="5098013"/>
                    <a:pt x="3090196" y="4949233"/>
                  </a:cubicBezTo>
                  <a:cubicBezTo>
                    <a:pt x="3143631" y="4847792"/>
                    <a:pt x="3303841" y="4773592"/>
                    <a:pt x="3415379" y="4796833"/>
                  </a:cubicBezTo>
                  <a:cubicBezTo>
                    <a:pt x="3578542" y="4830933"/>
                    <a:pt x="3715131" y="4793499"/>
                    <a:pt x="3837051" y="4674913"/>
                  </a:cubicBezTo>
                  <a:cubicBezTo>
                    <a:pt x="3951637" y="4563375"/>
                    <a:pt x="4051173" y="4436597"/>
                    <a:pt x="4179475" y="4338776"/>
                  </a:cubicBezTo>
                  <a:cubicBezTo>
                    <a:pt x="4244340" y="4289341"/>
                    <a:pt x="4315111" y="4258575"/>
                    <a:pt x="4395120" y="4247145"/>
                  </a:cubicBezTo>
                  <a:cubicBezTo>
                    <a:pt x="4410837" y="4244859"/>
                    <a:pt x="4429411" y="4249145"/>
                    <a:pt x="4443888" y="4229524"/>
                  </a:cubicBezTo>
                  <a:cubicBezTo>
                    <a:pt x="4301776" y="4229334"/>
                    <a:pt x="4164139" y="4238192"/>
                    <a:pt x="4026408" y="4242764"/>
                  </a:cubicBezTo>
                  <a:cubicBezTo>
                    <a:pt x="3906584" y="4246764"/>
                    <a:pt x="3791236" y="4269338"/>
                    <a:pt x="3675698" y="4299056"/>
                  </a:cubicBezTo>
                  <a:cubicBezTo>
                    <a:pt x="3530726" y="4336394"/>
                    <a:pt x="3431000" y="4427168"/>
                    <a:pt x="3356705" y="4550707"/>
                  </a:cubicBezTo>
                  <a:cubicBezTo>
                    <a:pt x="3324130" y="4604904"/>
                    <a:pt x="3297174" y="4662435"/>
                    <a:pt x="3267647" y="4718442"/>
                  </a:cubicBezTo>
                  <a:cubicBezTo>
                    <a:pt x="3240500" y="4769972"/>
                    <a:pt x="3199638" y="4807692"/>
                    <a:pt x="3149346" y="4840362"/>
                  </a:cubicBezTo>
                  <a:cubicBezTo>
                    <a:pt x="3145250" y="4818264"/>
                    <a:pt x="3156490" y="4803881"/>
                    <a:pt x="3162776" y="4788451"/>
                  </a:cubicBezTo>
                  <a:cubicBezTo>
                    <a:pt x="3265170" y="4539372"/>
                    <a:pt x="3331559" y="4281245"/>
                    <a:pt x="3355181" y="4012925"/>
                  </a:cubicBezTo>
                  <a:cubicBezTo>
                    <a:pt x="3361372" y="3942631"/>
                    <a:pt x="3405949" y="3902531"/>
                    <a:pt x="3453384" y="3850524"/>
                  </a:cubicBezTo>
                  <a:cubicBezTo>
                    <a:pt x="3469386" y="3931963"/>
                    <a:pt x="3482340" y="4003115"/>
                    <a:pt x="3497580" y="4073695"/>
                  </a:cubicBezTo>
                  <a:cubicBezTo>
                    <a:pt x="3504628" y="4106651"/>
                    <a:pt x="3518345" y="4126559"/>
                    <a:pt x="3561873" y="4117795"/>
                  </a:cubicBezTo>
                  <a:cubicBezTo>
                    <a:pt x="3752659" y="4079410"/>
                    <a:pt x="3944302" y="4045025"/>
                    <a:pt x="4135659" y="4009306"/>
                  </a:cubicBezTo>
                  <a:cubicBezTo>
                    <a:pt x="4532376" y="3935201"/>
                    <a:pt x="4929092" y="3860620"/>
                    <a:pt x="5326095" y="3787850"/>
                  </a:cubicBezTo>
                  <a:cubicBezTo>
                    <a:pt x="5368290" y="3780515"/>
                    <a:pt x="5378672" y="3768514"/>
                    <a:pt x="5369910" y="3724223"/>
                  </a:cubicBezTo>
                  <a:close/>
                  <a:moveTo>
                    <a:pt x="3298603" y="3933106"/>
                  </a:moveTo>
                  <a:cubicBezTo>
                    <a:pt x="3252311" y="3877861"/>
                    <a:pt x="3228499" y="3821663"/>
                    <a:pt x="3223260" y="3757084"/>
                  </a:cubicBezTo>
                  <a:cubicBezTo>
                    <a:pt x="3214116" y="3643165"/>
                    <a:pt x="3203448" y="3529532"/>
                    <a:pt x="3138202" y="3430281"/>
                  </a:cubicBezTo>
                  <a:cubicBezTo>
                    <a:pt x="3067812" y="3323220"/>
                    <a:pt x="2958751" y="3263594"/>
                    <a:pt x="2853214" y="3200157"/>
                  </a:cubicBezTo>
                  <a:cubicBezTo>
                    <a:pt x="2827972" y="3185012"/>
                    <a:pt x="2800350" y="3174059"/>
                    <a:pt x="2775871" y="3156533"/>
                  </a:cubicBezTo>
                  <a:cubicBezTo>
                    <a:pt x="2847880" y="3165962"/>
                    <a:pt x="2920079" y="3173678"/>
                    <a:pt x="2991612" y="3185774"/>
                  </a:cubicBezTo>
                  <a:cubicBezTo>
                    <a:pt x="3020854" y="3190727"/>
                    <a:pt x="3029998" y="3184822"/>
                    <a:pt x="3033808" y="3155009"/>
                  </a:cubicBezTo>
                  <a:cubicBezTo>
                    <a:pt x="3048476" y="3040804"/>
                    <a:pt x="3066193" y="2926980"/>
                    <a:pt x="3083052" y="2810299"/>
                  </a:cubicBezTo>
                  <a:cubicBezTo>
                    <a:pt x="3114770" y="2818586"/>
                    <a:pt x="3128200" y="2840303"/>
                    <a:pt x="3137916" y="2865925"/>
                  </a:cubicBezTo>
                  <a:cubicBezTo>
                    <a:pt x="3229547" y="3108717"/>
                    <a:pt x="3285744" y="3359129"/>
                    <a:pt x="3300031" y="3618686"/>
                  </a:cubicBezTo>
                  <a:cubicBezTo>
                    <a:pt x="3305651" y="3720984"/>
                    <a:pt x="3311366" y="3823092"/>
                    <a:pt x="3298603" y="3933106"/>
                  </a:cubicBezTo>
                  <a:close/>
                </a:path>
              </a:pathLst>
            </a:custGeom>
            <a:solidFill>
              <a:srgbClr val="2779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428">
              <a:extLst>
                <a:ext uri="{FF2B5EF4-FFF2-40B4-BE49-F238E27FC236}">
                  <a16:creationId xmlns:a16="http://schemas.microsoft.com/office/drawing/2014/main" id="{6C0878FB-5178-4469-A5B9-C118EB986385}"/>
                </a:ext>
              </a:extLst>
            </p:cNvPr>
            <p:cNvSpPr/>
            <p:nvPr/>
          </p:nvSpPr>
          <p:spPr>
            <a:xfrm>
              <a:off x="5040652" y="4551143"/>
              <a:ext cx="601866" cy="369230"/>
            </a:xfrm>
            <a:custGeom>
              <a:avLst/>
              <a:gdLst>
                <a:gd name="connsiteX0" fmla="*/ 1064839 w 2126171"/>
                <a:gd name="connsiteY0" fmla="*/ 0 h 1304353"/>
                <a:gd name="connsiteX1" fmla="*/ 1142944 w 2126171"/>
                <a:gd name="connsiteY1" fmla="*/ 95 h 1304353"/>
                <a:gd name="connsiteX2" fmla="*/ 2073727 w 2126171"/>
                <a:gd name="connsiteY2" fmla="*/ 571 h 1304353"/>
                <a:gd name="connsiteX3" fmla="*/ 2126114 w 2126171"/>
                <a:gd name="connsiteY3" fmla="*/ 51340 h 1304353"/>
                <a:gd name="connsiteX4" fmla="*/ 2125066 w 2126171"/>
                <a:gd name="connsiteY4" fmla="*/ 459581 h 1304353"/>
                <a:gd name="connsiteX5" fmla="*/ 2094778 w 2126171"/>
                <a:gd name="connsiteY5" fmla="*/ 498157 h 1304353"/>
                <a:gd name="connsiteX6" fmla="*/ 1978858 w 2126171"/>
                <a:gd name="connsiteY6" fmla="*/ 605885 h 1304353"/>
                <a:gd name="connsiteX7" fmla="*/ 1875797 w 2126171"/>
                <a:gd name="connsiteY7" fmla="*/ 1304258 h 1304353"/>
                <a:gd name="connsiteX8" fmla="*/ 282932 w 2126171"/>
                <a:gd name="connsiteY8" fmla="*/ 1304354 h 1304353"/>
                <a:gd name="connsiteX9" fmla="*/ 143676 w 2126171"/>
                <a:gd name="connsiteY9" fmla="*/ 548735 h 1304353"/>
                <a:gd name="connsiteX10" fmla="*/ 81287 w 2126171"/>
                <a:gd name="connsiteY10" fmla="*/ 496158 h 1304353"/>
                <a:gd name="connsiteX11" fmla="*/ 991 w 2126171"/>
                <a:gd name="connsiteY11" fmla="*/ 418529 h 1304353"/>
                <a:gd name="connsiteX12" fmla="*/ 39 w 2126171"/>
                <a:gd name="connsiteY12" fmla="*/ 47720 h 1304353"/>
                <a:gd name="connsiteX13" fmla="*/ 47093 w 2126171"/>
                <a:gd name="connsiteY13" fmla="*/ 667 h 1304353"/>
                <a:gd name="connsiteX14" fmla="*/ 1036359 w 2126171"/>
                <a:gd name="connsiteY14" fmla="*/ 1524 h 1304353"/>
                <a:gd name="connsiteX15" fmla="*/ 1064839 w 2126171"/>
                <a:gd name="connsiteY15" fmla="*/ 0 h 130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26171" h="1304353">
                  <a:moveTo>
                    <a:pt x="1064839" y="0"/>
                  </a:moveTo>
                  <a:cubicBezTo>
                    <a:pt x="1090842" y="0"/>
                    <a:pt x="1116941" y="95"/>
                    <a:pt x="1142944" y="95"/>
                  </a:cubicBezTo>
                  <a:cubicBezTo>
                    <a:pt x="1453173" y="571"/>
                    <a:pt x="1763498" y="1810"/>
                    <a:pt x="2073727" y="571"/>
                  </a:cubicBezTo>
                  <a:cubicBezTo>
                    <a:pt x="2114017" y="381"/>
                    <a:pt x="2127162" y="8001"/>
                    <a:pt x="2126114" y="51340"/>
                  </a:cubicBezTo>
                  <a:cubicBezTo>
                    <a:pt x="2122781" y="187357"/>
                    <a:pt x="2124780" y="323469"/>
                    <a:pt x="2125066" y="459581"/>
                  </a:cubicBezTo>
                  <a:cubicBezTo>
                    <a:pt x="2125066" y="480917"/>
                    <a:pt x="2127734" y="497396"/>
                    <a:pt x="2094778" y="498157"/>
                  </a:cubicBezTo>
                  <a:cubicBezTo>
                    <a:pt x="1992002" y="500443"/>
                    <a:pt x="1993716" y="502539"/>
                    <a:pt x="1978858" y="605885"/>
                  </a:cubicBezTo>
                  <a:cubicBezTo>
                    <a:pt x="1945520" y="838772"/>
                    <a:pt x="1910278" y="1071467"/>
                    <a:pt x="1875797" y="1304258"/>
                  </a:cubicBezTo>
                  <a:cubicBezTo>
                    <a:pt x="1344874" y="1304258"/>
                    <a:pt x="813855" y="1304354"/>
                    <a:pt x="282932" y="1304354"/>
                  </a:cubicBezTo>
                  <a:cubicBezTo>
                    <a:pt x="236068" y="1052513"/>
                    <a:pt x="187967" y="800958"/>
                    <a:pt x="143676" y="548735"/>
                  </a:cubicBezTo>
                  <a:cubicBezTo>
                    <a:pt x="136342" y="507111"/>
                    <a:pt x="123007" y="494252"/>
                    <a:pt x="81287" y="496158"/>
                  </a:cubicBezTo>
                  <a:cubicBezTo>
                    <a:pt x="1087" y="499682"/>
                    <a:pt x="991" y="497205"/>
                    <a:pt x="991" y="418529"/>
                  </a:cubicBezTo>
                  <a:cubicBezTo>
                    <a:pt x="991" y="294894"/>
                    <a:pt x="2516" y="171259"/>
                    <a:pt x="39" y="47720"/>
                  </a:cubicBezTo>
                  <a:cubicBezTo>
                    <a:pt x="-723" y="10287"/>
                    <a:pt x="9469" y="476"/>
                    <a:pt x="47093" y="667"/>
                  </a:cubicBezTo>
                  <a:cubicBezTo>
                    <a:pt x="376848" y="2191"/>
                    <a:pt x="706604" y="1619"/>
                    <a:pt x="1036359" y="1524"/>
                  </a:cubicBezTo>
                  <a:cubicBezTo>
                    <a:pt x="1045884" y="1429"/>
                    <a:pt x="1055409" y="476"/>
                    <a:pt x="1064839" y="0"/>
                  </a:cubicBezTo>
                  <a:close/>
                </a:path>
              </a:pathLst>
            </a:custGeom>
            <a:solidFill>
              <a:srgbClr val="E0654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435">
              <a:extLst>
                <a:ext uri="{FF2B5EF4-FFF2-40B4-BE49-F238E27FC236}">
                  <a16:creationId xmlns:a16="http://schemas.microsoft.com/office/drawing/2014/main" id="{4A45C425-1603-469A-AF8F-99BEA879F071}"/>
                </a:ext>
              </a:extLst>
            </p:cNvPr>
            <p:cNvSpPr/>
            <p:nvPr/>
          </p:nvSpPr>
          <p:spPr>
            <a:xfrm>
              <a:off x="5308209" y="3125483"/>
              <a:ext cx="314251" cy="402789"/>
            </a:xfrm>
            <a:custGeom>
              <a:avLst/>
              <a:gdLst>
                <a:gd name="connsiteX0" fmla="*/ 1094065 w 1110134"/>
                <a:gd name="connsiteY0" fmla="*/ 310887 h 1422907"/>
                <a:gd name="connsiteX1" fmla="*/ 1060441 w 1110134"/>
                <a:gd name="connsiteY1" fmla="*/ 171537 h 1422907"/>
                <a:gd name="connsiteX2" fmla="*/ 1038820 w 1110134"/>
                <a:gd name="connsiteY2" fmla="*/ 117435 h 1422907"/>
                <a:gd name="connsiteX3" fmla="*/ 865369 w 1110134"/>
                <a:gd name="connsiteY3" fmla="*/ 9707 h 1422907"/>
                <a:gd name="connsiteX4" fmla="*/ 811363 w 1110134"/>
                <a:gd name="connsiteY4" fmla="*/ 14469 h 1422907"/>
                <a:gd name="connsiteX5" fmla="*/ 671631 w 1110134"/>
                <a:gd name="connsiteY5" fmla="*/ 51712 h 1422907"/>
                <a:gd name="connsiteX6" fmla="*/ 611242 w 1110134"/>
                <a:gd name="connsiteY6" fmla="*/ 77049 h 1422907"/>
                <a:gd name="connsiteX7" fmla="*/ 378071 w 1110134"/>
                <a:gd name="connsiteY7" fmla="*/ 457572 h 1422907"/>
                <a:gd name="connsiteX8" fmla="*/ 13263 w 1110134"/>
                <a:gd name="connsiteY8" fmla="*/ 1052599 h 1422907"/>
                <a:gd name="connsiteX9" fmla="*/ 11073 w 1110134"/>
                <a:gd name="connsiteY9" fmla="*/ 1102320 h 1422907"/>
                <a:gd name="connsiteX10" fmla="*/ 50411 w 1110134"/>
                <a:gd name="connsiteY10" fmla="*/ 1255101 h 1422907"/>
                <a:gd name="connsiteX11" fmla="*/ 70985 w 1110134"/>
                <a:gd name="connsiteY11" fmla="*/ 1301869 h 1422907"/>
                <a:gd name="connsiteX12" fmla="*/ 253293 w 1110134"/>
                <a:gd name="connsiteY12" fmla="*/ 1413311 h 1422907"/>
                <a:gd name="connsiteX13" fmla="*/ 296156 w 1110134"/>
                <a:gd name="connsiteY13" fmla="*/ 1414073 h 1422907"/>
                <a:gd name="connsiteX14" fmla="*/ 461129 w 1110134"/>
                <a:gd name="connsiteY14" fmla="*/ 1376449 h 1422907"/>
                <a:gd name="connsiteX15" fmla="*/ 498181 w 1110134"/>
                <a:gd name="connsiteY15" fmla="*/ 1351399 h 1422907"/>
                <a:gd name="connsiteX16" fmla="*/ 1100733 w 1110134"/>
                <a:gd name="connsiteY16" fmla="*/ 367466 h 1422907"/>
                <a:gd name="connsiteX17" fmla="*/ 1094065 w 1110134"/>
                <a:gd name="connsiteY17" fmla="*/ 310887 h 1422907"/>
                <a:gd name="connsiteX18" fmla="*/ 555712 w 1110134"/>
                <a:gd name="connsiteY18" fmla="*/ 948491 h 1422907"/>
                <a:gd name="connsiteX19" fmla="*/ 319968 w 1110134"/>
                <a:gd name="connsiteY19" fmla="*/ 712081 h 1422907"/>
                <a:gd name="connsiteX20" fmla="*/ 555141 w 1110134"/>
                <a:gd name="connsiteY20" fmla="*/ 474337 h 1422907"/>
                <a:gd name="connsiteX21" fmla="*/ 792694 w 1110134"/>
                <a:gd name="connsiteY21" fmla="*/ 706556 h 1422907"/>
                <a:gd name="connsiteX22" fmla="*/ 555712 w 1110134"/>
                <a:gd name="connsiteY22" fmla="*/ 948491 h 142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10134" h="1422907">
                  <a:moveTo>
                    <a:pt x="1094065" y="310887"/>
                  </a:moveTo>
                  <a:cubicBezTo>
                    <a:pt x="1055585" y="272311"/>
                    <a:pt x="1041582" y="224496"/>
                    <a:pt x="1060441" y="171537"/>
                  </a:cubicBezTo>
                  <a:cubicBezTo>
                    <a:pt x="1069872" y="145057"/>
                    <a:pt x="1061204" y="130865"/>
                    <a:pt x="1038820" y="117435"/>
                  </a:cubicBezTo>
                  <a:cubicBezTo>
                    <a:pt x="980432" y="82478"/>
                    <a:pt x="922901" y="45997"/>
                    <a:pt x="865369" y="9707"/>
                  </a:cubicBezTo>
                  <a:cubicBezTo>
                    <a:pt x="845653" y="-2771"/>
                    <a:pt x="829460" y="-5247"/>
                    <a:pt x="811363" y="14469"/>
                  </a:cubicBezTo>
                  <a:cubicBezTo>
                    <a:pt x="773263" y="55998"/>
                    <a:pt x="722971" y="64857"/>
                    <a:pt x="671631" y="51712"/>
                  </a:cubicBezTo>
                  <a:cubicBezTo>
                    <a:pt x="640580" y="43806"/>
                    <a:pt x="626864" y="50950"/>
                    <a:pt x="611242" y="77049"/>
                  </a:cubicBezTo>
                  <a:cubicBezTo>
                    <a:pt x="534662" y="204588"/>
                    <a:pt x="455890" y="330795"/>
                    <a:pt x="378071" y="457572"/>
                  </a:cubicBezTo>
                  <a:cubicBezTo>
                    <a:pt x="256341" y="655883"/>
                    <a:pt x="134802" y="854194"/>
                    <a:pt x="13263" y="1052599"/>
                  </a:cubicBezTo>
                  <a:cubicBezTo>
                    <a:pt x="3452" y="1068506"/>
                    <a:pt x="-9787" y="1083936"/>
                    <a:pt x="11073" y="1102320"/>
                  </a:cubicBezTo>
                  <a:cubicBezTo>
                    <a:pt x="58412" y="1144135"/>
                    <a:pt x="62793" y="1198808"/>
                    <a:pt x="50411" y="1255101"/>
                  </a:cubicBezTo>
                  <a:cubicBezTo>
                    <a:pt x="44982" y="1279485"/>
                    <a:pt x="54221" y="1291486"/>
                    <a:pt x="70985" y="1301869"/>
                  </a:cubicBezTo>
                  <a:cubicBezTo>
                    <a:pt x="131468" y="1339492"/>
                    <a:pt x="192333" y="1376545"/>
                    <a:pt x="253293" y="1413311"/>
                  </a:cubicBezTo>
                  <a:cubicBezTo>
                    <a:pt x="267009" y="1421598"/>
                    <a:pt x="281678" y="1429599"/>
                    <a:pt x="296156" y="1414073"/>
                  </a:cubicBezTo>
                  <a:cubicBezTo>
                    <a:pt x="341209" y="1365686"/>
                    <a:pt x="395502" y="1356447"/>
                    <a:pt x="461129" y="1376449"/>
                  </a:cubicBezTo>
                  <a:cubicBezTo>
                    <a:pt x="478178" y="1380640"/>
                    <a:pt x="488656" y="1366924"/>
                    <a:pt x="498181" y="1351399"/>
                  </a:cubicBezTo>
                  <a:cubicBezTo>
                    <a:pt x="698873" y="1023357"/>
                    <a:pt x="899374" y="695126"/>
                    <a:pt x="1100733" y="367466"/>
                  </a:cubicBezTo>
                  <a:cubicBezTo>
                    <a:pt x="1114639" y="344511"/>
                    <a:pt x="1113687" y="330509"/>
                    <a:pt x="1094065" y="310887"/>
                  </a:cubicBezTo>
                  <a:close/>
                  <a:moveTo>
                    <a:pt x="555712" y="948491"/>
                  </a:moveTo>
                  <a:cubicBezTo>
                    <a:pt x="428268" y="949539"/>
                    <a:pt x="320158" y="841049"/>
                    <a:pt x="319968" y="712081"/>
                  </a:cubicBezTo>
                  <a:cubicBezTo>
                    <a:pt x="319778" y="584541"/>
                    <a:pt x="429791" y="473384"/>
                    <a:pt x="555141" y="474337"/>
                  </a:cubicBezTo>
                  <a:cubicBezTo>
                    <a:pt x="679823" y="475289"/>
                    <a:pt x="791837" y="584922"/>
                    <a:pt x="792694" y="706556"/>
                  </a:cubicBezTo>
                  <a:cubicBezTo>
                    <a:pt x="793647" y="836477"/>
                    <a:pt x="684871" y="947443"/>
                    <a:pt x="555712" y="948491"/>
                  </a:cubicBezTo>
                  <a:close/>
                </a:path>
              </a:pathLst>
            </a:custGeom>
            <a:solidFill>
              <a:srgbClr val="2AAF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436">
              <a:extLst>
                <a:ext uri="{FF2B5EF4-FFF2-40B4-BE49-F238E27FC236}">
                  <a16:creationId xmlns:a16="http://schemas.microsoft.com/office/drawing/2014/main" id="{00AE128F-4AF1-461E-860A-425F2D3C76D0}"/>
                </a:ext>
              </a:extLst>
            </p:cNvPr>
            <p:cNvSpPr/>
            <p:nvPr/>
          </p:nvSpPr>
          <p:spPr>
            <a:xfrm>
              <a:off x="5577014" y="3899943"/>
              <a:ext cx="433983" cy="219036"/>
            </a:xfrm>
            <a:custGeom>
              <a:avLst/>
              <a:gdLst>
                <a:gd name="connsiteX0" fmla="*/ 1489408 w 1533101"/>
                <a:gd name="connsiteY0" fmla="*/ 131421 h 773776"/>
                <a:gd name="connsiteX1" fmla="*/ 1449783 w 1533101"/>
                <a:gd name="connsiteY1" fmla="*/ 105894 h 773776"/>
                <a:gd name="connsiteX2" fmla="*/ 1341960 w 1533101"/>
                <a:gd name="connsiteY2" fmla="*/ 39505 h 773776"/>
                <a:gd name="connsiteX3" fmla="*/ 1256235 w 1533101"/>
                <a:gd name="connsiteY3" fmla="*/ 4548 h 773776"/>
                <a:gd name="connsiteX4" fmla="*/ 767031 w 1533101"/>
                <a:gd name="connsiteY4" fmla="*/ 97036 h 773776"/>
                <a:gd name="connsiteX5" fmla="*/ 151907 w 1533101"/>
                <a:gd name="connsiteY5" fmla="*/ 212479 h 773776"/>
                <a:gd name="connsiteX6" fmla="*/ 111235 w 1533101"/>
                <a:gd name="connsiteY6" fmla="*/ 254103 h 773776"/>
                <a:gd name="connsiteX7" fmla="*/ 26271 w 1533101"/>
                <a:gd name="connsiteY7" fmla="*/ 376499 h 773776"/>
                <a:gd name="connsiteX8" fmla="*/ 1411 w 1533101"/>
                <a:gd name="connsiteY8" fmla="*/ 425172 h 773776"/>
                <a:gd name="connsiteX9" fmla="*/ 37988 w 1533101"/>
                <a:gd name="connsiteY9" fmla="*/ 625578 h 773776"/>
                <a:gd name="connsiteX10" fmla="*/ 88756 w 1533101"/>
                <a:gd name="connsiteY10" fmla="*/ 667298 h 773776"/>
                <a:gd name="connsiteX11" fmla="*/ 195340 w 1533101"/>
                <a:gd name="connsiteY11" fmla="*/ 734449 h 773776"/>
                <a:gd name="connsiteX12" fmla="*/ 276113 w 1533101"/>
                <a:gd name="connsiteY12" fmla="*/ 769310 h 773776"/>
                <a:gd name="connsiteX13" fmla="*/ 765126 w 1533101"/>
                <a:gd name="connsiteY13" fmla="*/ 676156 h 773776"/>
                <a:gd name="connsiteX14" fmla="*/ 1380346 w 1533101"/>
                <a:gd name="connsiteY14" fmla="*/ 560713 h 773776"/>
                <a:gd name="connsiteX15" fmla="*/ 1425589 w 1533101"/>
                <a:gd name="connsiteY15" fmla="*/ 523565 h 773776"/>
                <a:gd name="connsiteX16" fmla="*/ 1508553 w 1533101"/>
                <a:gd name="connsiteY16" fmla="*/ 396597 h 773776"/>
                <a:gd name="connsiteX17" fmla="*/ 1533032 w 1533101"/>
                <a:gd name="connsiteY17" fmla="*/ 359354 h 773776"/>
                <a:gd name="connsiteX18" fmla="*/ 1489408 w 1533101"/>
                <a:gd name="connsiteY18" fmla="*/ 131421 h 773776"/>
                <a:gd name="connsiteX19" fmla="*/ 765031 w 1533101"/>
                <a:gd name="connsiteY19" fmla="*/ 619768 h 773776"/>
                <a:gd name="connsiteX20" fmla="*/ 531382 w 1533101"/>
                <a:gd name="connsiteY20" fmla="*/ 378595 h 773776"/>
                <a:gd name="connsiteX21" fmla="*/ 771127 w 1533101"/>
                <a:gd name="connsiteY21" fmla="*/ 152852 h 773776"/>
                <a:gd name="connsiteX22" fmla="*/ 1005823 w 1533101"/>
                <a:gd name="connsiteY22" fmla="*/ 384596 h 773776"/>
                <a:gd name="connsiteX23" fmla="*/ 765031 w 1533101"/>
                <a:gd name="connsiteY23" fmla="*/ 619768 h 77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533101" h="773776">
                  <a:moveTo>
                    <a:pt x="1489408" y="131421"/>
                  </a:moveTo>
                  <a:cubicBezTo>
                    <a:pt x="1485216" y="110180"/>
                    <a:pt x="1469024" y="106370"/>
                    <a:pt x="1449783" y="105894"/>
                  </a:cubicBezTo>
                  <a:cubicBezTo>
                    <a:pt x="1401206" y="104656"/>
                    <a:pt x="1360057" y="81320"/>
                    <a:pt x="1341960" y="39505"/>
                  </a:cubicBezTo>
                  <a:cubicBezTo>
                    <a:pt x="1321957" y="-6692"/>
                    <a:pt x="1294811" y="-2977"/>
                    <a:pt x="1256235" y="4548"/>
                  </a:cubicBezTo>
                  <a:cubicBezTo>
                    <a:pt x="1093453" y="36647"/>
                    <a:pt x="930194" y="66461"/>
                    <a:pt x="767031" y="97036"/>
                  </a:cubicBezTo>
                  <a:cubicBezTo>
                    <a:pt x="561958" y="135517"/>
                    <a:pt x="356885" y="173807"/>
                    <a:pt x="151907" y="212479"/>
                  </a:cubicBezTo>
                  <a:cubicBezTo>
                    <a:pt x="129237" y="216765"/>
                    <a:pt x="112568" y="223528"/>
                    <a:pt x="111235" y="254103"/>
                  </a:cubicBezTo>
                  <a:cubicBezTo>
                    <a:pt x="108758" y="310777"/>
                    <a:pt x="76659" y="351925"/>
                    <a:pt x="26271" y="376499"/>
                  </a:cubicBezTo>
                  <a:cubicBezTo>
                    <a:pt x="3697" y="387548"/>
                    <a:pt x="-3351" y="400979"/>
                    <a:pt x="1411" y="425172"/>
                  </a:cubicBezTo>
                  <a:cubicBezTo>
                    <a:pt x="14556" y="491847"/>
                    <a:pt x="26748" y="558617"/>
                    <a:pt x="37988" y="625578"/>
                  </a:cubicBezTo>
                  <a:cubicBezTo>
                    <a:pt x="43035" y="655487"/>
                    <a:pt x="57038" y="667107"/>
                    <a:pt x="88756" y="667298"/>
                  </a:cubicBezTo>
                  <a:cubicBezTo>
                    <a:pt x="136476" y="667583"/>
                    <a:pt x="179053" y="691205"/>
                    <a:pt x="195340" y="734449"/>
                  </a:cubicBezTo>
                  <a:cubicBezTo>
                    <a:pt x="212962" y="781121"/>
                    <a:pt x="239822" y="776359"/>
                    <a:pt x="276113" y="769310"/>
                  </a:cubicBezTo>
                  <a:cubicBezTo>
                    <a:pt x="438990" y="737497"/>
                    <a:pt x="602058" y="706826"/>
                    <a:pt x="765126" y="676156"/>
                  </a:cubicBezTo>
                  <a:cubicBezTo>
                    <a:pt x="970200" y="637580"/>
                    <a:pt x="1175368" y="599670"/>
                    <a:pt x="1380346" y="560713"/>
                  </a:cubicBezTo>
                  <a:cubicBezTo>
                    <a:pt x="1400729" y="556807"/>
                    <a:pt x="1425685" y="556712"/>
                    <a:pt x="1425589" y="523565"/>
                  </a:cubicBezTo>
                  <a:cubicBezTo>
                    <a:pt x="1425399" y="463843"/>
                    <a:pt x="1453974" y="421076"/>
                    <a:pt x="1508553" y="396597"/>
                  </a:cubicBezTo>
                  <a:cubicBezTo>
                    <a:pt x="1525126" y="389167"/>
                    <a:pt x="1533984" y="378499"/>
                    <a:pt x="1533032" y="359354"/>
                  </a:cubicBezTo>
                  <a:cubicBezTo>
                    <a:pt x="1518649" y="283345"/>
                    <a:pt x="1504361" y="207335"/>
                    <a:pt x="1489408" y="131421"/>
                  </a:cubicBezTo>
                  <a:close/>
                  <a:moveTo>
                    <a:pt x="765031" y="619768"/>
                  </a:moveTo>
                  <a:cubicBezTo>
                    <a:pt x="632442" y="619291"/>
                    <a:pt x="529192" y="512802"/>
                    <a:pt x="531382" y="378595"/>
                  </a:cubicBezTo>
                  <a:cubicBezTo>
                    <a:pt x="533383" y="253246"/>
                    <a:pt x="640729" y="152186"/>
                    <a:pt x="771127" y="152852"/>
                  </a:cubicBezTo>
                  <a:cubicBezTo>
                    <a:pt x="899810" y="153519"/>
                    <a:pt x="1008204" y="260390"/>
                    <a:pt x="1005823" y="384596"/>
                  </a:cubicBezTo>
                  <a:cubicBezTo>
                    <a:pt x="1003347" y="519660"/>
                    <a:pt x="900381" y="620244"/>
                    <a:pt x="765031" y="619768"/>
                  </a:cubicBezTo>
                  <a:close/>
                </a:path>
              </a:pathLst>
            </a:custGeom>
            <a:solidFill>
              <a:srgbClr val="2AAF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437">
              <a:extLst>
                <a:ext uri="{FF2B5EF4-FFF2-40B4-BE49-F238E27FC236}">
                  <a16:creationId xmlns:a16="http://schemas.microsoft.com/office/drawing/2014/main" id="{60F75377-DBF7-4DC6-8B2A-7DA699F076D1}"/>
                </a:ext>
              </a:extLst>
            </p:cNvPr>
            <p:cNvSpPr/>
            <p:nvPr/>
          </p:nvSpPr>
          <p:spPr>
            <a:xfrm>
              <a:off x="4958217" y="3660278"/>
              <a:ext cx="434913" cy="205178"/>
            </a:xfrm>
            <a:custGeom>
              <a:avLst/>
              <a:gdLst>
                <a:gd name="connsiteX0" fmla="*/ 1509214 w 1536388"/>
                <a:gd name="connsiteY0" fmla="*/ 319985 h 724816"/>
                <a:gd name="connsiteX1" fmla="*/ 1414155 w 1536388"/>
                <a:gd name="connsiteY1" fmla="*/ 195112 h 724816"/>
                <a:gd name="connsiteX2" fmla="*/ 1388533 w 1536388"/>
                <a:gd name="connsiteY2" fmla="*/ 162822 h 724816"/>
                <a:gd name="connsiteX3" fmla="*/ 1111736 w 1536388"/>
                <a:gd name="connsiteY3" fmla="*/ 124627 h 724816"/>
                <a:gd name="connsiteX4" fmla="*/ 534997 w 1536388"/>
                <a:gd name="connsiteY4" fmla="*/ 42712 h 724816"/>
                <a:gd name="connsiteX5" fmla="*/ 244199 w 1536388"/>
                <a:gd name="connsiteY5" fmla="*/ 1374 h 724816"/>
                <a:gd name="connsiteX6" fmla="*/ 181620 w 1536388"/>
                <a:gd name="connsiteY6" fmla="*/ 34711 h 724816"/>
                <a:gd name="connsiteX7" fmla="*/ 76654 w 1536388"/>
                <a:gd name="connsiteY7" fmla="*/ 113007 h 724816"/>
                <a:gd name="connsiteX8" fmla="*/ 30077 w 1536388"/>
                <a:gd name="connsiteY8" fmla="*/ 159584 h 724816"/>
                <a:gd name="connsiteX9" fmla="*/ 2550 w 1536388"/>
                <a:gd name="connsiteY9" fmla="*/ 346845 h 724816"/>
                <a:gd name="connsiteX10" fmla="*/ 20171 w 1536388"/>
                <a:gd name="connsiteY10" fmla="*/ 403329 h 724816"/>
                <a:gd name="connsiteX11" fmla="*/ 117707 w 1536388"/>
                <a:gd name="connsiteY11" fmla="*/ 532012 h 724816"/>
                <a:gd name="connsiteX12" fmla="*/ 146092 w 1536388"/>
                <a:gd name="connsiteY12" fmla="*/ 562301 h 724816"/>
                <a:gd name="connsiteX13" fmla="*/ 286871 w 1536388"/>
                <a:gd name="connsiteY13" fmla="*/ 581256 h 724816"/>
                <a:gd name="connsiteX14" fmla="*/ 863705 w 1536388"/>
                <a:gd name="connsiteY14" fmla="*/ 662980 h 724816"/>
                <a:gd name="connsiteX15" fmla="*/ 1285662 w 1536388"/>
                <a:gd name="connsiteY15" fmla="*/ 723464 h 724816"/>
                <a:gd name="connsiteX16" fmla="*/ 1349099 w 1536388"/>
                <a:gd name="connsiteY16" fmla="*/ 691174 h 724816"/>
                <a:gd name="connsiteX17" fmla="*/ 1458732 w 1536388"/>
                <a:gd name="connsiteY17" fmla="*/ 611260 h 724816"/>
                <a:gd name="connsiteX18" fmla="*/ 1502833 w 1536388"/>
                <a:gd name="connsiteY18" fmla="*/ 567540 h 724816"/>
                <a:gd name="connsiteX19" fmla="*/ 1535694 w 1536388"/>
                <a:gd name="connsiteY19" fmla="*/ 357132 h 724816"/>
                <a:gd name="connsiteX20" fmla="*/ 1509214 w 1536388"/>
                <a:gd name="connsiteY20" fmla="*/ 319985 h 724816"/>
                <a:gd name="connsiteX21" fmla="*/ 767217 w 1536388"/>
                <a:gd name="connsiteY21" fmla="*/ 599639 h 724816"/>
                <a:gd name="connsiteX22" fmla="*/ 528711 w 1536388"/>
                <a:gd name="connsiteY22" fmla="*/ 363800 h 724816"/>
                <a:gd name="connsiteX23" fmla="*/ 763978 w 1536388"/>
                <a:gd name="connsiteY23" fmla="*/ 125770 h 724816"/>
                <a:gd name="connsiteX24" fmla="*/ 1003342 w 1536388"/>
                <a:gd name="connsiteY24" fmla="*/ 351322 h 724816"/>
                <a:gd name="connsiteX25" fmla="*/ 767217 w 1536388"/>
                <a:gd name="connsiteY25" fmla="*/ 599639 h 724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36388" h="724816">
                  <a:moveTo>
                    <a:pt x="1509214" y="319985"/>
                  </a:moveTo>
                  <a:cubicBezTo>
                    <a:pt x="1452255" y="298173"/>
                    <a:pt x="1420537" y="255596"/>
                    <a:pt x="1414155" y="195112"/>
                  </a:cubicBezTo>
                  <a:cubicBezTo>
                    <a:pt x="1412345" y="177777"/>
                    <a:pt x="1410059" y="165585"/>
                    <a:pt x="1388533" y="162822"/>
                  </a:cubicBezTo>
                  <a:cubicBezTo>
                    <a:pt x="1296140" y="150916"/>
                    <a:pt x="1203938" y="137676"/>
                    <a:pt x="1111736" y="124627"/>
                  </a:cubicBezTo>
                  <a:cubicBezTo>
                    <a:pt x="919426" y="97386"/>
                    <a:pt x="727212" y="70049"/>
                    <a:pt x="534997" y="42712"/>
                  </a:cubicBezTo>
                  <a:cubicBezTo>
                    <a:pt x="438033" y="28901"/>
                    <a:pt x="341163" y="14995"/>
                    <a:pt x="244199" y="1374"/>
                  </a:cubicBezTo>
                  <a:cubicBezTo>
                    <a:pt x="215529" y="-2627"/>
                    <a:pt x="193526" y="326"/>
                    <a:pt x="181620" y="34711"/>
                  </a:cubicBezTo>
                  <a:cubicBezTo>
                    <a:pt x="165046" y="82241"/>
                    <a:pt x="124374" y="107578"/>
                    <a:pt x="76654" y="113007"/>
                  </a:cubicBezTo>
                  <a:cubicBezTo>
                    <a:pt x="44079" y="116721"/>
                    <a:pt x="33887" y="130818"/>
                    <a:pt x="30077" y="159584"/>
                  </a:cubicBezTo>
                  <a:cubicBezTo>
                    <a:pt x="21885" y="222163"/>
                    <a:pt x="11884" y="284457"/>
                    <a:pt x="2550" y="346845"/>
                  </a:cubicBezTo>
                  <a:cubicBezTo>
                    <a:pt x="4645" y="367229"/>
                    <a:pt x="-12214" y="391232"/>
                    <a:pt x="20171" y="403329"/>
                  </a:cubicBezTo>
                  <a:cubicBezTo>
                    <a:pt x="79607" y="425522"/>
                    <a:pt x="110373" y="470480"/>
                    <a:pt x="117707" y="532012"/>
                  </a:cubicBezTo>
                  <a:cubicBezTo>
                    <a:pt x="119898" y="550299"/>
                    <a:pt x="125899" y="560110"/>
                    <a:pt x="146092" y="562301"/>
                  </a:cubicBezTo>
                  <a:cubicBezTo>
                    <a:pt x="193145" y="567349"/>
                    <a:pt x="240008" y="574588"/>
                    <a:pt x="286871" y="581256"/>
                  </a:cubicBezTo>
                  <a:cubicBezTo>
                    <a:pt x="479181" y="608402"/>
                    <a:pt x="671395" y="635548"/>
                    <a:pt x="863705" y="662980"/>
                  </a:cubicBezTo>
                  <a:cubicBezTo>
                    <a:pt x="1004389" y="682983"/>
                    <a:pt x="1144978" y="703366"/>
                    <a:pt x="1285662" y="723464"/>
                  </a:cubicBezTo>
                  <a:cubicBezTo>
                    <a:pt x="1314237" y="727560"/>
                    <a:pt x="1335859" y="723845"/>
                    <a:pt x="1349099" y="691174"/>
                  </a:cubicBezTo>
                  <a:cubicBezTo>
                    <a:pt x="1368244" y="643645"/>
                    <a:pt x="1408344" y="615927"/>
                    <a:pt x="1458732" y="611260"/>
                  </a:cubicBezTo>
                  <a:cubicBezTo>
                    <a:pt x="1489878" y="608402"/>
                    <a:pt x="1498927" y="594114"/>
                    <a:pt x="1502833" y="567540"/>
                  </a:cubicBezTo>
                  <a:cubicBezTo>
                    <a:pt x="1513119" y="497340"/>
                    <a:pt x="1524264" y="427141"/>
                    <a:pt x="1535694" y="357132"/>
                  </a:cubicBezTo>
                  <a:cubicBezTo>
                    <a:pt x="1539408" y="334939"/>
                    <a:pt x="1527884" y="327129"/>
                    <a:pt x="1509214" y="319985"/>
                  </a:cubicBezTo>
                  <a:close/>
                  <a:moveTo>
                    <a:pt x="767217" y="599639"/>
                  </a:moveTo>
                  <a:cubicBezTo>
                    <a:pt x="642344" y="600306"/>
                    <a:pt x="529092" y="488482"/>
                    <a:pt x="528711" y="363800"/>
                  </a:cubicBezTo>
                  <a:cubicBezTo>
                    <a:pt x="528235" y="237118"/>
                    <a:pt x="639391" y="124722"/>
                    <a:pt x="763978" y="125770"/>
                  </a:cubicBezTo>
                  <a:cubicBezTo>
                    <a:pt x="887613" y="126818"/>
                    <a:pt x="1001246" y="233974"/>
                    <a:pt x="1003342" y="351322"/>
                  </a:cubicBezTo>
                  <a:cubicBezTo>
                    <a:pt x="1005628" y="483815"/>
                    <a:pt x="896281" y="598877"/>
                    <a:pt x="767217" y="599639"/>
                  </a:cubicBezTo>
                  <a:close/>
                </a:path>
              </a:pathLst>
            </a:custGeom>
            <a:solidFill>
              <a:srgbClr val="2AAF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2" name="Freeform: Shape 31">
            <a:extLst>
              <a:ext uri="{FF2B5EF4-FFF2-40B4-BE49-F238E27FC236}">
                <a16:creationId xmlns:a16="http://schemas.microsoft.com/office/drawing/2014/main" id="{05EE500C-B466-4000-888B-A18D06FD43C2}"/>
              </a:ext>
            </a:extLst>
          </p:cNvPr>
          <p:cNvSpPr/>
          <p:nvPr/>
        </p:nvSpPr>
        <p:spPr>
          <a:xfrm>
            <a:off x="7372204" y="1229336"/>
            <a:ext cx="1951291" cy="1510989"/>
          </a:xfrm>
          <a:custGeom>
            <a:avLst/>
            <a:gdLst>
              <a:gd name="connsiteX0" fmla="*/ 458161 w 2333893"/>
              <a:gd name="connsiteY0" fmla="*/ 478919 h 1580852"/>
              <a:gd name="connsiteX1" fmla="*/ 392910 w 2333893"/>
              <a:gd name="connsiteY1" fmla="*/ 544171 h 1580852"/>
              <a:gd name="connsiteX2" fmla="*/ 458161 w 2333893"/>
              <a:gd name="connsiteY2" fmla="*/ 609422 h 1580852"/>
              <a:gd name="connsiteX3" fmla="*/ 523413 w 2333893"/>
              <a:gd name="connsiteY3" fmla="*/ 544171 h 1580852"/>
              <a:gd name="connsiteX4" fmla="*/ 458161 w 2333893"/>
              <a:gd name="connsiteY4" fmla="*/ 478919 h 1580852"/>
              <a:gd name="connsiteX5" fmla="*/ 2117419 w 2333893"/>
              <a:gd name="connsiteY5" fmla="*/ 96417 h 1580852"/>
              <a:gd name="connsiteX6" fmla="*/ 2070235 w 2333893"/>
              <a:gd name="connsiteY6" fmla="*/ 158888 h 1580852"/>
              <a:gd name="connsiteX7" fmla="*/ 2117419 w 2333893"/>
              <a:gd name="connsiteY7" fmla="*/ 221360 h 1580852"/>
              <a:gd name="connsiteX8" fmla="*/ 2164602 w 2333893"/>
              <a:gd name="connsiteY8" fmla="*/ 158888 h 1580852"/>
              <a:gd name="connsiteX9" fmla="*/ 2117419 w 2333893"/>
              <a:gd name="connsiteY9" fmla="*/ 96417 h 1580852"/>
              <a:gd name="connsiteX10" fmla="*/ 1311364 w 2333893"/>
              <a:gd name="connsiteY10" fmla="*/ 894 h 1580852"/>
              <a:gd name="connsiteX11" fmla="*/ 1977775 w 2333893"/>
              <a:gd name="connsiteY11" fmla="*/ 240743 h 1580852"/>
              <a:gd name="connsiteX12" fmla="*/ 2028157 w 2333893"/>
              <a:gd name="connsiteY12" fmla="*/ 309513 h 1580852"/>
              <a:gd name="connsiteX13" fmla="*/ 2065089 w 2333893"/>
              <a:gd name="connsiteY13" fmla="*/ 271351 h 1580852"/>
              <a:gd name="connsiteX14" fmla="*/ 2008689 w 2333893"/>
              <a:gd name="connsiteY14" fmla="*/ 153186 h 1580852"/>
              <a:gd name="connsiteX15" fmla="*/ 2116094 w 2333893"/>
              <a:gd name="connsiteY15" fmla="*/ 24167 h 1580852"/>
              <a:gd name="connsiteX16" fmla="*/ 2221773 w 2333893"/>
              <a:gd name="connsiteY16" fmla="*/ 158365 h 1580852"/>
              <a:gd name="connsiteX17" fmla="*/ 2214609 w 2333893"/>
              <a:gd name="connsiteY17" fmla="*/ 207308 h 1580852"/>
              <a:gd name="connsiteX18" fmla="*/ 2318866 w 2333893"/>
              <a:gd name="connsiteY18" fmla="*/ 20157 h 1580852"/>
              <a:gd name="connsiteX19" fmla="*/ 2158381 w 2333893"/>
              <a:gd name="connsiteY19" fmla="*/ 293938 h 1580852"/>
              <a:gd name="connsiteX20" fmla="*/ 2069518 w 2333893"/>
              <a:gd name="connsiteY20" fmla="*/ 385510 h 1580852"/>
              <a:gd name="connsiteX21" fmla="*/ 2069754 w 2333893"/>
              <a:gd name="connsiteY21" fmla="*/ 385951 h 1580852"/>
              <a:gd name="connsiteX22" fmla="*/ 2113294 w 2333893"/>
              <a:gd name="connsiteY22" fmla="*/ 521945 h 1580852"/>
              <a:gd name="connsiteX23" fmla="*/ 1995211 w 2333893"/>
              <a:gd name="connsiteY23" fmla="*/ 1057372 h 1580852"/>
              <a:gd name="connsiteX24" fmla="*/ 1859604 w 2333893"/>
              <a:gd name="connsiteY24" fmla="*/ 1546588 h 1580852"/>
              <a:gd name="connsiteX25" fmla="*/ 1656193 w 2333893"/>
              <a:gd name="connsiteY25" fmla="*/ 1544685 h 1580852"/>
              <a:gd name="connsiteX26" fmla="*/ 1588390 w 2333893"/>
              <a:gd name="connsiteY26" fmla="*/ 1219175 h 1580852"/>
              <a:gd name="connsiteX27" fmla="*/ 1036275 w 2333893"/>
              <a:gd name="connsiteY27" fmla="*/ 1240115 h 1580852"/>
              <a:gd name="connsiteX28" fmla="*/ 828990 w 2333893"/>
              <a:gd name="connsiteY28" fmla="*/ 1580852 h 1580852"/>
              <a:gd name="connsiteX29" fmla="*/ 683696 w 2333893"/>
              <a:gd name="connsiteY29" fmla="*/ 1580852 h 1580852"/>
              <a:gd name="connsiteX30" fmla="*/ 660450 w 2333893"/>
              <a:gd name="connsiteY30" fmla="*/ 1196333 h 1580852"/>
              <a:gd name="connsiteX31" fmla="*/ 5660 w 2333893"/>
              <a:gd name="connsiteY31" fmla="*/ 608131 h 1580852"/>
              <a:gd name="connsiteX32" fmla="*/ 199385 w 2333893"/>
              <a:gd name="connsiteY32" fmla="*/ 579577 h 1580852"/>
              <a:gd name="connsiteX33" fmla="*/ 402796 w 2333893"/>
              <a:gd name="connsiteY33" fmla="*/ 337825 h 1580852"/>
              <a:gd name="connsiteX34" fmla="*/ 385361 w 2333893"/>
              <a:gd name="connsiteY34" fmla="*/ 137951 h 1580852"/>
              <a:gd name="connsiteX35" fmla="*/ 670136 w 2333893"/>
              <a:gd name="connsiteY35" fmla="*/ 257875 h 1580852"/>
              <a:gd name="connsiteX36" fmla="*/ 1311364 w 2333893"/>
              <a:gd name="connsiteY36" fmla="*/ 894 h 1580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333893" h="1580852">
                <a:moveTo>
                  <a:pt x="458161" y="478919"/>
                </a:moveTo>
                <a:cubicBezTo>
                  <a:pt x="422124" y="478919"/>
                  <a:pt x="392910" y="508133"/>
                  <a:pt x="392910" y="544171"/>
                </a:cubicBezTo>
                <a:cubicBezTo>
                  <a:pt x="392910" y="580208"/>
                  <a:pt x="422124" y="609422"/>
                  <a:pt x="458161" y="609422"/>
                </a:cubicBezTo>
                <a:cubicBezTo>
                  <a:pt x="494199" y="609422"/>
                  <a:pt x="523413" y="580208"/>
                  <a:pt x="523413" y="544171"/>
                </a:cubicBezTo>
                <a:cubicBezTo>
                  <a:pt x="523413" y="508133"/>
                  <a:pt x="494199" y="478919"/>
                  <a:pt x="458161" y="478919"/>
                </a:cubicBezTo>
                <a:close/>
                <a:moveTo>
                  <a:pt x="2117419" y="96417"/>
                </a:moveTo>
                <a:cubicBezTo>
                  <a:pt x="2091360" y="96417"/>
                  <a:pt x="2070235" y="124386"/>
                  <a:pt x="2070235" y="158888"/>
                </a:cubicBezTo>
                <a:cubicBezTo>
                  <a:pt x="2070235" y="193390"/>
                  <a:pt x="2091360" y="221360"/>
                  <a:pt x="2117419" y="221360"/>
                </a:cubicBezTo>
                <a:cubicBezTo>
                  <a:pt x="2143477" y="221360"/>
                  <a:pt x="2164602" y="193390"/>
                  <a:pt x="2164602" y="158888"/>
                </a:cubicBezTo>
                <a:cubicBezTo>
                  <a:pt x="2164602" y="124386"/>
                  <a:pt x="2143477" y="96417"/>
                  <a:pt x="2117419" y="96417"/>
                </a:cubicBezTo>
                <a:close/>
                <a:moveTo>
                  <a:pt x="1311364" y="894"/>
                </a:moveTo>
                <a:cubicBezTo>
                  <a:pt x="1563206" y="-10527"/>
                  <a:pt x="1851855" y="88458"/>
                  <a:pt x="1977775" y="240743"/>
                </a:cubicBezTo>
                <a:lnTo>
                  <a:pt x="2028157" y="309513"/>
                </a:lnTo>
                <a:cubicBezTo>
                  <a:pt x="2042167" y="295620"/>
                  <a:pt x="2046650" y="287684"/>
                  <a:pt x="2065089" y="271351"/>
                </a:cubicBezTo>
                <a:cubicBezTo>
                  <a:pt x="2022580" y="243044"/>
                  <a:pt x="2008689" y="218608"/>
                  <a:pt x="2008689" y="153186"/>
                </a:cubicBezTo>
                <a:cubicBezTo>
                  <a:pt x="2008689" y="79070"/>
                  <a:pt x="2049504" y="25030"/>
                  <a:pt x="2116094" y="24167"/>
                </a:cubicBezTo>
                <a:cubicBezTo>
                  <a:pt x="2182684" y="23304"/>
                  <a:pt x="2224875" y="89160"/>
                  <a:pt x="2221773" y="158365"/>
                </a:cubicBezTo>
                <a:cubicBezTo>
                  <a:pt x="2220222" y="192990"/>
                  <a:pt x="2220870" y="175798"/>
                  <a:pt x="2214609" y="207308"/>
                </a:cubicBezTo>
                <a:cubicBezTo>
                  <a:pt x="2239276" y="189080"/>
                  <a:pt x="2281179" y="215483"/>
                  <a:pt x="2318866" y="20157"/>
                </a:cubicBezTo>
                <a:cubicBezTo>
                  <a:pt x="2371499" y="195987"/>
                  <a:pt x="2278185" y="274687"/>
                  <a:pt x="2158381" y="293938"/>
                </a:cubicBezTo>
                <a:cubicBezTo>
                  <a:pt x="2129835" y="330072"/>
                  <a:pt x="2107361" y="367847"/>
                  <a:pt x="2069518" y="385510"/>
                </a:cubicBezTo>
                <a:cubicBezTo>
                  <a:pt x="2069618" y="385647"/>
                  <a:pt x="2069686" y="385799"/>
                  <a:pt x="2069754" y="385951"/>
                </a:cubicBezTo>
                <a:lnTo>
                  <a:pt x="2113294" y="521945"/>
                </a:lnTo>
                <a:cubicBezTo>
                  <a:pt x="2162270" y="747236"/>
                  <a:pt x="2084462" y="967892"/>
                  <a:pt x="1995211" y="1057372"/>
                </a:cubicBezTo>
                <a:cubicBezTo>
                  <a:pt x="1970672" y="1270571"/>
                  <a:pt x="1911264" y="1380978"/>
                  <a:pt x="1859604" y="1546588"/>
                </a:cubicBezTo>
                <a:cubicBezTo>
                  <a:pt x="1847335" y="1576411"/>
                  <a:pt x="1660713" y="1568162"/>
                  <a:pt x="1656193" y="1544685"/>
                </a:cubicBezTo>
                <a:cubicBezTo>
                  <a:pt x="1633592" y="1442526"/>
                  <a:pt x="1599368" y="1328948"/>
                  <a:pt x="1588390" y="1219175"/>
                </a:cubicBezTo>
                <a:cubicBezTo>
                  <a:pt x="1404997" y="1252805"/>
                  <a:pt x="1180923" y="1252170"/>
                  <a:pt x="1036275" y="1240115"/>
                </a:cubicBezTo>
                <a:cubicBezTo>
                  <a:pt x="1005924" y="1371460"/>
                  <a:pt x="919395" y="1491385"/>
                  <a:pt x="828990" y="1580852"/>
                </a:cubicBezTo>
                <a:lnTo>
                  <a:pt x="683696" y="1580852"/>
                </a:lnTo>
                <a:cubicBezTo>
                  <a:pt x="648826" y="1573872"/>
                  <a:pt x="654638" y="1323237"/>
                  <a:pt x="660450" y="1196333"/>
                </a:cubicBezTo>
                <a:cubicBezTo>
                  <a:pt x="435729" y="1093540"/>
                  <a:pt x="-58269" y="956484"/>
                  <a:pt x="5660" y="608131"/>
                </a:cubicBezTo>
                <a:cubicBezTo>
                  <a:pt x="9535" y="577674"/>
                  <a:pt x="133519" y="581481"/>
                  <a:pt x="199385" y="579577"/>
                </a:cubicBezTo>
                <a:cubicBezTo>
                  <a:pt x="267834" y="478054"/>
                  <a:pt x="303351" y="422216"/>
                  <a:pt x="402796" y="337825"/>
                </a:cubicBezTo>
                <a:cubicBezTo>
                  <a:pt x="396984" y="271200"/>
                  <a:pt x="360177" y="149372"/>
                  <a:pt x="385361" y="137951"/>
                </a:cubicBezTo>
                <a:cubicBezTo>
                  <a:pt x="554546" y="46579"/>
                  <a:pt x="582314" y="181733"/>
                  <a:pt x="670136" y="257875"/>
                </a:cubicBezTo>
                <a:cubicBezTo>
                  <a:pt x="819304" y="103686"/>
                  <a:pt x="1127325" y="8508"/>
                  <a:pt x="1311364" y="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6E2CFBC8-0EC8-4EB8-A8F4-815215B0CC46}"/>
              </a:ext>
            </a:extLst>
          </p:cNvPr>
          <p:cNvGrpSpPr/>
          <p:nvPr/>
        </p:nvGrpSpPr>
        <p:grpSpPr>
          <a:xfrm>
            <a:off x="8899404" y="2877832"/>
            <a:ext cx="3081955" cy="1979969"/>
            <a:chOff x="8427574" y="1995417"/>
            <a:chExt cx="3931158" cy="2525530"/>
          </a:xfrm>
        </p:grpSpPr>
        <p:grpSp>
          <p:nvGrpSpPr>
            <p:cNvPr id="194" name="그룹 193">
              <a:extLst>
                <a:ext uri="{FF2B5EF4-FFF2-40B4-BE49-F238E27FC236}">
                  <a16:creationId xmlns:a16="http://schemas.microsoft.com/office/drawing/2014/main" id="{731FF1B3-CC49-42B5-A861-F2D3F02FF73F}"/>
                </a:ext>
              </a:extLst>
            </p:cNvPr>
            <p:cNvGrpSpPr/>
            <p:nvPr/>
          </p:nvGrpSpPr>
          <p:grpSpPr>
            <a:xfrm>
              <a:off x="8427574" y="1998555"/>
              <a:ext cx="2334819" cy="1030007"/>
              <a:chOff x="5350038" y="4658433"/>
              <a:chExt cx="1439306" cy="634951"/>
            </a:xfrm>
          </p:grpSpPr>
          <p:sp>
            <p:nvSpPr>
              <p:cNvPr id="209" name="Graphic 2">
                <a:extLst>
                  <a:ext uri="{FF2B5EF4-FFF2-40B4-BE49-F238E27FC236}">
                    <a16:creationId xmlns:a16="http://schemas.microsoft.com/office/drawing/2014/main" id="{4961499E-6893-4263-ADB9-0B3B6BE153F5}"/>
                  </a:ext>
                </a:extLst>
              </p:cNvPr>
              <p:cNvSpPr/>
              <p:nvPr/>
            </p:nvSpPr>
            <p:spPr>
              <a:xfrm>
                <a:off x="5350038" y="4658433"/>
                <a:ext cx="1439306" cy="634951"/>
              </a:xfrm>
              <a:custGeom>
                <a:avLst/>
                <a:gdLst>
                  <a:gd name="connsiteX0" fmla="*/ 4614057 w 4658607"/>
                  <a:gd name="connsiteY0" fmla="*/ 2055149 h 2055149"/>
                  <a:gd name="connsiteX1" fmla="*/ 44551 w 4658607"/>
                  <a:gd name="connsiteY1" fmla="*/ 2055149 h 2055149"/>
                  <a:gd name="connsiteX2" fmla="*/ 0 w 4658607"/>
                  <a:gd name="connsiteY2" fmla="*/ 2010599 h 2055149"/>
                  <a:gd name="connsiteX3" fmla="*/ 0 w 4658607"/>
                  <a:gd name="connsiteY3" fmla="*/ 44551 h 2055149"/>
                  <a:gd name="connsiteX4" fmla="*/ 44551 w 4658607"/>
                  <a:gd name="connsiteY4" fmla="*/ 0 h 2055149"/>
                  <a:gd name="connsiteX5" fmla="*/ 4614057 w 4658607"/>
                  <a:gd name="connsiteY5" fmla="*/ 0 h 2055149"/>
                  <a:gd name="connsiteX6" fmla="*/ 4658608 w 4658607"/>
                  <a:gd name="connsiteY6" fmla="*/ 44551 h 2055149"/>
                  <a:gd name="connsiteX7" fmla="*/ 4658608 w 4658607"/>
                  <a:gd name="connsiteY7" fmla="*/ 2010533 h 2055149"/>
                  <a:gd name="connsiteX8" fmla="*/ 4614057 w 4658607"/>
                  <a:gd name="connsiteY8" fmla="*/ 2055149 h 2055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58607" h="2055149">
                    <a:moveTo>
                      <a:pt x="4614057" y="2055149"/>
                    </a:moveTo>
                    <a:lnTo>
                      <a:pt x="44551" y="2055149"/>
                    </a:lnTo>
                    <a:cubicBezTo>
                      <a:pt x="19925" y="2055149"/>
                      <a:pt x="0" y="2035158"/>
                      <a:pt x="0" y="2010599"/>
                    </a:cubicBezTo>
                    <a:lnTo>
                      <a:pt x="0" y="44551"/>
                    </a:lnTo>
                    <a:cubicBezTo>
                      <a:pt x="0" y="19925"/>
                      <a:pt x="19991" y="0"/>
                      <a:pt x="44551" y="0"/>
                    </a:cubicBezTo>
                    <a:lnTo>
                      <a:pt x="4614057" y="0"/>
                    </a:lnTo>
                    <a:cubicBezTo>
                      <a:pt x="4638683" y="0"/>
                      <a:pt x="4658608" y="19991"/>
                      <a:pt x="4658608" y="44551"/>
                    </a:cubicBezTo>
                    <a:lnTo>
                      <a:pt x="4658608" y="2010533"/>
                    </a:lnTo>
                    <a:cubicBezTo>
                      <a:pt x="4658608" y="2035158"/>
                      <a:pt x="4638683" y="2055149"/>
                      <a:pt x="4614057" y="2055149"/>
                    </a:cubicBezTo>
                    <a:close/>
                  </a:path>
                </a:pathLst>
              </a:custGeom>
              <a:solidFill>
                <a:srgbClr val="69A434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0" name="자유형: 도형 209">
                <a:extLst>
                  <a:ext uri="{FF2B5EF4-FFF2-40B4-BE49-F238E27FC236}">
                    <a16:creationId xmlns:a16="http://schemas.microsoft.com/office/drawing/2014/main" id="{B3977604-6596-41B8-925D-318D9A6F0B73}"/>
                  </a:ext>
                </a:extLst>
              </p:cNvPr>
              <p:cNvSpPr/>
              <p:nvPr/>
            </p:nvSpPr>
            <p:spPr>
              <a:xfrm>
                <a:off x="5415279" y="4698642"/>
                <a:ext cx="1308823" cy="554534"/>
              </a:xfrm>
              <a:custGeom>
                <a:avLst/>
                <a:gdLst>
                  <a:gd name="connsiteX0" fmla="*/ 664341 w 1308823"/>
                  <a:gd name="connsiteY0" fmla="*/ 293220 h 554534"/>
                  <a:gd name="connsiteX1" fmla="*/ 695939 w 1308823"/>
                  <a:gd name="connsiteY1" fmla="*/ 324143 h 554534"/>
                  <a:gd name="connsiteX2" fmla="*/ 679025 w 1308823"/>
                  <a:gd name="connsiteY2" fmla="*/ 358830 h 554534"/>
                  <a:gd name="connsiteX3" fmla="*/ 664361 w 1308823"/>
                  <a:gd name="connsiteY3" fmla="*/ 364699 h 554534"/>
                  <a:gd name="connsiteX4" fmla="*/ 664341 w 1308823"/>
                  <a:gd name="connsiteY4" fmla="*/ 364699 h 554534"/>
                  <a:gd name="connsiteX5" fmla="*/ 643766 w 1308823"/>
                  <a:gd name="connsiteY5" fmla="*/ 189999 h 554534"/>
                  <a:gd name="connsiteX6" fmla="*/ 643766 w 1308823"/>
                  <a:gd name="connsiteY6" fmla="*/ 257613 h 554534"/>
                  <a:gd name="connsiteX7" fmla="*/ 612843 w 1308823"/>
                  <a:gd name="connsiteY7" fmla="*/ 230391 h 554534"/>
                  <a:gd name="connsiteX8" fmla="*/ 629757 w 1308823"/>
                  <a:gd name="connsiteY8" fmla="*/ 195705 h 554534"/>
                  <a:gd name="connsiteX9" fmla="*/ 643766 w 1308823"/>
                  <a:gd name="connsiteY9" fmla="*/ 189999 h 554534"/>
                  <a:gd name="connsiteX10" fmla="*/ 643787 w 1308823"/>
                  <a:gd name="connsiteY10" fmla="*/ 147315 h 554534"/>
                  <a:gd name="connsiteX11" fmla="*/ 643787 w 1308823"/>
                  <a:gd name="connsiteY11" fmla="*/ 159750 h 554534"/>
                  <a:gd name="connsiteX12" fmla="*/ 609796 w 1308823"/>
                  <a:gd name="connsiteY12" fmla="*/ 171694 h 554534"/>
                  <a:gd name="connsiteX13" fmla="*/ 579158 w 1308823"/>
                  <a:gd name="connsiteY13" fmla="*/ 234052 h 554534"/>
                  <a:gd name="connsiteX14" fmla="*/ 643787 w 1308823"/>
                  <a:gd name="connsiteY14" fmla="*/ 287411 h 554534"/>
                  <a:gd name="connsiteX15" fmla="*/ 643787 w 1308823"/>
                  <a:gd name="connsiteY15" fmla="*/ 364515 h 554534"/>
                  <a:gd name="connsiteX16" fmla="*/ 635933 w 1308823"/>
                  <a:gd name="connsiteY16" fmla="*/ 362061 h 554534"/>
                  <a:gd name="connsiteX17" fmla="*/ 612475 w 1308823"/>
                  <a:gd name="connsiteY17" fmla="*/ 330381 h 554534"/>
                  <a:gd name="connsiteX18" fmla="*/ 578463 w 1308823"/>
                  <a:gd name="connsiteY18" fmla="*/ 331301 h 554534"/>
                  <a:gd name="connsiteX19" fmla="*/ 620942 w 1308823"/>
                  <a:gd name="connsiteY19" fmla="*/ 388669 h 554534"/>
                  <a:gd name="connsiteX20" fmla="*/ 643787 w 1308823"/>
                  <a:gd name="connsiteY20" fmla="*/ 394743 h 554534"/>
                  <a:gd name="connsiteX21" fmla="*/ 643787 w 1308823"/>
                  <a:gd name="connsiteY21" fmla="*/ 407178 h 554534"/>
                  <a:gd name="connsiteX22" fmla="*/ 664361 w 1308823"/>
                  <a:gd name="connsiteY22" fmla="*/ 407178 h 554534"/>
                  <a:gd name="connsiteX23" fmla="*/ 664361 w 1308823"/>
                  <a:gd name="connsiteY23" fmla="*/ 394825 h 554534"/>
                  <a:gd name="connsiteX24" fmla="*/ 699007 w 1308823"/>
                  <a:gd name="connsiteY24" fmla="*/ 382820 h 554534"/>
                  <a:gd name="connsiteX25" fmla="*/ 729643 w 1308823"/>
                  <a:gd name="connsiteY25" fmla="*/ 319992 h 554534"/>
                  <a:gd name="connsiteX26" fmla="*/ 664361 w 1308823"/>
                  <a:gd name="connsiteY26" fmla="*/ 262030 h 554534"/>
                  <a:gd name="connsiteX27" fmla="*/ 664361 w 1308823"/>
                  <a:gd name="connsiteY27" fmla="*/ 189856 h 554534"/>
                  <a:gd name="connsiteX28" fmla="*/ 672869 w 1308823"/>
                  <a:gd name="connsiteY28" fmla="*/ 192453 h 554534"/>
                  <a:gd name="connsiteX29" fmla="*/ 696328 w 1308823"/>
                  <a:gd name="connsiteY29" fmla="*/ 224133 h 554534"/>
                  <a:gd name="connsiteX30" fmla="*/ 730339 w 1308823"/>
                  <a:gd name="connsiteY30" fmla="*/ 223213 h 554534"/>
                  <a:gd name="connsiteX31" fmla="*/ 687860 w 1308823"/>
                  <a:gd name="connsiteY31" fmla="*/ 165845 h 554534"/>
                  <a:gd name="connsiteX32" fmla="*/ 664361 w 1308823"/>
                  <a:gd name="connsiteY32" fmla="*/ 159668 h 554534"/>
                  <a:gd name="connsiteX33" fmla="*/ 664361 w 1308823"/>
                  <a:gd name="connsiteY33" fmla="*/ 147315 h 554534"/>
                  <a:gd name="connsiteX34" fmla="*/ 654401 w 1308823"/>
                  <a:gd name="connsiteY34" fmla="*/ 64444 h 554534"/>
                  <a:gd name="connsiteX35" fmla="*/ 867224 w 1308823"/>
                  <a:gd name="connsiteY35" fmla="*/ 277267 h 554534"/>
                  <a:gd name="connsiteX36" fmla="*/ 654401 w 1308823"/>
                  <a:gd name="connsiteY36" fmla="*/ 490090 h 554534"/>
                  <a:gd name="connsiteX37" fmla="*/ 441578 w 1308823"/>
                  <a:gd name="connsiteY37" fmla="*/ 277267 h 554534"/>
                  <a:gd name="connsiteX38" fmla="*/ 654401 w 1308823"/>
                  <a:gd name="connsiteY38" fmla="*/ 64444 h 554534"/>
                  <a:gd name="connsiteX39" fmla="*/ 137642 w 1308823"/>
                  <a:gd name="connsiteY39" fmla="*/ 34400 h 554534"/>
                  <a:gd name="connsiteX40" fmla="*/ 35995 w 1308823"/>
                  <a:gd name="connsiteY40" fmla="*/ 131322 h 554534"/>
                  <a:gd name="connsiteX41" fmla="*/ 35995 w 1308823"/>
                  <a:gd name="connsiteY41" fmla="*/ 419490 h 554534"/>
                  <a:gd name="connsiteX42" fmla="*/ 138071 w 1308823"/>
                  <a:gd name="connsiteY42" fmla="*/ 520155 h 554534"/>
                  <a:gd name="connsiteX43" fmla="*/ 1170527 w 1308823"/>
                  <a:gd name="connsiteY43" fmla="*/ 520155 h 554534"/>
                  <a:gd name="connsiteX44" fmla="*/ 1272807 w 1308823"/>
                  <a:gd name="connsiteY44" fmla="*/ 419490 h 554534"/>
                  <a:gd name="connsiteX45" fmla="*/ 1272807 w 1308823"/>
                  <a:gd name="connsiteY45" fmla="*/ 131322 h 554534"/>
                  <a:gd name="connsiteX46" fmla="*/ 1170957 w 1308823"/>
                  <a:gd name="connsiteY46" fmla="*/ 34400 h 554534"/>
                  <a:gd name="connsiteX47" fmla="*/ 13764 w 1308823"/>
                  <a:gd name="connsiteY47" fmla="*/ 0 h 554534"/>
                  <a:gd name="connsiteX48" fmla="*/ 1295059 w 1308823"/>
                  <a:gd name="connsiteY48" fmla="*/ 0 h 554534"/>
                  <a:gd name="connsiteX49" fmla="*/ 1308823 w 1308823"/>
                  <a:gd name="connsiteY49" fmla="*/ 13764 h 554534"/>
                  <a:gd name="connsiteX50" fmla="*/ 1308823 w 1308823"/>
                  <a:gd name="connsiteY50" fmla="*/ 540770 h 554534"/>
                  <a:gd name="connsiteX51" fmla="*/ 1295059 w 1308823"/>
                  <a:gd name="connsiteY51" fmla="*/ 554534 h 554534"/>
                  <a:gd name="connsiteX52" fmla="*/ 13764 w 1308823"/>
                  <a:gd name="connsiteY52" fmla="*/ 554534 h 554534"/>
                  <a:gd name="connsiteX53" fmla="*/ 0 w 1308823"/>
                  <a:gd name="connsiteY53" fmla="*/ 540770 h 554534"/>
                  <a:gd name="connsiteX54" fmla="*/ 0 w 1308823"/>
                  <a:gd name="connsiteY54" fmla="*/ 13764 h 554534"/>
                  <a:gd name="connsiteX55" fmla="*/ 13764 w 1308823"/>
                  <a:gd name="connsiteY55" fmla="*/ 0 h 554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308823" h="554534">
                    <a:moveTo>
                      <a:pt x="664341" y="293220"/>
                    </a:moveTo>
                    <a:cubicBezTo>
                      <a:pt x="679536" y="298353"/>
                      <a:pt x="691767" y="306268"/>
                      <a:pt x="695939" y="324143"/>
                    </a:cubicBezTo>
                    <a:cubicBezTo>
                      <a:pt x="698107" y="337539"/>
                      <a:pt x="691603" y="350894"/>
                      <a:pt x="679025" y="358830"/>
                    </a:cubicBezTo>
                    <a:cubicBezTo>
                      <a:pt x="674546" y="361652"/>
                      <a:pt x="669576" y="363636"/>
                      <a:pt x="664361" y="364699"/>
                    </a:cubicBezTo>
                    <a:lnTo>
                      <a:pt x="664341" y="364699"/>
                    </a:lnTo>
                    <a:close/>
                    <a:moveTo>
                      <a:pt x="643766" y="189999"/>
                    </a:moveTo>
                    <a:lnTo>
                      <a:pt x="643766" y="257613"/>
                    </a:lnTo>
                    <a:cubicBezTo>
                      <a:pt x="627834" y="253788"/>
                      <a:pt x="615461" y="247878"/>
                      <a:pt x="612843" y="230391"/>
                    </a:cubicBezTo>
                    <a:cubicBezTo>
                      <a:pt x="610675" y="216995"/>
                      <a:pt x="617179" y="203640"/>
                      <a:pt x="629757" y="195705"/>
                    </a:cubicBezTo>
                    <a:cubicBezTo>
                      <a:pt x="634031" y="192985"/>
                      <a:pt x="638796" y="191062"/>
                      <a:pt x="643766" y="189999"/>
                    </a:cubicBezTo>
                    <a:close/>
                    <a:moveTo>
                      <a:pt x="643787" y="147315"/>
                    </a:moveTo>
                    <a:lnTo>
                      <a:pt x="643787" y="159750"/>
                    </a:lnTo>
                    <a:cubicBezTo>
                      <a:pt x="631720" y="161223"/>
                      <a:pt x="620021" y="165231"/>
                      <a:pt x="609796" y="171694"/>
                    </a:cubicBezTo>
                    <a:cubicBezTo>
                      <a:pt x="587176" y="185990"/>
                      <a:pt x="575395" y="209939"/>
                      <a:pt x="579158" y="234052"/>
                    </a:cubicBezTo>
                    <a:cubicBezTo>
                      <a:pt x="588198" y="272952"/>
                      <a:pt x="616913" y="280662"/>
                      <a:pt x="643787" y="287411"/>
                    </a:cubicBezTo>
                    <a:lnTo>
                      <a:pt x="643787" y="364515"/>
                    </a:lnTo>
                    <a:cubicBezTo>
                      <a:pt x="641087" y="363984"/>
                      <a:pt x="638469" y="363145"/>
                      <a:pt x="635933" y="362061"/>
                    </a:cubicBezTo>
                    <a:cubicBezTo>
                      <a:pt x="621985" y="356089"/>
                      <a:pt x="612966" y="343900"/>
                      <a:pt x="612475" y="330381"/>
                    </a:cubicBezTo>
                    <a:lnTo>
                      <a:pt x="578463" y="331301"/>
                    </a:lnTo>
                    <a:cubicBezTo>
                      <a:pt x="579343" y="355803"/>
                      <a:pt x="595684" y="377871"/>
                      <a:pt x="620942" y="388669"/>
                    </a:cubicBezTo>
                    <a:cubicBezTo>
                      <a:pt x="628243" y="391778"/>
                      <a:pt x="635953" y="393823"/>
                      <a:pt x="643787" y="394743"/>
                    </a:cubicBezTo>
                    <a:lnTo>
                      <a:pt x="643787" y="407178"/>
                    </a:lnTo>
                    <a:lnTo>
                      <a:pt x="664361" y="407178"/>
                    </a:lnTo>
                    <a:lnTo>
                      <a:pt x="664361" y="394825"/>
                    </a:lnTo>
                    <a:cubicBezTo>
                      <a:pt x="676673" y="393435"/>
                      <a:pt x="688597" y="389405"/>
                      <a:pt x="699007" y="382820"/>
                    </a:cubicBezTo>
                    <a:cubicBezTo>
                      <a:pt x="721790" y="368442"/>
                      <a:pt x="733570" y="344268"/>
                      <a:pt x="729643" y="319992"/>
                    </a:cubicBezTo>
                    <a:cubicBezTo>
                      <a:pt x="718334" y="277083"/>
                      <a:pt x="690233" y="267593"/>
                      <a:pt x="664361" y="262030"/>
                    </a:cubicBezTo>
                    <a:lnTo>
                      <a:pt x="664361" y="189856"/>
                    </a:lnTo>
                    <a:cubicBezTo>
                      <a:pt x="667265" y="190387"/>
                      <a:pt x="670129" y="191287"/>
                      <a:pt x="672869" y="192453"/>
                    </a:cubicBezTo>
                    <a:cubicBezTo>
                      <a:pt x="686817" y="198425"/>
                      <a:pt x="695837" y="210614"/>
                      <a:pt x="696328" y="224133"/>
                    </a:cubicBezTo>
                    <a:lnTo>
                      <a:pt x="730339" y="223213"/>
                    </a:lnTo>
                    <a:cubicBezTo>
                      <a:pt x="729460" y="198711"/>
                      <a:pt x="713118" y="176643"/>
                      <a:pt x="687860" y="165845"/>
                    </a:cubicBezTo>
                    <a:cubicBezTo>
                      <a:pt x="680355" y="162634"/>
                      <a:pt x="672419" y="160568"/>
                      <a:pt x="664361" y="159668"/>
                    </a:cubicBezTo>
                    <a:lnTo>
                      <a:pt x="664361" y="147315"/>
                    </a:lnTo>
                    <a:close/>
                    <a:moveTo>
                      <a:pt x="654401" y="64444"/>
                    </a:moveTo>
                    <a:cubicBezTo>
                      <a:pt x="771939" y="64444"/>
                      <a:pt x="867224" y="159730"/>
                      <a:pt x="867224" y="277267"/>
                    </a:cubicBezTo>
                    <a:cubicBezTo>
                      <a:pt x="867224" y="394805"/>
                      <a:pt x="771939" y="490090"/>
                      <a:pt x="654401" y="490090"/>
                    </a:cubicBezTo>
                    <a:cubicBezTo>
                      <a:pt x="536864" y="490090"/>
                      <a:pt x="441578" y="394805"/>
                      <a:pt x="441578" y="277267"/>
                    </a:cubicBezTo>
                    <a:cubicBezTo>
                      <a:pt x="441578" y="159730"/>
                      <a:pt x="536864" y="64444"/>
                      <a:pt x="654401" y="64444"/>
                    </a:cubicBezTo>
                    <a:close/>
                    <a:moveTo>
                      <a:pt x="137642" y="34400"/>
                    </a:moveTo>
                    <a:cubicBezTo>
                      <a:pt x="131015" y="86348"/>
                      <a:pt x="88679" y="127109"/>
                      <a:pt x="35995" y="131322"/>
                    </a:cubicBezTo>
                    <a:lnTo>
                      <a:pt x="35995" y="419490"/>
                    </a:lnTo>
                    <a:cubicBezTo>
                      <a:pt x="89927" y="423805"/>
                      <a:pt x="133040" y="466427"/>
                      <a:pt x="138071" y="520155"/>
                    </a:cubicBezTo>
                    <a:lnTo>
                      <a:pt x="1170527" y="520155"/>
                    </a:lnTo>
                    <a:cubicBezTo>
                      <a:pt x="1175558" y="466366"/>
                      <a:pt x="1218773" y="423703"/>
                      <a:pt x="1272807" y="419490"/>
                    </a:cubicBezTo>
                    <a:lnTo>
                      <a:pt x="1272807" y="131322"/>
                    </a:lnTo>
                    <a:cubicBezTo>
                      <a:pt x="1220041" y="127211"/>
                      <a:pt x="1177603" y="86410"/>
                      <a:pt x="1170957" y="34400"/>
                    </a:cubicBezTo>
                    <a:close/>
                    <a:moveTo>
                      <a:pt x="13764" y="0"/>
                    </a:moveTo>
                    <a:lnTo>
                      <a:pt x="1295059" y="0"/>
                    </a:lnTo>
                    <a:cubicBezTo>
                      <a:pt x="1302667" y="0"/>
                      <a:pt x="1308823" y="6177"/>
                      <a:pt x="1308823" y="13764"/>
                    </a:cubicBezTo>
                    <a:lnTo>
                      <a:pt x="1308823" y="540770"/>
                    </a:lnTo>
                    <a:cubicBezTo>
                      <a:pt x="1308844" y="548378"/>
                      <a:pt x="1302667" y="554534"/>
                      <a:pt x="1295059" y="554534"/>
                    </a:cubicBezTo>
                    <a:lnTo>
                      <a:pt x="13764" y="554534"/>
                    </a:lnTo>
                    <a:cubicBezTo>
                      <a:pt x="6156" y="554534"/>
                      <a:pt x="0" y="548358"/>
                      <a:pt x="0" y="540770"/>
                    </a:cubicBezTo>
                    <a:lnTo>
                      <a:pt x="0" y="13764"/>
                    </a:lnTo>
                    <a:cubicBezTo>
                      <a:pt x="0" y="6156"/>
                      <a:pt x="6177" y="0"/>
                      <a:pt x="13764" y="0"/>
                    </a:cubicBezTo>
                    <a:close/>
                  </a:path>
                </a:pathLst>
              </a:custGeom>
              <a:solidFill>
                <a:srgbClr val="086223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95" name="그룹 194">
              <a:extLst>
                <a:ext uri="{FF2B5EF4-FFF2-40B4-BE49-F238E27FC236}">
                  <a16:creationId xmlns:a16="http://schemas.microsoft.com/office/drawing/2014/main" id="{45517E85-673F-49D8-A1CE-6518FF8E1650}"/>
                </a:ext>
              </a:extLst>
            </p:cNvPr>
            <p:cNvGrpSpPr/>
            <p:nvPr/>
          </p:nvGrpSpPr>
          <p:grpSpPr>
            <a:xfrm>
              <a:off x="9698554" y="1995417"/>
              <a:ext cx="2660178" cy="2525530"/>
              <a:chOff x="1993784" y="613120"/>
              <a:chExt cx="2966007" cy="2815880"/>
            </a:xfrm>
          </p:grpSpPr>
          <p:grpSp>
            <p:nvGrpSpPr>
              <p:cNvPr id="203" name="그룹 202">
                <a:extLst>
                  <a:ext uri="{FF2B5EF4-FFF2-40B4-BE49-F238E27FC236}">
                    <a16:creationId xmlns:a16="http://schemas.microsoft.com/office/drawing/2014/main" id="{6ADD1771-40B0-4933-8233-47875112453C}"/>
                  </a:ext>
                </a:extLst>
              </p:cNvPr>
              <p:cNvGrpSpPr/>
              <p:nvPr/>
            </p:nvGrpSpPr>
            <p:grpSpPr>
              <a:xfrm>
                <a:off x="3239025" y="1994032"/>
                <a:ext cx="1720766" cy="1434968"/>
                <a:chOff x="9415872" y="4574240"/>
                <a:chExt cx="2891621" cy="2411358"/>
              </a:xfrm>
            </p:grpSpPr>
            <p:sp>
              <p:nvSpPr>
                <p:cNvPr id="206" name="자유형: 도형 205">
                  <a:extLst>
                    <a:ext uri="{FF2B5EF4-FFF2-40B4-BE49-F238E27FC236}">
                      <a16:creationId xmlns:a16="http://schemas.microsoft.com/office/drawing/2014/main" id="{7635E9C2-CAC1-4833-B929-38009D8A8ECF}"/>
                    </a:ext>
                  </a:extLst>
                </p:cNvPr>
                <p:cNvSpPr/>
                <p:nvPr/>
              </p:nvSpPr>
              <p:spPr>
                <a:xfrm rot="1018244">
                  <a:off x="9415872" y="4574240"/>
                  <a:ext cx="1958939" cy="1440413"/>
                </a:xfrm>
                <a:custGeom>
                  <a:avLst/>
                  <a:gdLst>
                    <a:gd name="connsiteX0" fmla="*/ 3036847 w 3036846"/>
                    <a:gd name="connsiteY0" fmla="*/ 1161150 h 2233002"/>
                    <a:gd name="connsiteX1" fmla="*/ 2799007 w 3036846"/>
                    <a:gd name="connsiteY1" fmla="*/ 997606 h 2233002"/>
                    <a:gd name="connsiteX2" fmla="*/ 1575997 w 3036846"/>
                    <a:gd name="connsiteY2" fmla="*/ 257894 h 2233002"/>
                    <a:gd name="connsiteX3" fmla="*/ 856384 w 3036846"/>
                    <a:gd name="connsiteY3" fmla="*/ 17102 h 2233002"/>
                    <a:gd name="connsiteX4" fmla="*/ 665026 w 3036846"/>
                    <a:gd name="connsiteY4" fmla="*/ 719 h 2233002"/>
                    <a:gd name="connsiteX5" fmla="*/ 338224 w 3036846"/>
                    <a:gd name="connsiteY5" fmla="*/ 86158 h 2233002"/>
                    <a:gd name="connsiteX6" fmla="*/ 146962 w 3036846"/>
                    <a:gd name="connsiteY6" fmla="*/ 242559 h 2233002"/>
                    <a:gd name="connsiteX7" fmla="*/ 4468 w 3036846"/>
                    <a:gd name="connsiteY7" fmla="*/ 715189 h 2233002"/>
                    <a:gd name="connsiteX8" fmla="*/ 25899 w 3036846"/>
                    <a:gd name="connsiteY8" fmla="*/ 1127717 h 2233002"/>
                    <a:gd name="connsiteX9" fmla="*/ 96765 w 3036846"/>
                    <a:gd name="connsiteY9" fmla="*/ 1256971 h 2233002"/>
                    <a:gd name="connsiteX10" fmla="*/ 281359 w 3036846"/>
                    <a:gd name="connsiteY10" fmla="*/ 1275164 h 2233002"/>
                    <a:gd name="connsiteX11" fmla="*/ 433188 w 3036846"/>
                    <a:gd name="connsiteY11" fmla="*/ 1114668 h 2233002"/>
                    <a:gd name="connsiteX12" fmla="*/ 457000 w 3036846"/>
                    <a:gd name="connsiteY12" fmla="*/ 1015798 h 2233002"/>
                    <a:gd name="connsiteX13" fmla="*/ 602352 w 3036846"/>
                    <a:gd name="connsiteY13" fmla="*/ 1105524 h 2233002"/>
                    <a:gd name="connsiteX14" fmla="*/ 786280 w 3036846"/>
                    <a:gd name="connsiteY14" fmla="*/ 1733888 h 2233002"/>
                    <a:gd name="connsiteX15" fmla="*/ 895531 w 3036846"/>
                    <a:gd name="connsiteY15" fmla="*/ 1866381 h 2233002"/>
                    <a:gd name="connsiteX16" fmla="*/ 1007260 w 3036846"/>
                    <a:gd name="connsiteY16" fmla="*/ 1903528 h 2233002"/>
                    <a:gd name="connsiteX17" fmla="*/ 1085555 w 3036846"/>
                    <a:gd name="connsiteY17" fmla="*/ 1914292 h 2233002"/>
                    <a:gd name="connsiteX18" fmla="*/ 1355970 w 3036846"/>
                    <a:gd name="connsiteY18" fmla="*/ 2018400 h 2233002"/>
                    <a:gd name="connsiteX19" fmla="*/ 1465888 w 3036846"/>
                    <a:gd name="connsiteY19" fmla="*/ 2113650 h 2233002"/>
                    <a:gd name="connsiteX20" fmla="*/ 1466270 w 3036846"/>
                    <a:gd name="connsiteY20" fmla="*/ 2113364 h 2233002"/>
                    <a:gd name="connsiteX21" fmla="*/ 1523134 w 3036846"/>
                    <a:gd name="connsiteY21" fmla="*/ 2132986 h 2233002"/>
                    <a:gd name="connsiteX22" fmla="*/ 1898704 w 3036846"/>
                    <a:gd name="connsiteY22" fmla="*/ 2067358 h 2233002"/>
                    <a:gd name="connsiteX23" fmla="*/ 1980620 w 3036846"/>
                    <a:gd name="connsiteY23" fmla="*/ 2080884 h 2233002"/>
                    <a:gd name="connsiteX24" fmla="*/ 2301802 w 3036846"/>
                    <a:gd name="connsiteY24" fmla="*/ 2232998 h 2233002"/>
                    <a:gd name="connsiteX25" fmla="*/ 2476205 w 3036846"/>
                    <a:gd name="connsiteY25" fmla="*/ 2224045 h 2233002"/>
                    <a:gd name="connsiteX26" fmla="*/ 3036847 w 3036846"/>
                    <a:gd name="connsiteY26" fmla="*/ 1161150 h 2233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3036846" h="2233002">
                      <a:moveTo>
                        <a:pt x="3036847" y="1161150"/>
                      </a:moveTo>
                      <a:cubicBezTo>
                        <a:pt x="2957599" y="1106571"/>
                        <a:pt x="2878827" y="1051327"/>
                        <a:pt x="2799007" y="997606"/>
                      </a:cubicBezTo>
                      <a:cubicBezTo>
                        <a:pt x="2403053" y="731668"/>
                        <a:pt x="2002432" y="473350"/>
                        <a:pt x="1575997" y="257894"/>
                      </a:cubicBezTo>
                      <a:cubicBezTo>
                        <a:pt x="1347874" y="142642"/>
                        <a:pt x="1112130" y="49868"/>
                        <a:pt x="856384" y="17102"/>
                      </a:cubicBezTo>
                      <a:cubicBezTo>
                        <a:pt x="793900" y="-2710"/>
                        <a:pt x="727987" y="-424"/>
                        <a:pt x="665026" y="719"/>
                      </a:cubicBezTo>
                      <a:cubicBezTo>
                        <a:pt x="550917" y="2814"/>
                        <a:pt x="439189" y="28722"/>
                        <a:pt x="338224" y="86158"/>
                      </a:cubicBezTo>
                      <a:cubicBezTo>
                        <a:pt x="266024" y="127306"/>
                        <a:pt x="190205" y="165406"/>
                        <a:pt x="146962" y="242559"/>
                      </a:cubicBezTo>
                      <a:cubicBezTo>
                        <a:pt x="96003" y="330284"/>
                        <a:pt x="25708" y="447537"/>
                        <a:pt x="4468" y="715189"/>
                      </a:cubicBezTo>
                      <a:cubicBezTo>
                        <a:pt x="-6391" y="852826"/>
                        <a:pt x="3229" y="991128"/>
                        <a:pt x="25899" y="1127717"/>
                      </a:cubicBezTo>
                      <a:cubicBezTo>
                        <a:pt x="34281" y="1178485"/>
                        <a:pt x="50188" y="1226491"/>
                        <a:pt x="96765" y="1256971"/>
                      </a:cubicBezTo>
                      <a:cubicBezTo>
                        <a:pt x="154582" y="1300596"/>
                        <a:pt x="216780" y="1299739"/>
                        <a:pt x="281359" y="1275164"/>
                      </a:cubicBezTo>
                      <a:cubicBezTo>
                        <a:pt x="346034" y="1242684"/>
                        <a:pt x="415853" y="1173628"/>
                        <a:pt x="433188" y="1114668"/>
                      </a:cubicBezTo>
                      <a:cubicBezTo>
                        <a:pt x="441665" y="1085998"/>
                        <a:pt x="451381" y="1045326"/>
                        <a:pt x="457000" y="1015798"/>
                      </a:cubicBezTo>
                      <a:cubicBezTo>
                        <a:pt x="516246" y="1050374"/>
                        <a:pt x="572253" y="1081902"/>
                        <a:pt x="602352" y="1105524"/>
                      </a:cubicBezTo>
                      <a:cubicBezTo>
                        <a:pt x="594827" y="1124955"/>
                        <a:pt x="758086" y="1671785"/>
                        <a:pt x="786280" y="1733888"/>
                      </a:cubicBezTo>
                      <a:cubicBezTo>
                        <a:pt x="810568" y="1787514"/>
                        <a:pt x="837334" y="1840282"/>
                        <a:pt x="895531" y="1866381"/>
                      </a:cubicBezTo>
                      <a:cubicBezTo>
                        <a:pt x="931441" y="1882669"/>
                        <a:pt x="967731" y="1898004"/>
                        <a:pt x="1007260" y="1903528"/>
                      </a:cubicBezTo>
                      <a:cubicBezTo>
                        <a:pt x="1032691" y="1912196"/>
                        <a:pt x="1059076" y="1913244"/>
                        <a:pt x="1085555" y="1914292"/>
                      </a:cubicBezTo>
                      <a:cubicBezTo>
                        <a:pt x="1187378" y="1918387"/>
                        <a:pt x="1281389" y="1939247"/>
                        <a:pt x="1355970" y="2018400"/>
                      </a:cubicBezTo>
                      <a:cubicBezTo>
                        <a:pt x="1388926" y="2053357"/>
                        <a:pt x="1418835" y="2094124"/>
                        <a:pt x="1465888" y="2113650"/>
                      </a:cubicBezTo>
                      <a:lnTo>
                        <a:pt x="1466270" y="2113364"/>
                      </a:lnTo>
                      <a:cubicBezTo>
                        <a:pt x="1481224" y="2131652"/>
                        <a:pt x="1505322" y="2123270"/>
                        <a:pt x="1523134" y="2132986"/>
                      </a:cubicBezTo>
                      <a:cubicBezTo>
                        <a:pt x="1654102" y="2144416"/>
                        <a:pt x="1776689" y="2105649"/>
                        <a:pt x="1898704" y="2067358"/>
                      </a:cubicBezTo>
                      <a:cubicBezTo>
                        <a:pt x="1931756" y="2056976"/>
                        <a:pt x="1954426" y="2061548"/>
                        <a:pt x="1980620" y="2080884"/>
                      </a:cubicBezTo>
                      <a:cubicBezTo>
                        <a:pt x="2055867" y="2136605"/>
                        <a:pt x="2173596" y="2233760"/>
                        <a:pt x="2301802" y="2232998"/>
                      </a:cubicBezTo>
                      <a:cubicBezTo>
                        <a:pt x="2360477" y="2232617"/>
                        <a:pt x="2417722" y="2221187"/>
                        <a:pt x="2476205" y="2224045"/>
                      </a:cubicBezTo>
                      <a:cubicBezTo>
                        <a:pt x="2525544" y="2121746"/>
                        <a:pt x="2978077" y="1272307"/>
                        <a:pt x="3036847" y="1161150"/>
                      </a:cubicBezTo>
                      <a:close/>
                    </a:path>
                  </a:pathLst>
                </a:custGeom>
                <a:solidFill>
                  <a:srgbClr val="FBC39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7" name="자유형: 도형 206">
                  <a:extLst>
                    <a:ext uri="{FF2B5EF4-FFF2-40B4-BE49-F238E27FC236}">
                      <a16:creationId xmlns:a16="http://schemas.microsoft.com/office/drawing/2014/main" id="{BD4831F7-D6AE-4CB3-87C0-19BBFC206077}"/>
                    </a:ext>
                  </a:extLst>
                </p:cNvPr>
                <p:cNvSpPr/>
                <p:nvPr/>
              </p:nvSpPr>
              <p:spPr>
                <a:xfrm rot="1018244">
                  <a:off x="10913706" y="5765560"/>
                  <a:ext cx="1393787" cy="1220038"/>
                </a:xfrm>
                <a:custGeom>
                  <a:avLst/>
                  <a:gdLst>
                    <a:gd name="connsiteX0" fmla="*/ 541812 w 1393787"/>
                    <a:gd name="connsiteY0" fmla="*/ 693 h 1220038"/>
                    <a:gd name="connsiteX1" fmla="*/ 561580 w 1393787"/>
                    <a:gd name="connsiteY1" fmla="*/ 5132 h 1220038"/>
                    <a:gd name="connsiteX2" fmla="*/ 1169098 w 1393787"/>
                    <a:gd name="connsiteY2" fmla="*/ 323834 h 1220038"/>
                    <a:gd name="connsiteX3" fmla="*/ 1226623 w 1393787"/>
                    <a:gd name="connsiteY3" fmla="*/ 353962 h 1220038"/>
                    <a:gd name="connsiteX4" fmla="*/ 1393787 w 1393787"/>
                    <a:gd name="connsiteY4" fmla="*/ 901731 h 1220038"/>
                    <a:gd name="connsiteX5" fmla="*/ 350749 w 1393787"/>
                    <a:gd name="connsiteY5" fmla="*/ 1220038 h 1220038"/>
                    <a:gd name="connsiteX6" fmla="*/ 271187 w 1393787"/>
                    <a:gd name="connsiteY6" fmla="*/ 1178263 h 1220038"/>
                    <a:gd name="connsiteX7" fmla="*/ 20279 w 1393787"/>
                    <a:gd name="connsiteY7" fmla="*/ 1046199 h 1220038"/>
                    <a:gd name="connsiteX8" fmla="*/ 6884 w 1393787"/>
                    <a:gd name="connsiteY8" fmla="*/ 998336 h 1220038"/>
                    <a:gd name="connsiteX9" fmla="*/ 529324 w 1393787"/>
                    <a:gd name="connsiteY9" fmla="*/ 15515 h 1220038"/>
                    <a:gd name="connsiteX10" fmla="*/ 541812 w 1393787"/>
                    <a:gd name="connsiteY10" fmla="*/ 693 h 1220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93787" h="1220038">
                      <a:moveTo>
                        <a:pt x="541812" y="693"/>
                      </a:moveTo>
                      <a:cubicBezTo>
                        <a:pt x="546712" y="-1028"/>
                        <a:pt x="552825" y="462"/>
                        <a:pt x="561580" y="5132"/>
                      </a:cubicBezTo>
                      <a:cubicBezTo>
                        <a:pt x="603492" y="27412"/>
                        <a:pt x="859326" y="161557"/>
                        <a:pt x="1169098" y="323834"/>
                      </a:cubicBezTo>
                      <a:lnTo>
                        <a:pt x="1226623" y="353962"/>
                      </a:lnTo>
                      <a:lnTo>
                        <a:pt x="1393787" y="901731"/>
                      </a:lnTo>
                      <a:lnTo>
                        <a:pt x="350749" y="1220038"/>
                      </a:lnTo>
                      <a:lnTo>
                        <a:pt x="271187" y="1178263"/>
                      </a:lnTo>
                      <a:cubicBezTo>
                        <a:pt x="127737" y="1102910"/>
                        <a:pt x="29419" y="1051130"/>
                        <a:pt x="20279" y="1046199"/>
                      </a:cubicBezTo>
                      <a:cubicBezTo>
                        <a:pt x="-5711" y="1032190"/>
                        <a:pt x="-2577" y="1022851"/>
                        <a:pt x="6884" y="998336"/>
                      </a:cubicBezTo>
                      <a:cubicBezTo>
                        <a:pt x="20709" y="965834"/>
                        <a:pt x="516667" y="42058"/>
                        <a:pt x="529324" y="15515"/>
                      </a:cubicBezTo>
                      <a:cubicBezTo>
                        <a:pt x="533225" y="7343"/>
                        <a:pt x="536912" y="2413"/>
                        <a:pt x="541812" y="69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08" name="자유형: 도형 207">
                  <a:extLst>
                    <a:ext uri="{FF2B5EF4-FFF2-40B4-BE49-F238E27FC236}">
                      <a16:creationId xmlns:a16="http://schemas.microsoft.com/office/drawing/2014/main" id="{5857D9FA-C121-4C14-BD48-68558526FC65}"/>
                    </a:ext>
                  </a:extLst>
                </p:cNvPr>
                <p:cNvSpPr/>
                <p:nvPr/>
              </p:nvSpPr>
              <p:spPr>
                <a:xfrm rot="1018244">
                  <a:off x="10759475" y="5554917"/>
                  <a:ext cx="718499" cy="975145"/>
                </a:xfrm>
                <a:custGeom>
                  <a:avLst/>
                  <a:gdLst>
                    <a:gd name="connsiteX0" fmla="*/ 664274 w 1113853"/>
                    <a:gd name="connsiteY0" fmla="*/ 18677 h 1511720"/>
                    <a:gd name="connsiteX1" fmla="*/ 701897 w 1113853"/>
                    <a:gd name="connsiteY1" fmla="*/ 4294 h 1511720"/>
                    <a:gd name="connsiteX2" fmla="*/ 1113853 w 1113853"/>
                    <a:gd name="connsiteY2" fmla="*/ 226703 h 1511720"/>
                    <a:gd name="connsiteX3" fmla="*/ 427196 w 1113853"/>
                    <a:gd name="connsiteY3" fmla="*/ 1511721 h 1511720"/>
                    <a:gd name="connsiteX4" fmla="*/ 14192 w 1113853"/>
                    <a:gd name="connsiteY4" fmla="*/ 1299313 h 1511720"/>
                    <a:gd name="connsiteX5" fmla="*/ 1333 w 1113853"/>
                    <a:gd name="connsiteY5" fmla="*/ 1271119 h 1511720"/>
                    <a:gd name="connsiteX6" fmla="*/ 664274 w 1113853"/>
                    <a:gd name="connsiteY6" fmla="*/ 18677 h 1511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13853" h="1511720">
                      <a:moveTo>
                        <a:pt x="664274" y="18677"/>
                      </a:moveTo>
                      <a:cubicBezTo>
                        <a:pt x="674275" y="7342"/>
                        <a:pt x="680847" y="-7422"/>
                        <a:pt x="701897" y="4294"/>
                      </a:cubicBezTo>
                      <a:cubicBezTo>
                        <a:pt x="838105" y="80494"/>
                        <a:pt x="980408" y="145359"/>
                        <a:pt x="1113853" y="226703"/>
                      </a:cubicBezTo>
                      <a:cubicBezTo>
                        <a:pt x="894302" y="646279"/>
                        <a:pt x="561594" y="1265309"/>
                        <a:pt x="427196" y="1511721"/>
                      </a:cubicBezTo>
                      <a:cubicBezTo>
                        <a:pt x="315373" y="1449522"/>
                        <a:pt x="63055" y="1324173"/>
                        <a:pt x="14192" y="1299313"/>
                      </a:cubicBezTo>
                      <a:cubicBezTo>
                        <a:pt x="4286" y="1294265"/>
                        <a:pt x="-3143" y="1281787"/>
                        <a:pt x="1333" y="1271119"/>
                      </a:cubicBezTo>
                      <a:cubicBezTo>
                        <a:pt x="31051" y="1201301"/>
                        <a:pt x="647890" y="52776"/>
                        <a:pt x="664274" y="18677"/>
                      </a:cubicBezTo>
                      <a:close/>
                    </a:path>
                  </a:pathLst>
                </a:custGeom>
                <a:solidFill>
                  <a:srgbClr val="00B3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204" name="자유형: 도형 203">
                <a:extLst>
                  <a:ext uri="{FF2B5EF4-FFF2-40B4-BE49-F238E27FC236}">
                    <a16:creationId xmlns:a16="http://schemas.microsoft.com/office/drawing/2014/main" id="{27C8BE1C-B5C4-4D9D-8DF0-438959523477}"/>
                  </a:ext>
                </a:extLst>
              </p:cNvPr>
              <p:cNvSpPr/>
              <p:nvPr/>
            </p:nvSpPr>
            <p:spPr>
              <a:xfrm rot="1018244">
                <a:off x="1993784" y="613120"/>
                <a:ext cx="1641753" cy="1510714"/>
              </a:xfrm>
              <a:custGeom>
                <a:avLst/>
                <a:gdLst>
                  <a:gd name="connsiteX0" fmla="*/ 618884 w 1641753"/>
                  <a:gd name="connsiteY0" fmla="*/ 107437 h 1510714"/>
                  <a:gd name="connsiteX1" fmla="*/ 98148 w 1641753"/>
                  <a:gd name="connsiteY1" fmla="*/ 746359 h 1510714"/>
                  <a:gd name="connsiteX2" fmla="*/ 750320 w 1641753"/>
                  <a:gd name="connsiteY2" fmla="*/ 1398530 h 1510714"/>
                  <a:gd name="connsiteX3" fmla="*/ 1402492 w 1641753"/>
                  <a:gd name="connsiteY3" fmla="*/ 746359 h 1510714"/>
                  <a:gd name="connsiteX4" fmla="*/ 750320 w 1641753"/>
                  <a:gd name="connsiteY4" fmla="*/ 94187 h 1510714"/>
                  <a:gd name="connsiteX5" fmla="*/ 618884 w 1641753"/>
                  <a:gd name="connsiteY5" fmla="*/ 107437 h 1510714"/>
                  <a:gd name="connsiteX6" fmla="*/ 530736 w 1641753"/>
                  <a:gd name="connsiteY6" fmla="*/ 33959 h 1510714"/>
                  <a:gd name="connsiteX7" fmla="*/ 755357 w 1641753"/>
                  <a:gd name="connsiteY7" fmla="*/ 0 h 1510714"/>
                  <a:gd name="connsiteX8" fmla="*/ 1510715 w 1641753"/>
                  <a:gd name="connsiteY8" fmla="*/ 755401 h 1510714"/>
                  <a:gd name="connsiteX9" fmla="*/ 1449933 w 1641753"/>
                  <a:gd name="connsiteY9" fmla="*/ 1052671 h 1510714"/>
                  <a:gd name="connsiteX10" fmla="*/ 1641753 w 1641753"/>
                  <a:gd name="connsiteY10" fmla="*/ 1163405 h 1510714"/>
                  <a:gd name="connsiteX11" fmla="*/ 1547000 w 1641753"/>
                  <a:gd name="connsiteY11" fmla="*/ 1327453 h 1510714"/>
                  <a:gd name="connsiteX12" fmla="*/ 1353958 w 1641753"/>
                  <a:gd name="connsiteY12" fmla="*/ 1216020 h 1510714"/>
                  <a:gd name="connsiteX13" fmla="*/ 755357 w 1641753"/>
                  <a:gd name="connsiteY13" fmla="*/ 1510714 h 1510714"/>
                  <a:gd name="connsiteX14" fmla="*/ 0 w 1641753"/>
                  <a:gd name="connsiteY14" fmla="*/ 755357 h 1510714"/>
                  <a:gd name="connsiteX15" fmla="*/ 530736 w 1641753"/>
                  <a:gd name="connsiteY15" fmla="*/ 33959 h 1510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41753" h="1510714">
                    <a:moveTo>
                      <a:pt x="618884" y="107437"/>
                    </a:moveTo>
                    <a:cubicBezTo>
                      <a:pt x="321701" y="168250"/>
                      <a:pt x="98148" y="431197"/>
                      <a:pt x="98148" y="746359"/>
                    </a:cubicBezTo>
                    <a:cubicBezTo>
                      <a:pt x="98148" y="1106543"/>
                      <a:pt x="390135" y="1398530"/>
                      <a:pt x="750320" y="1398530"/>
                    </a:cubicBezTo>
                    <a:cubicBezTo>
                      <a:pt x="1110504" y="1398530"/>
                      <a:pt x="1402492" y="1106543"/>
                      <a:pt x="1402492" y="746359"/>
                    </a:cubicBezTo>
                    <a:cubicBezTo>
                      <a:pt x="1402492" y="386174"/>
                      <a:pt x="1110504" y="94187"/>
                      <a:pt x="750320" y="94187"/>
                    </a:cubicBezTo>
                    <a:cubicBezTo>
                      <a:pt x="705297" y="94187"/>
                      <a:pt x="661339" y="98750"/>
                      <a:pt x="618884" y="107437"/>
                    </a:cubicBezTo>
                    <a:close/>
                    <a:moveTo>
                      <a:pt x="530736" y="33959"/>
                    </a:moveTo>
                    <a:cubicBezTo>
                      <a:pt x="601694" y="11889"/>
                      <a:pt x="677137" y="0"/>
                      <a:pt x="755357" y="0"/>
                    </a:cubicBezTo>
                    <a:cubicBezTo>
                      <a:pt x="1172530" y="0"/>
                      <a:pt x="1510715" y="338184"/>
                      <a:pt x="1510715" y="755401"/>
                    </a:cubicBezTo>
                    <a:cubicBezTo>
                      <a:pt x="1510714" y="860938"/>
                      <a:pt x="1489057" y="961411"/>
                      <a:pt x="1449933" y="1052671"/>
                    </a:cubicBezTo>
                    <a:lnTo>
                      <a:pt x="1641753" y="1163405"/>
                    </a:lnTo>
                    <a:lnTo>
                      <a:pt x="1547000" y="1327453"/>
                    </a:lnTo>
                    <a:lnTo>
                      <a:pt x="1353958" y="1216020"/>
                    </a:lnTo>
                    <a:cubicBezTo>
                      <a:pt x="1215846" y="1395221"/>
                      <a:pt x="999094" y="1510715"/>
                      <a:pt x="755357" y="1510714"/>
                    </a:cubicBezTo>
                    <a:cubicBezTo>
                      <a:pt x="338184" y="1510714"/>
                      <a:pt x="0" y="1172530"/>
                      <a:pt x="0" y="755357"/>
                    </a:cubicBezTo>
                    <a:cubicBezTo>
                      <a:pt x="0" y="416404"/>
                      <a:pt x="223254" y="129596"/>
                      <a:pt x="530736" y="33959"/>
                    </a:cubicBezTo>
                    <a:close/>
                  </a:path>
                </a:pathLst>
              </a:custGeom>
              <a:solidFill>
                <a:srgbClr val="010101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5" name="자유형: 도형 204">
                <a:extLst>
                  <a:ext uri="{FF2B5EF4-FFF2-40B4-BE49-F238E27FC236}">
                    <a16:creationId xmlns:a16="http://schemas.microsoft.com/office/drawing/2014/main" id="{14DD08E4-8BDA-45E9-AC73-470E8F129932}"/>
                  </a:ext>
                </a:extLst>
              </p:cNvPr>
              <p:cNvSpPr/>
              <p:nvPr/>
            </p:nvSpPr>
            <p:spPr>
              <a:xfrm rot="1018244">
                <a:off x="3312593" y="2049854"/>
                <a:ext cx="680018" cy="369282"/>
              </a:xfrm>
              <a:custGeom>
                <a:avLst/>
                <a:gdLst>
                  <a:gd name="connsiteX0" fmla="*/ 29049 w 1771503"/>
                  <a:gd name="connsiteY0" fmla="*/ 514285 h 962012"/>
                  <a:gd name="connsiteX1" fmla="*/ 11904 w 1771503"/>
                  <a:gd name="connsiteY1" fmla="*/ 444943 h 962012"/>
                  <a:gd name="connsiteX2" fmla="*/ 242885 w 1771503"/>
                  <a:gd name="connsiteY2" fmla="*/ 45940 h 962012"/>
                  <a:gd name="connsiteX3" fmla="*/ 361091 w 1771503"/>
                  <a:gd name="connsiteY3" fmla="*/ 27938 h 962012"/>
                  <a:gd name="connsiteX4" fmla="*/ 1771457 w 1771503"/>
                  <a:gd name="connsiteY4" fmla="*/ 875758 h 962012"/>
                  <a:gd name="connsiteX5" fmla="*/ 1681732 w 1771503"/>
                  <a:gd name="connsiteY5" fmla="*/ 961769 h 962012"/>
                  <a:gd name="connsiteX6" fmla="*/ 1093658 w 1771503"/>
                  <a:gd name="connsiteY6" fmla="*/ 820513 h 962012"/>
                  <a:gd name="connsiteX7" fmla="*/ 845723 w 1771503"/>
                  <a:gd name="connsiteY7" fmla="*/ 726121 h 962012"/>
                  <a:gd name="connsiteX8" fmla="*/ 688084 w 1771503"/>
                  <a:gd name="connsiteY8" fmla="*/ 819656 h 962012"/>
                  <a:gd name="connsiteX9" fmla="*/ 607407 w 1771503"/>
                  <a:gd name="connsiteY9" fmla="*/ 853184 h 962012"/>
                  <a:gd name="connsiteX10" fmla="*/ 29049 w 1771503"/>
                  <a:gd name="connsiteY10" fmla="*/ 514285 h 962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71503" h="962012">
                    <a:moveTo>
                      <a:pt x="29049" y="514285"/>
                    </a:moveTo>
                    <a:cubicBezTo>
                      <a:pt x="-6289" y="494472"/>
                      <a:pt x="-6003" y="480185"/>
                      <a:pt x="11904" y="444943"/>
                    </a:cubicBezTo>
                    <a:cubicBezTo>
                      <a:pt x="19524" y="429893"/>
                      <a:pt x="242028" y="47083"/>
                      <a:pt x="242885" y="45940"/>
                    </a:cubicBezTo>
                    <a:cubicBezTo>
                      <a:pt x="283367" y="-12829"/>
                      <a:pt x="288701" y="-11114"/>
                      <a:pt x="361091" y="27938"/>
                    </a:cubicBezTo>
                    <a:cubicBezTo>
                      <a:pt x="816386" y="296067"/>
                      <a:pt x="1779172" y="843278"/>
                      <a:pt x="1771457" y="875758"/>
                    </a:cubicBezTo>
                    <a:cubicBezTo>
                      <a:pt x="1758979" y="928241"/>
                      <a:pt x="1719070" y="965388"/>
                      <a:pt x="1681732" y="961769"/>
                    </a:cubicBezTo>
                    <a:cubicBezTo>
                      <a:pt x="1479230" y="941957"/>
                      <a:pt x="1282444" y="898332"/>
                      <a:pt x="1093658" y="820513"/>
                    </a:cubicBezTo>
                    <a:cubicBezTo>
                      <a:pt x="1011934" y="786795"/>
                      <a:pt x="932019" y="747838"/>
                      <a:pt x="845723" y="726121"/>
                    </a:cubicBezTo>
                    <a:cubicBezTo>
                      <a:pt x="755616" y="703546"/>
                      <a:pt x="711992" y="729740"/>
                      <a:pt x="688084" y="819656"/>
                    </a:cubicBezTo>
                    <a:cubicBezTo>
                      <a:pt x="669320" y="890331"/>
                      <a:pt x="669415" y="890236"/>
                      <a:pt x="607407" y="853184"/>
                    </a:cubicBezTo>
                    <a:cubicBezTo>
                      <a:pt x="585690" y="840230"/>
                      <a:pt x="136777" y="574578"/>
                      <a:pt x="29049" y="514285"/>
                    </a:cubicBezTo>
                    <a:close/>
                  </a:path>
                </a:pathLst>
              </a:custGeom>
              <a:solidFill>
                <a:srgbClr val="FE000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DE1BF0B4-1355-4CD9-A88A-4AFC2070625F}"/>
              </a:ext>
            </a:extLst>
          </p:cNvPr>
          <p:cNvGrpSpPr/>
          <p:nvPr/>
        </p:nvGrpSpPr>
        <p:grpSpPr>
          <a:xfrm>
            <a:off x="9096305" y="4801296"/>
            <a:ext cx="1021715" cy="1941837"/>
            <a:chOff x="483897" y="1891382"/>
            <a:chExt cx="1312731" cy="2494932"/>
          </a:xfrm>
        </p:grpSpPr>
        <p:grpSp>
          <p:nvGrpSpPr>
            <p:cNvPr id="213" name="그룹 212">
              <a:extLst>
                <a:ext uri="{FF2B5EF4-FFF2-40B4-BE49-F238E27FC236}">
                  <a16:creationId xmlns:a16="http://schemas.microsoft.com/office/drawing/2014/main" id="{9C39180C-7208-4F79-A7C9-ED16A66B1E93}"/>
                </a:ext>
              </a:extLst>
            </p:cNvPr>
            <p:cNvGrpSpPr/>
            <p:nvPr/>
          </p:nvGrpSpPr>
          <p:grpSpPr>
            <a:xfrm>
              <a:off x="804562" y="1891382"/>
              <a:ext cx="773813" cy="1001472"/>
              <a:chOff x="819999" y="1371007"/>
              <a:chExt cx="955580" cy="1236716"/>
            </a:xfrm>
          </p:grpSpPr>
          <p:grpSp>
            <p:nvGrpSpPr>
              <p:cNvPr id="221" name="그룹 220">
                <a:extLst>
                  <a:ext uri="{FF2B5EF4-FFF2-40B4-BE49-F238E27FC236}">
                    <a16:creationId xmlns:a16="http://schemas.microsoft.com/office/drawing/2014/main" id="{C8A71C92-657B-4289-922E-55957F519505}"/>
                  </a:ext>
                </a:extLst>
              </p:cNvPr>
              <p:cNvGrpSpPr/>
              <p:nvPr/>
            </p:nvGrpSpPr>
            <p:grpSpPr>
              <a:xfrm>
                <a:off x="819999" y="2028110"/>
                <a:ext cx="579832" cy="579613"/>
                <a:chOff x="2646027" y="2724840"/>
                <a:chExt cx="756285" cy="756000"/>
              </a:xfrm>
            </p:grpSpPr>
            <p:sp>
              <p:nvSpPr>
                <p:cNvPr id="232" name="자유형: 도형 231">
                  <a:extLst>
                    <a:ext uri="{FF2B5EF4-FFF2-40B4-BE49-F238E27FC236}">
                      <a16:creationId xmlns:a16="http://schemas.microsoft.com/office/drawing/2014/main" id="{FA571259-3357-4F99-9547-78F4328AFC9D}"/>
                    </a:ext>
                  </a:extLst>
                </p:cNvPr>
                <p:cNvSpPr/>
                <p:nvPr/>
              </p:nvSpPr>
              <p:spPr>
                <a:xfrm>
                  <a:off x="2646027" y="2724840"/>
                  <a:ext cx="756285" cy="756000"/>
                </a:xfrm>
                <a:custGeom>
                  <a:avLst/>
                  <a:gdLst>
                    <a:gd name="connsiteX0" fmla="*/ 756285 w 756285"/>
                    <a:gd name="connsiteY0" fmla="*/ 378523 h 758097"/>
                    <a:gd name="connsiteX1" fmla="*/ 378905 w 756285"/>
                    <a:gd name="connsiteY1" fmla="*/ 758095 h 758097"/>
                    <a:gd name="connsiteX2" fmla="*/ 0 w 756285"/>
                    <a:gd name="connsiteY2" fmla="*/ 379190 h 758097"/>
                    <a:gd name="connsiteX3" fmla="*/ 378333 w 756285"/>
                    <a:gd name="connsiteY3" fmla="*/ 0 h 758097"/>
                    <a:gd name="connsiteX4" fmla="*/ 756285 w 756285"/>
                    <a:gd name="connsiteY4" fmla="*/ 378523 h 758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56285" h="758097">
                      <a:moveTo>
                        <a:pt x="756285" y="378523"/>
                      </a:moveTo>
                      <a:cubicBezTo>
                        <a:pt x="756380" y="587693"/>
                        <a:pt x="587693" y="757333"/>
                        <a:pt x="378905" y="758095"/>
                      </a:cubicBezTo>
                      <a:cubicBezTo>
                        <a:pt x="171831" y="758857"/>
                        <a:pt x="0" y="587026"/>
                        <a:pt x="0" y="379190"/>
                      </a:cubicBezTo>
                      <a:cubicBezTo>
                        <a:pt x="-95" y="171069"/>
                        <a:pt x="170593" y="95"/>
                        <a:pt x="378333" y="0"/>
                      </a:cubicBezTo>
                      <a:cubicBezTo>
                        <a:pt x="587693" y="0"/>
                        <a:pt x="756190" y="168783"/>
                        <a:pt x="756285" y="378523"/>
                      </a:cubicBezTo>
                      <a:close/>
                    </a:path>
                  </a:pathLst>
                </a:custGeom>
                <a:solidFill>
                  <a:srgbClr val="E9B42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233" name="자유형: 도형 232">
                  <a:extLst>
                    <a:ext uri="{FF2B5EF4-FFF2-40B4-BE49-F238E27FC236}">
                      <a16:creationId xmlns:a16="http://schemas.microsoft.com/office/drawing/2014/main" id="{E09BD2AA-608E-4B1B-B66C-009B2E6E11FD}"/>
                    </a:ext>
                  </a:extLst>
                </p:cNvPr>
                <p:cNvSpPr/>
                <p:nvPr/>
              </p:nvSpPr>
              <p:spPr>
                <a:xfrm>
                  <a:off x="2714569" y="2793240"/>
                  <a:ext cx="619200" cy="619200"/>
                </a:xfrm>
                <a:custGeom>
                  <a:avLst/>
                  <a:gdLst>
                    <a:gd name="connsiteX0" fmla="*/ 756285 w 756285"/>
                    <a:gd name="connsiteY0" fmla="*/ 378523 h 758097"/>
                    <a:gd name="connsiteX1" fmla="*/ 378905 w 756285"/>
                    <a:gd name="connsiteY1" fmla="*/ 758095 h 758097"/>
                    <a:gd name="connsiteX2" fmla="*/ 0 w 756285"/>
                    <a:gd name="connsiteY2" fmla="*/ 379190 h 758097"/>
                    <a:gd name="connsiteX3" fmla="*/ 378333 w 756285"/>
                    <a:gd name="connsiteY3" fmla="*/ 0 h 758097"/>
                    <a:gd name="connsiteX4" fmla="*/ 756285 w 756285"/>
                    <a:gd name="connsiteY4" fmla="*/ 378523 h 758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56285" h="758097">
                      <a:moveTo>
                        <a:pt x="756285" y="378523"/>
                      </a:moveTo>
                      <a:cubicBezTo>
                        <a:pt x="756380" y="587693"/>
                        <a:pt x="587693" y="757333"/>
                        <a:pt x="378905" y="758095"/>
                      </a:cubicBezTo>
                      <a:cubicBezTo>
                        <a:pt x="171831" y="758857"/>
                        <a:pt x="0" y="587026"/>
                        <a:pt x="0" y="379190"/>
                      </a:cubicBezTo>
                      <a:cubicBezTo>
                        <a:pt x="-95" y="171069"/>
                        <a:pt x="170593" y="95"/>
                        <a:pt x="378333" y="0"/>
                      </a:cubicBezTo>
                      <a:cubicBezTo>
                        <a:pt x="587693" y="0"/>
                        <a:pt x="756190" y="168783"/>
                        <a:pt x="756285" y="378523"/>
                      </a:cubicBezTo>
                      <a:close/>
                    </a:path>
                  </a:pathLst>
                </a:custGeom>
                <a:solidFill>
                  <a:srgbClr val="98711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34" name="자유형: 도형 233">
                  <a:extLst>
                    <a:ext uri="{FF2B5EF4-FFF2-40B4-BE49-F238E27FC236}">
                      <a16:creationId xmlns:a16="http://schemas.microsoft.com/office/drawing/2014/main" id="{864F333E-7D66-4C6D-B5FA-00D786F3AB90}"/>
                    </a:ext>
                  </a:extLst>
                </p:cNvPr>
                <p:cNvSpPr/>
                <p:nvPr/>
              </p:nvSpPr>
              <p:spPr>
                <a:xfrm>
                  <a:off x="2725369" y="2804823"/>
                  <a:ext cx="597600" cy="596034"/>
                </a:xfrm>
                <a:custGeom>
                  <a:avLst/>
                  <a:gdLst>
                    <a:gd name="connsiteX0" fmla="*/ 593035 w 593431"/>
                    <a:gd name="connsiteY0" fmla="*/ 299875 h 596034"/>
                    <a:gd name="connsiteX1" fmla="*/ 295950 w 593431"/>
                    <a:gd name="connsiteY1" fmla="*/ 596007 h 596034"/>
                    <a:gd name="connsiteX2" fmla="*/ 9 w 593431"/>
                    <a:gd name="connsiteY2" fmla="*/ 294541 h 596034"/>
                    <a:gd name="connsiteX3" fmla="*/ 303094 w 593431"/>
                    <a:gd name="connsiteY3" fmla="*/ 28 h 596034"/>
                    <a:gd name="connsiteX4" fmla="*/ 593035 w 593431"/>
                    <a:gd name="connsiteY4" fmla="*/ 299875 h 596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3431" h="596034">
                      <a:moveTo>
                        <a:pt x="593035" y="299875"/>
                      </a:moveTo>
                      <a:cubicBezTo>
                        <a:pt x="592559" y="469134"/>
                        <a:pt x="456637" y="598198"/>
                        <a:pt x="295950" y="596007"/>
                      </a:cubicBezTo>
                      <a:cubicBezTo>
                        <a:pt x="128882" y="593721"/>
                        <a:pt x="-1229" y="445417"/>
                        <a:pt x="9" y="294541"/>
                      </a:cubicBezTo>
                      <a:cubicBezTo>
                        <a:pt x="1247" y="136807"/>
                        <a:pt x="143741" y="-2258"/>
                        <a:pt x="303094" y="28"/>
                      </a:cubicBezTo>
                      <a:cubicBezTo>
                        <a:pt x="454542" y="2028"/>
                        <a:pt x="602084" y="126139"/>
                        <a:pt x="593035" y="299875"/>
                      </a:cubicBezTo>
                      <a:close/>
                    </a:path>
                  </a:pathLst>
                </a:custGeom>
                <a:solidFill>
                  <a:srgbClr val="F8C83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235" name="Graphic 57">
                  <a:extLst>
                    <a:ext uri="{FF2B5EF4-FFF2-40B4-BE49-F238E27FC236}">
                      <a16:creationId xmlns:a16="http://schemas.microsoft.com/office/drawing/2014/main" id="{48B27C95-57C0-47DA-8FF3-E65B84FF0377}"/>
                    </a:ext>
                  </a:extLst>
                </p:cNvPr>
                <p:cNvSpPr/>
                <p:nvPr/>
              </p:nvSpPr>
              <p:spPr>
                <a:xfrm>
                  <a:off x="2904214" y="2906762"/>
                  <a:ext cx="239910" cy="392156"/>
                </a:xfrm>
                <a:custGeom>
                  <a:avLst/>
                  <a:gdLst>
                    <a:gd name="connsiteX0" fmla="*/ 168085 w 390860"/>
                    <a:gd name="connsiteY0" fmla="*/ 271149 h 638900"/>
                    <a:gd name="connsiteX1" fmla="*/ 168085 w 390860"/>
                    <a:gd name="connsiteY1" fmla="*/ 104935 h 638900"/>
                    <a:gd name="connsiteX2" fmla="*/ 132025 w 390860"/>
                    <a:gd name="connsiteY2" fmla="*/ 118946 h 638900"/>
                    <a:gd name="connsiteX3" fmla="*/ 88518 w 390860"/>
                    <a:gd name="connsiteY3" fmla="*/ 204265 h 638900"/>
                    <a:gd name="connsiteX4" fmla="*/ 168085 w 390860"/>
                    <a:gd name="connsiteY4" fmla="*/ 271149 h 638900"/>
                    <a:gd name="connsiteX5" fmla="*/ 168085 w 390860"/>
                    <a:gd name="connsiteY5" fmla="*/ 271149 h 638900"/>
                    <a:gd name="connsiteX6" fmla="*/ 221032 w 390860"/>
                    <a:gd name="connsiteY6" fmla="*/ 534408 h 638900"/>
                    <a:gd name="connsiteX7" fmla="*/ 258788 w 390860"/>
                    <a:gd name="connsiteY7" fmla="*/ 519954 h 638900"/>
                    <a:gd name="connsiteX8" fmla="*/ 302295 w 390860"/>
                    <a:gd name="connsiteY8" fmla="*/ 434635 h 638900"/>
                    <a:gd name="connsiteX9" fmla="*/ 221032 w 390860"/>
                    <a:gd name="connsiteY9" fmla="*/ 358607 h 638900"/>
                    <a:gd name="connsiteX10" fmla="*/ 221032 w 390860"/>
                    <a:gd name="connsiteY10" fmla="*/ 534408 h 638900"/>
                    <a:gd name="connsiteX11" fmla="*/ 221032 w 390860"/>
                    <a:gd name="connsiteY11" fmla="*/ 638900 h 638900"/>
                    <a:gd name="connsiteX12" fmla="*/ 168085 w 390860"/>
                    <a:gd name="connsiteY12" fmla="*/ 638900 h 638900"/>
                    <a:gd name="connsiteX13" fmla="*/ 168085 w 390860"/>
                    <a:gd name="connsiteY13" fmla="*/ 608297 h 638900"/>
                    <a:gd name="connsiteX14" fmla="*/ 109313 w 390860"/>
                    <a:gd name="connsiteY14" fmla="*/ 593328 h 638900"/>
                    <a:gd name="connsiteX15" fmla="*/ 27 w 390860"/>
                    <a:gd name="connsiteY15" fmla="*/ 452333 h 638900"/>
                    <a:gd name="connsiteX16" fmla="*/ 87485 w 390860"/>
                    <a:gd name="connsiteY16" fmla="*/ 450047 h 638900"/>
                    <a:gd name="connsiteX17" fmla="*/ 147806 w 390860"/>
                    <a:gd name="connsiteY17" fmla="*/ 527919 h 638900"/>
                    <a:gd name="connsiteX18" fmla="*/ 168011 w 390860"/>
                    <a:gd name="connsiteY18" fmla="*/ 533965 h 638900"/>
                    <a:gd name="connsiteX19" fmla="*/ 168011 w 390860"/>
                    <a:gd name="connsiteY19" fmla="*/ 344375 h 638900"/>
                    <a:gd name="connsiteX20" fmla="*/ 1797 w 390860"/>
                    <a:gd name="connsiteY20" fmla="*/ 213188 h 638900"/>
                    <a:gd name="connsiteX21" fmla="*/ 80627 w 390860"/>
                    <a:gd name="connsiteY21" fmla="*/ 59878 h 638900"/>
                    <a:gd name="connsiteX22" fmla="*/ 168011 w 390860"/>
                    <a:gd name="connsiteY22" fmla="*/ 30529 h 638900"/>
                    <a:gd name="connsiteX23" fmla="*/ 168011 w 390860"/>
                    <a:gd name="connsiteY23" fmla="*/ 0 h 638900"/>
                    <a:gd name="connsiteX24" fmla="*/ 220958 w 390860"/>
                    <a:gd name="connsiteY24" fmla="*/ 0 h 638900"/>
                    <a:gd name="connsiteX25" fmla="*/ 220958 w 390860"/>
                    <a:gd name="connsiteY25" fmla="*/ 30382 h 638900"/>
                    <a:gd name="connsiteX26" fmla="*/ 281427 w 390860"/>
                    <a:gd name="connsiteY26" fmla="*/ 45572 h 638900"/>
                    <a:gd name="connsiteX27" fmla="*/ 390712 w 390860"/>
                    <a:gd name="connsiteY27" fmla="*/ 186567 h 638900"/>
                    <a:gd name="connsiteX28" fmla="*/ 303254 w 390860"/>
                    <a:gd name="connsiteY28" fmla="*/ 188853 h 638900"/>
                    <a:gd name="connsiteX29" fmla="*/ 242933 w 390860"/>
                    <a:gd name="connsiteY29" fmla="*/ 110982 h 638900"/>
                    <a:gd name="connsiteX30" fmla="*/ 221032 w 390860"/>
                    <a:gd name="connsiteY30" fmla="*/ 104566 h 638900"/>
                    <a:gd name="connsiteX31" fmla="*/ 221032 w 390860"/>
                    <a:gd name="connsiteY31" fmla="*/ 281989 h 638900"/>
                    <a:gd name="connsiteX32" fmla="*/ 388942 w 390860"/>
                    <a:gd name="connsiteY32" fmla="*/ 424459 h 638900"/>
                    <a:gd name="connsiteX33" fmla="*/ 310112 w 390860"/>
                    <a:gd name="connsiteY33" fmla="*/ 578948 h 638900"/>
                    <a:gd name="connsiteX34" fmla="*/ 221032 w 390860"/>
                    <a:gd name="connsiteY34" fmla="*/ 608445 h 638900"/>
                    <a:gd name="connsiteX35" fmla="*/ 221032 w 390860"/>
                    <a:gd name="connsiteY35" fmla="*/ 638900 h 638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390860" h="638900">
                      <a:moveTo>
                        <a:pt x="168085" y="271149"/>
                      </a:moveTo>
                      <a:lnTo>
                        <a:pt x="168085" y="104935"/>
                      </a:lnTo>
                      <a:cubicBezTo>
                        <a:pt x="155328" y="107589"/>
                        <a:pt x="143087" y="112309"/>
                        <a:pt x="132025" y="118946"/>
                      </a:cubicBezTo>
                      <a:cubicBezTo>
                        <a:pt x="99653" y="138487"/>
                        <a:pt x="82913" y="171303"/>
                        <a:pt x="88518" y="204265"/>
                      </a:cubicBezTo>
                      <a:cubicBezTo>
                        <a:pt x="95302" y="247257"/>
                        <a:pt x="127085" y="261784"/>
                        <a:pt x="168085" y="271149"/>
                      </a:cubicBezTo>
                      <a:lnTo>
                        <a:pt x="168085" y="271149"/>
                      </a:lnTo>
                      <a:close/>
                      <a:moveTo>
                        <a:pt x="221032" y="534408"/>
                      </a:moveTo>
                      <a:cubicBezTo>
                        <a:pt x="234453" y="531753"/>
                        <a:pt x="247210" y="526960"/>
                        <a:pt x="258788" y="519954"/>
                      </a:cubicBezTo>
                      <a:cubicBezTo>
                        <a:pt x="291160" y="500413"/>
                        <a:pt x="307900" y="467598"/>
                        <a:pt x="302295" y="434635"/>
                      </a:cubicBezTo>
                      <a:cubicBezTo>
                        <a:pt x="291603" y="390685"/>
                        <a:pt x="260115" y="371217"/>
                        <a:pt x="221032" y="358607"/>
                      </a:cubicBezTo>
                      <a:lnTo>
                        <a:pt x="221032" y="534408"/>
                      </a:lnTo>
                      <a:close/>
                      <a:moveTo>
                        <a:pt x="221032" y="638900"/>
                      </a:moveTo>
                      <a:lnTo>
                        <a:pt x="168085" y="638900"/>
                      </a:lnTo>
                      <a:lnTo>
                        <a:pt x="168085" y="608297"/>
                      </a:lnTo>
                      <a:cubicBezTo>
                        <a:pt x="147954" y="606011"/>
                        <a:pt x="128117" y="600997"/>
                        <a:pt x="109313" y="593328"/>
                      </a:cubicBezTo>
                      <a:cubicBezTo>
                        <a:pt x="44346" y="566781"/>
                        <a:pt x="2313" y="512507"/>
                        <a:pt x="27" y="452333"/>
                      </a:cubicBezTo>
                      <a:lnTo>
                        <a:pt x="87485" y="450047"/>
                      </a:lnTo>
                      <a:cubicBezTo>
                        <a:pt x="88739" y="483305"/>
                        <a:pt x="111967" y="513244"/>
                        <a:pt x="147806" y="527919"/>
                      </a:cubicBezTo>
                      <a:cubicBezTo>
                        <a:pt x="154369" y="530573"/>
                        <a:pt x="161080" y="532638"/>
                        <a:pt x="168011" y="533965"/>
                      </a:cubicBezTo>
                      <a:lnTo>
                        <a:pt x="168011" y="344375"/>
                      </a:lnTo>
                      <a:cubicBezTo>
                        <a:pt x="98915" y="327783"/>
                        <a:pt x="25026" y="308831"/>
                        <a:pt x="1797" y="213188"/>
                      </a:cubicBezTo>
                      <a:cubicBezTo>
                        <a:pt x="-7937" y="153899"/>
                        <a:pt x="22371" y="95053"/>
                        <a:pt x="80627" y="59878"/>
                      </a:cubicBezTo>
                      <a:cubicBezTo>
                        <a:pt x="106953" y="44024"/>
                        <a:pt x="136966" y="34143"/>
                        <a:pt x="168011" y="30529"/>
                      </a:cubicBezTo>
                      <a:lnTo>
                        <a:pt x="168011" y="0"/>
                      </a:lnTo>
                      <a:lnTo>
                        <a:pt x="220958" y="0"/>
                      </a:lnTo>
                      <a:lnTo>
                        <a:pt x="220958" y="30382"/>
                      </a:lnTo>
                      <a:cubicBezTo>
                        <a:pt x="241679" y="32594"/>
                        <a:pt x="262106" y="37682"/>
                        <a:pt x="281427" y="45572"/>
                      </a:cubicBezTo>
                      <a:cubicBezTo>
                        <a:pt x="346393" y="72120"/>
                        <a:pt x="388426" y="126394"/>
                        <a:pt x="390712" y="186567"/>
                      </a:cubicBezTo>
                      <a:lnTo>
                        <a:pt x="303254" y="188853"/>
                      </a:lnTo>
                      <a:cubicBezTo>
                        <a:pt x="302001" y="155596"/>
                        <a:pt x="278772" y="125656"/>
                        <a:pt x="242933" y="110982"/>
                      </a:cubicBezTo>
                      <a:cubicBezTo>
                        <a:pt x="235854" y="108106"/>
                        <a:pt x="228553" y="105894"/>
                        <a:pt x="221032" y="104566"/>
                      </a:cubicBezTo>
                      <a:lnTo>
                        <a:pt x="221032" y="281989"/>
                      </a:lnTo>
                      <a:cubicBezTo>
                        <a:pt x="287547" y="295631"/>
                        <a:pt x="359814" y="319007"/>
                        <a:pt x="388942" y="424459"/>
                      </a:cubicBezTo>
                      <a:cubicBezTo>
                        <a:pt x="399045" y="484116"/>
                        <a:pt x="368737" y="543552"/>
                        <a:pt x="310112" y="578948"/>
                      </a:cubicBezTo>
                      <a:cubicBezTo>
                        <a:pt x="283344" y="595097"/>
                        <a:pt x="252667" y="605053"/>
                        <a:pt x="221032" y="608445"/>
                      </a:cubicBezTo>
                      <a:lnTo>
                        <a:pt x="221032" y="638900"/>
                      </a:lnTo>
                      <a:close/>
                    </a:path>
                  </a:pathLst>
                </a:custGeom>
                <a:solidFill>
                  <a:srgbClr val="98711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2" name="그룹 221">
                <a:extLst>
                  <a:ext uri="{FF2B5EF4-FFF2-40B4-BE49-F238E27FC236}">
                    <a16:creationId xmlns:a16="http://schemas.microsoft.com/office/drawing/2014/main" id="{2AFE4394-6DB1-4C2B-8332-97C0C672D968}"/>
                  </a:ext>
                </a:extLst>
              </p:cNvPr>
              <p:cNvGrpSpPr/>
              <p:nvPr/>
            </p:nvGrpSpPr>
            <p:grpSpPr>
              <a:xfrm>
                <a:off x="1195747" y="1902300"/>
                <a:ext cx="579832" cy="579613"/>
                <a:chOff x="2646027" y="2724840"/>
                <a:chExt cx="756285" cy="756000"/>
              </a:xfrm>
            </p:grpSpPr>
            <p:sp>
              <p:nvSpPr>
                <p:cNvPr id="228" name="자유형: 도형 227">
                  <a:extLst>
                    <a:ext uri="{FF2B5EF4-FFF2-40B4-BE49-F238E27FC236}">
                      <a16:creationId xmlns:a16="http://schemas.microsoft.com/office/drawing/2014/main" id="{91308EB7-61B8-4F07-97F9-F68FC36C431D}"/>
                    </a:ext>
                  </a:extLst>
                </p:cNvPr>
                <p:cNvSpPr/>
                <p:nvPr/>
              </p:nvSpPr>
              <p:spPr>
                <a:xfrm>
                  <a:off x="2646027" y="2724840"/>
                  <a:ext cx="756285" cy="756000"/>
                </a:xfrm>
                <a:custGeom>
                  <a:avLst/>
                  <a:gdLst>
                    <a:gd name="connsiteX0" fmla="*/ 756285 w 756285"/>
                    <a:gd name="connsiteY0" fmla="*/ 378523 h 758097"/>
                    <a:gd name="connsiteX1" fmla="*/ 378905 w 756285"/>
                    <a:gd name="connsiteY1" fmla="*/ 758095 h 758097"/>
                    <a:gd name="connsiteX2" fmla="*/ 0 w 756285"/>
                    <a:gd name="connsiteY2" fmla="*/ 379190 h 758097"/>
                    <a:gd name="connsiteX3" fmla="*/ 378333 w 756285"/>
                    <a:gd name="connsiteY3" fmla="*/ 0 h 758097"/>
                    <a:gd name="connsiteX4" fmla="*/ 756285 w 756285"/>
                    <a:gd name="connsiteY4" fmla="*/ 378523 h 758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56285" h="758097">
                      <a:moveTo>
                        <a:pt x="756285" y="378523"/>
                      </a:moveTo>
                      <a:cubicBezTo>
                        <a:pt x="756380" y="587693"/>
                        <a:pt x="587693" y="757333"/>
                        <a:pt x="378905" y="758095"/>
                      </a:cubicBezTo>
                      <a:cubicBezTo>
                        <a:pt x="171831" y="758857"/>
                        <a:pt x="0" y="587026"/>
                        <a:pt x="0" y="379190"/>
                      </a:cubicBezTo>
                      <a:cubicBezTo>
                        <a:pt x="-95" y="171069"/>
                        <a:pt x="170593" y="95"/>
                        <a:pt x="378333" y="0"/>
                      </a:cubicBezTo>
                      <a:cubicBezTo>
                        <a:pt x="587693" y="0"/>
                        <a:pt x="756190" y="168783"/>
                        <a:pt x="756285" y="378523"/>
                      </a:cubicBezTo>
                      <a:close/>
                    </a:path>
                  </a:pathLst>
                </a:custGeom>
                <a:solidFill>
                  <a:srgbClr val="E9B42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229" name="자유형: 도형 228">
                  <a:extLst>
                    <a:ext uri="{FF2B5EF4-FFF2-40B4-BE49-F238E27FC236}">
                      <a16:creationId xmlns:a16="http://schemas.microsoft.com/office/drawing/2014/main" id="{9EB106C1-7996-4137-BF4B-75772C44469C}"/>
                    </a:ext>
                  </a:extLst>
                </p:cNvPr>
                <p:cNvSpPr/>
                <p:nvPr/>
              </p:nvSpPr>
              <p:spPr>
                <a:xfrm>
                  <a:off x="2714569" y="2793240"/>
                  <a:ext cx="619200" cy="619200"/>
                </a:xfrm>
                <a:custGeom>
                  <a:avLst/>
                  <a:gdLst>
                    <a:gd name="connsiteX0" fmla="*/ 756285 w 756285"/>
                    <a:gd name="connsiteY0" fmla="*/ 378523 h 758097"/>
                    <a:gd name="connsiteX1" fmla="*/ 378905 w 756285"/>
                    <a:gd name="connsiteY1" fmla="*/ 758095 h 758097"/>
                    <a:gd name="connsiteX2" fmla="*/ 0 w 756285"/>
                    <a:gd name="connsiteY2" fmla="*/ 379190 h 758097"/>
                    <a:gd name="connsiteX3" fmla="*/ 378333 w 756285"/>
                    <a:gd name="connsiteY3" fmla="*/ 0 h 758097"/>
                    <a:gd name="connsiteX4" fmla="*/ 756285 w 756285"/>
                    <a:gd name="connsiteY4" fmla="*/ 378523 h 758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56285" h="758097">
                      <a:moveTo>
                        <a:pt x="756285" y="378523"/>
                      </a:moveTo>
                      <a:cubicBezTo>
                        <a:pt x="756380" y="587693"/>
                        <a:pt x="587693" y="757333"/>
                        <a:pt x="378905" y="758095"/>
                      </a:cubicBezTo>
                      <a:cubicBezTo>
                        <a:pt x="171831" y="758857"/>
                        <a:pt x="0" y="587026"/>
                        <a:pt x="0" y="379190"/>
                      </a:cubicBezTo>
                      <a:cubicBezTo>
                        <a:pt x="-95" y="171069"/>
                        <a:pt x="170593" y="95"/>
                        <a:pt x="378333" y="0"/>
                      </a:cubicBezTo>
                      <a:cubicBezTo>
                        <a:pt x="587693" y="0"/>
                        <a:pt x="756190" y="168783"/>
                        <a:pt x="756285" y="378523"/>
                      </a:cubicBezTo>
                      <a:close/>
                    </a:path>
                  </a:pathLst>
                </a:custGeom>
                <a:solidFill>
                  <a:srgbClr val="98711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30" name="자유형: 도형 229">
                  <a:extLst>
                    <a:ext uri="{FF2B5EF4-FFF2-40B4-BE49-F238E27FC236}">
                      <a16:creationId xmlns:a16="http://schemas.microsoft.com/office/drawing/2014/main" id="{C48026C8-C9A1-41F0-B2E7-987A327054EF}"/>
                    </a:ext>
                  </a:extLst>
                </p:cNvPr>
                <p:cNvSpPr/>
                <p:nvPr/>
              </p:nvSpPr>
              <p:spPr>
                <a:xfrm>
                  <a:off x="2725369" y="2804823"/>
                  <a:ext cx="597600" cy="596034"/>
                </a:xfrm>
                <a:custGeom>
                  <a:avLst/>
                  <a:gdLst>
                    <a:gd name="connsiteX0" fmla="*/ 593035 w 593431"/>
                    <a:gd name="connsiteY0" fmla="*/ 299875 h 596034"/>
                    <a:gd name="connsiteX1" fmla="*/ 295950 w 593431"/>
                    <a:gd name="connsiteY1" fmla="*/ 596007 h 596034"/>
                    <a:gd name="connsiteX2" fmla="*/ 9 w 593431"/>
                    <a:gd name="connsiteY2" fmla="*/ 294541 h 596034"/>
                    <a:gd name="connsiteX3" fmla="*/ 303094 w 593431"/>
                    <a:gd name="connsiteY3" fmla="*/ 28 h 596034"/>
                    <a:gd name="connsiteX4" fmla="*/ 593035 w 593431"/>
                    <a:gd name="connsiteY4" fmla="*/ 299875 h 596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3431" h="596034">
                      <a:moveTo>
                        <a:pt x="593035" y="299875"/>
                      </a:moveTo>
                      <a:cubicBezTo>
                        <a:pt x="592559" y="469134"/>
                        <a:pt x="456637" y="598198"/>
                        <a:pt x="295950" y="596007"/>
                      </a:cubicBezTo>
                      <a:cubicBezTo>
                        <a:pt x="128882" y="593721"/>
                        <a:pt x="-1229" y="445417"/>
                        <a:pt x="9" y="294541"/>
                      </a:cubicBezTo>
                      <a:cubicBezTo>
                        <a:pt x="1247" y="136807"/>
                        <a:pt x="143741" y="-2258"/>
                        <a:pt x="303094" y="28"/>
                      </a:cubicBezTo>
                      <a:cubicBezTo>
                        <a:pt x="454542" y="2028"/>
                        <a:pt x="602084" y="126139"/>
                        <a:pt x="593035" y="299875"/>
                      </a:cubicBezTo>
                      <a:close/>
                    </a:path>
                  </a:pathLst>
                </a:custGeom>
                <a:solidFill>
                  <a:srgbClr val="F8C83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231" name="Graphic 57">
                  <a:extLst>
                    <a:ext uri="{FF2B5EF4-FFF2-40B4-BE49-F238E27FC236}">
                      <a16:creationId xmlns:a16="http://schemas.microsoft.com/office/drawing/2014/main" id="{1384059F-B9C3-440C-A368-1DD8C0E784D5}"/>
                    </a:ext>
                  </a:extLst>
                </p:cNvPr>
                <p:cNvSpPr/>
                <p:nvPr/>
              </p:nvSpPr>
              <p:spPr>
                <a:xfrm>
                  <a:off x="2904214" y="2906762"/>
                  <a:ext cx="239910" cy="392156"/>
                </a:xfrm>
                <a:custGeom>
                  <a:avLst/>
                  <a:gdLst>
                    <a:gd name="connsiteX0" fmla="*/ 168085 w 390860"/>
                    <a:gd name="connsiteY0" fmla="*/ 271149 h 638900"/>
                    <a:gd name="connsiteX1" fmla="*/ 168085 w 390860"/>
                    <a:gd name="connsiteY1" fmla="*/ 104935 h 638900"/>
                    <a:gd name="connsiteX2" fmla="*/ 132025 w 390860"/>
                    <a:gd name="connsiteY2" fmla="*/ 118946 h 638900"/>
                    <a:gd name="connsiteX3" fmla="*/ 88518 w 390860"/>
                    <a:gd name="connsiteY3" fmla="*/ 204265 h 638900"/>
                    <a:gd name="connsiteX4" fmla="*/ 168085 w 390860"/>
                    <a:gd name="connsiteY4" fmla="*/ 271149 h 638900"/>
                    <a:gd name="connsiteX5" fmla="*/ 168085 w 390860"/>
                    <a:gd name="connsiteY5" fmla="*/ 271149 h 638900"/>
                    <a:gd name="connsiteX6" fmla="*/ 221032 w 390860"/>
                    <a:gd name="connsiteY6" fmla="*/ 534408 h 638900"/>
                    <a:gd name="connsiteX7" fmla="*/ 258788 w 390860"/>
                    <a:gd name="connsiteY7" fmla="*/ 519954 h 638900"/>
                    <a:gd name="connsiteX8" fmla="*/ 302295 w 390860"/>
                    <a:gd name="connsiteY8" fmla="*/ 434635 h 638900"/>
                    <a:gd name="connsiteX9" fmla="*/ 221032 w 390860"/>
                    <a:gd name="connsiteY9" fmla="*/ 358607 h 638900"/>
                    <a:gd name="connsiteX10" fmla="*/ 221032 w 390860"/>
                    <a:gd name="connsiteY10" fmla="*/ 534408 h 638900"/>
                    <a:gd name="connsiteX11" fmla="*/ 221032 w 390860"/>
                    <a:gd name="connsiteY11" fmla="*/ 638900 h 638900"/>
                    <a:gd name="connsiteX12" fmla="*/ 168085 w 390860"/>
                    <a:gd name="connsiteY12" fmla="*/ 638900 h 638900"/>
                    <a:gd name="connsiteX13" fmla="*/ 168085 w 390860"/>
                    <a:gd name="connsiteY13" fmla="*/ 608297 h 638900"/>
                    <a:gd name="connsiteX14" fmla="*/ 109313 w 390860"/>
                    <a:gd name="connsiteY14" fmla="*/ 593328 h 638900"/>
                    <a:gd name="connsiteX15" fmla="*/ 27 w 390860"/>
                    <a:gd name="connsiteY15" fmla="*/ 452333 h 638900"/>
                    <a:gd name="connsiteX16" fmla="*/ 87485 w 390860"/>
                    <a:gd name="connsiteY16" fmla="*/ 450047 h 638900"/>
                    <a:gd name="connsiteX17" fmla="*/ 147806 w 390860"/>
                    <a:gd name="connsiteY17" fmla="*/ 527919 h 638900"/>
                    <a:gd name="connsiteX18" fmla="*/ 168011 w 390860"/>
                    <a:gd name="connsiteY18" fmla="*/ 533965 h 638900"/>
                    <a:gd name="connsiteX19" fmla="*/ 168011 w 390860"/>
                    <a:gd name="connsiteY19" fmla="*/ 344375 h 638900"/>
                    <a:gd name="connsiteX20" fmla="*/ 1797 w 390860"/>
                    <a:gd name="connsiteY20" fmla="*/ 213188 h 638900"/>
                    <a:gd name="connsiteX21" fmla="*/ 80627 w 390860"/>
                    <a:gd name="connsiteY21" fmla="*/ 59878 h 638900"/>
                    <a:gd name="connsiteX22" fmla="*/ 168011 w 390860"/>
                    <a:gd name="connsiteY22" fmla="*/ 30529 h 638900"/>
                    <a:gd name="connsiteX23" fmla="*/ 168011 w 390860"/>
                    <a:gd name="connsiteY23" fmla="*/ 0 h 638900"/>
                    <a:gd name="connsiteX24" fmla="*/ 220958 w 390860"/>
                    <a:gd name="connsiteY24" fmla="*/ 0 h 638900"/>
                    <a:gd name="connsiteX25" fmla="*/ 220958 w 390860"/>
                    <a:gd name="connsiteY25" fmla="*/ 30382 h 638900"/>
                    <a:gd name="connsiteX26" fmla="*/ 281427 w 390860"/>
                    <a:gd name="connsiteY26" fmla="*/ 45572 h 638900"/>
                    <a:gd name="connsiteX27" fmla="*/ 390712 w 390860"/>
                    <a:gd name="connsiteY27" fmla="*/ 186567 h 638900"/>
                    <a:gd name="connsiteX28" fmla="*/ 303254 w 390860"/>
                    <a:gd name="connsiteY28" fmla="*/ 188853 h 638900"/>
                    <a:gd name="connsiteX29" fmla="*/ 242933 w 390860"/>
                    <a:gd name="connsiteY29" fmla="*/ 110982 h 638900"/>
                    <a:gd name="connsiteX30" fmla="*/ 221032 w 390860"/>
                    <a:gd name="connsiteY30" fmla="*/ 104566 h 638900"/>
                    <a:gd name="connsiteX31" fmla="*/ 221032 w 390860"/>
                    <a:gd name="connsiteY31" fmla="*/ 281989 h 638900"/>
                    <a:gd name="connsiteX32" fmla="*/ 388942 w 390860"/>
                    <a:gd name="connsiteY32" fmla="*/ 424459 h 638900"/>
                    <a:gd name="connsiteX33" fmla="*/ 310112 w 390860"/>
                    <a:gd name="connsiteY33" fmla="*/ 578948 h 638900"/>
                    <a:gd name="connsiteX34" fmla="*/ 221032 w 390860"/>
                    <a:gd name="connsiteY34" fmla="*/ 608445 h 638900"/>
                    <a:gd name="connsiteX35" fmla="*/ 221032 w 390860"/>
                    <a:gd name="connsiteY35" fmla="*/ 638900 h 638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390860" h="638900">
                      <a:moveTo>
                        <a:pt x="168085" y="271149"/>
                      </a:moveTo>
                      <a:lnTo>
                        <a:pt x="168085" y="104935"/>
                      </a:lnTo>
                      <a:cubicBezTo>
                        <a:pt x="155328" y="107589"/>
                        <a:pt x="143087" y="112309"/>
                        <a:pt x="132025" y="118946"/>
                      </a:cubicBezTo>
                      <a:cubicBezTo>
                        <a:pt x="99653" y="138487"/>
                        <a:pt x="82913" y="171303"/>
                        <a:pt x="88518" y="204265"/>
                      </a:cubicBezTo>
                      <a:cubicBezTo>
                        <a:pt x="95302" y="247257"/>
                        <a:pt x="127085" y="261784"/>
                        <a:pt x="168085" y="271149"/>
                      </a:cubicBezTo>
                      <a:lnTo>
                        <a:pt x="168085" y="271149"/>
                      </a:lnTo>
                      <a:close/>
                      <a:moveTo>
                        <a:pt x="221032" y="534408"/>
                      </a:moveTo>
                      <a:cubicBezTo>
                        <a:pt x="234453" y="531753"/>
                        <a:pt x="247210" y="526960"/>
                        <a:pt x="258788" y="519954"/>
                      </a:cubicBezTo>
                      <a:cubicBezTo>
                        <a:pt x="291160" y="500413"/>
                        <a:pt x="307900" y="467598"/>
                        <a:pt x="302295" y="434635"/>
                      </a:cubicBezTo>
                      <a:cubicBezTo>
                        <a:pt x="291603" y="390685"/>
                        <a:pt x="260115" y="371217"/>
                        <a:pt x="221032" y="358607"/>
                      </a:cubicBezTo>
                      <a:lnTo>
                        <a:pt x="221032" y="534408"/>
                      </a:lnTo>
                      <a:close/>
                      <a:moveTo>
                        <a:pt x="221032" y="638900"/>
                      </a:moveTo>
                      <a:lnTo>
                        <a:pt x="168085" y="638900"/>
                      </a:lnTo>
                      <a:lnTo>
                        <a:pt x="168085" y="608297"/>
                      </a:lnTo>
                      <a:cubicBezTo>
                        <a:pt x="147954" y="606011"/>
                        <a:pt x="128117" y="600997"/>
                        <a:pt x="109313" y="593328"/>
                      </a:cubicBezTo>
                      <a:cubicBezTo>
                        <a:pt x="44346" y="566781"/>
                        <a:pt x="2313" y="512507"/>
                        <a:pt x="27" y="452333"/>
                      </a:cubicBezTo>
                      <a:lnTo>
                        <a:pt x="87485" y="450047"/>
                      </a:lnTo>
                      <a:cubicBezTo>
                        <a:pt x="88739" y="483305"/>
                        <a:pt x="111967" y="513244"/>
                        <a:pt x="147806" y="527919"/>
                      </a:cubicBezTo>
                      <a:cubicBezTo>
                        <a:pt x="154369" y="530573"/>
                        <a:pt x="161080" y="532638"/>
                        <a:pt x="168011" y="533965"/>
                      </a:cubicBezTo>
                      <a:lnTo>
                        <a:pt x="168011" y="344375"/>
                      </a:lnTo>
                      <a:cubicBezTo>
                        <a:pt x="98915" y="327783"/>
                        <a:pt x="25026" y="308831"/>
                        <a:pt x="1797" y="213188"/>
                      </a:cubicBezTo>
                      <a:cubicBezTo>
                        <a:pt x="-7937" y="153899"/>
                        <a:pt x="22371" y="95053"/>
                        <a:pt x="80627" y="59878"/>
                      </a:cubicBezTo>
                      <a:cubicBezTo>
                        <a:pt x="106953" y="44024"/>
                        <a:pt x="136966" y="34143"/>
                        <a:pt x="168011" y="30529"/>
                      </a:cubicBezTo>
                      <a:lnTo>
                        <a:pt x="168011" y="0"/>
                      </a:lnTo>
                      <a:lnTo>
                        <a:pt x="220958" y="0"/>
                      </a:lnTo>
                      <a:lnTo>
                        <a:pt x="220958" y="30382"/>
                      </a:lnTo>
                      <a:cubicBezTo>
                        <a:pt x="241679" y="32594"/>
                        <a:pt x="262106" y="37682"/>
                        <a:pt x="281427" y="45572"/>
                      </a:cubicBezTo>
                      <a:cubicBezTo>
                        <a:pt x="346393" y="72120"/>
                        <a:pt x="388426" y="126394"/>
                        <a:pt x="390712" y="186567"/>
                      </a:cubicBezTo>
                      <a:lnTo>
                        <a:pt x="303254" y="188853"/>
                      </a:lnTo>
                      <a:cubicBezTo>
                        <a:pt x="302001" y="155596"/>
                        <a:pt x="278772" y="125656"/>
                        <a:pt x="242933" y="110982"/>
                      </a:cubicBezTo>
                      <a:cubicBezTo>
                        <a:pt x="235854" y="108106"/>
                        <a:pt x="228553" y="105894"/>
                        <a:pt x="221032" y="104566"/>
                      </a:cubicBezTo>
                      <a:lnTo>
                        <a:pt x="221032" y="281989"/>
                      </a:lnTo>
                      <a:cubicBezTo>
                        <a:pt x="287547" y="295631"/>
                        <a:pt x="359814" y="319007"/>
                        <a:pt x="388942" y="424459"/>
                      </a:cubicBezTo>
                      <a:cubicBezTo>
                        <a:pt x="399045" y="484116"/>
                        <a:pt x="368737" y="543552"/>
                        <a:pt x="310112" y="578948"/>
                      </a:cubicBezTo>
                      <a:cubicBezTo>
                        <a:pt x="283344" y="595097"/>
                        <a:pt x="252667" y="605053"/>
                        <a:pt x="221032" y="608445"/>
                      </a:cubicBezTo>
                      <a:lnTo>
                        <a:pt x="221032" y="638900"/>
                      </a:lnTo>
                      <a:close/>
                    </a:path>
                  </a:pathLst>
                </a:custGeom>
                <a:solidFill>
                  <a:srgbClr val="98711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3" name="그룹 222">
                <a:extLst>
                  <a:ext uri="{FF2B5EF4-FFF2-40B4-BE49-F238E27FC236}">
                    <a16:creationId xmlns:a16="http://schemas.microsoft.com/office/drawing/2014/main" id="{9CECE601-80AD-45C6-B6D0-72EE8C88A2EE}"/>
                  </a:ext>
                </a:extLst>
              </p:cNvPr>
              <p:cNvGrpSpPr/>
              <p:nvPr/>
            </p:nvGrpSpPr>
            <p:grpSpPr>
              <a:xfrm>
                <a:off x="865615" y="1371007"/>
                <a:ext cx="579832" cy="579613"/>
                <a:chOff x="2646027" y="2724840"/>
                <a:chExt cx="756285" cy="756000"/>
              </a:xfrm>
            </p:grpSpPr>
            <p:sp>
              <p:nvSpPr>
                <p:cNvPr id="224" name="자유형: 도형 223">
                  <a:extLst>
                    <a:ext uri="{FF2B5EF4-FFF2-40B4-BE49-F238E27FC236}">
                      <a16:creationId xmlns:a16="http://schemas.microsoft.com/office/drawing/2014/main" id="{45CE5B20-2BC7-4863-9193-4F6C4C4BA7FC}"/>
                    </a:ext>
                  </a:extLst>
                </p:cNvPr>
                <p:cNvSpPr/>
                <p:nvPr/>
              </p:nvSpPr>
              <p:spPr>
                <a:xfrm>
                  <a:off x="2646027" y="2724840"/>
                  <a:ext cx="756285" cy="756000"/>
                </a:xfrm>
                <a:custGeom>
                  <a:avLst/>
                  <a:gdLst>
                    <a:gd name="connsiteX0" fmla="*/ 756285 w 756285"/>
                    <a:gd name="connsiteY0" fmla="*/ 378523 h 758097"/>
                    <a:gd name="connsiteX1" fmla="*/ 378905 w 756285"/>
                    <a:gd name="connsiteY1" fmla="*/ 758095 h 758097"/>
                    <a:gd name="connsiteX2" fmla="*/ 0 w 756285"/>
                    <a:gd name="connsiteY2" fmla="*/ 379190 h 758097"/>
                    <a:gd name="connsiteX3" fmla="*/ 378333 w 756285"/>
                    <a:gd name="connsiteY3" fmla="*/ 0 h 758097"/>
                    <a:gd name="connsiteX4" fmla="*/ 756285 w 756285"/>
                    <a:gd name="connsiteY4" fmla="*/ 378523 h 758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56285" h="758097">
                      <a:moveTo>
                        <a:pt x="756285" y="378523"/>
                      </a:moveTo>
                      <a:cubicBezTo>
                        <a:pt x="756380" y="587693"/>
                        <a:pt x="587693" y="757333"/>
                        <a:pt x="378905" y="758095"/>
                      </a:cubicBezTo>
                      <a:cubicBezTo>
                        <a:pt x="171831" y="758857"/>
                        <a:pt x="0" y="587026"/>
                        <a:pt x="0" y="379190"/>
                      </a:cubicBezTo>
                      <a:cubicBezTo>
                        <a:pt x="-95" y="171069"/>
                        <a:pt x="170593" y="95"/>
                        <a:pt x="378333" y="0"/>
                      </a:cubicBezTo>
                      <a:cubicBezTo>
                        <a:pt x="587693" y="0"/>
                        <a:pt x="756190" y="168783"/>
                        <a:pt x="756285" y="378523"/>
                      </a:cubicBezTo>
                      <a:close/>
                    </a:path>
                  </a:pathLst>
                </a:custGeom>
                <a:solidFill>
                  <a:srgbClr val="E9B42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225" name="자유형: 도형 224">
                  <a:extLst>
                    <a:ext uri="{FF2B5EF4-FFF2-40B4-BE49-F238E27FC236}">
                      <a16:creationId xmlns:a16="http://schemas.microsoft.com/office/drawing/2014/main" id="{DDCB8F31-4DAD-4FE4-9FE7-C2119BB88DDC}"/>
                    </a:ext>
                  </a:extLst>
                </p:cNvPr>
                <p:cNvSpPr/>
                <p:nvPr/>
              </p:nvSpPr>
              <p:spPr>
                <a:xfrm>
                  <a:off x="2714569" y="2793240"/>
                  <a:ext cx="619200" cy="619200"/>
                </a:xfrm>
                <a:custGeom>
                  <a:avLst/>
                  <a:gdLst>
                    <a:gd name="connsiteX0" fmla="*/ 756285 w 756285"/>
                    <a:gd name="connsiteY0" fmla="*/ 378523 h 758097"/>
                    <a:gd name="connsiteX1" fmla="*/ 378905 w 756285"/>
                    <a:gd name="connsiteY1" fmla="*/ 758095 h 758097"/>
                    <a:gd name="connsiteX2" fmla="*/ 0 w 756285"/>
                    <a:gd name="connsiteY2" fmla="*/ 379190 h 758097"/>
                    <a:gd name="connsiteX3" fmla="*/ 378333 w 756285"/>
                    <a:gd name="connsiteY3" fmla="*/ 0 h 758097"/>
                    <a:gd name="connsiteX4" fmla="*/ 756285 w 756285"/>
                    <a:gd name="connsiteY4" fmla="*/ 378523 h 758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56285" h="758097">
                      <a:moveTo>
                        <a:pt x="756285" y="378523"/>
                      </a:moveTo>
                      <a:cubicBezTo>
                        <a:pt x="756380" y="587693"/>
                        <a:pt x="587693" y="757333"/>
                        <a:pt x="378905" y="758095"/>
                      </a:cubicBezTo>
                      <a:cubicBezTo>
                        <a:pt x="171831" y="758857"/>
                        <a:pt x="0" y="587026"/>
                        <a:pt x="0" y="379190"/>
                      </a:cubicBezTo>
                      <a:cubicBezTo>
                        <a:pt x="-95" y="171069"/>
                        <a:pt x="170593" y="95"/>
                        <a:pt x="378333" y="0"/>
                      </a:cubicBezTo>
                      <a:cubicBezTo>
                        <a:pt x="587693" y="0"/>
                        <a:pt x="756190" y="168783"/>
                        <a:pt x="756285" y="378523"/>
                      </a:cubicBezTo>
                      <a:close/>
                    </a:path>
                  </a:pathLst>
                </a:custGeom>
                <a:solidFill>
                  <a:srgbClr val="98711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26" name="자유형: 도형 225">
                  <a:extLst>
                    <a:ext uri="{FF2B5EF4-FFF2-40B4-BE49-F238E27FC236}">
                      <a16:creationId xmlns:a16="http://schemas.microsoft.com/office/drawing/2014/main" id="{07C2F530-F8F5-4560-9BFE-8A40BF818AF6}"/>
                    </a:ext>
                  </a:extLst>
                </p:cNvPr>
                <p:cNvSpPr/>
                <p:nvPr/>
              </p:nvSpPr>
              <p:spPr>
                <a:xfrm>
                  <a:off x="2725369" y="2804823"/>
                  <a:ext cx="597600" cy="596034"/>
                </a:xfrm>
                <a:custGeom>
                  <a:avLst/>
                  <a:gdLst>
                    <a:gd name="connsiteX0" fmla="*/ 593035 w 593431"/>
                    <a:gd name="connsiteY0" fmla="*/ 299875 h 596034"/>
                    <a:gd name="connsiteX1" fmla="*/ 295950 w 593431"/>
                    <a:gd name="connsiteY1" fmla="*/ 596007 h 596034"/>
                    <a:gd name="connsiteX2" fmla="*/ 9 w 593431"/>
                    <a:gd name="connsiteY2" fmla="*/ 294541 h 596034"/>
                    <a:gd name="connsiteX3" fmla="*/ 303094 w 593431"/>
                    <a:gd name="connsiteY3" fmla="*/ 28 h 596034"/>
                    <a:gd name="connsiteX4" fmla="*/ 593035 w 593431"/>
                    <a:gd name="connsiteY4" fmla="*/ 299875 h 596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3431" h="596034">
                      <a:moveTo>
                        <a:pt x="593035" y="299875"/>
                      </a:moveTo>
                      <a:cubicBezTo>
                        <a:pt x="592559" y="469134"/>
                        <a:pt x="456637" y="598198"/>
                        <a:pt x="295950" y="596007"/>
                      </a:cubicBezTo>
                      <a:cubicBezTo>
                        <a:pt x="128882" y="593721"/>
                        <a:pt x="-1229" y="445417"/>
                        <a:pt x="9" y="294541"/>
                      </a:cubicBezTo>
                      <a:cubicBezTo>
                        <a:pt x="1247" y="136807"/>
                        <a:pt x="143741" y="-2258"/>
                        <a:pt x="303094" y="28"/>
                      </a:cubicBezTo>
                      <a:cubicBezTo>
                        <a:pt x="454542" y="2028"/>
                        <a:pt x="602084" y="126139"/>
                        <a:pt x="593035" y="299875"/>
                      </a:cubicBezTo>
                      <a:close/>
                    </a:path>
                  </a:pathLst>
                </a:custGeom>
                <a:solidFill>
                  <a:srgbClr val="F8C83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227" name="Graphic 57">
                  <a:extLst>
                    <a:ext uri="{FF2B5EF4-FFF2-40B4-BE49-F238E27FC236}">
                      <a16:creationId xmlns:a16="http://schemas.microsoft.com/office/drawing/2014/main" id="{B84E5E81-814D-4450-A344-69A5C1708F2C}"/>
                    </a:ext>
                  </a:extLst>
                </p:cNvPr>
                <p:cNvSpPr/>
                <p:nvPr/>
              </p:nvSpPr>
              <p:spPr>
                <a:xfrm>
                  <a:off x="2904214" y="2906762"/>
                  <a:ext cx="239910" cy="392156"/>
                </a:xfrm>
                <a:custGeom>
                  <a:avLst/>
                  <a:gdLst>
                    <a:gd name="connsiteX0" fmla="*/ 168085 w 390860"/>
                    <a:gd name="connsiteY0" fmla="*/ 271149 h 638900"/>
                    <a:gd name="connsiteX1" fmla="*/ 168085 w 390860"/>
                    <a:gd name="connsiteY1" fmla="*/ 104935 h 638900"/>
                    <a:gd name="connsiteX2" fmla="*/ 132025 w 390860"/>
                    <a:gd name="connsiteY2" fmla="*/ 118946 h 638900"/>
                    <a:gd name="connsiteX3" fmla="*/ 88518 w 390860"/>
                    <a:gd name="connsiteY3" fmla="*/ 204265 h 638900"/>
                    <a:gd name="connsiteX4" fmla="*/ 168085 w 390860"/>
                    <a:gd name="connsiteY4" fmla="*/ 271149 h 638900"/>
                    <a:gd name="connsiteX5" fmla="*/ 168085 w 390860"/>
                    <a:gd name="connsiteY5" fmla="*/ 271149 h 638900"/>
                    <a:gd name="connsiteX6" fmla="*/ 221032 w 390860"/>
                    <a:gd name="connsiteY6" fmla="*/ 534408 h 638900"/>
                    <a:gd name="connsiteX7" fmla="*/ 258788 w 390860"/>
                    <a:gd name="connsiteY7" fmla="*/ 519954 h 638900"/>
                    <a:gd name="connsiteX8" fmla="*/ 302295 w 390860"/>
                    <a:gd name="connsiteY8" fmla="*/ 434635 h 638900"/>
                    <a:gd name="connsiteX9" fmla="*/ 221032 w 390860"/>
                    <a:gd name="connsiteY9" fmla="*/ 358607 h 638900"/>
                    <a:gd name="connsiteX10" fmla="*/ 221032 w 390860"/>
                    <a:gd name="connsiteY10" fmla="*/ 534408 h 638900"/>
                    <a:gd name="connsiteX11" fmla="*/ 221032 w 390860"/>
                    <a:gd name="connsiteY11" fmla="*/ 638900 h 638900"/>
                    <a:gd name="connsiteX12" fmla="*/ 168085 w 390860"/>
                    <a:gd name="connsiteY12" fmla="*/ 638900 h 638900"/>
                    <a:gd name="connsiteX13" fmla="*/ 168085 w 390860"/>
                    <a:gd name="connsiteY13" fmla="*/ 608297 h 638900"/>
                    <a:gd name="connsiteX14" fmla="*/ 109313 w 390860"/>
                    <a:gd name="connsiteY14" fmla="*/ 593328 h 638900"/>
                    <a:gd name="connsiteX15" fmla="*/ 27 w 390860"/>
                    <a:gd name="connsiteY15" fmla="*/ 452333 h 638900"/>
                    <a:gd name="connsiteX16" fmla="*/ 87485 w 390860"/>
                    <a:gd name="connsiteY16" fmla="*/ 450047 h 638900"/>
                    <a:gd name="connsiteX17" fmla="*/ 147806 w 390860"/>
                    <a:gd name="connsiteY17" fmla="*/ 527919 h 638900"/>
                    <a:gd name="connsiteX18" fmla="*/ 168011 w 390860"/>
                    <a:gd name="connsiteY18" fmla="*/ 533965 h 638900"/>
                    <a:gd name="connsiteX19" fmla="*/ 168011 w 390860"/>
                    <a:gd name="connsiteY19" fmla="*/ 344375 h 638900"/>
                    <a:gd name="connsiteX20" fmla="*/ 1797 w 390860"/>
                    <a:gd name="connsiteY20" fmla="*/ 213188 h 638900"/>
                    <a:gd name="connsiteX21" fmla="*/ 80627 w 390860"/>
                    <a:gd name="connsiteY21" fmla="*/ 59878 h 638900"/>
                    <a:gd name="connsiteX22" fmla="*/ 168011 w 390860"/>
                    <a:gd name="connsiteY22" fmla="*/ 30529 h 638900"/>
                    <a:gd name="connsiteX23" fmla="*/ 168011 w 390860"/>
                    <a:gd name="connsiteY23" fmla="*/ 0 h 638900"/>
                    <a:gd name="connsiteX24" fmla="*/ 220958 w 390860"/>
                    <a:gd name="connsiteY24" fmla="*/ 0 h 638900"/>
                    <a:gd name="connsiteX25" fmla="*/ 220958 w 390860"/>
                    <a:gd name="connsiteY25" fmla="*/ 30382 h 638900"/>
                    <a:gd name="connsiteX26" fmla="*/ 281427 w 390860"/>
                    <a:gd name="connsiteY26" fmla="*/ 45572 h 638900"/>
                    <a:gd name="connsiteX27" fmla="*/ 390712 w 390860"/>
                    <a:gd name="connsiteY27" fmla="*/ 186567 h 638900"/>
                    <a:gd name="connsiteX28" fmla="*/ 303254 w 390860"/>
                    <a:gd name="connsiteY28" fmla="*/ 188853 h 638900"/>
                    <a:gd name="connsiteX29" fmla="*/ 242933 w 390860"/>
                    <a:gd name="connsiteY29" fmla="*/ 110982 h 638900"/>
                    <a:gd name="connsiteX30" fmla="*/ 221032 w 390860"/>
                    <a:gd name="connsiteY30" fmla="*/ 104566 h 638900"/>
                    <a:gd name="connsiteX31" fmla="*/ 221032 w 390860"/>
                    <a:gd name="connsiteY31" fmla="*/ 281989 h 638900"/>
                    <a:gd name="connsiteX32" fmla="*/ 388942 w 390860"/>
                    <a:gd name="connsiteY32" fmla="*/ 424459 h 638900"/>
                    <a:gd name="connsiteX33" fmla="*/ 310112 w 390860"/>
                    <a:gd name="connsiteY33" fmla="*/ 578948 h 638900"/>
                    <a:gd name="connsiteX34" fmla="*/ 221032 w 390860"/>
                    <a:gd name="connsiteY34" fmla="*/ 608445 h 638900"/>
                    <a:gd name="connsiteX35" fmla="*/ 221032 w 390860"/>
                    <a:gd name="connsiteY35" fmla="*/ 638900 h 638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390860" h="638900">
                      <a:moveTo>
                        <a:pt x="168085" y="271149"/>
                      </a:moveTo>
                      <a:lnTo>
                        <a:pt x="168085" y="104935"/>
                      </a:lnTo>
                      <a:cubicBezTo>
                        <a:pt x="155328" y="107589"/>
                        <a:pt x="143087" y="112309"/>
                        <a:pt x="132025" y="118946"/>
                      </a:cubicBezTo>
                      <a:cubicBezTo>
                        <a:pt x="99653" y="138487"/>
                        <a:pt x="82913" y="171303"/>
                        <a:pt x="88518" y="204265"/>
                      </a:cubicBezTo>
                      <a:cubicBezTo>
                        <a:pt x="95302" y="247257"/>
                        <a:pt x="127085" y="261784"/>
                        <a:pt x="168085" y="271149"/>
                      </a:cubicBezTo>
                      <a:lnTo>
                        <a:pt x="168085" y="271149"/>
                      </a:lnTo>
                      <a:close/>
                      <a:moveTo>
                        <a:pt x="221032" y="534408"/>
                      </a:moveTo>
                      <a:cubicBezTo>
                        <a:pt x="234453" y="531753"/>
                        <a:pt x="247210" y="526960"/>
                        <a:pt x="258788" y="519954"/>
                      </a:cubicBezTo>
                      <a:cubicBezTo>
                        <a:pt x="291160" y="500413"/>
                        <a:pt x="307900" y="467598"/>
                        <a:pt x="302295" y="434635"/>
                      </a:cubicBezTo>
                      <a:cubicBezTo>
                        <a:pt x="291603" y="390685"/>
                        <a:pt x="260115" y="371217"/>
                        <a:pt x="221032" y="358607"/>
                      </a:cubicBezTo>
                      <a:lnTo>
                        <a:pt x="221032" y="534408"/>
                      </a:lnTo>
                      <a:close/>
                      <a:moveTo>
                        <a:pt x="221032" y="638900"/>
                      </a:moveTo>
                      <a:lnTo>
                        <a:pt x="168085" y="638900"/>
                      </a:lnTo>
                      <a:lnTo>
                        <a:pt x="168085" y="608297"/>
                      </a:lnTo>
                      <a:cubicBezTo>
                        <a:pt x="147954" y="606011"/>
                        <a:pt x="128117" y="600997"/>
                        <a:pt x="109313" y="593328"/>
                      </a:cubicBezTo>
                      <a:cubicBezTo>
                        <a:pt x="44346" y="566781"/>
                        <a:pt x="2313" y="512507"/>
                        <a:pt x="27" y="452333"/>
                      </a:cubicBezTo>
                      <a:lnTo>
                        <a:pt x="87485" y="450047"/>
                      </a:lnTo>
                      <a:cubicBezTo>
                        <a:pt x="88739" y="483305"/>
                        <a:pt x="111967" y="513244"/>
                        <a:pt x="147806" y="527919"/>
                      </a:cubicBezTo>
                      <a:cubicBezTo>
                        <a:pt x="154369" y="530573"/>
                        <a:pt x="161080" y="532638"/>
                        <a:pt x="168011" y="533965"/>
                      </a:cubicBezTo>
                      <a:lnTo>
                        <a:pt x="168011" y="344375"/>
                      </a:lnTo>
                      <a:cubicBezTo>
                        <a:pt x="98915" y="327783"/>
                        <a:pt x="25026" y="308831"/>
                        <a:pt x="1797" y="213188"/>
                      </a:cubicBezTo>
                      <a:cubicBezTo>
                        <a:pt x="-7937" y="153899"/>
                        <a:pt x="22371" y="95053"/>
                        <a:pt x="80627" y="59878"/>
                      </a:cubicBezTo>
                      <a:cubicBezTo>
                        <a:pt x="106953" y="44024"/>
                        <a:pt x="136966" y="34143"/>
                        <a:pt x="168011" y="30529"/>
                      </a:cubicBezTo>
                      <a:lnTo>
                        <a:pt x="168011" y="0"/>
                      </a:lnTo>
                      <a:lnTo>
                        <a:pt x="220958" y="0"/>
                      </a:lnTo>
                      <a:lnTo>
                        <a:pt x="220958" y="30382"/>
                      </a:lnTo>
                      <a:cubicBezTo>
                        <a:pt x="241679" y="32594"/>
                        <a:pt x="262106" y="37682"/>
                        <a:pt x="281427" y="45572"/>
                      </a:cubicBezTo>
                      <a:cubicBezTo>
                        <a:pt x="346393" y="72120"/>
                        <a:pt x="388426" y="126394"/>
                        <a:pt x="390712" y="186567"/>
                      </a:cubicBezTo>
                      <a:lnTo>
                        <a:pt x="303254" y="188853"/>
                      </a:lnTo>
                      <a:cubicBezTo>
                        <a:pt x="302001" y="155596"/>
                        <a:pt x="278772" y="125656"/>
                        <a:pt x="242933" y="110982"/>
                      </a:cubicBezTo>
                      <a:cubicBezTo>
                        <a:pt x="235854" y="108106"/>
                        <a:pt x="228553" y="105894"/>
                        <a:pt x="221032" y="104566"/>
                      </a:cubicBezTo>
                      <a:lnTo>
                        <a:pt x="221032" y="281989"/>
                      </a:lnTo>
                      <a:cubicBezTo>
                        <a:pt x="287547" y="295631"/>
                        <a:pt x="359814" y="319007"/>
                        <a:pt x="388942" y="424459"/>
                      </a:cubicBezTo>
                      <a:cubicBezTo>
                        <a:pt x="399045" y="484116"/>
                        <a:pt x="368737" y="543552"/>
                        <a:pt x="310112" y="578948"/>
                      </a:cubicBezTo>
                      <a:cubicBezTo>
                        <a:pt x="283344" y="595097"/>
                        <a:pt x="252667" y="605053"/>
                        <a:pt x="221032" y="608445"/>
                      </a:cubicBezTo>
                      <a:lnTo>
                        <a:pt x="221032" y="638900"/>
                      </a:lnTo>
                      <a:close/>
                    </a:path>
                  </a:pathLst>
                </a:custGeom>
                <a:solidFill>
                  <a:srgbClr val="98711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14" name="그룹 213">
              <a:extLst>
                <a:ext uri="{FF2B5EF4-FFF2-40B4-BE49-F238E27FC236}">
                  <a16:creationId xmlns:a16="http://schemas.microsoft.com/office/drawing/2014/main" id="{F88D3B64-C144-494A-9578-0CE9F36A85C4}"/>
                </a:ext>
              </a:extLst>
            </p:cNvPr>
            <p:cNvGrpSpPr/>
            <p:nvPr/>
          </p:nvGrpSpPr>
          <p:grpSpPr>
            <a:xfrm>
              <a:off x="483897" y="2675980"/>
              <a:ext cx="1312731" cy="1710334"/>
              <a:chOff x="483897" y="2274227"/>
              <a:chExt cx="1621088" cy="2112087"/>
            </a:xfrm>
          </p:grpSpPr>
          <p:sp>
            <p:nvSpPr>
              <p:cNvPr id="215" name="자유형: 도형 214">
                <a:extLst>
                  <a:ext uri="{FF2B5EF4-FFF2-40B4-BE49-F238E27FC236}">
                    <a16:creationId xmlns:a16="http://schemas.microsoft.com/office/drawing/2014/main" id="{51098BBE-28F0-43AF-994E-00673857A759}"/>
                  </a:ext>
                </a:extLst>
              </p:cNvPr>
              <p:cNvSpPr/>
              <p:nvPr/>
            </p:nvSpPr>
            <p:spPr>
              <a:xfrm>
                <a:off x="483897" y="2274227"/>
                <a:ext cx="1621088" cy="2112087"/>
              </a:xfrm>
              <a:custGeom>
                <a:avLst/>
                <a:gdLst>
                  <a:gd name="connsiteX0" fmla="*/ 1537880 w 1621088"/>
                  <a:gd name="connsiteY0" fmla="*/ 1233365 h 2112087"/>
                  <a:gd name="connsiteX1" fmla="*/ 1146212 w 1621088"/>
                  <a:gd name="connsiteY1" fmla="*/ 525848 h 2112087"/>
                  <a:gd name="connsiteX2" fmla="*/ 1163738 w 1621088"/>
                  <a:gd name="connsiteY2" fmla="*/ 519847 h 2112087"/>
                  <a:gd name="connsiteX3" fmla="*/ 1228984 w 1621088"/>
                  <a:gd name="connsiteY3" fmla="*/ 404213 h 2112087"/>
                  <a:gd name="connsiteX4" fmla="*/ 1448821 w 1621088"/>
                  <a:gd name="connsiteY4" fmla="*/ 89031 h 2112087"/>
                  <a:gd name="connsiteX5" fmla="*/ 1461299 w 1621088"/>
                  <a:gd name="connsiteY5" fmla="*/ 46740 h 2112087"/>
                  <a:gd name="connsiteX6" fmla="*/ 1422151 w 1621088"/>
                  <a:gd name="connsiteY6" fmla="*/ 35691 h 2112087"/>
                  <a:gd name="connsiteX7" fmla="*/ 1257654 w 1621088"/>
                  <a:gd name="connsiteY7" fmla="*/ 54836 h 2112087"/>
                  <a:gd name="connsiteX8" fmla="*/ 1204886 w 1621088"/>
                  <a:gd name="connsiteY8" fmla="*/ 42930 h 2112087"/>
                  <a:gd name="connsiteX9" fmla="*/ 792168 w 1621088"/>
                  <a:gd name="connsiteY9" fmla="*/ 54455 h 2112087"/>
                  <a:gd name="connsiteX10" fmla="*/ 399357 w 1621088"/>
                  <a:gd name="connsiteY10" fmla="*/ 163 h 2112087"/>
                  <a:gd name="connsiteX11" fmla="*/ 259339 w 1621088"/>
                  <a:gd name="connsiteY11" fmla="*/ 55979 h 2112087"/>
                  <a:gd name="connsiteX12" fmla="*/ 230478 w 1621088"/>
                  <a:gd name="connsiteY12" fmla="*/ 220476 h 2112087"/>
                  <a:gd name="connsiteX13" fmla="*/ 478509 w 1621088"/>
                  <a:gd name="connsiteY13" fmla="*/ 501083 h 2112087"/>
                  <a:gd name="connsiteX14" fmla="*/ 492035 w 1621088"/>
                  <a:gd name="connsiteY14" fmla="*/ 510989 h 2112087"/>
                  <a:gd name="connsiteX15" fmla="*/ 15499 w 1621088"/>
                  <a:gd name="connsiteY15" fmla="*/ 1494445 h 2112087"/>
                  <a:gd name="connsiteX16" fmla="*/ 7498 w 1621088"/>
                  <a:gd name="connsiteY16" fmla="*/ 1729998 h 2112087"/>
                  <a:gd name="connsiteX17" fmla="*/ 374115 w 1621088"/>
                  <a:gd name="connsiteY17" fmla="*/ 2063659 h 2112087"/>
                  <a:gd name="connsiteX18" fmla="*/ 1116018 w 1621088"/>
                  <a:gd name="connsiteY18" fmla="*/ 2100235 h 2112087"/>
                  <a:gd name="connsiteX19" fmla="*/ 1603222 w 1621088"/>
                  <a:gd name="connsiteY19" fmla="*/ 1745905 h 2112087"/>
                  <a:gd name="connsiteX20" fmla="*/ 1537880 w 1621088"/>
                  <a:gd name="connsiteY20" fmla="*/ 1233365 h 2112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21088" h="2112087">
                    <a:moveTo>
                      <a:pt x="1537880" y="1233365"/>
                    </a:moveTo>
                    <a:cubicBezTo>
                      <a:pt x="1466252" y="1073726"/>
                      <a:pt x="1229460" y="638052"/>
                      <a:pt x="1146212" y="525848"/>
                    </a:cubicBezTo>
                    <a:cubicBezTo>
                      <a:pt x="1152022" y="524324"/>
                      <a:pt x="1157928" y="522419"/>
                      <a:pt x="1163738" y="519847"/>
                    </a:cubicBezTo>
                    <a:cubicBezTo>
                      <a:pt x="1192694" y="485366"/>
                      <a:pt x="1205838" y="442027"/>
                      <a:pt x="1228984" y="404213"/>
                    </a:cubicBezTo>
                    <a:cubicBezTo>
                      <a:pt x="1295850" y="294676"/>
                      <a:pt x="1379003" y="196473"/>
                      <a:pt x="1448821" y="89031"/>
                    </a:cubicBezTo>
                    <a:cubicBezTo>
                      <a:pt x="1457108" y="76268"/>
                      <a:pt x="1471586" y="63790"/>
                      <a:pt x="1461299" y="46740"/>
                    </a:cubicBezTo>
                    <a:cubicBezTo>
                      <a:pt x="1452631" y="32357"/>
                      <a:pt x="1436058" y="36548"/>
                      <a:pt x="1422151" y="35691"/>
                    </a:cubicBezTo>
                    <a:cubicBezTo>
                      <a:pt x="1366144" y="32167"/>
                      <a:pt x="1312899" y="52455"/>
                      <a:pt x="1257654" y="54836"/>
                    </a:cubicBezTo>
                    <a:cubicBezTo>
                      <a:pt x="1242986" y="37786"/>
                      <a:pt x="1223936" y="41025"/>
                      <a:pt x="1204886" y="42930"/>
                    </a:cubicBezTo>
                    <a:cubicBezTo>
                      <a:pt x="1069345" y="56836"/>
                      <a:pt x="928089" y="67314"/>
                      <a:pt x="792168" y="54455"/>
                    </a:cubicBezTo>
                    <a:cubicBezTo>
                      <a:pt x="719968" y="32738"/>
                      <a:pt x="449268" y="-2695"/>
                      <a:pt x="399357" y="163"/>
                    </a:cubicBezTo>
                    <a:cubicBezTo>
                      <a:pt x="348493" y="7497"/>
                      <a:pt x="291343" y="829"/>
                      <a:pt x="259339" y="55979"/>
                    </a:cubicBezTo>
                    <a:cubicBezTo>
                      <a:pt x="166185" y="99604"/>
                      <a:pt x="156564" y="148372"/>
                      <a:pt x="230478" y="220476"/>
                    </a:cubicBezTo>
                    <a:cubicBezTo>
                      <a:pt x="320204" y="307916"/>
                      <a:pt x="399642" y="404118"/>
                      <a:pt x="478509" y="501083"/>
                    </a:cubicBezTo>
                    <a:cubicBezTo>
                      <a:pt x="482319" y="506131"/>
                      <a:pt x="486987" y="509084"/>
                      <a:pt x="492035" y="510989"/>
                    </a:cubicBezTo>
                    <a:cubicBezTo>
                      <a:pt x="409453" y="660721"/>
                      <a:pt x="104558" y="1137924"/>
                      <a:pt x="15499" y="1494445"/>
                    </a:cubicBezTo>
                    <a:cubicBezTo>
                      <a:pt x="-1170" y="1572836"/>
                      <a:pt x="-5265" y="1651703"/>
                      <a:pt x="7498" y="1729998"/>
                    </a:cubicBezTo>
                    <a:cubicBezTo>
                      <a:pt x="28358" y="1857919"/>
                      <a:pt x="134847" y="1997651"/>
                      <a:pt x="374115" y="2063659"/>
                    </a:cubicBezTo>
                    <a:cubicBezTo>
                      <a:pt x="619860" y="2108045"/>
                      <a:pt x="867034" y="2125952"/>
                      <a:pt x="1116018" y="2100235"/>
                    </a:cubicBezTo>
                    <a:cubicBezTo>
                      <a:pt x="1202981" y="2091281"/>
                      <a:pt x="1506543" y="2064326"/>
                      <a:pt x="1603222" y="1745905"/>
                    </a:cubicBezTo>
                    <a:cubicBezTo>
                      <a:pt x="1644465" y="1566454"/>
                      <a:pt x="1610841" y="1396242"/>
                      <a:pt x="1537880" y="1233365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6" name="자유형: 도형 215">
                <a:extLst>
                  <a:ext uri="{FF2B5EF4-FFF2-40B4-BE49-F238E27FC236}">
                    <a16:creationId xmlns:a16="http://schemas.microsoft.com/office/drawing/2014/main" id="{6A02EDFE-EA87-4D27-9DB3-60C41DA3EBCA}"/>
                  </a:ext>
                </a:extLst>
              </p:cNvPr>
              <p:cNvSpPr/>
              <p:nvPr/>
            </p:nvSpPr>
            <p:spPr>
              <a:xfrm>
                <a:off x="950023" y="2762676"/>
                <a:ext cx="709519" cy="436416"/>
              </a:xfrm>
              <a:custGeom>
                <a:avLst/>
                <a:gdLst>
                  <a:gd name="connsiteX0" fmla="*/ 697516 w 709519"/>
                  <a:gd name="connsiteY0" fmla="*/ 31397 h 436416"/>
                  <a:gd name="connsiteX1" fmla="*/ 630746 w 709519"/>
                  <a:gd name="connsiteY1" fmla="*/ 13586 h 436416"/>
                  <a:gd name="connsiteX2" fmla="*/ 545021 w 709519"/>
                  <a:gd name="connsiteY2" fmla="*/ 23111 h 436416"/>
                  <a:gd name="connsiteX3" fmla="*/ 487300 w 709519"/>
                  <a:gd name="connsiteY3" fmla="*/ 13871 h 436416"/>
                  <a:gd name="connsiteX4" fmla="*/ 430721 w 709519"/>
                  <a:gd name="connsiteY4" fmla="*/ 51686 h 436416"/>
                  <a:gd name="connsiteX5" fmla="*/ 12288 w 709519"/>
                  <a:gd name="connsiteY5" fmla="*/ 12538 h 436416"/>
                  <a:gd name="connsiteX6" fmla="*/ 42387 w 709519"/>
                  <a:gd name="connsiteY6" fmla="*/ 41303 h 436416"/>
                  <a:gd name="connsiteX7" fmla="*/ 477013 w 709519"/>
                  <a:gd name="connsiteY7" fmla="*/ 81785 h 436416"/>
                  <a:gd name="connsiteX8" fmla="*/ 477013 w 709519"/>
                  <a:gd name="connsiteY8" fmla="*/ 81785 h 436416"/>
                  <a:gd name="connsiteX9" fmla="*/ 477013 w 709519"/>
                  <a:gd name="connsiteY9" fmla="*/ 81785 h 436416"/>
                  <a:gd name="connsiteX10" fmla="*/ 564071 w 709519"/>
                  <a:gd name="connsiteY10" fmla="*/ 89881 h 436416"/>
                  <a:gd name="connsiteX11" fmla="*/ 536544 w 709519"/>
                  <a:gd name="connsiteY11" fmla="*/ 371440 h 436416"/>
                  <a:gd name="connsiteX12" fmla="*/ 583121 w 709519"/>
                  <a:gd name="connsiteY12" fmla="*/ 89881 h 436416"/>
                  <a:gd name="connsiteX13" fmla="*/ 654940 w 709519"/>
                  <a:gd name="connsiteY13" fmla="*/ 436305 h 436416"/>
                  <a:gd name="connsiteX14" fmla="*/ 602171 w 709519"/>
                  <a:gd name="connsiteY14" fmla="*/ 89881 h 436416"/>
                  <a:gd name="connsiteX15" fmla="*/ 697231 w 709519"/>
                  <a:gd name="connsiteY15" fmla="*/ 70640 h 436416"/>
                  <a:gd name="connsiteX16" fmla="*/ 697516 w 709519"/>
                  <a:gd name="connsiteY16" fmla="*/ 31397 h 436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09519" h="436416">
                    <a:moveTo>
                      <a:pt x="697516" y="31397"/>
                    </a:moveTo>
                    <a:cubicBezTo>
                      <a:pt x="630746" y="61211"/>
                      <a:pt x="697421" y="-34039"/>
                      <a:pt x="630746" y="13586"/>
                    </a:cubicBezTo>
                    <a:cubicBezTo>
                      <a:pt x="602171" y="33969"/>
                      <a:pt x="583121" y="51686"/>
                      <a:pt x="545021" y="23111"/>
                    </a:cubicBezTo>
                    <a:cubicBezTo>
                      <a:pt x="526638" y="9299"/>
                      <a:pt x="493777" y="-6988"/>
                      <a:pt x="487300" y="13871"/>
                    </a:cubicBezTo>
                    <a:cubicBezTo>
                      <a:pt x="474346" y="55781"/>
                      <a:pt x="487871" y="42161"/>
                      <a:pt x="430721" y="51686"/>
                    </a:cubicBezTo>
                    <a:cubicBezTo>
                      <a:pt x="259271" y="51686"/>
                      <a:pt x="148686" y="23015"/>
                      <a:pt x="12288" y="12538"/>
                    </a:cubicBezTo>
                    <a:cubicBezTo>
                      <a:pt x="-7429" y="13586"/>
                      <a:pt x="-7429" y="32636"/>
                      <a:pt x="42387" y="41303"/>
                    </a:cubicBezTo>
                    <a:cubicBezTo>
                      <a:pt x="186595" y="61973"/>
                      <a:pt x="330423" y="86357"/>
                      <a:pt x="477013" y="81785"/>
                    </a:cubicBezTo>
                    <a:lnTo>
                      <a:pt x="477013" y="81785"/>
                    </a:lnTo>
                    <a:lnTo>
                      <a:pt x="477013" y="81785"/>
                    </a:lnTo>
                    <a:cubicBezTo>
                      <a:pt x="487871" y="127981"/>
                      <a:pt x="527495" y="112074"/>
                      <a:pt x="564071" y="89881"/>
                    </a:cubicBezTo>
                    <a:cubicBezTo>
                      <a:pt x="550736" y="184940"/>
                      <a:pt x="516446" y="366106"/>
                      <a:pt x="536544" y="371440"/>
                    </a:cubicBezTo>
                    <a:cubicBezTo>
                      <a:pt x="554546" y="375631"/>
                      <a:pt x="558451" y="184464"/>
                      <a:pt x="583121" y="89881"/>
                    </a:cubicBezTo>
                    <a:cubicBezTo>
                      <a:pt x="609410" y="204371"/>
                      <a:pt x="630746" y="442306"/>
                      <a:pt x="654940" y="436305"/>
                    </a:cubicBezTo>
                    <a:cubicBezTo>
                      <a:pt x="668846" y="432781"/>
                      <a:pt x="603600" y="100549"/>
                      <a:pt x="602171" y="89881"/>
                    </a:cubicBezTo>
                    <a:cubicBezTo>
                      <a:pt x="725996" y="137506"/>
                      <a:pt x="630746" y="70831"/>
                      <a:pt x="697231" y="70640"/>
                    </a:cubicBezTo>
                    <a:cubicBezTo>
                      <a:pt x="706946" y="70640"/>
                      <a:pt x="719043" y="44542"/>
                      <a:pt x="697516" y="31397"/>
                    </a:cubicBezTo>
                    <a:close/>
                  </a:path>
                </a:pathLst>
              </a:custGeom>
              <a:solidFill>
                <a:srgbClr val="59341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7" name="자유형: 도형 216">
                <a:extLst>
                  <a:ext uri="{FF2B5EF4-FFF2-40B4-BE49-F238E27FC236}">
                    <a16:creationId xmlns:a16="http://schemas.microsoft.com/office/drawing/2014/main" id="{AFAD6C03-AD38-4241-B777-ED50D4AF10F1}"/>
                  </a:ext>
                </a:extLst>
              </p:cNvPr>
              <p:cNvSpPr/>
              <p:nvPr/>
            </p:nvSpPr>
            <p:spPr>
              <a:xfrm>
                <a:off x="933641" y="3158214"/>
                <a:ext cx="756285" cy="758097"/>
              </a:xfrm>
              <a:custGeom>
                <a:avLst/>
                <a:gdLst>
                  <a:gd name="connsiteX0" fmla="*/ 756285 w 756285"/>
                  <a:gd name="connsiteY0" fmla="*/ 378523 h 758097"/>
                  <a:gd name="connsiteX1" fmla="*/ 378905 w 756285"/>
                  <a:gd name="connsiteY1" fmla="*/ 758095 h 758097"/>
                  <a:gd name="connsiteX2" fmla="*/ 0 w 756285"/>
                  <a:gd name="connsiteY2" fmla="*/ 379190 h 758097"/>
                  <a:gd name="connsiteX3" fmla="*/ 378333 w 756285"/>
                  <a:gd name="connsiteY3" fmla="*/ 0 h 758097"/>
                  <a:gd name="connsiteX4" fmla="*/ 756285 w 756285"/>
                  <a:gd name="connsiteY4" fmla="*/ 378523 h 75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6285" h="758097">
                    <a:moveTo>
                      <a:pt x="756285" y="378523"/>
                    </a:moveTo>
                    <a:cubicBezTo>
                      <a:pt x="756380" y="587693"/>
                      <a:pt x="587693" y="757333"/>
                      <a:pt x="378905" y="758095"/>
                    </a:cubicBezTo>
                    <a:cubicBezTo>
                      <a:pt x="171831" y="758857"/>
                      <a:pt x="0" y="587026"/>
                      <a:pt x="0" y="379190"/>
                    </a:cubicBezTo>
                    <a:cubicBezTo>
                      <a:pt x="-95" y="171069"/>
                      <a:pt x="170593" y="95"/>
                      <a:pt x="378333" y="0"/>
                    </a:cubicBezTo>
                    <a:cubicBezTo>
                      <a:pt x="587693" y="0"/>
                      <a:pt x="756190" y="168783"/>
                      <a:pt x="756285" y="378523"/>
                    </a:cubicBezTo>
                    <a:close/>
                  </a:path>
                </a:pathLst>
              </a:custGeom>
              <a:solidFill>
                <a:srgbClr val="E9B42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8" name="자유형: 도형 217">
                <a:extLst>
                  <a:ext uri="{FF2B5EF4-FFF2-40B4-BE49-F238E27FC236}">
                    <a16:creationId xmlns:a16="http://schemas.microsoft.com/office/drawing/2014/main" id="{4A6E3146-2B41-4046-891A-4DCA4A76C380}"/>
                  </a:ext>
                </a:extLst>
              </p:cNvPr>
              <p:cNvSpPr/>
              <p:nvPr/>
            </p:nvSpPr>
            <p:spPr>
              <a:xfrm>
                <a:off x="1695402" y="3462633"/>
                <a:ext cx="378532" cy="800298"/>
              </a:xfrm>
              <a:custGeom>
                <a:avLst/>
                <a:gdLst>
                  <a:gd name="connsiteX0" fmla="*/ 261605 w 378532"/>
                  <a:gd name="connsiteY0" fmla="*/ 0 h 800298"/>
                  <a:gd name="connsiteX1" fmla="*/ 371714 w 378532"/>
                  <a:gd name="connsiteY1" fmla="*/ 487013 h 800298"/>
                  <a:gd name="connsiteX2" fmla="*/ 162926 w 378532"/>
                  <a:gd name="connsiteY2" fmla="*/ 784574 h 800298"/>
                  <a:gd name="connsiteX3" fmla="*/ 70819 w 378532"/>
                  <a:gd name="connsiteY3" fmla="*/ 797338 h 800298"/>
                  <a:gd name="connsiteX4" fmla="*/ 3573 w 378532"/>
                  <a:gd name="connsiteY4" fmla="*/ 736663 h 800298"/>
                  <a:gd name="connsiteX5" fmla="*/ 29766 w 378532"/>
                  <a:gd name="connsiteY5" fmla="*/ 660654 h 800298"/>
                  <a:gd name="connsiteX6" fmla="*/ 300372 w 378532"/>
                  <a:gd name="connsiteY6" fmla="*/ 170021 h 800298"/>
                  <a:gd name="connsiteX7" fmla="*/ 261605 w 378532"/>
                  <a:gd name="connsiteY7" fmla="*/ 0 h 800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8532" h="800298">
                    <a:moveTo>
                      <a:pt x="261605" y="0"/>
                    </a:moveTo>
                    <a:cubicBezTo>
                      <a:pt x="361617" y="208979"/>
                      <a:pt x="394288" y="382524"/>
                      <a:pt x="371714" y="487013"/>
                    </a:cubicBezTo>
                    <a:cubicBezTo>
                      <a:pt x="343806" y="615887"/>
                      <a:pt x="275988" y="715709"/>
                      <a:pt x="162926" y="784574"/>
                    </a:cubicBezTo>
                    <a:cubicBezTo>
                      <a:pt x="133779" y="802291"/>
                      <a:pt x="101966" y="802576"/>
                      <a:pt x="70819" y="797338"/>
                    </a:cubicBezTo>
                    <a:cubicBezTo>
                      <a:pt x="37101" y="791623"/>
                      <a:pt x="14431" y="768763"/>
                      <a:pt x="3573" y="736663"/>
                    </a:cubicBezTo>
                    <a:cubicBezTo>
                      <a:pt x="-6905" y="705517"/>
                      <a:pt x="6811" y="679799"/>
                      <a:pt x="29766" y="660654"/>
                    </a:cubicBezTo>
                    <a:cubicBezTo>
                      <a:pt x="74629" y="623316"/>
                      <a:pt x="333042" y="475583"/>
                      <a:pt x="300372" y="170021"/>
                    </a:cubicBezTo>
                    <a:cubicBezTo>
                      <a:pt x="290085" y="112871"/>
                      <a:pt x="268558" y="58579"/>
                      <a:pt x="261605" y="0"/>
                    </a:cubicBezTo>
                    <a:close/>
                  </a:path>
                </a:pathLst>
              </a:custGeom>
              <a:solidFill>
                <a:schemeClr val="bg1">
                  <a:alpha val="7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9" name="자유형: 도형 218">
                <a:extLst>
                  <a:ext uri="{FF2B5EF4-FFF2-40B4-BE49-F238E27FC236}">
                    <a16:creationId xmlns:a16="http://schemas.microsoft.com/office/drawing/2014/main" id="{8EAB3E89-D4EF-4FAB-A501-6B111E8F87B3}"/>
                  </a:ext>
                </a:extLst>
              </p:cNvPr>
              <p:cNvSpPr/>
              <p:nvPr/>
            </p:nvSpPr>
            <p:spPr>
              <a:xfrm>
                <a:off x="1007260" y="3240577"/>
                <a:ext cx="593431" cy="596034"/>
              </a:xfrm>
              <a:custGeom>
                <a:avLst/>
                <a:gdLst>
                  <a:gd name="connsiteX0" fmla="*/ 593035 w 593431"/>
                  <a:gd name="connsiteY0" fmla="*/ 299875 h 596034"/>
                  <a:gd name="connsiteX1" fmla="*/ 295950 w 593431"/>
                  <a:gd name="connsiteY1" fmla="*/ 596007 h 596034"/>
                  <a:gd name="connsiteX2" fmla="*/ 9 w 593431"/>
                  <a:gd name="connsiteY2" fmla="*/ 294541 h 596034"/>
                  <a:gd name="connsiteX3" fmla="*/ 303094 w 593431"/>
                  <a:gd name="connsiteY3" fmla="*/ 28 h 596034"/>
                  <a:gd name="connsiteX4" fmla="*/ 593035 w 593431"/>
                  <a:gd name="connsiteY4" fmla="*/ 299875 h 596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3431" h="596034">
                    <a:moveTo>
                      <a:pt x="593035" y="299875"/>
                    </a:moveTo>
                    <a:cubicBezTo>
                      <a:pt x="592559" y="469134"/>
                      <a:pt x="456637" y="598198"/>
                      <a:pt x="295950" y="596007"/>
                    </a:cubicBezTo>
                    <a:cubicBezTo>
                      <a:pt x="128882" y="593721"/>
                      <a:pt x="-1229" y="445417"/>
                      <a:pt x="9" y="294541"/>
                    </a:cubicBezTo>
                    <a:cubicBezTo>
                      <a:pt x="1247" y="136807"/>
                      <a:pt x="143741" y="-2258"/>
                      <a:pt x="303094" y="28"/>
                    </a:cubicBezTo>
                    <a:cubicBezTo>
                      <a:pt x="454542" y="2028"/>
                      <a:pt x="602084" y="126139"/>
                      <a:pt x="593035" y="299875"/>
                    </a:cubicBezTo>
                    <a:close/>
                  </a:path>
                </a:pathLst>
              </a:custGeom>
              <a:solidFill>
                <a:srgbClr val="F8C83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0" name="Graphic 57">
                <a:extLst>
                  <a:ext uri="{FF2B5EF4-FFF2-40B4-BE49-F238E27FC236}">
                    <a16:creationId xmlns:a16="http://schemas.microsoft.com/office/drawing/2014/main" id="{D13E59AB-BD1F-47A6-868E-469413ECF27B}"/>
                  </a:ext>
                </a:extLst>
              </p:cNvPr>
              <p:cNvSpPr/>
              <p:nvPr/>
            </p:nvSpPr>
            <p:spPr>
              <a:xfrm>
                <a:off x="1184020" y="3341184"/>
                <a:ext cx="239910" cy="392156"/>
              </a:xfrm>
              <a:custGeom>
                <a:avLst/>
                <a:gdLst>
                  <a:gd name="connsiteX0" fmla="*/ 168085 w 390860"/>
                  <a:gd name="connsiteY0" fmla="*/ 271149 h 638900"/>
                  <a:gd name="connsiteX1" fmla="*/ 168085 w 390860"/>
                  <a:gd name="connsiteY1" fmla="*/ 104935 h 638900"/>
                  <a:gd name="connsiteX2" fmla="*/ 132025 w 390860"/>
                  <a:gd name="connsiteY2" fmla="*/ 118946 h 638900"/>
                  <a:gd name="connsiteX3" fmla="*/ 88518 w 390860"/>
                  <a:gd name="connsiteY3" fmla="*/ 204265 h 638900"/>
                  <a:gd name="connsiteX4" fmla="*/ 168085 w 390860"/>
                  <a:gd name="connsiteY4" fmla="*/ 271149 h 638900"/>
                  <a:gd name="connsiteX5" fmla="*/ 168085 w 390860"/>
                  <a:gd name="connsiteY5" fmla="*/ 271149 h 638900"/>
                  <a:gd name="connsiteX6" fmla="*/ 221032 w 390860"/>
                  <a:gd name="connsiteY6" fmla="*/ 534408 h 638900"/>
                  <a:gd name="connsiteX7" fmla="*/ 258788 w 390860"/>
                  <a:gd name="connsiteY7" fmla="*/ 519954 h 638900"/>
                  <a:gd name="connsiteX8" fmla="*/ 302295 w 390860"/>
                  <a:gd name="connsiteY8" fmla="*/ 434635 h 638900"/>
                  <a:gd name="connsiteX9" fmla="*/ 221032 w 390860"/>
                  <a:gd name="connsiteY9" fmla="*/ 358607 h 638900"/>
                  <a:gd name="connsiteX10" fmla="*/ 221032 w 390860"/>
                  <a:gd name="connsiteY10" fmla="*/ 534408 h 638900"/>
                  <a:gd name="connsiteX11" fmla="*/ 221032 w 390860"/>
                  <a:gd name="connsiteY11" fmla="*/ 638900 h 638900"/>
                  <a:gd name="connsiteX12" fmla="*/ 168085 w 390860"/>
                  <a:gd name="connsiteY12" fmla="*/ 638900 h 638900"/>
                  <a:gd name="connsiteX13" fmla="*/ 168085 w 390860"/>
                  <a:gd name="connsiteY13" fmla="*/ 608297 h 638900"/>
                  <a:gd name="connsiteX14" fmla="*/ 109313 w 390860"/>
                  <a:gd name="connsiteY14" fmla="*/ 593328 h 638900"/>
                  <a:gd name="connsiteX15" fmla="*/ 27 w 390860"/>
                  <a:gd name="connsiteY15" fmla="*/ 452333 h 638900"/>
                  <a:gd name="connsiteX16" fmla="*/ 87485 w 390860"/>
                  <a:gd name="connsiteY16" fmla="*/ 450047 h 638900"/>
                  <a:gd name="connsiteX17" fmla="*/ 147806 w 390860"/>
                  <a:gd name="connsiteY17" fmla="*/ 527919 h 638900"/>
                  <a:gd name="connsiteX18" fmla="*/ 168011 w 390860"/>
                  <a:gd name="connsiteY18" fmla="*/ 533965 h 638900"/>
                  <a:gd name="connsiteX19" fmla="*/ 168011 w 390860"/>
                  <a:gd name="connsiteY19" fmla="*/ 344375 h 638900"/>
                  <a:gd name="connsiteX20" fmla="*/ 1797 w 390860"/>
                  <a:gd name="connsiteY20" fmla="*/ 213188 h 638900"/>
                  <a:gd name="connsiteX21" fmla="*/ 80627 w 390860"/>
                  <a:gd name="connsiteY21" fmla="*/ 59878 h 638900"/>
                  <a:gd name="connsiteX22" fmla="*/ 168011 w 390860"/>
                  <a:gd name="connsiteY22" fmla="*/ 30529 h 638900"/>
                  <a:gd name="connsiteX23" fmla="*/ 168011 w 390860"/>
                  <a:gd name="connsiteY23" fmla="*/ 0 h 638900"/>
                  <a:gd name="connsiteX24" fmla="*/ 220958 w 390860"/>
                  <a:gd name="connsiteY24" fmla="*/ 0 h 638900"/>
                  <a:gd name="connsiteX25" fmla="*/ 220958 w 390860"/>
                  <a:gd name="connsiteY25" fmla="*/ 30382 h 638900"/>
                  <a:gd name="connsiteX26" fmla="*/ 281427 w 390860"/>
                  <a:gd name="connsiteY26" fmla="*/ 45572 h 638900"/>
                  <a:gd name="connsiteX27" fmla="*/ 390712 w 390860"/>
                  <a:gd name="connsiteY27" fmla="*/ 186567 h 638900"/>
                  <a:gd name="connsiteX28" fmla="*/ 303254 w 390860"/>
                  <a:gd name="connsiteY28" fmla="*/ 188853 h 638900"/>
                  <a:gd name="connsiteX29" fmla="*/ 242933 w 390860"/>
                  <a:gd name="connsiteY29" fmla="*/ 110982 h 638900"/>
                  <a:gd name="connsiteX30" fmla="*/ 221032 w 390860"/>
                  <a:gd name="connsiteY30" fmla="*/ 104566 h 638900"/>
                  <a:gd name="connsiteX31" fmla="*/ 221032 w 390860"/>
                  <a:gd name="connsiteY31" fmla="*/ 281989 h 638900"/>
                  <a:gd name="connsiteX32" fmla="*/ 388942 w 390860"/>
                  <a:gd name="connsiteY32" fmla="*/ 424459 h 638900"/>
                  <a:gd name="connsiteX33" fmla="*/ 310112 w 390860"/>
                  <a:gd name="connsiteY33" fmla="*/ 578948 h 638900"/>
                  <a:gd name="connsiteX34" fmla="*/ 221032 w 390860"/>
                  <a:gd name="connsiteY34" fmla="*/ 608445 h 638900"/>
                  <a:gd name="connsiteX35" fmla="*/ 221032 w 390860"/>
                  <a:gd name="connsiteY35" fmla="*/ 638900 h 63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90860" h="638900">
                    <a:moveTo>
                      <a:pt x="168085" y="271149"/>
                    </a:moveTo>
                    <a:lnTo>
                      <a:pt x="168085" y="104935"/>
                    </a:lnTo>
                    <a:cubicBezTo>
                      <a:pt x="155328" y="107589"/>
                      <a:pt x="143087" y="112309"/>
                      <a:pt x="132025" y="118946"/>
                    </a:cubicBezTo>
                    <a:cubicBezTo>
                      <a:pt x="99653" y="138487"/>
                      <a:pt x="82913" y="171303"/>
                      <a:pt x="88518" y="204265"/>
                    </a:cubicBezTo>
                    <a:cubicBezTo>
                      <a:pt x="95302" y="247257"/>
                      <a:pt x="127085" y="261784"/>
                      <a:pt x="168085" y="271149"/>
                    </a:cubicBezTo>
                    <a:lnTo>
                      <a:pt x="168085" y="271149"/>
                    </a:lnTo>
                    <a:close/>
                    <a:moveTo>
                      <a:pt x="221032" y="534408"/>
                    </a:moveTo>
                    <a:cubicBezTo>
                      <a:pt x="234453" y="531753"/>
                      <a:pt x="247210" y="526960"/>
                      <a:pt x="258788" y="519954"/>
                    </a:cubicBezTo>
                    <a:cubicBezTo>
                      <a:pt x="291160" y="500413"/>
                      <a:pt x="307900" y="467598"/>
                      <a:pt x="302295" y="434635"/>
                    </a:cubicBezTo>
                    <a:cubicBezTo>
                      <a:pt x="291603" y="390685"/>
                      <a:pt x="260115" y="371217"/>
                      <a:pt x="221032" y="358607"/>
                    </a:cubicBezTo>
                    <a:lnTo>
                      <a:pt x="221032" y="534408"/>
                    </a:lnTo>
                    <a:close/>
                    <a:moveTo>
                      <a:pt x="221032" y="638900"/>
                    </a:moveTo>
                    <a:lnTo>
                      <a:pt x="168085" y="638900"/>
                    </a:lnTo>
                    <a:lnTo>
                      <a:pt x="168085" y="608297"/>
                    </a:lnTo>
                    <a:cubicBezTo>
                      <a:pt x="147954" y="606011"/>
                      <a:pt x="128117" y="600997"/>
                      <a:pt x="109313" y="593328"/>
                    </a:cubicBezTo>
                    <a:cubicBezTo>
                      <a:pt x="44346" y="566781"/>
                      <a:pt x="2313" y="512507"/>
                      <a:pt x="27" y="452333"/>
                    </a:cubicBezTo>
                    <a:lnTo>
                      <a:pt x="87485" y="450047"/>
                    </a:lnTo>
                    <a:cubicBezTo>
                      <a:pt x="88739" y="483305"/>
                      <a:pt x="111967" y="513244"/>
                      <a:pt x="147806" y="527919"/>
                    </a:cubicBezTo>
                    <a:cubicBezTo>
                      <a:pt x="154369" y="530573"/>
                      <a:pt x="161080" y="532638"/>
                      <a:pt x="168011" y="533965"/>
                    </a:cubicBezTo>
                    <a:lnTo>
                      <a:pt x="168011" y="344375"/>
                    </a:lnTo>
                    <a:cubicBezTo>
                      <a:pt x="98915" y="327783"/>
                      <a:pt x="25026" y="308831"/>
                      <a:pt x="1797" y="213188"/>
                    </a:cubicBezTo>
                    <a:cubicBezTo>
                      <a:pt x="-7937" y="153899"/>
                      <a:pt x="22371" y="95053"/>
                      <a:pt x="80627" y="59878"/>
                    </a:cubicBezTo>
                    <a:cubicBezTo>
                      <a:pt x="106953" y="44024"/>
                      <a:pt x="136966" y="34143"/>
                      <a:pt x="168011" y="30529"/>
                    </a:cubicBezTo>
                    <a:lnTo>
                      <a:pt x="168011" y="0"/>
                    </a:lnTo>
                    <a:lnTo>
                      <a:pt x="220958" y="0"/>
                    </a:lnTo>
                    <a:lnTo>
                      <a:pt x="220958" y="30382"/>
                    </a:lnTo>
                    <a:cubicBezTo>
                      <a:pt x="241679" y="32594"/>
                      <a:pt x="262106" y="37682"/>
                      <a:pt x="281427" y="45572"/>
                    </a:cubicBezTo>
                    <a:cubicBezTo>
                      <a:pt x="346393" y="72120"/>
                      <a:pt x="388426" y="126394"/>
                      <a:pt x="390712" y="186567"/>
                    </a:cubicBezTo>
                    <a:lnTo>
                      <a:pt x="303254" y="188853"/>
                    </a:lnTo>
                    <a:cubicBezTo>
                      <a:pt x="302001" y="155596"/>
                      <a:pt x="278772" y="125656"/>
                      <a:pt x="242933" y="110982"/>
                    </a:cubicBezTo>
                    <a:cubicBezTo>
                      <a:pt x="235854" y="108106"/>
                      <a:pt x="228553" y="105894"/>
                      <a:pt x="221032" y="104566"/>
                    </a:cubicBezTo>
                    <a:lnTo>
                      <a:pt x="221032" y="281989"/>
                    </a:lnTo>
                    <a:cubicBezTo>
                      <a:pt x="287547" y="295631"/>
                      <a:pt x="359814" y="319007"/>
                      <a:pt x="388942" y="424459"/>
                    </a:cubicBezTo>
                    <a:cubicBezTo>
                      <a:pt x="399045" y="484116"/>
                      <a:pt x="368737" y="543552"/>
                      <a:pt x="310112" y="578948"/>
                    </a:cubicBezTo>
                    <a:cubicBezTo>
                      <a:pt x="283344" y="595097"/>
                      <a:pt x="252667" y="605053"/>
                      <a:pt x="221032" y="608445"/>
                    </a:cubicBezTo>
                    <a:lnTo>
                      <a:pt x="221032" y="638900"/>
                    </a:lnTo>
                    <a:close/>
                  </a:path>
                </a:pathLst>
              </a:custGeom>
              <a:solidFill>
                <a:srgbClr val="987110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C7DD9DCA-09F7-4198-82E9-FB0B5B15B9BD}"/>
              </a:ext>
            </a:extLst>
          </p:cNvPr>
          <p:cNvGrpSpPr/>
          <p:nvPr/>
        </p:nvGrpSpPr>
        <p:grpSpPr>
          <a:xfrm>
            <a:off x="10438201" y="4838020"/>
            <a:ext cx="1021715" cy="1905113"/>
            <a:chOff x="2074382" y="1918721"/>
            <a:chExt cx="1312731" cy="2447748"/>
          </a:xfrm>
        </p:grpSpPr>
        <p:grpSp>
          <p:nvGrpSpPr>
            <p:cNvPr id="237" name="그룹 236">
              <a:extLst>
                <a:ext uri="{FF2B5EF4-FFF2-40B4-BE49-F238E27FC236}">
                  <a16:creationId xmlns:a16="http://schemas.microsoft.com/office/drawing/2014/main" id="{DF059A97-B0DA-4E74-A05D-5C002721F6D8}"/>
                </a:ext>
              </a:extLst>
            </p:cNvPr>
            <p:cNvGrpSpPr/>
            <p:nvPr/>
          </p:nvGrpSpPr>
          <p:grpSpPr>
            <a:xfrm rot="4212255">
              <a:off x="2017039" y="2348227"/>
              <a:ext cx="1126164" cy="496808"/>
              <a:chOff x="5350038" y="4658433"/>
              <a:chExt cx="1439306" cy="634951"/>
            </a:xfrm>
          </p:grpSpPr>
          <p:sp>
            <p:nvSpPr>
              <p:cNvPr id="248" name="Graphic 2">
                <a:extLst>
                  <a:ext uri="{FF2B5EF4-FFF2-40B4-BE49-F238E27FC236}">
                    <a16:creationId xmlns:a16="http://schemas.microsoft.com/office/drawing/2014/main" id="{F792E566-CE69-465F-B3E9-128DFBBF1B54}"/>
                  </a:ext>
                </a:extLst>
              </p:cNvPr>
              <p:cNvSpPr/>
              <p:nvPr/>
            </p:nvSpPr>
            <p:spPr>
              <a:xfrm>
                <a:off x="5350038" y="4658433"/>
                <a:ext cx="1439306" cy="634951"/>
              </a:xfrm>
              <a:custGeom>
                <a:avLst/>
                <a:gdLst>
                  <a:gd name="connsiteX0" fmla="*/ 4614057 w 4658607"/>
                  <a:gd name="connsiteY0" fmla="*/ 2055149 h 2055149"/>
                  <a:gd name="connsiteX1" fmla="*/ 44551 w 4658607"/>
                  <a:gd name="connsiteY1" fmla="*/ 2055149 h 2055149"/>
                  <a:gd name="connsiteX2" fmla="*/ 0 w 4658607"/>
                  <a:gd name="connsiteY2" fmla="*/ 2010599 h 2055149"/>
                  <a:gd name="connsiteX3" fmla="*/ 0 w 4658607"/>
                  <a:gd name="connsiteY3" fmla="*/ 44551 h 2055149"/>
                  <a:gd name="connsiteX4" fmla="*/ 44551 w 4658607"/>
                  <a:gd name="connsiteY4" fmla="*/ 0 h 2055149"/>
                  <a:gd name="connsiteX5" fmla="*/ 4614057 w 4658607"/>
                  <a:gd name="connsiteY5" fmla="*/ 0 h 2055149"/>
                  <a:gd name="connsiteX6" fmla="*/ 4658608 w 4658607"/>
                  <a:gd name="connsiteY6" fmla="*/ 44551 h 2055149"/>
                  <a:gd name="connsiteX7" fmla="*/ 4658608 w 4658607"/>
                  <a:gd name="connsiteY7" fmla="*/ 2010533 h 2055149"/>
                  <a:gd name="connsiteX8" fmla="*/ 4614057 w 4658607"/>
                  <a:gd name="connsiteY8" fmla="*/ 2055149 h 2055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58607" h="2055149">
                    <a:moveTo>
                      <a:pt x="4614057" y="2055149"/>
                    </a:moveTo>
                    <a:lnTo>
                      <a:pt x="44551" y="2055149"/>
                    </a:lnTo>
                    <a:cubicBezTo>
                      <a:pt x="19925" y="2055149"/>
                      <a:pt x="0" y="2035158"/>
                      <a:pt x="0" y="2010599"/>
                    </a:cubicBezTo>
                    <a:lnTo>
                      <a:pt x="0" y="44551"/>
                    </a:lnTo>
                    <a:cubicBezTo>
                      <a:pt x="0" y="19925"/>
                      <a:pt x="19991" y="0"/>
                      <a:pt x="44551" y="0"/>
                    </a:cubicBezTo>
                    <a:lnTo>
                      <a:pt x="4614057" y="0"/>
                    </a:lnTo>
                    <a:cubicBezTo>
                      <a:pt x="4638683" y="0"/>
                      <a:pt x="4658608" y="19991"/>
                      <a:pt x="4658608" y="44551"/>
                    </a:cubicBezTo>
                    <a:lnTo>
                      <a:pt x="4658608" y="2010533"/>
                    </a:lnTo>
                    <a:cubicBezTo>
                      <a:pt x="4658608" y="2035158"/>
                      <a:pt x="4638683" y="2055149"/>
                      <a:pt x="4614057" y="2055149"/>
                    </a:cubicBezTo>
                    <a:close/>
                  </a:path>
                </a:pathLst>
              </a:custGeom>
              <a:solidFill>
                <a:srgbClr val="69A434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9" name="자유형: 도형 248">
                <a:extLst>
                  <a:ext uri="{FF2B5EF4-FFF2-40B4-BE49-F238E27FC236}">
                    <a16:creationId xmlns:a16="http://schemas.microsoft.com/office/drawing/2014/main" id="{7F13A66E-A80E-49AD-8A95-0CACCCF6F463}"/>
                  </a:ext>
                </a:extLst>
              </p:cNvPr>
              <p:cNvSpPr/>
              <p:nvPr/>
            </p:nvSpPr>
            <p:spPr>
              <a:xfrm>
                <a:off x="5415279" y="4698642"/>
                <a:ext cx="1308823" cy="554534"/>
              </a:xfrm>
              <a:custGeom>
                <a:avLst/>
                <a:gdLst>
                  <a:gd name="connsiteX0" fmla="*/ 664341 w 1308823"/>
                  <a:gd name="connsiteY0" fmla="*/ 293220 h 554534"/>
                  <a:gd name="connsiteX1" fmla="*/ 695939 w 1308823"/>
                  <a:gd name="connsiteY1" fmla="*/ 324143 h 554534"/>
                  <a:gd name="connsiteX2" fmla="*/ 679025 w 1308823"/>
                  <a:gd name="connsiteY2" fmla="*/ 358830 h 554534"/>
                  <a:gd name="connsiteX3" fmla="*/ 664361 w 1308823"/>
                  <a:gd name="connsiteY3" fmla="*/ 364699 h 554534"/>
                  <a:gd name="connsiteX4" fmla="*/ 664341 w 1308823"/>
                  <a:gd name="connsiteY4" fmla="*/ 364699 h 554534"/>
                  <a:gd name="connsiteX5" fmla="*/ 643766 w 1308823"/>
                  <a:gd name="connsiteY5" fmla="*/ 189999 h 554534"/>
                  <a:gd name="connsiteX6" fmla="*/ 643766 w 1308823"/>
                  <a:gd name="connsiteY6" fmla="*/ 257613 h 554534"/>
                  <a:gd name="connsiteX7" fmla="*/ 612843 w 1308823"/>
                  <a:gd name="connsiteY7" fmla="*/ 230391 h 554534"/>
                  <a:gd name="connsiteX8" fmla="*/ 629757 w 1308823"/>
                  <a:gd name="connsiteY8" fmla="*/ 195705 h 554534"/>
                  <a:gd name="connsiteX9" fmla="*/ 643766 w 1308823"/>
                  <a:gd name="connsiteY9" fmla="*/ 189999 h 554534"/>
                  <a:gd name="connsiteX10" fmla="*/ 643787 w 1308823"/>
                  <a:gd name="connsiteY10" fmla="*/ 147315 h 554534"/>
                  <a:gd name="connsiteX11" fmla="*/ 643787 w 1308823"/>
                  <a:gd name="connsiteY11" fmla="*/ 159750 h 554534"/>
                  <a:gd name="connsiteX12" fmla="*/ 609796 w 1308823"/>
                  <a:gd name="connsiteY12" fmla="*/ 171694 h 554534"/>
                  <a:gd name="connsiteX13" fmla="*/ 579158 w 1308823"/>
                  <a:gd name="connsiteY13" fmla="*/ 234052 h 554534"/>
                  <a:gd name="connsiteX14" fmla="*/ 643787 w 1308823"/>
                  <a:gd name="connsiteY14" fmla="*/ 287411 h 554534"/>
                  <a:gd name="connsiteX15" fmla="*/ 643787 w 1308823"/>
                  <a:gd name="connsiteY15" fmla="*/ 364515 h 554534"/>
                  <a:gd name="connsiteX16" fmla="*/ 635933 w 1308823"/>
                  <a:gd name="connsiteY16" fmla="*/ 362061 h 554534"/>
                  <a:gd name="connsiteX17" fmla="*/ 612475 w 1308823"/>
                  <a:gd name="connsiteY17" fmla="*/ 330381 h 554534"/>
                  <a:gd name="connsiteX18" fmla="*/ 578463 w 1308823"/>
                  <a:gd name="connsiteY18" fmla="*/ 331301 h 554534"/>
                  <a:gd name="connsiteX19" fmla="*/ 620942 w 1308823"/>
                  <a:gd name="connsiteY19" fmla="*/ 388669 h 554534"/>
                  <a:gd name="connsiteX20" fmla="*/ 643787 w 1308823"/>
                  <a:gd name="connsiteY20" fmla="*/ 394743 h 554534"/>
                  <a:gd name="connsiteX21" fmla="*/ 643787 w 1308823"/>
                  <a:gd name="connsiteY21" fmla="*/ 407178 h 554534"/>
                  <a:gd name="connsiteX22" fmla="*/ 664361 w 1308823"/>
                  <a:gd name="connsiteY22" fmla="*/ 407178 h 554534"/>
                  <a:gd name="connsiteX23" fmla="*/ 664361 w 1308823"/>
                  <a:gd name="connsiteY23" fmla="*/ 394825 h 554534"/>
                  <a:gd name="connsiteX24" fmla="*/ 699007 w 1308823"/>
                  <a:gd name="connsiteY24" fmla="*/ 382820 h 554534"/>
                  <a:gd name="connsiteX25" fmla="*/ 729643 w 1308823"/>
                  <a:gd name="connsiteY25" fmla="*/ 319992 h 554534"/>
                  <a:gd name="connsiteX26" fmla="*/ 664361 w 1308823"/>
                  <a:gd name="connsiteY26" fmla="*/ 262030 h 554534"/>
                  <a:gd name="connsiteX27" fmla="*/ 664361 w 1308823"/>
                  <a:gd name="connsiteY27" fmla="*/ 189856 h 554534"/>
                  <a:gd name="connsiteX28" fmla="*/ 672869 w 1308823"/>
                  <a:gd name="connsiteY28" fmla="*/ 192453 h 554534"/>
                  <a:gd name="connsiteX29" fmla="*/ 696328 w 1308823"/>
                  <a:gd name="connsiteY29" fmla="*/ 224133 h 554534"/>
                  <a:gd name="connsiteX30" fmla="*/ 730339 w 1308823"/>
                  <a:gd name="connsiteY30" fmla="*/ 223213 h 554534"/>
                  <a:gd name="connsiteX31" fmla="*/ 687860 w 1308823"/>
                  <a:gd name="connsiteY31" fmla="*/ 165845 h 554534"/>
                  <a:gd name="connsiteX32" fmla="*/ 664361 w 1308823"/>
                  <a:gd name="connsiteY32" fmla="*/ 159668 h 554534"/>
                  <a:gd name="connsiteX33" fmla="*/ 664361 w 1308823"/>
                  <a:gd name="connsiteY33" fmla="*/ 147315 h 554534"/>
                  <a:gd name="connsiteX34" fmla="*/ 654401 w 1308823"/>
                  <a:gd name="connsiteY34" fmla="*/ 64444 h 554534"/>
                  <a:gd name="connsiteX35" fmla="*/ 867224 w 1308823"/>
                  <a:gd name="connsiteY35" fmla="*/ 277267 h 554534"/>
                  <a:gd name="connsiteX36" fmla="*/ 654401 w 1308823"/>
                  <a:gd name="connsiteY36" fmla="*/ 490090 h 554534"/>
                  <a:gd name="connsiteX37" fmla="*/ 441578 w 1308823"/>
                  <a:gd name="connsiteY37" fmla="*/ 277267 h 554534"/>
                  <a:gd name="connsiteX38" fmla="*/ 654401 w 1308823"/>
                  <a:gd name="connsiteY38" fmla="*/ 64444 h 554534"/>
                  <a:gd name="connsiteX39" fmla="*/ 137642 w 1308823"/>
                  <a:gd name="connsiteY39" fmla="*/ 34400 h 554534"/>
                  <a:gd name="connsiteX40" fmla="*/ 35995 w 1308823"/>
                  <a:gd name="connsiteY40" fmla="*/ 131322 h 554534"/>
                  <a:gd name="connsiteX41" fmla="*/ 35995 w 1308823"/>
                  <a:gd name="connsiteY41" fmla="*/ 419490 h 554534"/>
                  <a:gd name="connsiteX42" fmla="*/ 138071 w 1308823"/>
                  <a:gd name="connsiteY42" fmla="*/ 520155 h 554534"/>
                  <a:gd name="connsiteX43" fmla="*/ 1170527 w 1308823"/>
                  <a:gd name="connsiteY43" fmla="*/ 520155 h 554534"/>
                  <a:gd name="connsiteX44" fmla="*/ 1272807 w 1308823"/>
                  <a:gd name="connsiteY44" fmla="*/ 419490 h 554534"/>
                  <a:gd name="connsiteX45" fmla="*/ 1272807 w 1308823"/>
                  <a:gd name="connsiteY45" fmla="*/ 131322 h 554534"/>
                  <a:gd name="connsiteX46" fmla="*/ 1170957 w 1308823"/>
                  <a:gd name="connsiteY46" fmla="*/ 34400 h 554534"/>
                  <a:gd name="connsiteX47" fmla="*/ 13764 w 1308823"/>
                  <a:gd name="connsiteY47" fmla="*/ 0 h 554534"/>
                  <a:gd name="connsiteX48" fmla="*/ 1295059 w 1308823"/>
                  <a:gd name="connsiteY48" fmla="*/ 0 h 554534"/>
                  <a:gd name="connsiteX49" fmla="*/ 1308823 w 1308823"/>
                  <a:gd name="connsiteY49" fmla="*/ 13764 h 554534"/>
                  <a:gd name="connsiteX50" fmla="*/ 1308823 w 1308823"/>
                  <a:gd name="connsiteY50" fmla="*/ 540770 h 554534"/>
                  <a:gd name="connsiteX51" fmla="*/ 1295059 w 1308823"/>
                  <a:gd name="connsiteY51" fmla="*/ 554534 h 554534"/>
                  <a:gd name="connsiteX52" fmla="*/ 13764 w 1308823"/>
                  <a:gd name="connsiteY52" fmla="*/ 554534 h 554534"/>
                  <a:gd name="connsiteX53" fmla="*/ 0 w 1308823"/>
                  <a:gd name="connsiteY53" fmla="*/ 540770 h 554534"/>
                  <a:gd name="connsiteX54" fmla="*/ 0 w 1308823"/>
                  <a:gd name="connsiteY54" fmla="*/ 13764 h 554534"/>
                  <a:gd name="connsiteX55" fmla="*/ 13764 w 1308823"/>
                  <a:gd name="connsiteY55" fmla="*/ 0 h 554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308823" h="554534">
                    <a:moveTo>
                      <a:pt x="664341" y="293220"/>
                    </a:moveTo>
                    <a:cubicBezTo>
                      <a:pt x="679536" y="298353"/>
                      <a:pt x="691767" y="306268"/>
                      <a:pt x="695939" y="324143"/>
                    </a:cubicBezTo>
                    <a:cubicBezTo>
                      <a:pt x="698107" y="337539"/>
                      <a:pt x="691603" y="350894"/>
                      <a:pt x="679025" y="358830"/>
                    </a:cubicBezTo>
                    <a:cubicBezTo>
                      <a:pt x="674546" y="361652"/>
                      <a:pt x="669576" y="363636"/>
                      <a:pt x="664361" y="364699"/>
                    </a:cubicBezTo>
                    <a:lnTo>
                      <a:pt x="664341" y="364699"/>
                    </a:lnTo>
                    <a:close/>
                    <a:moveTo>
                      <a:pt x="643766" y="189999"/>
                    </a:moveTo>
                    <a:lnTo>
                      <a:pt x="643766" y="257613"/>
                    </a:lnTo>
                    <a:cubicBezTo>
                      <a:pt x="627834" y="253788"/>
                      <a:pt x="615461" y="247878"/>
                      <a:pt x="612843" y="230391"/>
                    </a:cubicBezTo>
                    <a:cubicBezTo>
                      <a:pt x="610675" y="216995"/>
                      <a:pt x="617179" y="203640"/>
                      <a:pt x="629757" y="195705"/>
                    </a:cubicBezTo>
                    <a:cubicBezTo>
                      <a:pt x="634031" y="192985"/>
                      <a:pt x="638796" y="191062"/>
                      <a:pt x="643766" y="189999"/>
                    </a:cubicBezTo>
                    <a:close/>
                    <a:moveTo>
                      <a:pt x="643787" y="147315"/>
                    </a:moveTo>
                    <a:lnTo>
                      <a:pt x="643787" y="159750"/>
                    </a:lnTo>
                    <a:cubicBezTo>
                      <a:pt x="631720" y="161223"/>
                      <a:pt x="620021" y="165231"/>
                      <a:pt x="609796" y="171694"/>
                    </a:cubicBezTo>
                    <a:cubicBezTo>
                      <a:pt x="587176" y="185990"/>
                      <a:pt x="575395" y="209939"/>
                      <a:pt x="579158" y="234052"/>
                    </a:cubicBezTo>
                    <a:cubicBezTo>
                      <a:pt x="588198" y="272952"/>
                      <a:pt x="616913" y="280662"/>
                      <a:pt x="643787" y="287411"/>
                    </a:cubicBezTo>
                    <a:lnTo>
                      <a:pt x="643787" y="364515"/>
                    </a:lnTo>
                    <a:cubicBezTo>
                      <a:pt x="641087" y="363984"/>
                      <a:pt x="638469" y="363145"/>
                      <a:pt x="635933" y="362061"/>
                    </a:cubicBezTo>
                    <a:cubicBezTo>
                      <a:pt x="621985" y="356089"/>
                      <a:pt x="612966" y="343900"/>
                      <a:pt x="612475" y="330381"/>
                    </a:cubicBezTo>
                    <a:lnTo>
                      <a:pt x="578463" y="331301"/>
                    </a:lnTo>
                    <a:cubicBezTo>
                      <a:pt x="579343" y="355803"/>
                      <a:pt x="595684" y="377871"/>
                      <a:pt x="620942" y="388669"/>
                    </a:cubicBezTo>
                    <a:cubicBezTo>
                      <a:pt x="628243" y="391778"/>
                      <a:pt x="635953" y="393823"/>
                      <a:pt x="643787" y="394743"/>
                    </a:cubicBezTo>
                    <a:lnTo>
                      <a:pt x="643787" y="407178"/>
                    </a:lnTo>
                    <a:lnTo>
                      <a:pt x="664361" y="407178"/>
                    </a:lnTo>
                    <a:lnTo>
                      <a:pt x="664361" y="394825"/>
                    </a:lnTo>
                    <a:cubicBezTo>
                      <a:pt x="676673" y="393435"/>
                      <a:pt x="688597" y="389405"/>
                      <a:pt x="699007" y="382820"/>
                    </a:cubicBezTo>
                    <a:cubicBezTo>
                      <a:pt x="721790" y="368442"/>
                      <a:pt x="733570" y="344268"/>
                      <a:pt x="729643" y="319992"/>
                    </a:cubicBezTo>
                    <a:cubicBezTo>
                      <a:pt x="718334" y="277083"/>
                      <a:pt x="690233" y="267593"/>
                      <a:pt x="664361" y="262030"/>
                    </a:cubicBezTo>
                    <a:lnTo>
                      <a:pt x="664361" y="189856"/>
                    </a:lnTo>
                    <a:cubicBezTo>
                      <a:pt x="667265" y="190387"/>
                      <a:pt x="670129" y="191287"/>
                      <a:pt x="672869" y="192453"/>
                    </a:cubicBezTo>
                    <a:cubicBezTo>
                      <a:pt x="686817" y="198425"/>
                      <a:pt x="695837" y="210614"/>
                      <a:pt x="696328" y="224133"/>
                    </a:cubicBezTo>
                    <a:lnTo>
                      <a:pt x="730339" y="223213"/>
                    </a:lnTo>
                    <a:cubicBezTo>
                      <a:pt x="729460" y="198711"/>
                      <a:pt x="713118" y="176643"/>
                      <a:pt x="687860" y="165845"/>
                    </a:cubicBezTo>
                    <a:cubicBezTo>
                      <a:pt x="680355" y="162634"/>
                      <a:pt x="672419" y="160568"/>
                      <a:pt x="664361" y="159668"/>
                    </a:cubicBezTo>
                    <a:lnTo>
                      <a:pt x="664361" y="147315"/>
                    </a:lnTo>
                    <a:close/>
                    <a:moveTo>
                      <a:pt x="654401" y="64444"/>
                    </a:moveTo>
                    <a:cubicBezTo>
                      <a:pt x="771939" y="64444"/>
                      <a:pt x="867224" y="159730"/>
                      <a:pt x="867224" y="277267"/>
                    </a:cubicBezTo>
                    <a:cubicBezTo>
                      <a:pt x="867224" y="394805"/>
                      <a:pt x="771939" y="490090"/>
                      <a:pt x="654401" y="490090"/>
                    </a:cubicBezTo>
                    <a:cubicBezTo>
                      <a:pt x="536864" y="490090"/>
                      <a:pt x="441578" y="394805"/>
                      <a:pt x="441578" y="277267"/>
                    </a:cubicBezTo>
                    <a:cubicBezTo>
                      <a:pt x="441578" y="159730"/>
                      <a:pt x="536864" y="64444"/>
                      <a:pt x="654401" y="64444"/>
                    </a:cubicBezTo>
                    <a:close/>
                    <a:moveTo>
                      <a:pt x="137642" y="34400"/>
                    </a:moveTo>
                    <a:cubicBezTo>
                      <a:pt x="131015" y="86348"/>
                      <a:pt x="88679" y="127109"/>
                      <a:pt x="35995" y="131322"/>
                    </a:cubicBezTo>
                    <a:lnTo>
                      <a:pt x="35995" y="419490"/>
                    </a:lnTo>
                    <a:cubicBezTo>
                      <a:pt x="89927" y="423805"/>
                      <a:pt x="133040" y="466427"/>
                      <a:pt x="138071" y="520155"/>
                    </a:cubicBezTo>
                    <a:lnTo>
                      <a:pt x="1170527" y="520155"/>
                    </a:lnTo>
                    <a:cubicBezTo>
                      <a:pt x="1175558" y="466366"/>
                      <a:pt x="1218773" y="423703"/>
                      <a:pt x="1272807" y="419490"/>
                    </a:cubicBezTo>
                    <a:lnTo>
                      <a:pt x="1272807" y="131322"/>
                    </a:lnTo>
                    <a:cubicBezTo>
                      <a:pt x="1220041" y="127211"/>
                      <a:pt x="1177603" y="86410"/>
                      <a:pt x="1170957" y="34400"/>
                    </a:cubicBezTo>
                    <a:close/>
                    <a:moveTo>
                      <a:pt x="13764" y="0"/>
                    </a:moveTo>
                    <a:lnTo>
                      <a:pt x="1295059" y="0"/>
                    </a:lnTo>
                    <a:cubicBezTo>
                      <a:pt x="1302667" y="0"/>
                      <a:pt x="1308823" y="6177"/>
                      <a:pt x="1308823" y="13764"/>
                    </a:cubicBezTo>
                    <a:lnTo>
                      <a:pt x="1308823" y="540770"/>
                    </a:lnTo>
                    <a:cubicBezTo>
                      <a:pt x="1308844" y="548378"/>
                      <a:pt x="1302667" y="554534"/>
                      <a:pt x="1295059" y="554534"/>
                    </a:cubicBezTo>
                    <a:lnTo>
                      <a:pt x="13764" y="554534"/>
                    </a:lnTo>
                    <a:cubicBezTo>
                      <a:pt x="6156" y="554534"/>
                      <a:pt x="0" y="548358"/>
                      <a:pt x="0" y="540770"/>
                    </a:cubicBezTo>
                    <a:lnTo>
                      <a:pt x="0" y="13764"/>
                    </a:lnTo>
                    <a:cubicBezTo>
                      <a:pt x="0" y="6156"/>
                      <a:pt x="6177" y="0"/>
                      <a:pt x="13764" y="0"/>
                    </a:cubicBezTo>
                    <a:close/>
                  </a:path>
                </a:pathLst>
              </a:custGeom>
              <a:solidFill>
                <a:srgbClr val="086223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A07C2E91-0373-4AEE-BDDC-485F4D9BD334}"/>
                </a:ext>
              </a:extLst>
            </p:cNvPr>
            <p:cNvGrpSpPr/>
            <p:nvPr/>
          </p:nvGrpSpPr>
          <p:grpSpPr>
            <a:xfrm rot="6391980">
              <a:off x="2387521" y="2233399"/>
              <a:ext cx="1126164" cy="496808"/>
              <a:chOff x="5350038" y="4658433"/>
              <a:chExt cx="1439306" cy="634951"/>
            </a:xfrm>
          </p:grpSpPr>
          <p:sp>
            <p:nvSpPr>
              <p:cNvPr id="246" name="Graphic 2">
                <a:extLst>
                  <a:ext uri="{FF2B5EF4-FFF2-40B4-BE49-F238E27FC236}">
                    <a16:creationId xmlns:a16="http://schemas.microsoft.com/office/drawing/2014/main" id="{B2F27008-E622-47B9-B644-2ECB46F4ADDB}"/>
                  </a:ext>
                </a:extLst>
              </p:cNvPr>
              <p:cNvSpPr/>
              <p:nvPr/>
            </p:nvSpPr>
            <p:spPr>
              <a:xfrm>
                <a:off x="5350038" y="4658433"/>
                <a:ext cx="1439306" cy="634951"/>
              </a:xfrm>
              <a:custGeom>
                <a:avLst/>
                <a:gdLst>
                  <a:gd name="connsiteX0" fmla="*/ 4614057 w 4658607"/>
                  <a:gd name="connsiteY0" fmla="*/ 2055149 h 2055149"/>
                  <a:gd name="connsiteX1" fmla="*/ 44551 w 4658607"/>
                  <a:gd name="connsiteY1" fmla="*/ 2055149 h 2055149"/>
                  <a:gd name="connsiteX2" fmla="*/ 0 w 4658607"/>
                  <a:gd name="connsiteY2" fmla="*/ 2010599 h 2055149"/>
                  <a:gd name="connsiteX3" fmla="*/ 0 w 4658607"/>
                  <a:gd name="connsiteY3" fmla="*/ 44551 h 2055149"/>
                  <a:gd name="connsiteX4" fmla="*/ 44551 w 4658607"/>
                  <a:gd name="connsiteY4" fmla="*/ 0 h 2055149"/>
                  <a:gd name="connsiteX5" fmla="*/ 4614057 w 4658607"/>
                  <a:gd name="connsiteY5" fmla="*/ 0 h 2055149"/>
                  <a:gd name="connsiteX6" fmla="*/ 4658608 w 4658607"/>
                  <a:gd name="connsiteY6" fmla="*/ 44551 h 2055149"/>
                  <a:gd name="connsiteX7" fmla="*/ 4658608 w 4658607"/>
                  <a:gd name="connsiteY7" fmla="*/ 2010533 h 2055149"/>
                  <a:gd name="connsiteX8" fmla="*/ 4614057 w 4658607"/>
                  <a:gd name="connsiteY8" fmla="*/ 2055149 h 2055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58607" h="2055149">
                    <a:moveTo>
                      <a:pt x="4614057" y="2055149"/>
                    </a:moveTo>
                    <a:lnTo>
                      <a:pt x="44551" y="2055149"/>
                    </a:lnTo>
                    <a:cubicBezTo>
                      <a:pt x="19925" y="2055149"/>
                      <a:pt x="0" y="2035158"/>
                      <a:pt x="0" y="2010599"/>
                    </a:cubicBezTo>
                    <a:lnTo>
                      <a:pt x="0" y="44551"/>
                    </a:lnTo>
                    <a:cubicBezTo>
                      <a:pt x="0" y="19925"/>
                      <a:pt x="19991" y="0"/>
                      <a:pt x="44551" y="0"/>
                    </a:cubicBezTo>
                    <a:lnTo>
                      <a:pt x="4614057" y="0"/>
                    </a:lnTo>
                    <a:cubicBezTo>
                      <a:pt x="4638683" y="0"/>
                      <a:pt x="4658608" y="19991"/>
                      <a:pt x="4658608" y="44551"/>
                    </a:cubicBezTo>
                    <a:lnTo>
                      <a:pt x="4658608" y="2010533"/>
                    </a:lnTo>
                    <a:cubicBezTo>
                      <a:pt x="4658608" y="2035158"/>
                      <a:pt x="4638683" y="2055149"/>
                      <a:pt x="4614057" y="2055149"/>
                    </a:cubicBezTo>
                    <a:close/>
                  </a:path>
                </a:pathLst>
              </a:custGeom>
              <a:solidFill>
                <a:srgbClr val="69A434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7" name="자유형: 도형 246">
                <a:extLst>
                  <a:ext uri="{FF2B5EF4-FFF2-40B4-BE49-F238E27FC236}">
                    <a16:creationId xmlns:a16="http://schemas.microsoft.com/office/drawing/2014/main" id="{A8D92999-F6AB-4BDD-892F-C5A5A781A280}"/>
                  </a:ext>
                </a:extLst>
              </p:cNvPr>
              <p:cNvSpPr/>
              <p:nvPr/>
            </p:nvSpPr>
            <p:spPr>
              <a:xfrm>
                <a:off x="5415279" y="4698642"/>
                <a:ext cx="1308823" cy="554534"/>
              </a:xfrm>
              <a:custGeom>
                <a:avLst/>
                <a:gdLst>
                  <a:gd name="connsiteX0" fmla="*/ 664341 w 1308823"/>
                  <a:gd name="connsiteY0" fmla="*/ 293220 h 554534"/>
                  <a:gd name="connsiteX1" fmla="*/ 695939 w 1308823"/>
                  <a:gd name="connsiteY1" fmla="*/ 324143 h 554534"/>
                  <a:gd name="connsiteX2" fmla="*/ 679025 w 1308823"/>
                  <a:gd name="connsiteY2" fmla="*/ 358830 h 554534"/>
                  <a:gd name="connsiteX3" fmla="*/ 664361 w 1308823"/>
                  <a:gd name="connsiteY3" fmla="*/ 364699 h 554534"/>
                  <a:gd name="connsiteX4" fmla="*/ 664341 w 1308823"/>
                  <a:gd name="connsiteY4" fmla="*/ 364699 h 554534"/>
                  <a:gd name="connsiteX5" fmla="*/ 643766 w 1308823"/>
                  <a:gd name="connsiteY5" fmla="*/ 189999 h 554534"/>
                  <a:gd name="connsiteX6" fmla="*/ 643766 w 1308823"/>
                  <a:gd name="connsiteY6" fmla="*/ 257613 h 554534"/>
                  <a:gd name="connsiteX7" fmla="*/ 612843 w 1308823"/>
                  <a:gd name="connsiteY7" fmla="*/ 230391 h 554534"/>
                  <a:gd name="connsiteX8" fmla="*/ 629757 w 1308823"/>
                  <a:gd name="connsiteY8" fmla="*/ 195705 h 554534"/>
                  <a:gd name="connsiteX9" fmla="*/ 643766 w 1308823"/>
                  <a:gd name="connsiteY9" fmla="*/ 189999 h 554534"/>
                  <a:gd name="connsiteX10" fmla="*/ 643787 w 1308823"/>
                  <a:gd name="connsiteY10" fmla="*/ 147315 h 554534"/>
                  <a:gd name="connsiteX11" fmla="*/ 643787 w 1308823"/>
                  <a:gd name="connsiteY11" fmla="*/ 159750 h 554534"/>
                  <a:gd name="connsiteX12" fmla="*/ 609796 w 1308823"/>
                  <a:gd name="connsiteY12" fmla="*/ 171694 h 554534"/>
                  <a:gd name="connsiteX13" fmla="*/ 579158 w 1308823"/>
                  <a:gd name="connsiteY13" fmla="*/ 234052 h 554534"/>
                  <a:gd name="connsiteX14" fmla="*/ 643787 w 1308823"/>
                  <a:gd name="connsiteY14" fmla="*/ 287411 h 554534"/>
                  <a:gd name="connsiteX15" fmla="*/ 643787 w 1308823"/>
                  <a:gd name="connsiteY15" fmla="*/ 364515 h 554534"/>
                  <a:gd name="connsiteX16" fmla="*/ 635933 w 1308823"/>
                  <a:gd name="connsiteY16" fmla="*/ 362061 h 554534"/>
                  <a:gd name="connsiteX17" fmla="*/ 612475 w 1308823"/>
                  <a:gd name="connsiteY17" fmla="*/ 330381 h 554534"/>
                  <a:gd name="connsiteX18" fmla="*/ 578463 w 1308823"/>
                  <a:gd name="connsiteY18" fmla="*/ 331301 h 554534"/>
                  <a:gd name="connsiteX19" fmla="*/ 620942 w 1308823"/>
                  <a:gd name="connsiteY19" fmla="*/ 388669 h 554534"/>
                  <a:gd name="connsiteX20" fmla="*/ 643787 w 1308823"/>
                  <a:gd name="connsiteY20" fmla="*/ 394743 h 554534"/>
                  <a:gd name="connsiteX21" fmla="*/ 643787 w 1308823"/>
                  <a:gd name="connsiteY21" fmla="*/ 407178 h 554534"/>
                  <a:gd name="connsiteX22" fmla="*/ 664361 w 1308823"/>
                  <a:gd name="connsiteY22" fmla="*/ 407178 h 554534"/>
                  <a:gd name="connsiteX23" fmla="*/ 664361 w 1308823"/>
                  <a:gd name="connsiteY23" fmla="*/ 394825 h 554534"/>
                  <a:gd name="connsiteX24" fmla="*/ 699007 w 1308823"/>
                  <a:gd name="connsiteY24" fmla="*/ 382820 h 554534"/>
                  <a:gd name="connsiteX25" fmla="*/ 729643 w 1308823"/>
                  <a:gd name="connsiteY25" fmla="*/ 319992 h 554534"/>
                  <a:gd name="connsiteX26" fmla="*/ 664361 w 1308823"/>
                  <a:gd name="connsiteY26" fmla="*/ 262030 h 554534"/>
                  <a:gd name="connsiteX27" fmla="*/ 664361 w 1308823"/>
                  <a:gd name="connsiteY27" fmla="*/ 189856 h 554534"/>
                  <a:gd name="connsiteX28" fmla="*/ 672869 w 1308823"/>
                  <a:gd name="connsiteY28" fmla="*/ 192453 h 554534"/>
                  <a:gd name="connsiteX29" fmla="*/ 696328 w 1308823"/>
                  <a:gd name="connsiteY29" fmla="*/ 224133 h 554534"/>
                  <a:gd name="connsiteX30" fmla="*/ 730339 w 1308823"/>
                  <a:gd name="connsiteY30" fmla="*/ 223213 h 554534"/>
                  <a:gd name="connsiteX31" fmla="*/ 687860 w 1308823"/>
                  <a:gd name="connsiteY31" fmla="*/ 165845 h 554534"/>
                  <a:gd name="connsiteX32" fmla="*/ 664361 w 1308823"/>
                  <a:gd name="connsiteY32" fmla="*/ 159668 h 554534"/>
                  <a:gd name="connsiteX33" fmla="*/ 664361 w 1308823"/>
                  <a:gd name="connsiteY33" fmla="*/ 147315 h 554534"/>
                  <a:gd name="connsiteX34" fmla="*/ 654401 w 1308823"/>
                  <a:gd name="connsiteY34" fmla="*/ 64444 h 554534"/>
                  <a:gd name="connsiteX35" fmla="*/ 867224 w 1308823"/>
                  <a:gd name="connsiteY35" fmla="*/ 277267 h 554534"/>
                  <a:gd name="connsiteX36" fmla="*/ 654401 w 1308823"/>
                  <a:gd name="connsiteY36" fmla="*/ 490090 h 554534"/>
                  <a:gd name="connsiteX37" fmla="*/ 441578 w 1308823"/>
                  <a:gd name="connsiteY37" fmla="*/ 277267 h 554534"/>
                  <a:gd name="connsiteX38" fmla="*/ 654401 w 1308823"/>
                  <a:gd name="connsiteY38" fmla="*/ 64444 h 554534"/>
                  <a:gd name="connsiteX39" fmla="*/ 137642 w 1308823"/>
                  <a:gd name="connsiteY39" fmla="*/ 34400 h 554534"/>
                  <a:gd name="connsiteX40" fmla="*/ 35995 w 1308823"/>
                  <a:gd name="connsiteY40" fmla="*/ 131322 h 554534"/>
                  <a:gd name="connsiteX41" fmla="*/ 35995 w 1308823"/>
                  <a:gd name="connsiteY41" fmla="*/ 419490 h 554534"/>
                  <a:gd name="connsiteX42" fmla="*/ 138071 w 1308823"/>
                  <a:gd name="connsiteY42" fmla="*/ 520155 h 554534"/>
                  <a:gd name="connsiteX43" fmla="*/ 1170527 w 1308823"/>
                  <a:gd name="connsiteY43" fmla="*/ 520155 h 554534"/>
                  <a:gd name="connsiteX44" fmla="*/ 1272807 w 1308823"/>
                  <a:gd name="connsiteY44" fmla="*/ 419490 h 554534"/>
                  <a:gd name="connsiteX45" fmla="*/ 1272807 w 1308823"/>
                  <a:gd name="connsiteY45" fmla="*/ 131322 h 554534"/>
                  <a:gd name="connsiteX46" fmla="*/ 1170957 w 1308823"/>
                  <a:gd name="connsiteY46" fmla="*/ 34400 h 554534"/>
                  <a:gd name="connsiteX47" fmla="*/ 13764 w 1308823"/>
                  <a:gd name="connsiteY47" fmla="*/ 0 h 554534"/>
                  <a:gd name="connsiteX48" fmla="*/ 1295059 w 1308823"/>
                  <a:gd name="connsiteY48" fmla="*/ 0 h 554534"/>
                  <a:gd name="connsiteX49" fmla="*/ 1308823 w 1308823"/>
                  <a:gd name="connsiteY49" fmla="*/ 13764 h 554534"/>
                  <a:gd name="connsiteX50" fmla="*/ 1308823 w 1308823"/>
                  <a:gd name="connsiteY50" fmla="*/ 540770 h 554534"/>
                  <a:gd name="connsiteX51" fmla="*/ 1295059 w 1308823"/>
                  <a:gd name="connsiteY51" fmla="*/ 554534 h 554534"/>
                  <a:gd name="connsiteX52" fmla="*/ 13764 w 1308823"/>
                  <a:gd name="connsiteY52" fmla="*/ 554534 h 554534"/>
                  <a:gd name="connsiteX53" fmla="*/ 0 w 1308823"/>
                  <a:gd name="connsiteY53" fmla="*/ 540770 h 554534"/>
                  <a:gd name="connsiteX54" fmla="*/ 0 w 1308823"/>
                  <a:gd name="connsiteY54" fmla="*/ 13764 h 554534"/>
                  <a:gd name="connsiteX55" fmla="*/ 13764 w 1308823"/>
                  <a:gd name="connsiteY55" fmla="*/ 0 h 554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308823" h="554534">
                    <a:moveTo>
                      <a:pt x="664341" y="293220"/>
                    </a:moveTo>
                    <a:cubicBezTo>
                      <a:pt x="679536" y="298353"/>
                      <a:pt x="691767" y="306268"/>
                      <a:pt x="695939" y="324143"/>
                    </a:cubicBezTo>
                    <a:cubicBezTo>
                      <a:pt x="698107" y="337539"/>
                      <a:pt x="691603" y="350894"/>
                      <a:pt x="679025" y="358830"/>
                    </a:cubicBezTo>
                    <a:cubicBezTo>
                      <a:pt x="674546" y="361652"/>
                      <a:pt x="669576" y="363636"/>
                      <a:pt x="664361" y="364699"/>
                    </a:cubicBezTo>
                    <a:lnTo>
                      <a:pt x="664341" y="364699"/>
                    </a:lnTo>
                    <a:close/>
                    <a:moveTo>
                      <a:pt x="643766" y="189999"/>
                    </a:moveTo>
                    <a:lnTo>
                      <a:pt x="643766" y="257613"/>
                    </a:lnTo>
                    <a:cubicBezTo>
                      <a:pt x="627834" y="253788"/>
                      <a:pt x="615461" y="247878"/>
                      <a:pt x="612843" y="230391"/>
                    </a:cubicBezTo>
                    <a:cubicBezTo>
                      <a:pt x="610675" y="216995"/>
                      <a:pt x="617179" y="203640"/>
                      <a:pt x="629757" y="195705"/>
                    </a:cubicBezTo>
                    <a:cubicBezTo>
                      <a:pt x="634031" y="192985"/>
                      <a:pt x="638796" y="191062"/>
                      <a:pt x="643766" y="189999"/>
                    </a:cubicBezTo>
                    <a:close/>
                    <a:moveTo>
                      <a:pt x="643787" y="147315"/>
                    </a:moveTo>
                    <a:lnTo>
                      <a:pt x="643787" y="159750"/>
                    </a:lnTo>
                    <a:cubicBezTo>
                      <a:pt x="631720" y="161223"/>
                      <a:pt x="620021" y="165231"/>
                      <a:pt x="609796" y="171694"/>
                    </a:cubicBezTo>
                    <a:cubicBezTo>
                      <a:pt x="587176" y="185990"/>
                      <a:pt x="575395" y="209939"/>
                      <a:pt x="579158" y="234052"/>
                    </a:cubicBezTo>
                    <a:cubicBezTo>
                      <a:pt x="588198" y="272952"/>
                      <a:pt x="616913" y="280662"/>
                      <a:pt x="643787" y="287411"/>
                    </a:cubicBezTo>
                    <a:lnTo>
                      <a:pt x="643787" y="364515"/>
                    </a:lnTo>
                    <a:cubicBezTo>
                      <a:pt x="641087" y="363984"/>
                      <a:pt x="638469" y="363145"/>
                      <a:pt x="635933" y="362061"/>
                    </a:cubicBezTo>
                    <a:cubicBezTo>
                      <a:pt x="621985" y="356089"/>
                      <a:pt x="612966" y="343900"/>
                      <a:pt x="612475" y="330381"/>
                    </a:cubicBezTo>
                    <a:lnTo>
                      <a:pt x="578463" y="331301"/>
                    </a:lnTo>
                    <a:cubicBezTo>
                      <a:pt x="579343" y="355803"/>
                      <a:pt x="595684" y="377871"/>
                      <a:pt x="620942" y="388669"/>
                    </a:cubicBezTo>
                    <a:cubicBezTo>
                      <a:pt x="628243" y="391778"/>
                      <a:pt x="635953" y="393823"/>
                      <a:pt x="643787" y="394743"/>
                    </a:cubicBezTo>
                    <a:lnTo>
                      <a:pt x="643787" y="407178"/>
                    </a:lnTo>
                    <a:lnTo>
                      <a:pt x="664361" y="407178"/>
                    </a:lnTo>
                    <a:lnTo>
                      <a:pt x="664361" y="394825"/>
                    </a:lnTo>
                    <a:cubicBezTo>
                      <a:pt x="676673" y="393435"/>
                      <a:pt x="688597" y="389405"/>
                      <a:pt x="699007" y="382820"/>
                    </a:cubicBezTo>
                    <a:cubicBezTo>
                      <a:pt x="721790" y="368442"/>
                      <a:pt x="733570" y="344268"/>
                      <a:pt x="729643" y="319992"/>
                    </a:cubicBezTo>
                    <a:cubicBezTo>
                      <a:pt x="718334" y="277083"/>
                      <a:pt x="690233" y="267593"/>
                      <a:pt x="664361" y="262030"/>
                    </a:cubicBezTo>
                    <a:lnTo>
                      <a:pt x="664361" y="189856"/>
                    </a:lnTo>
                    <a:cubicBezTo>
                      <a:pt x="667265" y="190387"/>
                      <a:pt x="670129" y="191287"/>
                      <a:pt x="672869" y="192453"/>
                    </a:cubicBezTo>
                    <a:cubicBezTo>
                      <a:pt x="686817" y="198425"/>
                      <a:pt x="695837" y="210614"/>
                      <a:pt x="696328" y="224133"/>
                    </a:cubicBezTo>
                    <a:lnTo>
                      <a:pt x="730339" y="223213"/>
                    </a:lnTo>
                    <a:cubicBezTo>
                      <a:pt x="729460" y="198711"/>
                      <a:pt x="713118" y="176643"/>
                      <a:pt x="687860" y="165845"/>
                    </a:cubicBezTo>
                    <a:cubicBezTo>
                      <a:pt x="680355" y="162634"/>
                      <a:pt x="672419" y="160568"/>
                      <a:pt x="664361" y="159668"/>
                    </a:cubicBezTo>
                    <a:lnTo>
                      <a:pt x="664361" y="147315"/>
                    </a:lnTo>
                    <a:close/>
                    <a:moveTo>
                      <a:pt x="654401" y="64444"/>
                    </a:moveTo>
                    <a:cubicBezTo>
                      <a:pt x="771939" y="64444"/>
                      <a:pt x="867224" y="159730"/>
                      <a:pt x="867224" y="277267"/>
                    </a:cubicBezTo>
                    <a:cubicBezTo>
                      <a:pt x="867224" y="394805"/>
                      <a:pt x="771939" y="490090"/>
                      <a:pt x="654401" y="490090"/>
                    </a:cubicBezTo>
                    <a:cubicBezTo>
                      <a:pt x="536864" y="490090"/>
                      <a:pt x="441578" y="394805"/>
                      <a:pt x="441578" y="277267"/>
                    </a:cubicBezTo>
                    <a:cubicBezTo>
                      <a:pt x="441578" y="159730"/>
                      <a:pt x="536864" y="64444"/>
                      <a:pt x="654401" y="64444"/>
                    </a:cubicBezTo>
                    <a:close/>
                    <a:moveTo>
                      <a:pt x="137642" y="34400"/>
                    </a:moveTo>
                    <a:cubicBezTo>
                      <a:pt x="131015" y="86348"/>
                      <a:pt x="88679" y="127109"/>
                      <a:pt x="35995" y="131322"/>
                    </a:cubicBezTo>
                    <a:lnTo>
                      <a:pt x="35995" y="419490"/>
                    </a:lnTo>
                    <a:cubicBezTo>
                      <a:pt x="89927" y="423805"/>
                      <a:pt x="133040" y="466427"/>
                      <a:pt x="138071" y="520155"/>
                    </a:cubicBezTo>
                    <a:lnTo>
                      <a:pt x="1170527" y="520155"/>
                    </a:lnTo>
                    <a:cubicBezTo>
                      <a:pt x="1175558" y="466366"/>
                      <a:pt x="1218773" y="423703"/>
                      <a:pt x="1272807" y="419490"/>
                    </a:cubicBezTo>
                    <a:lnTo>
                      <a:pt x="1272807" y="131322"/>
                    </a:lnTo>
                    <a:cubicBezTo>
                      <a:pt x="1220041" y="127211"/>
                      <a:pt x="1177603" y="86410"/>
                      <a:pt x="1170957" y="34400"/>
                    </a:cubicBezTo>
                    <a:close/>
                    <a:moveTo>
                      <a:pt x="13764" y="0"/>
                    </a:moveTo>
                    <a:lnTo>
                      <a:pt x="1295059" y="0"/>
                    </a:lnTo>
                    <a:cubicBezTo>
                      <a:pt x="1302667" y="0"/>
                      <a:pt x="1308823" y="6177"/>
                      <a:pt x="1308823" y="13764"/>
                    </a:cubicBezTo>
                    <a:lnTo>
                      <a:pt x="1308823" y="540770"/>
                    </a:lnTo>
                    <a:cubicBezTo>
                      <a:pt x="1308844" y="548378"/>
                      <a:pt x="1302667" y="554534"/>
                      <a:pt x="1295059" y="554534"/>
                    </a:cubicBezTo>
                    <a:lnTo>
                      <a:pt x="13764" y="554534"/>
                    </a:lnTo>
                    <a:cubicBezTo>
                      <a:pt x="6156" y="554534"/>
                      <a:pt x="0" y="548358"/>
                      <a:pt x="0" y="540770"/>
                    </a:cubicBezTo>
                    <a:lnTo>
                      <a:pt x="0" y="13764"/>
                    </a:lnTo>
                    <a:cubicBezTo>
                      <a:pt x="0" y="6156"/>
                      <a:pt x="6177" y="0"/>
                      <a:pt x="13764" y="0"/>
                    </a:cubicBezTo>
                    <a:close/>
                  </a:path>
                </a:pathLst>
              </a:custGeom>
              <a:solidFill>
                <a:srgbClr val="086223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82F1A968-9B2C-45CE-8B02-30B24E339877}"/>
                </a:ext>
              </a:extLst>
            </p:cNvPr>
            <p:cNvGrpSpPr/>
            <p:nvPr/>
          </p:nvGrpSpPr>
          <p:grpSpPr>
            <a:xfrm>
              <a:off x="2074382" y="2656135"/>
              <a:ext cx="1312731" cy="1710334"/>
              <a:chOff x="483897" y="2274227"/>
              <a:chExt cx="1621088" cy="2112087"/>
            </a:xfrm>
          </p:grpSpPr>
          <p:sp>
            <p:nvSpPr>
              <p:cNvPr id="240" name="자유형: 도형 239">
                <a:extLst>
                  <a:ext uri="{FF2B5EF4-FFF2-40B4-BE49-F238E27FC236}">
                    <a16:creationId xmlns:a16="http://schemas.microsoft.com/office/drawing/2014/main" id="{23A59C3D-FF4C-45B3-BD0D-E992DAC89671}"/>
                  </a:ext>
                </a:extLst>
              </p:cNvPr>
              <p:cNvSpPr/>
              <p:nvPr/>
            </p:nvSpPr>
            <p:spPr>
              <a:xfrm>
                <a:off x="483897" y="2274227"/>
                <a:ext cx="1621088" cy="2112087"/>
              </a:xfrm>
              <a:custGeom>
                <a:avLst/>
                <a:gdLst>
                  <a:gd name="connsiteX0" fmla="*/ 1537880 w 1621088"/>
                  <a:gd name="connsiteY0" fmla="*/ 1233365 h 2112087"/>
                  <a:gd name="connsiteX1" fmla="*/ 1146212 w 1621088"/>
                  <a:gd name="connsiteY1" fmla="*/ 525848 h 2112087"/>
                  <a:gd name="connsiteX2" fmla="*/ 1163738 w 1621088"/>
                  <a:gd name="connsiteY2" fmla="*/ 519847 h 2112087"/>
                  <a:gd name="connsiteX3" fmla="*/ 1228984 w 1621088"/>
                  <a:gd name="connsiteY3" fmla="*/ 404213 h 2112087"/>
                  <a:gd name="connsiteX4" fmla="*/ 1448821 w 1621088"/>
                  <a:gd name="connsiteY4" fmla="*/ 89031 h 2112087"/>
                  <a:gd name="connsiteX5" fmla="*/ 1461299 w 1621088"/>
                  <a:gd name="connsiteY5" fmla="*/ 46740 h 2112087"/>
                  <a:gd name="connsiteX6" fmla="*/ 1422151 w 1621088"/>
                  <a:gd name="connsiteY6" fmla="*/ 35691 h 2112087"/>
                  <a:gd name="connsiteX7" fmla="*/ 1257654 w 1621088"/>
                  <a:gd name="connsiteY7" fmla="*/ 54836 h 2112087"/>
                  <a:gd name="connsiteX8" fmla="*/ 1204886 w 1621088"/>
                  <a:gd name="connsiteY8" fmla="*/ 42930 h 2112087"/>
                  <a:gd name="connsiteX9" fmla="*/ 792168 w 1621088"/>
                  <a:gd name="connsiteY9" fmla="*/ 54455 h 2112087"/>
                  <a:gd name="connsiteX10" fmla="*/ 399357 w 1621088"/>
                  <a:gd name="connsiteY10" fmla="*/ 163 h 2112087"/>
                  <a:gd name="connsiteX11" fmla="*/ 259339 w 1621088"/>
                  <a:gd name="connsiteY11" fmla="*/ 55979 h 2112087"/>
                  <a:gd name="connsiteX12" fmla="*/ 230478 w 1621088"/>
                  <a:gd name="connsiteY12" fmla="*/ 220476 h 2112087"/>
                  <a:gd name="connsiteX13" fmla="*/ 478509 w 1621088"/>
                  <a:gd name="connsiteY13" fmla="*/ 501083 h 2112087"/>
                  <a:gd name="connsiteX14" fmla="*/ 492035 w 1621088"/>
                  <a:gd name="connsiteY14" fmla="*/ 510989 h 2112087"/>
                  <a:gd name="connsiteX15" fmla="*/ 15499 w 1621088"/>
                  <a:gd name="connsiteY15" fmla="*/ 1494445 h 2112087"/>
                  <a:gd name="connsiteX16" fmla="*/ 7498 w 1621088"/>
                  <a:gd name="connsiteY16" fmla="*/ 1729998 h 2112087"/>
                  <a:gd name="connsiteX17" fmla="*/ 374115 w 1621088"/>
                  <a:gd name="connsiteY17" fmla="*/ 2063659 h 2112087"/>
                  <a:gd name="connsiteX18" fmla="*/ 1116018 w 1621088"/>
                  <a:gd name="connsiteY18" fmla="*/ 2100235 h 2112087"/>
                  <a:gd name="connsiteX19" fmla="*/ 1603222 w 1621088"/>
                  <a:gd name="connsiteY19" fmla="*/ 1745905 h 2112087"/>
                  <a:gd name="connsiteX20" fmla="*/ 1537880 w 1621088"/>
                  <a:gd name="connsiteY20" fmla="*/ 1233365 h 2112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21088" h="2112087">
                    <a:moveTo>
                      <a:pt x="1537880" y="1233365"/>
                    </a:moveTo>
                    <a:cubicBezTo>
                      <a:pt x="1466252" y="1073726"/>
                      <a:pt x="1229460" y="638052"/>
                      <a:pt x="1146212" y="525848"/>
                    </a:cubicBezTo>
                    <a:cubicBezTo>
                      <a:pt x="1152022" y="524324"/>
                      <a:pt x="1157928" y="522419"/>
                      <a:pt x="1163738" y="519847"/>
                    </a:cubicBezTo>
                    <a:cubicBezTo>
                      <a:pt x="1192694" y="485366"/>
                      <a:pt x="1205838" y="442027"/>
                      <a:pt x="1228984" y="404213"/>
                    </a:cubicBezTo>
                    <a:cubicBezTo>
                      <a:pt x="1295850" y="294676"/>
                      <a:pt x="1379003" y="196473"/>
                      <a:pt x="1448821" y="89031"/>
                    </a:cubicBezTo>
                    <a:cubicBezTo>
                      <a:pt x="1457108" y="76268"/>
                      <a:pt x="1471586" y="63790"/>
                      <a:pt x="1461299" y="46740"/>
                    </a:cubicBezTo>
                    <a:cubicBezTo>
                      <a:pt x="1452631" y="32357"/>
                      <a:pt x="1436058" y="36548"/>
                      <a:pt x="1422151" y="35691"/>
                    </a:cubicBezTo>
                    <a:cubicBezTo>
                      <a:pt x="1366144" y="32167"/>
                      <a:pt x="1312899" y="52455"/>
                      <a:pt x="1257654" y="54836"/>
                    </a:cubicBezTo>
                    <a:cubicBezTo>
                      <a:pt x="1242986" y="37786"/>
                      <a:pt x="1223936" y="41025"/>
                      <a:pt x="1204886" y="42930"/>
                    </a:cubicBezTo>
                    <a:cubicBezTo>
                      <a:pt x="1069345" y="56836"/>
                      <a:pt x="928089" y="67314"/>
                      <a:pt x="792168" y="54455"/>
                    </a:cubicBezTo>
                    <a:cubicBezTo>
                      <a:pt x="719968" y="32738"/>
                      <a:pt x="449268" y="-2695"/>
                      <a:pt x="399357" y="163"/>
                    </a:cubicBezTo>
                    <a:cubicBezTo>
                      <a:pt x="348493" y="7497"/>
                      <a:pt x="291343" y="829"/>
                      <a:pt x="259339" y="55979"/>
                    </a:cubicBezTo>
                    <a:cubicBezTo>
                      <a:pt x="166185" y="99604"/>
                      <a:pt x="156564" y="148372"/>
                      <a:pt x="230478" y="220476"/>
                    </a:cubicBezTo>
                    <a:cubicBezTo>
                      <a:pt x="320204" y="307916"/>
                      <a:pt x="399642" y="404118"/>
                      <a:pt x="478509" y="501083"/>
                    </a:cubicBezTo>
                    <a:cubicBezTo>
                      <a:pt x="482319" y="506131"/>
                      <a:pt x="486987" y="509084"/>
                      <a:pt x="492035" y="510989"/>
                    </a:cubicBezTo>
                    <a:cubicBezTo>
                      <a:pt x="409453" y="660721"/>
                      <a:pt x="104558" y="1137924"/>
                      <a:pt x="15499" y="1494445"/>
                    </a:cubicBezTo>
                    <a:cubicBezTo>
                      <a:pt x="-1170" y="1572836"/>
                      <a:pt x="-5265" y="1651703"/>
                      <a:pt x="7498" y="1729998"/>
                    </a:cubicBezTo>
                    <a:cubicBezTo>
                      <a:pt x="28358" y="1857919"/>
                      <a:pt x="134847" y="1997651"/>
                      <a:pt x="374115" y="2063659"/>
                    </a:cubicBezTo>
                    <a:cubicBezTo>
                      <a:pt x="619860" y="2108045"/>
                      <a:pt x="867034" y="2125952"/>
                      <a:pt x="1116018" y="2100235"/>
                    </a:cubicBezTo>
                    <a:cubicBezTo>
                      <a:pt x="1202981" y="2091281"/>
                      <a:pt x="1506543" y="2064326"/>
                      <a:pt x="1603222" y="1745905"/>
                    </a:cubicBezTo>
                    <a:cubicBezTo>
                      <a:pt x="1644465" y="1566454"/>
                      <a:pt x="1610841" y="1396242"/>
                      <a:pt x="1537880" y="1233365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1" name="자유형: 도형 240">
                <a:extLst>
                  <a:ext uri="{FF2B5EF4-FFF2-40B4-BE49-F238E27FC236}">
                    <a16:creationId xmlns:a16="http://schemas.microsoft.com/office/drawing/2014/main" id="{BE7D855B-BE63-40F5-AA4F-4C3406C69AE7}"/>
                  </a:ext>
                </a:extLst>
              </p:cNvPr>
              <p:cNvSpPr/>
              <p:nvPr/>
            </p:nvSpPr>
            <p:spPr>
              <a:xfrm>
                <a:off x="950023" y="2762676"/>
                <a:ext cx="709519" cy="436416"/>
              </a:xfrm>
              <a:custGeom>
                <a:avLst/>
                <a:gdLst>
                  <a:gd name="connsiteX0" fmla="*/ 697516 w 709519"/>
                  <a:gd name="connsiteY0" fmla="*/ 31397 h 436416"/>
                  <a:gd name="connsiteX1" fmla="*/ 630746 w 709519"/>
                  <a:gd name="connsiteY1" fmla="*/ 13586 h 436416"/>
                  <a:gd name="connsiteX2" fmla="*/ 545021 w 709519"/>
                  <a:gd name="connsiteY2" fmla="*/ 23111 h 436416"/>
                  <a:gd name="connsiteX3" fmla="*/ 487300 w 709519"/>
                  <a:gd name="connsiteY3" fmla="*/ 13871 h 436416"/>
                  <a:gd name="connsiteX4" fmla="*/ 430721 w 709519"/>
                  <a:gd name="connsiteY4" fmla="*/ 51686 h 436416"/>
                  <a:gd name="connsiteX5" fmla="*/ 12288 w 709519"/>
                  <a:gd name="connsiteY5" fmla="*/ 12538 h 436416"/>
                  <a:gd name="connsiteX6" fmla="*/ 42387 w 709519"/>
                  <a:gd name="connsiteY6" fmla="*/ 41303 h 436416"/>
                  <a:gd name="connsiteX7" fmla="*/ 477013 w 709519"/>
                  <a:gd name="connsiteY7" fmla="*/ 81785 h 436416"/>
                  <a:gd name="connsiteX8" fmla="*/ 477013 w 709519"/>
                  <a:gd name="connsiteY8" fmla="*/ 81785 h 436416"/>
                  <a:gd name="connsiteX9" fmla="*/ 477013 w 709519"/>
                  <a:gd name="connsiteY9" fmla="*/ 81785 h 436416"/>
                  <a:gd name="connsiteX10" fmla="*/ 564071 w 709519"/>
                  <a:gd name="connsiteY10" fmla="*/ 89881 h 436416"/>
                  <a:gd name="connsiteX11" fmla="*/ 536544 w 709519"/>
                  <a:gd name="connsiteY11" fmla="*/ 371440 h 436416"/>
                  <a:gd name="connsiteX12" fmla="*/ 583121 w 709519"/>
                  <a:gd name="connsiteY12" fmla="*/ 89881 h 436416"/>
                  <a:gd name="connsiteX13" fmla="*/ 654940 w 709519"/>
                  <a:gd name="connsiteY13" fmla="*/ 436305 h 436416"/>
                  <a:gd name="connsiteX14" fmla="*/ 602171 w 709519"/>
                  <a:gd name="connsiteY14" fmla="*/ 89881 h 436416"/>
                  <a:gd name="connsiteX15" fmla="*/ 697231 w 709519"/>
                  <a:gd name="connsiteY15" fmla="*/ 70640 h 436416"/>
                  <a:gd name="connsiteX16" fmla="*/ 697516 w 709519"/>
                  <a:gd name="connsiteY16" fmla="*/ 31397 h 436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09519" h="436416">
                    <a:moveTo>
                      <a:pt x="697516" y="31397"/>
                    </a:moveTo>
                    <a:cubicBezTo>
                      <a:pt x="630746" y="61211"/>
                      <a:pt x="697421" y="-34039"/>
                      <a:pt x="630746" y="13586"/>
                    </a:cubicBezTo>
                    <a:cubicBezTo>
                      <a:pt x="602171" y="33969"/>
                      <a:pt x="583121" y="51686"/>
                      <a:pt x="545021" y="23111"/>
                    </a:cubicBezTo>
                    <a:cubicBezTo>
                      <a:pt x="526638" y="9299"/>
                      <a:pt x="493777" y="-6988"/>
                      <a:pt x="487300" y="13871"/>
                    </a:cubicBezTo>
                    <a:cubicBezTo>
                      <a:pt x="474346" y="55781"/>
                      <a:pt x="487871" y="42161"/>
                      <a:pt x="430721" y="51686"/>
                    </a:cubicBezTo>
                    <a:cubicBezTo>
                      <a:pt x="259271" y="51686"/>
                      <a:pt x="148686" y="23015"/>
                      <a:pt x="12288" y="12538"/>
                    </a:cubicBezTo>
                    <a:cubicBezTo>
                      <a:pt x="-7429" y="13586"/>
                      <a:pt x="-7429" y="32636"/>
                      <a:pt x="42387" y="41303"/>
                    </a:cubicBezTo>
                    <a:cubicBezTo>
                      <a:pt x="186595" y="61973"/>
                      <a:pt x="330423" y="86357"/>
                      <a:pt x="477013" y="81785"/>
                    </a:cubicBezTo>
                    <a:lnTo>
                      <a:pt x="477013" y="81785"/>
                    </a:lnTo>
                    <a:lnTo>
                      <a:pt x="477013" y="81785"/>
                    </a:lnTo>
                    <a:cubicBezTo>
                      <a:pt x="487871" y="127981"/>
                      <a:pt x="527495" y="112074"/>
                      <a:pt x="564071" y="89881"/>
                    </a:cubicBezTo>
                    <a:cubicBezTo>
                      <a:pt x="550736" y="184940"/>
                      <a:pt x="516446" y="366106"/>
                      <a:pt x="536544" y="371440"/>
                    </a:cubicBezTo>
                    <a:cubicBezTo>
                      <a:pt x="554546" y="375631"/>
                      <a:pt x="558451" y="184464"/>
                      <a:pt x="583121" y="89881"/>
                    </a:cubicBezTo>
                    <a:cubicBezTo>
                      <a:pt x="609410" y="204371"/>
                      <a:pt x="630746" y="442306"/>
                      <a:pt x="654940" y="436305"/>
                    </a:cubicBezTo>
                    <a:cubicBezTo>
                      <a:pt x="668846" y="432781"/>
                      <a:pt x="603600" y="100549"/>
                      <a:pt x="602171" y="89881"/>
                    </a:cubicBezTo>
                    <a:cubicBezTo>
                      <a:pt x="725996" y="137506"/>
                      <a:pt x="630746" y="70831"/>
                      <a:pt x="697231" y="70640"/>
                    </a:cubicBezTo>
                    <a:cubicBezTo>
                      <a:pt x="706946" y="70640"/>
                      <a:pt x="719043" y="44542"/>
                      <a:pt x="697516" y="31397"/>
                    </a:cubicBezTo>
                    <a:close/>
                  </a:path>
                </a:pathLst>
              </a:custGeom>
              <a:solidFill>
                <a:srgbClr val="59341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2" name="자유형: 도형 241">
                <a:extLst>
                  <a:ext uri="{FF2B5EF4-FFF2-40B4-BE49-F238E27FC236}">
                    <a16:creationId xmlns:a16="http://schemas.microsoft.com/office/drawing/2014/main" id="{8579161C-709E-4FC3-BFBE-A5E9259CD679}"/>
                  </a:ext>
                </a:extLst>
              </p:cNvPr>
              <p:cNvSpPr/>
              <p:nvPr/>
            </p:nvSpPr>
            <p:spPr>
              <a:xfrm>
                <a:off x="933641" y="3158214"/>
                <a:ext cx="756285" cy="758097"/>
              </a:xfrm>
              <a:custGeom>
                <a:avLst/>
                <a:gdLst>
                  <a:gd name="connsiteX0" fmla="*/ 756285 w 756285"/>
                  <a:gd name="connsiteY0" fmla="*/ 378523 h 758097"/>
                  <a:gd name="connsiteX1" fmla="*/ 378905 w 756285"/>
                  <a:gd name="connsiteY1" fmla="*/ 758095 h 758097"/>
                  <a:gd name="connsiteX2" fmla="*/ 0 w 756285"/>
                  <a:gd name="connsiteY2" fmla="*/ 379190 h 758097"/>
                  <a:gd name="connsiteX3" fmla="*/ 378333 w 756285"/>
                  <a:gd name="connsiteY3" fmla="*/ 0 h 758097"/>
                  <a:gd name="connsiteX4" fmla="*/ 756285 w 756285"/>
                  <a:gd name="connsiteY4" fmla="*/ 378523 h 75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6285" h="758097">
                    <a:moveTo>
                      <a:pt x="756285" y="378523"/>
                    </a:moveTo>
                    <a:cubicBezTo>
                      <a:pt x="756380" y="587693"/>
                      <a:pt x="587693" y="757333"/>
                      <a:pt x="378905" y="758095"/>
                    </a:cubicBezTo>
                    <a:cubicBezTo>
                      <a:pt x="171831" y="758857"/>
                      <a:pt x="0" y="587026"/>
                      <a:pt x="0" y="379190"/>
                    </a:cubicBezTo>
                    <a:cubicBezTo>
                      <a:pt x="-95" y="171069"/>
                      <a:pt x="170593" y="95"/>
                      <a:pt x="378333" y="0"/>
                    </a:cubicBezTo>
                    <a:cubicBezTo>
                      <a:pt x="587693" y="0"/>
                      <a:pt x="756190" y="168783"/>
                      <a:pt x="756285" y="378523"/>
                    </a:cubicBezTo>
                    <a:close/>
                  </a:path>
                </a:pathLst>
              </a:custGeom>
              <a:solidFill>
                <a:srgbClr val="E9B42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3" name="자유형: 도형 242">
                <a:extLst>
                  <a:ext uri="{FF2B5EF4-FFF2-40B4-BE49-F238E27FC236}">
                    <a16:creationId xmlns:a16="http://schemas.microsoft.com/office/drawing/2014/main" id="{99DCF115-EA57-4BB9-8B60-34EF4E9073FA}"/>
                  </a:ext>
                </a:extLst>
              </p:cNvPr>
              <p:cNvSpPr/>
              <p:nvPr/>
            </p:nvSpPr>
            <p:spPr>
              <a:xfrm>
                <a:off x="1695402" y="3462633"/>
                <a:ext cx="378532" cy="800298"/>
              </a:xfrm>
              <a:custGeom>
                <a:avLst/>
                <a:gdLst>
                  <a:gd name="connsiteX0" fmla="*/ 261605 w 378532"/>
                  <a:gd name="connsiteY0" fmla="*/ 0 h 800298"/>
                  <a:gd name="connsiteX1" fmla="*/ 371714 w 378532"/>
                  <a:gd name="connsiteY1" fmla="*/ 487013 h 800298"/>
                  <a:gd name="connsiteX2" fmla="*/ 162926 w 378532"/>
                  <a:gd name="connsiteY2" fmla="*/ 784574 h 800298"/>
                  <a:gd name="connsiteX3" fmla="*/ 70819 w 378532"/>
                  <a:gd name="connsiteY3" fmla="*/ 797338 h 800298"/>
                  <a:gd name="connsiteX4" fmla="*/ 3573 w 378532"/>
                  <a:gd name="connsiteY4" fmla="*/ 736663 h 800298"/>
                  <a:gd name="connsiteX5" fmla="*/ 29766 w 378532"/>
                  <a:gd name="connsiteY5" fmla="*/ 660654 h 800298"/>
                  <a:gd name="connsiteX6" fmla="*/ 300372 w 378532"/>
                  <a:gd name="connsiteY6" fmla="*/ 170021 h 800298"/>
                  <a:gd name="connsiteX7" fmla="*/ 261605 w 378532"/>
                  <a:gd name="connsiteY7" fmla="*/ 0 h 800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8532" h="800298">
                    <a:moveTo>
                      <a:pt x="261605" y="0"/>
                    </a:moveTo>
                    <a:cubicBezTo>
                      <a:pt x="361617" y="208979"/>
                      <a:pt x="394288" y="382524"/>
                      <a:pt x="371714" y="487013"/>
                    </a:cubicBezTo>
                    <a:cubicBezTo>
                      <a:pt x="343806" y="615887"/>
                      <a:pt x="275988" y="715709"/>
                      <a:pt x="162926" y="784574"/>
                    </a:cubicBezTo>
                    <a:cubicBezTo>
                      <a:pt x="133779" y="802291"/>
                      <a:pt x="101966" y="802576"/>
                      <a:pt x="70819" y="797338"/>
                    </a:cubicBezTo>
                    <a:cubicBezTo>
                      <a:pt x="37101" y="791623"/>
                      <a:pt x="14431" y="768763"/>
                      <a:pt x="3573" y="736663"/>
                    </a:cubicBezTo>
                    <a:cubicBezTo>
                      <a:pt x="-6905" y="705517"/>
                      <a:pt x="6811" y="679799"/>
                      <a:pt x="29766" y="660654"/>
                    </a:cubicBezTo>
                    <a:cubicBezTo>
                      <a:pt x="74629" y="623316"/>
                      <a:pt x="333042" y="475583"/>
                      <a:pt x="300372" y="170021"/>
                    </a:cubicBezTo>
                    <a:cubicBezTo>
                      <a:pt x="290085" y="112871"/>
                      <a:pt x="268558" y="58579"/>
                      <a:pt x="261605" y="0"/>
                    </a:cubicBezTo>
                    <a:close/>
                  </a:path>
                </a:pathLst>
              </a:custGeom>
              <a:solidFill>
                <a:schemeClr val="bg1">
                  <a:alpha val="7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4" name="자유형: 도형 243">
                <a:extLst>
                  <a:ext uri="{FF2B5EF4-FFF2-40B4-BE49-F238E27FC236}">
                    <a16:creationId xmlns:a16="http://schemas.microsoft.com/office/drawing/2014/main" id="{58C4C845-F35D-403D-A57A-0A6A8693EFA2}"/>
                  </a:ext>
                </a:extLst>
              </p:cNvPr>
              <p:cNvSpPr/>
              <p:nvPr/>
            </p:nvSpPr>
            <p:spPr>
              <a:xfrm>
                <a:off x="1007260" y="3240577"/>
                <a:ext cx="593431" cy="596034"/>
              </a:xfrm>
              <a:custGeom>
                <a:avLst/>
                <a:gdLst>
                  <a:gd name="connsiteX0" fmla="*/ 593035 w 593431"/>
                  <a:gd name="connsiteY0" fmla="*/ 299875 h 596034"/>
                  <a:gd name="connsiteX1" fmla="*/ 295950 w 593431"/>
                  <a:gd name="connsiteY1" fmla="*/ 596007 h 596034"/>
                  <a:gd name="connsiteX2" fmla="*/ 9 w 593431"/>
                  <a:gd name="connsiteY2" fmla="*/ 294541 h 596034"/>
                  <a:gd name="connsiteX3" fmla="*/ 303094 w 593431"/>
                  <a:gd name="connsiteY3" fmla="*/ 28 h 596034"/>
                  <a:gd name="connsiteX4" fmla="*/ 593035 w 593431"/>
                  <a:gd name="connsiteY4" fmla="*/ 299875 h 596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3431" h="596034">
                    <a:moveTo>
                      <a:pt x="593035" y="299875"/>
                    </a:moveTo>
                    <a:cubicBezTo>
                      <a:pt x="592559" y="469134"/>
                      <a:pt x="456637" y="598198"/>
                      <a:pt x="295950" y="596007"/>
                    </a:cubicBezTo>
                    <a:cubicBezTo>
                      <a:pt x="128882" y="593721"/>
                      <a:pt x="-1229" y="445417"/>
                      <a:pt x="9" y="294541"/>
                    </a:cubicBezTo>
                    <a:cubicBezTo>
                      <a:pt x="1247" y="136807"/>
                      <a:pt x="143741" y="-2258"/>
                      <a:pt x="303094" y="28"/>
                    </a:cubicBezTo>
                    <a:cubicBezTo>
                      <a:pt x="454542" y="2028"/>
                      <a:pt x="602084" y="126139"/>
                      <a:pt x="593035" y="299875"/>
                    </a:cubicBezTo>
                    <a:close/>
                  </a:path>
                </a:pathLst>
              </a:custGeom>
              <a:solidFill>
                <a:srgbClr val="F8C83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5" name="Graphic 57">
                <a:extLst>
                  <a:ext uri="{FF2B5EF4-FFF2-40B4-BE49-F238E27FC236}">
                    <a16:creationId xmlns:a16="http://schemas.microsoft.com/office/drawing/2014/main" id="{48C37E0A-303A-4BDF-9866-6FD575E01F1A}"/>
                  </a:ext>
                </a:extLst>
              </p:cNvPr>
              <p:cNvSpPr/>
              <p:nvPr/>
            </p:nvSpPr>
            <p:spPr>
              <a:xfrm>
                <a:off x="1184020" y="3341184"/>
                <a:ext cx="239910" cy="392156"/>
              </a:xfrm>
              <a:custGeom>
                <a:avLst/>
                <a:gdLst>
                  <a:gd name="connsiteX0" fmla="*/ 168085 w 390860"/>
                  <a:gd name="connsiteY0" fmla="*/ 271149 h 638900"/>
                  <a:gd name="connsiteX1" fmla="*/ 168085 w 390860"/>
                  <a:gd name="connsiteY1" fmla="*/ 104935 h 638900"/>
                  <a:gd name="connsiteX2" fmla="*/ 132025 w 390860"/>
                  <a:gd name="connsiteY2" fmla="*/ 118946 h 638900"/>
                  <a:gd name="connsiteX3" fmla="*/ 88518 w 390860"/>
                  <a:gd name="connsiteY3" fmla="*/ 204265 h 638900"/>
                  <a:gd name="connsiteX4" fmla="*/ 168085 w 390860"/>
                  <a:gd name="connsiteY4" fmla="*/ 271149 h 638900"/>
                  <a:gd name="connsiteX5" fmla="*/ 168085 w 390860"/>
                  <a:gd name="connsiteY5" fmla="*/ 271149 h 638900"/>
                  <a:gd name="connsiteX6" fmla="*/ 221032 w 390860"/>
                  <a:gd name="connsiteY6" fmla="*/ 534408 h 638900"/>
                  <a:gd name="connsiteX7" fmla="*/ 258788 w 390860"/>
                  <a:gd name="connsiteY7" fmla="*/ 519954 h 638900"/>
                  <a:gd name="connsiteX8" fmla="*/ 302295 w 390860"/>
                  <a:gd name="connsiteY8" fmla="*/ 434635 h 638900"/>
                  <a:gd name="connsiteX9" fmla="*/ 221032 w 390860"/>
                  <a:gd name="connsiteY9" fmla="*/ 358607 h 638900"/>
                  <a:gd name="connsiteX10" fmla="*/ 221032 w 390860"/>
                  <a:gd name="connsiteY10" fmla="*/ 534408 h 638900"/>
                  <a:gd name="connsiteX11" fmla="*/ 221032 w 390860"/>
                  <a:gd name="connsiteY11" fmla="*/ 638900 h 638900"/>
                  <a:gd name="connsiteX12" fmla="*/ 168085 w 390860"/>
                  <a:gd name="connsiteY12" fmla="*/ 638900 h 638900"/>
                  <a:gd name="connsiteX13" fmla="*/ 168085 w 390860"/>
                  <a:gd name="connsiteY13" fmla="*/ 608297 h 638900"/>
                  <a:gd name="connsiteX14" fmla="*/ 109313 w 390860"/>
                  <a:gd name="connsiteY14" fmla="*/ 593328 h 638900"/>
                  <a:gd name="connsiteX15" fmla="*/ 27 w 390860"/>
                  <a:gd name="connsiteY15" fmla="*/ 452333 h 638900"/>
                  <a:gd name="connsiteX16" fmla="*/ 87485 w 390860"/>
                  <a:gd name="connsiteY16" fmla="*/ 450047 h 638900"/>
                  <a:gd name="connsiteX17" fmla="*/ 147806 w 390860"/>
                  <a:gd name="connsiteY17" fmla="*/ 527919 h 638900"/>
                  <a:gd name="connsiteX18" fmla="*/ 168011 w 390860"/>
                  <a:gd name="connsiteY18" fmla="*/ 533965 h 638900"/>
                  <a:gd name="connsiteX19" fmla="*/ 168011 w 390860"/>
                  <a:gd name="connsiteY19" fmla="*/ 344375 h 638900"/>
                  <a:gd name="connsiteX20" fmla="*/ 1797 w 390860"/>
                  <a:gd name="connsiteY20" fmla="*/ 213188 h 638900"/>
                  <a:gd name="connsiteX21" fmla="*/ 80627 w 390860"/>
                  <a:gd name="connsiteY21" fmla="*/ 59878 h 638900"/>
                  <a:gd name="connsiteX22" fmla="*/ 168011 w 390860"/>
                  <a:gd name="connsiteY22" fmla="*/ 30529 h 638900"/>
                  <a:gd name="connsiteX23" fmla="*/ 168011 w 390860"/>
                  <a:gd name="connsiteY23" fmla="*/ 0 h 638900"/>
                  <a:gd name="connsiteX24" fmla="*/ 220958 w 390860"/>
                  <a:gd name="connsiteY24" fmla="*/ 0 h 638900"/>
                  <a:gd name="connsiteX25" fmla="*/ 220958 w 390860"/>
                  <a:gd name="connsiteY25" fmla="*/ 30382 h 638900"/>
                  <a:gd name="connsiteX26" fmla="*/ 281427 w 390860"/>
                  <a:gd name="connsiteY26" fmla="*/ 45572 h 638900"/>
                  <a:gd name="connsiteX27" fmla="*/ 390712 w 390860"/>
                  <a:gd name="connsiteY27" fmla="*/ 186567 h 638900"/>
                  <a:gd name="connsiteX28" fmla="*/ 303254 w 390860"/>
                  <a:gd name="connsiteY28" fmla="*/ 188853 h 638900"/>
                  <a:gd name="connsiteX29" fmla="*/ 242933 w 390860"/>
                  <a:gd name="connsiteY29" fmla="*/ 110982 h 638900"/>
                  <a:gd name="connsiteX30" fmla="*/ 221032 w 390860"/>
                  <a:gd name="connsiteY30" fmla="*/ 104566 h 638900"/>
                  <a:gd name="connsiteX31" fmla="*/ 221032 w 390860"/>
                  <a:gd name="connsiteY31" fmla="*/ 281989 h 638900"/>
                  <a:gd name="connsiteX32" fmla="*/ 388942 w 390860"/>
                  <a:gd name="connsiteY32" fmla="*/ 424459 h 638900"/>
                  <a:gd name="connsiteX33" fmla="*/ 310112 w 390860"/>
                  <a:gd name="connsiteY33" fmla="*/ 578948 h 638900"/>
                  <a:gd name="connsiteX34" fmla="*/ 221032 w 390860"/>
                  <a:gd name="connsiteY34" fmla="*/ 608445 h 638900"/>
                  <a:gd name="connsiteX35" fmla="*/ 221032 w 390860"/>
                  <a:gd name="connsiteY35" fmla="*/ 638900 h 63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90860" h="638900">
                    <a:moveTo>
                      <a:pt x="168085" y="271149"/>
                    </a:moveTo>
                    <a:lnTo>
                      <a:pt x="168085" y="104935"/>
                    </a:lnTo>
                    <a:cubicBezTo>
                      <a:pt x="155328" y="107589"/>
                      <a:pt x="143087" y="112309"/>
                      <a:pt x="132025" y="118946"/>
                    </a:cubicBezTo>
                    <a:cubicBezTo>
                      <a:pt x="99653" y="138487"/>
                      <a:pt x="82913" y="171303"/>
                      <a:pt x="88518" y="204265"/>
                    </a:cubicBezTo>
                    <a:cubicBezTo>
                      <a:pt x="95302" y="247257"/>
                      <a:pt x="127085" y="261784"/>
                      <a:pt x="168085" y="271149"/>
                    </a:cubicBezTo>
                    <a:lnTo>
                      <a:pt x="168085" y="271149"/>
                    </a:lnTo>
                    <a:close/>
                    <a:moveTo>
                      <a:pt x="221032" y="534408"/>
                    </a:moveTo>
                    <a:cubicBezTo>
                      <a:pt x="234453" y="531753"/>
                      <a:pt x="247210" y="526960"/>
                      <a:pt x="258788" y="519954"/>
                    </a:cubicBezTo>
                    <a:cubicBezTo>
                      <a:pt x="291160" y="500413"/>
                      <a:pt x="307900" y="467598"/>
                      <a:pt x="302295" y="434635"/>
                    </a:cubicBezTo>
                    <a:cubicBezTo>
                      <a:pt x="291603" y="390685"/>
                      <a:pt x="260115" y="371217"/>
                      <a:pt x="221032" y="358607"/>
                    </a:cubicBezTo>
                    <a:lnTo>
                      <a:pt x="221032" y="534408"/>
                    </a:lnTo>
                    <a:close/>
                    <a:moveTo>
                      <a:pt x="221032" y="638900"/>
                    </a:moveTo>
                    <a:lnTo>
                      <a:pt x="168085" y="638900"/>
                    </a:lnTo>
                    <a:lnTo>
                      <a:pt x="168085" y="608297"/>
                    </a:lnTo>
                    <a:cubicBezTo>
                      <a:pt x="147954" y="606011"/>
                      <a:pt x="128117" y="600997"/>
                      <a:pt x="109313" y="593328"/>
                    </a:cubicBezTo>
                    <a:cubicBezTo>
                      <a:pt x="44346" y="566781"/>
                      <a:pt x="2313" y="512507"/>
                      <a:pt x="27" y="452333"/>
                    </a:cubicBezTo>
                    <a:lnTo>
                      <a:pt x="87485" y="450047"/>
                    </a:lnTo>
                    <a:cubicBezTo>
                      <a:pt x="88739" y="483305"/>
                      <a:pt x="111967" y="513244"/>
                      <a:pt x="147806" y="527919"/>
                    </a:cubicBezTo>
                    <a:cubicBezTo>
                      <a:pt x="154369" y="530573"/>
                      <a:pt x="161080" y="532638"/>
                      <a:pt x="168011" y="533965"/>
                    </a:cubicBezTo>
                    <a:lnTo>
                      <a:pt x="168011" y="344375"/>
                    </a:lnTo>
                    <a:cubicBezTo>
                      <a:pt x="98915" y="327783"/>
                      <a:pt x="25026" y="308831"/>
                      <a:pt x="1797" y="213188"/>
                    </a:cubicBezTo>
                    <a:cubicBezTo>
                      <a:pt x="-7937" y="153899"/>
                      <a:pt x="22371" y="95053"/>
                      <a:pt x="80627" y="59878"/>
                    </a:cubicBezTo>
                    <a:cubicBezTo>
                      <a:pt x="106953" y="44024"/>
                      <a:pt x="136966" y="34143"/>
                      <a:pt x="168011" y="30529"/>
                    </a:cubicBezTo>
                    <a:lnTo>
                      <a:pt x="168011" y="0"/>
                    </a:lnTo>
                    <a:lnTo>
                      <a:pt x="220958" y="0"/>
                    </a:lnTo>
                    <a:lnTo>
                      <a:pt x="220958" y="30382"/>
                    </a:lnTo>
                    <a:cubicBezTo>
                      <a:pt x="241679" y="32594"/>
                      <a:pt x="262106" y="37682"/>
                      <a:pt x="281427" y="45572"/>
                    </a:cubicBezTo>
                    <a:cubicBezTo>
                      <a:pt x="346393" y="72120"/>
                      <a:pt x="388426" y="126394"/>
                      <a:pt x="390712" y="186567"/>
                    </a:cubicBezTo>
                    <a:lnTo>
                      <a:pt x="303254" y="188853"/>
                    </a:lnTo>
                    <a:cubicBezTo>
                      <a:pt x="302001" y="155596"/>
                      <a:pt x="278772" y="125656"/>
                      <a:pt x="242933" y="110982"/>
                    </a:cubicBezTo>
                    <a:cubicBezTo>
                      <a:pt x="235854" y="108106"/>
                      <a:pt x="228553" y="105894"/>
                      <a:pt x="221032" y="104566"/>
                    </a:cubicBezTo>
                    <a:lnTo>
                      <a:pt x="221032" y="281989"/>
                    </a:lnTo>
                    <a:cubicBezTo>
                      <a:pt x="287547" y="295631"/>
                      <a:pt x="359814" y="319007"/>
                      <a:pt x="388942" y="424459"/>
                    </a:cubicBezTo>
                    <a:cubicBezTo>
                      <a:pt x="399045" y="484116"/>
                      <a:pt x="368737" y="543552"/>
                      <a:pt x="310112" y="578948"/>
                    </a:cubicBezTo>
                    <a:cubicBezTo>
                      <a:pt x="283344" y="595097"/>
                      <a:pt x="252667" y="605053"/>
                      <a:pt x="221032" y="608445"/>
                    </a:cubicBezTo>
                    <a:lnTo>
                      <a:pt x="221032" y="638900"/>
                    </a:lnTo>
                    <a:close/>
                  </a:path>
                </a:pathLst>
              </a:custGeom>
              <a:solidFill>
                <a:srgbClr val="987110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2A7DB226-64EB-453F-828E-BDEFD0AD2B9C}"/>
              </a:ext>
            </a:extLst>
          </p:cNvPr>
          <p:cNvGrpSpPr/>
          <p:nvPr/>
        </p:nvGrpSpPr>
        <p:grpSpPr>
          <a:xfrm>
            <a:off x="9692986" y="1320865"/>
            <a:ext cx="1868589" cy="1353756"/>
            <a:chOff x="5120671" y="3312099"/>
            <a:chExt cx="1868589" cy="1353756"/>
          </a:xfrm>
        </p:grpSpPr>
        <p:sp>
          <p:nvSpPr>
            <p:cNvPr id="251" name="Graphic 2">
              <a:extLst>
                <a:ext uri="{FF2B5EF4-FFF2-40B4-BE49-F238E27FC236}">
                  <a16:creationId xmlns:a16="http://schemas.microsoft.com/office/drawing/2014/main" id="{0F7DA27D-F900-4D02-82BA-7180B43E3FC3}"/>
                </a:ext>
              </a:extLst>
            </p:cNvPr>
            <p:cNvSpPr/>
            <p:nvPr/>
          </p:nvSpPr>
          <p:spPr>
            <a:xfrm>
              <a:off x="5205011" y="3784539"/>
              <a:ext cx="1781978" cy="881316"/>
            </a:xfrm>
            <a:custGeom>
              <a:avLst/>
              <a:gdLst>
                <a:gd name="connsiteX0" fmla="*/ 2883869 w 5767736"/>
                <a:gd name="connsiteY0" fmla="*/ 2852557 h 2852557"/>
                <a:gd name="connsiteX1" fmla="*/ 0 w 5767736"/>
                <a:gd name="connsiteY1" fmla="*/ 1426279 h 2852557"/>
                <a:gd name="connsiteX2" fmla="*/ 2883869 w 5767736"/>
                <a:gd name="connsiteY2" fmla="*/ 0 h 2852557"/>
                <a:gd name="connsiteX3" fmla="*/ 5767737 w 5767736"/>
                <a:gd name="connsiteY3" fmla="*/ 1426279 h 2852557"/>
                <a:gd name="connsiteX4" fmla="*/ 2883869 w 5767736"/>
                <a:gd name="connsiteY4" fmla="*/ 2852557 h 2852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7736" h="2852557">
                  <a:moveTo>
                    <a:pt x="2883869" y="2852557"/>
                  </a:moveTo>
                  <a:cubicBezTo>
                    <a:pt x="1291105" y="2852557"/>
                    <a:pt x="0" y="2214022"/>
                    <a:pt x="0" y="1426279"/>
                  </a:cubicBezTo>
                  <a:cubicBezTo>
                    <a:pt x="0" y="638535"/>
                    <a:pt x="1291171" y="0"/>
                    <a:pt x="2883869" y="0"/>
                  </a:cubicBezTo>
                  <a:cubicBezTo>
                    <a:pt x="4476566" y="0"/>
                    <a:pt x="5767737" y="638535"/>
                    <a:pt x="5767737" y="1426279"/>
                  </a:cubicBezTo>
                  <a:cubicBezTo>
                    <a:pt x="5767737" y="2214022"/>
                    <a:pt x="4476633" y="2852557"/>
                    <a:pt x="2883869" y="2852557"/>
                  </a:cubicBezTo>
                </a:path>
              </a:pathLst>
            </a:custGeom>
            <a:solidFill>
              <a:schemeClr val="accent1"/>
            </a:solidFill>
            <a:ln w="6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52" name="그룹 251">
              <a:extLst>
                <a:ext uri="{FF2B5EF4-FFF2-40B4-BE49-F238E27FC236}">
                  <a16:creationId xmlns:a16="http://schemas.microsoft.com/office/drawing/2014/main" id="{A37D6ADE-943E-4580-ABA2-E2CB139D1B39}"/>
                </a:ext>
              </a:extLst>
            </p:cNvPr>
            <p:cNvGrpSpPr/>
            <p:nvPr/>
          </p:nvGrpSpPr>
          <p:grpSpPr>
            <a:xfrm>
              <a:off x="5549954" y="3312099"/>
              <a:ext cx="1439306" cy="798914"/>
              <a:chOff x="545029" y="2664730"/>
              <a:chExt cx="1439306" cy="798914"/>
            </a:xfrm>
          </p:grpSpPr>
          <p:grpSp>
            <p:nvGrpSpPr>
              <p:cNvPr id="266" name="Group 189">
                <a:extLst>
                  <a:ext uri="{FF2B5EF4-FFF2-40B4-BE49-F238E27FC236}">
                    <a16:creationId xmlns:a16="http://schemas.microsoft.com/office/drawing/2014/main" id="{3ABD6D32-DCB1-467E-96F1-070E8526AD2A}"/>
                  </a:ext>
                </a:extLst>
              </p:cNvPr>
              <p:cNvGrpSpPr/>
              <p:nvPr/>
            </p:nvGrpSpPr>
            <p:grpSpPr>
              <a:xfrm>
                <a:off x="585176" y="2664730"/>
                <a:ext cx="1353387" cy="699293"/>
                <a:chOff x="1710652" y="0"/>
                <a:chExt cx="4380514" cy="2263404"/>
              </a:xfrm>
            </p:grpSpPr>
            <p:sp>
              <p:nvSpPr>
                <p:cNvPr id="272" name="Graphic 2">
                  <a:extLst>
                    <a:ext uri="{FF2B5EF4-FFF2-40B4-BE49-F238E27FC236}">
                      <a16:creationId xmlns:a16="http://schemas.microsoft.com/office/drawing/2014/main" id="{FFE7F0B3-5390-455A-B542-4D70144DC7DB}"/>
                    </a:ext>
                  </a:extLst>
                </p:cNvPr>
                <p:cNvSpPr/>
                <p:nvPr/>
              </p:nvSpPr>
              <p:spPr>
                <a:xfrm>
                  <a:off x="2038856" y="0"/>
                  <a:ext cx="3742310" cy="1650884"/>
                </a:xfrm>
                <a:custGeom>
                  <a:avLst/>
                  <a:gdLst>
                    <a:gd name="connsiteX0" fmla="*/ 3697760 w 3742310"/>
                    <a:gd name="connsiteY0" fmla="*/ 1650885 h 1650884"/>
                    <a:gd name="connsiteX1" fmla="*/ 44551 w 3742310"/>
                    <a:gd name="connsiteY1" fmla="*/ 1650885 h 1650884"/>
                    <a:gd name="connsiteX2" fmla="*/ 0 w 3742310"/>
                    <a:gd name="connsiteY2" fmla="*/ 1606334 h 1650884"/>
                    <a:gd name="connsiteX3" fmla="*/ 0 w 3742310"/>
                    <a:gd name="connsiteY3" fmla="*/ 44551 h 1650884"/>
                    <a:gd name="connsiteX4" fmla="*/ 44551 w 3742310"/>
                    <a:gd name="connsiteY4" fmla="*/ 0 h 1650884"/>
                    <a:gd name="connsiteX5" fmla="*/ 3697760 w 3742310"/>
                    <a:gd name="connsiteY5" fmla="*/ 0 h 1650884"/>
                    <a:gd name="connsiteX6" fmla="*/ 3742310 w 3742310"/>
                    <a:gd name="connsiteY6" fmla="*/ 44551 h 1650884"/>
                    <a:gd name="connsiteX7" fmla="*/ 3742310 w 3742310"/>
                    <a:gd name="connsiteY7" fmla="*/ 1606268 h 1650884"/>
                    <a:gd name="connsiteX8" fmla="*/ 3697760 w 3742310"/>
                    <a:gd name="connsiteY8" fmla="*/ 1650885 h 1650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42310" h="1650884">
                      <a:moveTo>
                        <a:pt x="3697760" y="1650885"/>
                      </a:moveTo>
                      <a:lnTo>
                        <a:pt x="44551" y="1650885"/>
                      </a:lnTo>
                      <a:cubicBezTo>
                        <a:pt x="19925" y="1650885"/>
                        <a:pt x="0" y="1630893"/>
                        <a:pt x="0" y="1606334"/>
                      </a:cubicBezTo>
                      <a:lnTo>
                        <a:pt x="0" y="44551"/>
                      </a:lnTo>
                      <a:cubicBezTo>
                        <a:pt x="0" y="19925"/>
                        <a:pt x="19992" y="0"/>
                        <a:pt x="44551" y="0"/>
                      </a:cubicBezTo>
                      <a:lnTo>
                        <a:pt x="3697760" y="0"/>
                      </a:lnTo>
                      <a:cubicBezTo>
                        <a:pt x="3722385" y="0"/>
                        <a:pt x="3742310" y="19991"/>
                        <a:pt x="3742310" y="44551"/>
                      </a:cubicBezTo>
                      <a:lnTo>
                        <a:pt x="3742310" y="1606268"/>
                      </a:lnTo>
                      <a:cubicBezTo>
                        <a:pt x="3742310" y="1630960"/>
                        <a:pt x="3722385" y="1650885"/>
                        <a:pt x="3697760" y="1650885"/>
                      </a:cubicBezTo>
                      <a:close/>
                    </a:path>
                  </a:pathLst>
                </a:custGeom>
                <a:solidFill>
                  <a:srgbClr val="F3E5BB"/>
                </a:solidFill>
                <a:ln w="66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3" name="Graphic 2">
                  <a:extLst>
                    <a:ext uri="{FF2B5EF4-FFF2-40B4-BE49-F238E27FC236}">
                      <a16:creationId xmlns:a16="http://schemas.microsoft.com/office/drawing/2014/main" id="{CE34CA15-A5EC-4B11-9AFF-AE9997C3C951}"/>
                    </a:ext>
                  </a:extLst>
                </p:cNvPr>
                <p:cNvSpPr/>
                <p:nvPr/>
              </p:nvSpPr>
              <p:spPr>
                <a:xfrm>
                  <a:off x="2208453" y="104591"/>
                  <a:ext cx="3403050" cy="1441768"/>
                </a:xfrm>
                <a:custGeom>
                  <a:avLst/>
                  <a:gdLst>
                    <a:gd name="connsiteX0" fmla="*/ 3358500 w 3403050"/>
                    <a:gd name="connsiteY0" fmla="*/ 1441769 h 1441768"/>
                    <a:gd name="connsiteX1" fmla="*/ 44550 w 3403050"/>
                    <a:gd name="connsiteY1" fmla="*/ 1441769 h 1441768"/>
                    <a:gd name="connsiteX2" fmla="*/ 0 w 3403050"/>
                    <a:gd name="connsiteY2" fmla="*/ 1397218 h 1441768"/>
                    <a:gd name="connsiteX3" fmla="*/ 0 w 3403050"/>
                    <a:gd name="connsiteY3" fmla="*/ 44551 h 1441768"/>
                    <a:gd name="connsiteX4" fmla="*/ 44550 w 3403050"/>
                    <a:gd name="connsiteY4" fmla="*/ 0 h 1441768"/>
                    <a:gd name="connsiteX5" fmla="*/ 3358500 w 3403050"/>
                    <a:gd name="connsiteY5" fmla="*/ 0 h 1441768"/>
                    <a:gd name="connsiteX6" fmla="*/ 3403051 w 3403050"/>
                    <a:gd name="connsiteY6" fmla="*/ 44551 h 1441768"/>
                    <a:gd name="connsiteX7" fmla="*/ 3403051 w 3403050"/>
                    <a:gd name="connsiteY7" fmla="*/ 1397218 h 1441768"/>
                    <a:gd name="connsiteX8" fmla="*/ 3358500 w 3403050"/>
                    <a:gd name="connsiteY8" fmla="*/ 1441769 h 144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403050" h="1441768">
                      <a:moveTo>
                        <a:pt x="3358500" y="1441769"/>
                      </a:moveTo>
                      <a:lnTo>
                        <a:pt x="44550" y="1441769"/>
                      </a:lnTo>
                      <a:cubicBezTo>
                        <a:pt x="19925" y="1441769"/>
                        <a:pt x="0" y="1421777"/>
                        <a:pt x="0" y="1397218"/>
                      </a:cubicBezTo>
                      <a:lnTo>
                        <a:pt x="0" y="44551"/>
                      </a:lnTo>
                      <a:cubicBezTo>
                        <a:pt x="0" y="19925"/>
                        <a:pt x="19991" y="0"/>
                        <a:pt x="44550" y="0"/>
                      </a:cubicBezTo>
                      <a:lnTo>
                        <a:pt x="3358500" y="0"/>
                      </a:lnTo>
                      <a:cubicBezTo>
                        <a:pt x="3383126" y="0"/>
                        <a:pt x="3403051" y="19991"/>
                        <a:pt x="3403051" y="44551"/>
                      </a:cubicBezTo>
                      <a:lnTo>
                        <a:pt x="3403051" y="1397218"/>
                      </a:lnTo>
                      <a:cubicBezTo>
                        <a:pt x="3403117" y="1421843"/>
                        <a:pt x="3383126" y="1441769"/>
                        <a:pt x="3358500" y="1441769"/>
                      </a:cubicBezTo>
                      <a:close/>
                    </a:path>
                  </a:pathLst>
                </a:custGeom>
                <a:solidFill>
                  <a:srgbClr val="BAA162"/>
                </a:solidFill>
                <a:ln w="66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4" name="Graphic 2">
                  <a:extLst>
                    <a:ext uri="{FF2B5EF4-FFF2-40B4-BE49-F238E27FC236}">
                      <a16:creationId xmlns:a16="http://schemas.microsoft.com/office/drawing/2014/main" id="{0EE0CFA4-11B0-49D1-BE99-BDE631755256}"/>
                    </a:ext>
                  </a:extLst>
                </p:cNvPr>
                <p:cNvSpPr/>
                <p:nvPr/>
              </p:nvSpPr>
              <p:spPr>
                <a:xfrm>
                  <a:off x="1849335" y="153907"/>
                  <a:ext cx="4103149" cy="1810088"/>
                </a:xfrm>
                <a:custGeom>
                  <a:avLst/>
                  <a:gdLst>
                    <a:gd name="connsiteX0" fmla="*/ 4058599 w 4103149"/>
                    <a:gd name="connsiteY0" fmla="*/ 1810088 h 1810088"/>
                    <a:gd name="connsiteX1" fmla="*/ 44550 w 4103149"/>
                    <a:gd name="connsiteY1" fmla="*/ 1810088 h 1810088"/>
                    <a:gd name="connsiteX2" fmla="*/ 0 w 4103149"/>
                    <a:gd name="connsiteY2" fmla="*/ 1765538 h 1810088"/>
                    <a:gd name="connsiteX3" fmla="*/ 0 w 4103149"/>
                    <a:gd name="connsiteY3" fmla="*/ 44551 h 1810088"/>
                    <a:gd name="connsiteX4" fmla="*/ 44550 w 4103149"/>
                    <a:gd name="connsiteY4" fmla="*/ 0 h 1810088"/>
                    <a:gd name="connsiteX5" fmla="*/ 4058599 w 4103149"/>
                    <a:gd name="connsiteY5" fmla="*/ 0 h 1810088"/>
                    <a:gd name="connsiteX6" fmla="*/ 4103150 w 4103149"/>
                    <a:gd name="connsiteY6" fmla="*/ 44551 h 1810088"/>
                    <a:gd name="connsiteX7" fmla="*/ 4103150 w 4103149"/>
                    <a:gd name="connsiteY7" fmla="*/ 1765472 h 1810088"/>
                    <a:gd name="connsiteX8" fmla="*/ 4058599 w 4103149"/>
                    <a:gd name="connsiteY8" fmla="*/ 1810088 h 1810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103149" h="1810088">
                      <a:moveTo>
                        <a:pt x="4058599" y="1810088"/>
                      </a:moveTo>
                      <a:lnTo>
                        <a:pt x="44550" y="1810088"/>
                      </a:lnTo>
                      <a:cubicBezTo>
                        <a:pt x="19925" y="1810088"/>
                        <a:pt x="0" y="1790097"/>
                        <a:pt x="0" y="1765538"/>
                      </a:cubicBezTo>
                      <a:lnTo>
                        <a:pt x="0" y="44551"/>
                      </a:lnTo>
                      <a:cubicBezTo>
                        <a:pt x="0" y="19925"/>
                        <a:pt x="19991" y="0"/>
                        <a:pt x="44550" y="0"/>
                      </a:cubicBezTo>
                      <a:lnTo>
                        <a:pt x="4058599" y="0"/>
                      </a:lnTo>
                      <a:cubicBezTo>
                        <a:pt x="4083224" y="0"/>
                        <a:pt x="4103150" y="19991"/>
                        <a:pt x="4103150" y="44551"/>
                      </a:cubicBezTo>
                      <a:lnTo>
                        <a:pt x="4103150" y="1765472"/>
                      </a:lnTo>
                      <a:cubicBezTo>
                        <a:pt x="4103150" y="1790097"/>
                        <a:pt x="4083224" y="1810088"/>
                        <a:pt x="4058599" y="1810088"/>
                      </a:cubicBezTo>
                      <a:close/>
                    </a:path>
                  </a:pathLst>
                </a:custGeom>
                <a:solidFill>
                  <a:srgbClr val="F3E5BB"/>
                </a:solidFill>
                <a:ln w="66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5" name="Graphic 2">
                  <a:extLst>
                    <a:ext uri="{FF2B5EF4-FFF2-40B4-BE49-F238E27FC236}">
                      <a16:creationId xmlns:a16="http://schemas.microsoft.com/office/drawing/2014/main" id="{0CD7968B-13EF-48B0-82F5-EF44AA841C41}"/>
                    </a:ext>
                  </a:extLst>
                </p:cNvPr>
                <p:cNvSpPr/>
                <p:nvPr/>
              </p:nvSpPr>
              <p:spPr>
                <a:xfrm>
                  <a:off x="2035282" y="268494"/>
                  <a:ext cx="3731188" cy="1580848"/>
                </a:xfrm>
                <a:custGeom>
                  <a:avLst/>
                  <a:gdLst>
                    <a:gd name="connsiteX0" fmla="*/ 3686638 w 3731188"/>
                    <a:gd name="connsiteY0" fmla="*/ 1580848 h 1580848"/>
                    <a:gd name="connsiteX1" fmla="*/ 44550 w 3731188"/>
                    <a:gd name="connsiteY1" fmla="*/ 1580848 h 1580848"/>
                    <a:gd name="connsiteX2" fmla="*/ 0 w 3731188"/>
                    <a:gd name="connsiteY2" fmla="*/ 1536298 h 1580848"/>
                    <a:gd name="connsiteX3" fmla="*/ 0 w 3731188"/>
                    <a:gd name="connsiteY3" fmla="*/ 44551 h 1580848"/>
                    <a:gd name="connsiteX4" fmla="*/ 44550 w 3731188"/>
                    <a:gd name="connsiteY4" fmla="*/ 0 h 1580848"/>
                    <a:gd name="connsiteX5" fmla="*/ 3686638 w 3731188"/>
                    <a:gd name="connsiteY5" fmla="*/ 0 h 1580848"/>
                    <a:gd name="connsiteX6" fmla="*/ 3731189 w 3731188"/>
                    <a:gd name="connsiteY6" fmla="*/ 44551 h 1580848"/>
                    <a:gd name="connsiteX7" fmla="*/ 3731189 w 3731188"/>
                    <a:gd name="connsiteY7" fmla="*/ 1536298 h 1580848"/>
                    <a:gd name="connsiteX8" fmla="*/ 3686638 w 3731188"/>
                    <a:gd name="connsiteY8" fmla="*/ 1580848 h 15808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31188" h="1580848">
                      <a:moveTo>
                        <a:pt x="3686638" y="1580848"/>
                      </a:moveTo>
                      <a:lnTo>
                        <a:pt x="44550" y="1580848"/>
                      </a:lnTo>
                      <a:cubicBezTo>
                        <a:pt x="19925" y="1580848"/>
                        <a:pt x="0" y="1560857"/>
                        <a:pt x="0" y="1536298"/>
                      </a:cubicBezTo>
                      <a:lnTo>
                        <a:pt x="0" y="44551"/>
                      </a:lnTo>
                      <a:cubicBezTo>
                        <a:pt x="0" y="19925"/>
                        <a:pt x="19991" y="0"/>
                        <a:pt x="44550" y="0"/>
                      </a:cubicBezTo>
                      <a:lnTo>
                        <a:pt x="3686638" y="0"/>
                      </a:lnTo>
                      <a:cubicBezTo>
                        <a:pt x="3711264" y="0"/>
                        <a:pt x="3731189" y="19991"/>
                        <a:pt x="3731189" y="44551"/>
                      </a:cubicBezTo>
                      <a:lnTo>
                        <a:pt x="3731189" y="1536298"/>
                      </a:lnTo>
                      <a:cubicBezTo>
                        <a:pt x="3731255" y="1560923"/>
                        <a:pt x="3711264" y="1580848"/>
                        <a:pt x="3686638" y="1580848"/>
                      </a:cubicBezTo>
                      <a:close/>
                    </a:path>
                  </a:pathLst>
                </a:custGeom>
                <a:solidFill>
                  <a:srgbClr val="BAA162"/>
                </a:solidFill>
                <a:ln w="66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6" name="Graphic 2">
                  <a:extLst>
                    <a:ext uri="{FF2B5EF4-FFF2-40B4-BE49-F238E27FC236}">
                      <a16:creationId xmlns:a16="http://schemas.microsoft.com/office/drawing/2014/main" id="{A4CC04DD-4C95-4C6F-9ED8-2D88BEBCAAD2}"/>
                    </a:ext>
                  </a:extLst>
                </p:cNvPr>
                <p:cNvSpPr/>
                <p:nvPr/>
              </p:nvSpPr>
              <p:spPr>
                <a:xfrm>
                  <a:off x="1710652" y="330984"/>
                  <a:ext cx="4380514" cy="1932420"/>
                </a:xfrm>
                <a:custGeom>
                  <a:avLst/>
                  <a:gdLst>
                    <a:gd name="connsiteX0" fmla="*/ 4335964 w 4380514"/>
                    <a:gd name="connsiteY0" fmla="*/ 1932420 h 1932420"/>
                    <a:gd name="connsiteX1" fmla="*/ 44550 w 4380514"/>
                    <a:gd name="connsiteY1" fmla="*/ 1932420 h 1932420"/>
                    <a:gd name="connsiteX2" fmla="*/ 0 w 4380514"/>
                    <a:gd name="connsiteY2" fmla="*/ 1887870 h 1932420"/>
                    <a:gd name="connsiteX3" fmla="*/ 0 w 4380514"/>
                    <a:gd name="connsiteY3" fmla="*/ 44551 h 1932420"/>
                    <a:gd name="connsiteX4" fmla="*/ 44550 w 4380514"/>
                    <a:gd name="connsiteY4" fmla="*/ 0 h 1932420"/>
                    <a:gd name="connsiteX5" fmla="*/ 4335964 w 4380514"/>
                    <a:gd name="connsiteY5" fmla="*/ 0 h 1932420"/>
                    <a:gd name="connsiteX6" fmla="*/ 4380515 w 4380514"/>
                    <a:gd name="connsiteY6" fmla="*/ 44551 h 1932420"/>
                    <a:gd name="connsiteX7" fmla="*/ 4380515 w 4380514"/>
                    <a:gd name="connsiteY7" fmla="*/ 1887870 h 1932420"/>
                    <a:gd name="connsiteX8" fmla="*/ 4335964 w 4380514"/>
                    <a:gd name="connsiteY8" fmla="*/ 1932420 h 19324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80514" h="1932420">
                      <a:moveTo>
                        <a:pt x="4335964" y="1932420"/>
                      </a:moveTo>
                      <a:lnTo>
                        <a:pt x="44550" y="1932420"/>
                      </a:lnTo>
                      <a:cubicBezTo>
                        <a:pt x="19925" y="1932420"/>
                        <a:pt x="0" y="1912429"/>
                        <a:pt x="0" y="1887870"/>
                      </a:cubicBezTo>
                      <a:lnTo>
                        <a:pt x="0" y="44551"/>
                      </a:lnTo>
                      <a:cubicBezTo>
                        <a:pt x="0" y="19925"/>
                        <a:pt x="19991" y="0"/>
                        <a:pt x="44550" y="0"/>
                      </a:cubicBezTo>
                      <a:lnTo>
                        <a:pt x="4335964" y="0"/>
                      </a:lnTo>
                      <a:cubicBezTo>
                        <a:pt x="4360589" y="0"/>
                        <a:pt x="4380515" y="19991"/>
                        <a:pt x="4380515" y="44551"/>
                      </a:cubicBezTo>
                      <a:lnTo>
                        <a:pt x="4380515" y="1887870"/>
                      </a:lnTo>
                      <a:cubicBezTo>
                        <a:pt x="4380515" y="1912429"/>
                        <a:pt x="4360589" y="1932420"/>
                        <a:pt x="4335964" y="1932420"/>
                      </a:cubicBezTo>
                      <a:close/>
                    </a:path>
                  </a:pathLst>
                </a:custGeom>
                <a:solidFill>
                  <a:srgbClr val="F3E5BB"/>
                </a:solidFill>
                <a:ln w="66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7" name="Graphic 2">
                  <a:extLst>
                    <a:ext uri="{FF2B5EF4-FFF2-40B4-BE49-F238E27FC236}">
                      <a16:creationId xmlns:a16="http://schemas.microsoft.com/office/drawing/2014/main" id="{0F23C5B4-593D-40A0-AC22-E78E07761A0B}"/>
                    </a:ext>
                  </a:extLst>
                </p:cNvPr>
                <p:cNvSpPr/>
                <p:nvPr/>
              </p:nvSpPr>
              <p:spPr>
                <a:xfrm>
                  <a:off x="1909177" y="453316"/>
                  <a:ext cx="3983399" cy="1687756"/>
                </a:xfrm>
                <a:custGeom>
                  <a:avLst/>
                  <a:gdLst>
                    <a:gd name="connsiteX0" fmla="*/ 3938849 w 3983399"/>
                    <a:gd name="connsiteY0" fmla="*/ 1687757 h 1687756"/>
                    <a:gd name="connsiteX1" fmla="*/ 44551 w 3983399"/>
                    <a:gd name="connsiteY1" fmla="*/ 1687757 h 1687756"/>
                    <a:gd name="connsiteX2" fmla="*/ 0 w 3983399"/>
                    <a:gd name="connsiteY2" fmla="*/ 1643206 h 1687756"/>
                    <a:gd name="connsiteX3" fmla="*/ 0 w 3983399"/>
                    <a:gd name="connsiteY3" fmla="*/ 44550 h 1687756"/>
                    <a:gd name="connsiteX4" fmla="*/ 44551 w 3983399"/>
                    <a:gd name="connsiteY4" fmla="*/ 0 h 1687756"/>
                    <a:gd name="connsiteX5" fmla="*/ 3938849 w 3983399"/>
                    <a:gd name="connsiteY5" fmla="*/ 0 h 1687756"/>
                    <a:gd name="connsiteX6" fmla="*/ 3983399 w 3983399"/>
                    <a:gd name="connsiteY6" fmla="*/ 44550 h 1687756"/>
                    <a:gd name="connsiteX7" fmla="*/ 3983399 w 3983399"/>
                    <a:gd name="connsiteY7" fmla="*/ 1643140 h 1687756"/>
                    <a:gd name="connsiteX8" fmla="*/ 3938849 w 3983399"/>
                    <a:gd name="connsiteY8" fmla="*/ 1687757 h 1687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83399" h="1687756">
                      <a:moveTo>
                        <a:pt x="3938849" y="1687757"/>
                      </a:moveTo>
                      <a:lnTo>
                        <a:pt x="44551" y="1687757"/>
                      </a:lnTo>
                      <a:cubicBezTo>
                        <a:pt x="19925" y="1687757"/>
                        <a:pt x="0" y="1667765"/>
                        <a:pt x="0" y="1643206"/>
                      </a:cubicBezTo>
                      <a:lnTo>
                        <a:pt x="0" y="44550"/>
                      </a:lnTo>
                      <a:cubicBezTo>
                        <a:pt x="0" y="19925"/>
                        <a:pt x="19992" y="0"/>
                        <a:pt x="44551" y="0"/>
                      </a:cubicBezTo>
                      <a:lnTo>
                        <a:pt x="3938849" y="0"/>
                      </a:lnTo>
                      <a:cubicBezTo>
                        <a:pt x="3963474" y="0"/>
                        <a:pt x="3983399" y="19991"/>
                        <a:pt x="3983399" y="44550"/>
                      </a:cubicBezTo>
                      <a:lnTo>
                        <a:pt x="3983399" y="1643140"/>
                      </a:lnTo>
                      <a:cubicBezTo>
                        <a:pt x="3983466" y="1667765"/>
                        <a:pt x="3963474" y="1687757"/>
                        <a:pt x="3938849" y="1687757"/>
                      </a:cubicBezTo>
                      <a:close/>
                    </a:path>
                  </a:pathLst>
                </a:custGeom>
                <a:solidFill>
                  <a:srgbClr val="BAA162"/>
                </a:solidFill>
                <a:ln w="66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7" name="Group 191">
                <a:extLst>
                  <a:ext uri="{FF2B5EF4-FFF2-40B4-BE49-F238E27FC236}">
                    <a16:creationId xmlns:a16="http://schemas.microsoft.com/office/drawing/2014/main" id="{BB1CE18D-B07E-4056-87BE-C325AE3BA727}"/>
                  </a:ext>
                </a:extLst>
              </p:cNvPr>
              <p:cNvGrpSpPr/>
              <p:nvPr/>
            </p:nvGrpSpPr>
            <p:grpSpPr>
              <a:xfrm>
                <a:off x="545029" y="2828693"/>
                <a:ext cx="1439306" cy="634951"/>
                <a:chOff x="1580710" y="530700"/>
                <a:chExt cx="4658607" cy="2055148"/>
              </a:xfrm>
            </p:grpSpPr>
            <p:sp>
              <p:nvSpPr>
                <p:cNvPr id="268" name="Graphic 2">
                  <a:extLst>
                    <a:ext uri="{FF2B5EF4-FFF2-40B4-BE49-F238E27FC236}">
                      <a16:creationId xmlns:a16="http://schemas.microsoft.com/office/drawing/2014/main" id="{D43B53D4-5794-46AB-833E-F39C9B4B7915}"/>
                    </a:ext>
                  </a:extLst>
                </p:cNvPr>
                <p:cNvSpPr/>
                <p:nvPr/>
              </p:nvSpPr>
              <p:spPr>
                <a:xfrm>
                  <a:off x="1580710" y="530700"/>
                  <a:ext cx="4658607" cy="2055148"/>
                </a:xfrm>
                <a:custGeom>
                  <a:avLst/>
                  <a:gdLst>
                    <a:gd name="connsiteX0" fmla="*/ 4614057 w 4658607"/>
                    <a:gd name="connsiteY0" fmla="*/ 2055149 h 2055149"/>
                    <a:gd name="connsiteX1" fmla="*/ 44551 w 4658607"/>
                    <a:gd name="connsiteY1" fmla="*/ 2055149 h 2055149"/>
                    <a:gd name="connsiteX2" fmla="*/ 0 w 4658607"/>
                    <a:gd name="connsiteY2" fmla="*/ 2010599 h 2055149"/>
                    <a:gd name="connsiteX3" fmla="*/ 0 w 4658607"/>
                    <a:gd name="connsiteY3" fmla="*/ 44551 h 2055149"/>
                    <a:gd name="connsiteX4" fmla="*/ 44551 w 4658607"/>
                    <a:gd name="connsiteY4" fmla="*/ 0 h 2055149"/>
                    <a:gd name="connsiteX5" fmla="*/ 4614057 w 4658607"/>
                    <a:gd name="connsiteY5" fmla="*/ 0 h 2055149"/>
                    <a:gd name="connsiteX6" fmla="*/ 4658608 w 4658607"/>
                    <a:gd name="connsiteY6" fmla="*/ 44551 h 2055149"/>
                    <a:gd name="connsiteX7" fmla="*/ 4658608 w 4658607"/>
                    <a:gd name="connsiteY7" fmla="*/ 2010533 h 2055149"/>
                    <a:gd name="connsiteX8" fmla="*/ 4614057 w 4658607"/>
                    <a:gd name="connsiteY8" fmla="*/ 2055149 h 2055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658607" h="2055149">
                      <a:moveTo>
                        <a:pt x="4614057" y="2055149"/>
                      </a:moveTo>
                      <a:lnTo>
                        <a:pt x="44551" y="2055149"/>
                      </a:lnTo>
                      <a:cubicBezTo>
                        <a:pt x="19925" y="2055149"/>
                        <a:pt x="0" y="2035158"/>
                        <a:pt x="0" y="2010599"/>
                      </a:cubicBezTo>
                      <a:lnTo>
                        <a:pt x="0" y="44551"/>
                      </a:lnTo>
                      <a:cubicBezTo>
                        <a:pt x="0" y="19925"/>
                        <a:pt x="19991" y="0"/>
                        <a:pt x="44551" y="0"/>
                      </a:cubicBezTo>
                      <a:lnTo>
                        <a:pt x="4614057" y="0"/>
                      </a:lnTo>
                      <a:cubicBezTo>
                        <a:pt x="4638683" y="0"/>
                        <a:pt x="4658608" y="19991"/>
                        <a:pt x="4658608" y="44551"/>
                      </a:cubicBezTo>
                      <a:lnTo>
                        <a:pt x="4658608" y="2010533"/>
                      </a:lnTo>
                      <a:cubicBezTo>
                        <a:pt x="4658608" y="2035158"/>
                        <a:pt x="4638683" y="2055149"/>
                        <a:pt x="4614057" y="2055149"/>
                      </a:cubicBezTo>
                      <a:close/>
                    </a:path>
                  </a:pathLst>
                </a:custGeom>
                <a:solidFill>
                  <a:srgbClr val="F3E5BB"/>
                </a:solidFill>
                <a:ln w="66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9" name="Graphic 2">
                  <a:extLst>
                    <a:ext uri="{FF2B5EF4-FFF2-40B4-BE49-F238E27FC236}">
                      <a16:creationId xmlns:a16="http://schemas.microsoft.com/office/drawing/2014/main" id="{CF9C09C7-73FC-4304-8FF6-66EA2607B884}"/>
                    </a:ext>
                  </a:extLst>
                </p:cNvPr>
                <p:cNvSpPr/>
                <p:nvPr/>
              </p:nvSpPr>
              <p:spPr>
                <a:xfrm>
                  <a:off x="1791876" y="660845"/>
                  <a:ext cx="4236272" cy="1794861"/>
                </a:xfrm>
                <a:custGeom>
                  <a:avLst/>
                  <a:gdLst>
                    <a:gd name="connsiteX0" fmla="*/ 4191721 w 4236271"/>
                    <a:gd name="connsiteY0" fmla="*/ 1794863 h 1794863"/>
                    <a:gd name="connsiteX1" fmla="*/ 44550 w 4236271"/>
                    <a:gd name="connsiteY1" fmla="*/ 1794863 h 1794863"/>
                    <a:gd name="connsiteX2" fmla="*/ 0 w 4236271"/>
                    <a:gd name="connsiteY2" fmla="*/ 1750313 h 1794863"/>
                    <a:gd name="connsiteX3" fmla="*/ 0 w 4236271"/>
                    <a:gd name="connsiteY3" fmla="*/ 44550 h 1794863"/>
                    <a:gd name="connsiteX4" fmla="*/ 44550 w 4236271"/>
                    <a:gd name="connsiteY4" fmla="*/ 0 h 1794863"/>
                    <a:gd name="connsiteX5" fmla="*/ 4191721 w 4236271"/>
                    <a:gd name="connsiteY5" fmla="*/ 0 h 1794863"/>
                    <a:gd name="connsiteX6" fmla="*/ 4236272 w 4236271"/>
                    <a:gd name="connsiteY6" fmla="*/ 44550 h 1794863"/>
                    <a:gd name="connsiteX7" fmla="*/ 4236272 w 4236271"/>
                    <a:gd name="connsiteY7" fmla="*/ 1750313 h 1794863"/>
                    <a:gd name="connsiteX8" fmla="*/ 4191721 w 4236271"/>
                    <a:gd name="connsiteY8" fmla="*/ 1794863 h 1794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36271" h="1794863">
                      <a:moveTo>
                        <a:pt x="4191721" y="1794863"/>
                      </a:moveTo>
                      <a:lnTo>
                        <a:pt x="44550" y="1794863"/>
                      </a:lnTo>
                      <a:cubicBezTo>
                        <a:pt x="19925" y="1794863"/>
                        <a:pt x="0" y="1774872"/>
                        <a:pt x="0" y="1750313"/>
                      </a:cubicBezTo>
                      <a:lnTo>
                        <a:pt x="0" y="44550"/>
                      </a:lnTo>
                      <a:cubicBezTo>
                        <a:pt x="0" y="19925"/>
                        <a:pt x="19991" y="0"/>
                        <a:pt x="44550" y="0"/>
                      </a:cubicBezTo>
                      <a:lnTo>
                        <a:pt x="4191721" y="0"/>
                      </a:lnTo>
                      <a:cubicBezTo>
                        <a:pt x="4216346" y="0"/>
                        <a:pt x="4236272" y="19991"/>
                        <a:pt x="4236272" y="44550"/>
                      </a:cubicBezTo>
                      <a:lnTo>
                        <a:pt x="4236272" y="1750313"/>
                      </a:lnTo>
                      <a:cubicBezTo>
                        <a:pt x="4236338" y="1774938"/>
                        <a:pt x="4216346" y="1794863"/>
                        <a:pt x="4191721" y="1794863"/>
                      </a:cubicBezTo>
                      <a:close/>
                    </a:path>
                  </a:pathLst>
                </a:custGeom>
                <a:solidFill>
                  <a:srgbClr val="BAA162"/>
                </a:solidFill>
                <a:ln w="66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0" name="Graphic 2">
                  <a:extLst>
                    <a:ext uri="{FF2B5EF4-FFF2-40B4-BE49-F238E27FC236}">
                      <a16:creationId xmlns:a16="http://schemas.microsoft.com/office/drawing/2014/main" id="{420A59A2-E9D5-41C8-8117-D4A8E668928C}"/>
                    </a:ext>
                  </a:extLst>
                </p:cNvPr>
                <p:cNvSpPr/>
                <p:nvPr/>
              </p:nvSpPr>
              <p:spPr>
                <a:xfrm>
                  <a:off x="1908381" y="772188"/>
                  <a:ext cx="4003194" cy="1572241"/>
                </a:xfrm>
                <a:custGeom>
                  <a:avLst/>
                  <a:gdLst>
                    <a:gd name="connsiteX0" fmla="*/ 3673532 w 4003192"/>
                    <a:gd name="connsiteY0" fmla="*/ 0 h 1572242"/>
                    <a:gd name="connsiteX1" fmla="*/ 328999 w 4003192"/>
                    <a:gd name="connsiteY1" fmla="*/ 0 h 1572242"/>
                    <a:gd name="connsiteX2" fmla="*/ 0 w 4003192"/>
                    <a:gd name="connsiteY2" fmla="*/ 313707 h 1572242"/>
                    <a:gd name="connsiteX3" fmla="*/ 0 w 4003192"/>
                    <a:gd name="connsiteY3" fmla="*/ 1246422 h 1572242"/>
                    <a:gd name="connsiteX4" fmla="*/ 330389 w 4003192"/>
                    <a:gd name="connsiteY4" fmla="*/ 1572243 h 1572242"/>
                    <a:gd name="connsiteX5" fmla="*/ 3672141 w 4003192"/>
                    <a:gd name="connsiteY5" fmla="*/ 1572243 h 1572242"/>
                    <a:gd name="connsiteX6" fmla="*/ 4003192 w 4003192"/>
                    <a:gd name="connsiteY6" fmla="*/ 1246422 h 1572242"/>
                    <a:gd name="connsiteX7" fmla="*/ 4003192 w 4003192"/>
                    <a:gd name="connsiteY7" fmla="*/ 313707 h 1572242"/>
                    <a:gd name="connsiteX8" fmla="*/ 3673532 w 4003192"/>
                    <a:gd name="connsiteY8" fmla="*/ 0 h 1572242"/>
                    <a:gd name="connsiteX9" fmla="*/ 2001596 w 4003192"/>
                    <a:gd name="connsiteY9" fmla="*/ 1474933 h 1572242"/>
                    <a:gd name="connsiteX10" fmla="*/ 1312751 w 4003192"/>
                    <a:gd name="connsiteY10" fmla="*/ 786088 h 1572242"/>
                    <a:gd name="connsiteX11" fmla="*/ 2001596 w 4003192"/>
                    <a:gd name="connsiteY11" fmla="*/ 97243 h 1572242"/>
                    <a:gd name="connsiteX12" fmla="*/ 2690441 w 4003192"/>
                    <a:gd name="connsiteY12" fmla="*/ 786088 h 1572242"/>
                    <a:gd name="connsiteX13" fmla="*/ 2001596 w 4003192"/>
                    <a:gd name="connsiteY13" fmla="*/ 1474933 h 1572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003192" h="1572242">
                      <a:moveTo>
                        <a:pt x="3673532" y="0"/>
                      </a:moveTo>
                      <a:lnTo>
                        <a:pt x="328999" y="0"/>
                      </a:lnTo>
                      <a:cubicBezTo>
                        <a:pt x="307551" y="168140"/>
                        <a:pt x="170523" y="300071"/>
                        <a:pt x="0" y="313707"/>
                      </a:cubicBezTo>
                      <a:lnTo>
                        <a:pt x="0" y="1246422"/>
                      </a:lnTo>
                      <a:cubicBezTo>
                        <a:pt x="174561" y="1260389"/>
                        <a:pt x="314104" y="1398344"/>
                        <a:pt x="330389" y="1572243"/>
                      </a:cubicBezTo>
                      <a:lnTo>
                        <a:pt x="3672141" y="1572243"/>
                      </a:lnTo>
                      <a:cubicBezTo>
                        <a:pt x="3688426" y="1398145"/>
                        <a:pt x="3828300" y="1260058"/>
                        <a:pt x="4003192" y="1246422"/>
                      </a:cubicBezTo>
                      <a:lnTo>
                        <a:pt x="4003192" y="313707"/>
                      </a:lnTo>
                      <a:cubicBezTo>
                        <a:pt x="3832404" y="300402"/>
                        <a:pt x="3695046" y="168339"/>
                        <a:pt x="3673532" y="0"/>
                      </a:cubicBezTo>
                      <a:close/>
                      <a:moveTo>
                        <a:pt x="2001596" y="1474933"/>
                      </a:moveTo>
                      <a:cubicBezTo>
                        <a:pt x="1621162" y="1474933"/>
                        <a:pt x="1312751" y="1166522"/>
                        <a:pt x="1312751" y="786088"/>
                      </a:cubicBezTo>
                      <a:cubicBezTo>
                        <a:pt x="1312751" y="405655"/>
                        <a:pt x="1621162" y="97243"/>
                        <a:pt x="2001596" y="97243"/>
                      </a:cubicBezTo>
                      <a:cubicBezTo>
                        <a:pt x="2382030" y="97243"/>
                        <a:pt x="2690441" y="405655"/>
                        <a:pt x="2690441" y="786088"/>
                      </a:cubicBezTo>
                      <a:cubicBezTo>
                        <a:pt x="2690441" y="1166522"/>
                        <a:pt x="2382030" y="1474933"/>
                        <a:pt x="2001596" y="1474933"/>
                      </a:cubicBezTo>
                      <a:close/>
                    </a:path>
                  </a:pathLst>
                </a:custGeom>
                <a:solidFill>
                  <a:srgbClr val="F3E5BB"/>
                </a:solidFill>
                <a:ln w="66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1" name="Graphic 2">
                  <a:extLst>
                    <a:ext uri="{FF2B5EF4-FFF2-40B4-BE49-F238E27FC236}">
                      <a16:creationId xmlns:a16="http://schemas.microsoft.com/office/drawing/2014/main" id="{D5043CC4-C8FA-4903-944D-5A7FEE486D9B}"/>
                    </a:ext>
                  </a:extLst>
                </p:cNvPr>
                <p:cNvSpPr/>
                <p:nvPr/>
              </p:nvSpPr>
              <p:spPr>
                <a:xfrm>
                  <a:off x="3664189" y="1137660"/>
                  <a:ext cx="491741" cy="841098"/>
                </a:xfrm>
                <a:custGeom>
                  <a:avLst/>
                  <a:gdLst>
                    <a:gd name="connsiteX0" fmla="*/ 211367 w 491741"/>
                    <a:gd name="connsiteY0" fmla="*/ 357000 h 841098"/>
                    <a:gd name="connsiteX1" fmla="*/ 211367 w 491741"/>
                    <a:gd name="connsiteY1" fmla="*/ 138153 h 841098"/>
                    <a:gd name="connsiteX2" fmla="*/ 166022 w 491741"/>
                    <a:gd name="connsiteY2" fmla="*/ 156622 h 841098"/>
                    <a:gd name="connsiteX3" fmla="*/ 111277 w 491741"/>
                    <a:gd name="connsiteY3" fmla="*/ 268892 h 841098"/>
                    <a:gd name="connsiteX4" fmla="*/ 211367 w 491741"/>
                    <a:gd name="connsiteY4" fmla="*/ 357000 h 841098"/>
                    <a:gd name="connsiteX5" fmla="*/ 211367 w 491741"/>
                    <a:gd name="connsiteY5" fmla="*/ 357000 h 841098"/>
                    <a:gd name="connsiteX6" fmla="*/ 278027 w 491741"/>
                    <a:gd name="connsiteY6" fmla="*/ 703607 h 841098"/>
                    <a:gd name="connsiteX7" fmla="*/ 325490 w 491741"/>
                    <a:gd name="connsiteY7" fmla="*/ 684608 h 841098"/>
                    <a:gd name="connsiteX8" fmla="*/ 380235 w 491741"/>
                    <a:gd name="connsiteY8" fmla="*/ 572339 h 841098"/>
                    <a:gd name="connsiteX9" fmla="*/ 277961 w 491741"/>
                    <a:gd name="connsiteY9" fmla="*/ 472249 h 841098"/>
                    <a:gd name="connsiteX10" fmla="*/ 277961 w 491741"/>
                    <a:gd name="connsiteY10" fmla="*/ 703607 h 841098"/>
                    <a:gd name="connsiteX11" fmla="*/ 278027 w 491741"/>
                    <a:gd name="connsiteY11" fmla="*/ 841098 h 841098"/>
                    <a:gd name="connsiteX12" fmla="*/ 211433 w 491741"/>
                    <a:gd name="connsiteY12" fmla="*/ 841098 h 841098"/>
                    <a:gd name="connsiteX13" fmla="*/ 211433 w 491741"/>
                    <a:gd name="connsiteY13" fmla="*/ 800850 h 841098"/>
                    <a:gd name="connsiteX14" fmla="*/ 137491 w 491741"/>
                    <a:gd name="connsiteY14" fmla="*/ 781190 h 841098"/>
                    <a:gd name="connsiteX15" fmla="*/ 0 w 491741"/>
                    <a:gd name="connsiteY15" fmla="*/ 595507 h 841098"/>
                    <a:gd name="connsiteX16" fmla="*/ 110085 w 491741"/>
                    <a:gd name="connsiteY16" fmla="*/ 592529 h 841098"/>
                    <a:gd name="connsiteX17" fmla="*/ 186013 w 491741"/>
                    <a:gd name="connsiteY17" fmla="*/ 695067 h 841098"/>
                    <a:gd name="connsiteX18" fmla="*/ 211433 w 491741"/>
                    <a:gd name="connsiteY18" fmla="*/ 703011 h 841098"/>
                    <a:gd name="connsiteX19" fmla="*/ 211433 w 491741"/>
                    <a:gd name="connsiteY19" fmla="*/ 453449 h 841098"/>
                    <a:gd name="connsiteX20" fmla="*/ 2250 w 491741"/>
                    <a:gd name="connsiteY20" fmla="*/ 280741 h 841098"/>
                    <a:gd name="connsiteX21" fmla="*/ 101414 w 491741"/>
                    <a:gd name="connsiteY21" fmla="*/ 78907 h 841098"/>
                    <a:gd name="connsiteX22" fmla="*/ 211433 w 491741"/>
                    <a:gd name="connsiteY22" fmla="*/ 40248 h 841098"/>
                    <a:gd name="connsiteX23" fmla="*/ 211433 w 491741"/>
                    <a:gd name="connsiteY23" fmla="*/ 0 h 841098"/>
                    <a:gd name="connsiteX24" fmla="*/ 278027 w 491741"/>
                    <a:gd name="connsiteY24" fmla="*/ 0 h 841098"/>
                    <a:gd name="connsiteX25" fmla="*/ 278027 w 491741"/>
                    <a:gd name="connsiteY25" fmla="*/ 39983 h 841098"/>
                    <a:gd name="connsiteX26" fmla="*/ 354087 w 491741"/>
                    <a:gd name="connsiteY26" fmla="*/ 59974 h 841098"/>
                    <a:gd name="connsiteX27" fmla="*/ 491578 w 491741"/>
                    <a:gd name="connsiteY27" fmla="*/ 245657 h 841098"/>
                    <a:gd name="connsiteX28" fmla="*/ 381493 w 491741"/>
                    <a:gd name="connsiteY28" fmla="*/ 248636 h 841098"/>
                    <a:gd name="connsiteX29" fmla="*/ 305565 w 491741"/>
                    <a:gd name="connsiteY29" fmla="*/ 146097 h 841098"/>
                    <a:gd name="connsiteX30" fmla="*/ 278027 w 491741"/>
                    <a:gd name="connsiteY30" fmla="*/ 137690 h 841098"/>
                    <a:gd name="connsiteX31" fmla="*/ 278027 w 491741"/>
                    <a:gd name="connsiteY31" fmla="*/ 371298 h 841098"/>
                    <a:gd name="connsiteX32" fmla="*/ 489327 w 491741"/>
                    <a:gd name="connsiteY32" fmla="*/ 558901 h 841098"/>
                    <a:gd name="connsiteX33" fmla="*/ 390165 w 491741"/>
                    <a:gd name="connsiteY33" fmla="*/ 762258 h 841098"/>
                    <a:gd name="connsiteX34" fmla="*/ 278027 w 491741"/>
                    <a:gd name="connsiteY34" fmla="*/ 801115 h 841098"/>
                    <a:gd name="connsiteX35" fmla="*/ 278027 w 491741"/>
                    <a:gd name="connsiteY35" fmla="*/ 841098 h 841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491741" h="841098">
                      <a:moveTo>
                        <a:pt x="211367" y="357000"/>
                      </a:moveTo>
                      <a:lnTo>
                        <a:pt x="211367" y="138153"/>
                      </a:lnTo>
                      <a:cubicBezTo>
                        <a:pt x="195281" y="141595"/>
                        <a:pt x="179857" y="147818"/>
                        <a:pt x="166022" y="156622"/>
                      </a:cubicBezTo>
                      <a:cubicBezTo>
                        <a:pt x="125311" y="182306"/>
                        <a:pt x="104260" y="225533"/>
                        <a:pt x="111277" y="268892"/>
                      </a:cubicBezTo>
                      <a:cubicBezTo>
                        <a:pt x="119750" y="325490"/>
                        <a:pt x="159799" y="344621"/>
                        <a:pt x="211367" y="357000"/>
                      </a:cubicBezTo>
                      <a:lnTo>
                        <a:pt x="211367" y="357000"/>
                      </a:lnTo>
                      <a:close/>
                      <a:moveTo>
                        <a:pt x="278027" y="703607"/>
                      </a:moveTo>
                      <a:cubicBezTo>
                        <a:pt x="294907" y="700165"/>
                        <a:pt x="310993" y="693744"/>
                        <a:pt x="325490" y="684608"/>
                      </a:cubicBezTo>
                      <a:cubicBezTo>
                        <a:pt x="366201" y="658924"/>
                        <a:pt x="387252" y="615697"/>
                        <a:pt x="380235" y="572339"/>
                      </a:cubicBezTo>
                      <a:cubicBezTo>
                        <a:pt x="366731" y="514482"/>
                        <a:pt x="327145" y="488864"/>
                        <a:pt x="277961" y="472249"/>
                      </a:cubicBezTo>
                      <a:lnTo>
                        <a:pt x="277961" y="703607"/>
                      </a:lnTo>
                      <a:close/>
                      <a:moveTo>
                        <a:pt x="278027" y="841098"/>
                      </a:moveTo>
                      <a:lnTo>
                        <a:pt x="211433" y="841098"/>
                      </a:lnTo>
                      <a:lnTo>
                        <a:pt x="211433" y="800850"/>
                      </a:lnTo>
                      <a:cubicBezTo>
                        <a:pt x="186079" y="797871"/>
                        <a:pt x="161123" y="791252"/>
                        <a:pt x="137491" y="781190"/>
                      </a:cubicBezTo>
                      <a:cubicBezTo>
                        <a:pt x="55738" y="746238"/>
                        <a:pt x="2846" y="674811"/>
                        <a:pt x="0" y="595507"/>
                      </a:cubicBezTo>
                      <a:lnTo>
                        <a:pt x="110085" y="592529"/>
                      </a:lnTo>
                      <a:cubicBezTo>
                        <a:pt x="111674" y="636285"/>
                        <a:pt x="140867" y="675738"/>
                        <a:pt x="186013" y="695067"/>
                      </a:cubicBezTo>
                      <a:cubicBezTo>
                        <a:pt x="194222" y="698576"/>
                        <a:pt x="202695" y="701290"/>
                        <a:pt x="211433" y="703011"/>
                      </a:cubicBezTo>
                      <a:lnTo>
                        <a:pt x="211433" y="453449"/>
                      </a:lnTo>
                      <a:cubicBezTo>
                        <a:pt x="124450" y="431604"/>
                        <a:pt x="31510" y="406648"/>
                        <a:pt x="2250" y="280741"/>
                      </a:cubicBezTo>
                      <a:cubicBezTo>
                        <a:pt x="-9930" y="202695"/>
                        <a:pt x="28200" y="125178"/>
                        <a:pt x="101414" y="78907"/>
                      </a:cubicBezTo>
                      <a:cubicBezTo>
                        <a:pt x="134512" y="57988"/>
                        <a:pt x="172377" y="45014"/>
                        <a:pt x="211433" y="40248"/>
                      </a:cubicBezTo>
                      <a:lnTo>
                        <a:pt x="211433" y="0"/>
                      </a:lnTo>
                      <a:lnTo>
                        <a:pt x="278027" y="0"/>
                      </a:lnTo>
                      <a:lnTo>
                        <a:pt x="278027" y="39983"/>
                      </a:lnTo>
                      <a:cubicBezTo>
                        <a:pt x="304109" y="42896"/>
                        <a:pt x="329793" y="49582"/>
                        <a:pt x="354087" y="59974"/>
                      </a:cubicBezTo>
                      <a:cubicBezTo>
                        <a:pt x="435840" y="94926"/>
                        <a:pt x="488732" y="166353"/>
                        <a:pt x="491578" y="245657"/>
                      </a:cubicBezTo>
                      <a:lnTo>
                        <a:pt x="381493" y="248636"/>
                      </a:lnTo>
                      <a:cubicBezTo>
                        <a:pt x="379904" y="204879"/>
                        <a:pt x="350711" y="165426"/>
                        <a:pt x="305565" y="146097"/>
                      </a:cubicBezTo>
                      <a:cubicBezTo>
                        <a:pt x="296695" y="142323"/>
                        <a:pt x="287427" y="139411"/>
                        <a:pt x="278027" y="137690"/>
                      </a:cubicBezTo>
                      <a:lnTo>
                        <a:pt x="278027" y="371298"/>
                      </a:lnTo>
                      <a:cubicBezTo>
                        <a:pt x="361766" y="389304"/>
                        <a:pt x="452721" y="420019"/>
                        <a:pt x="489327" y="558901"/>
                      </a:cubicBezTo>
                      <a:cubicBezTo>
                        <a:pt x="502037" y="637476"/>
                        <a:pt x="463908" y="715721"/>
                        <a:pt x="390165" y="762258"/>
                      </a:cubicBezTo>
                      <a:cubicBezTo>
                        <a:pt x="356470" y="783573"/>
                        <a:pt x="317877" y="796614"/>
                        <a:pt x="278027" y="801115"/>
                      </a:cubicBezTo>
                      <a:lnTo>
                        <a:pt x="278027" y="8410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6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53" name="Group 192">
              <a:extLst>
                <a:ext uri="{FF2B5EF4-FFF2-40B4-BE49-F238E27FC236}">
                  <a16:creationId xmlns:a16="http://schemas.microsoft.com/office/drawing/2014/main" id="{3FCA1E71-6532-4DFE-A766-7BCEB5213291}"/>
                </a:ext>
              </a:extLst>
            </p:cNvPr>
            <p:cNvGrpSpPr/>
            <p:nvPr/>
          </p:nvGrpSpPr>
          <p:grpSpPr>
            <a:xfrm>
              <a:off x="5939976" y="3897499"/>
              <a:ext cx="783429" cy="478514"/>
              <a:chOff x="2843095" y="1894766"/>
              <a:chExt cx="2535729" cy="1548806"/>
            </a:xfrm>
          </p:grpSpPr>
          <p:sp>
            <p:nvSpPr>
              <p:cNvPr id="262" name="Graphic 2">
                <a:extLst>
                  <a:ext uri="{FF2B5EF4-FFF2-40B4-BE49-F238E27FC236}">
                    <a16:creationId xmlns:a16="http://schemas.microsoft.com/office/drawing/2014/main" id="{819B7360-E33C-4F20-93C6-40569BB4F775}"/>
                  </a:ext>
                </a:extLst>
              </p:cNvPr>
              <p:cNvSpPr/>
              <p:nvPr/>
            </p:nvSpPr>
            <p:spPr>
              <a:xfrm>
                <a:off x="2843095" y="1895937"/>
                <a:ext cx="2535729" cy="1547635"/>
              </a:xfrm>
              <a:custGeom>
                <a:avLst/>
                <a:gdLst>
                  <a:gd name="connsiteX0" fmla="*/ 2526260 w 2535729"/>
                  <a:gd name="connsiteY0" fmla="*/ 765576 h 1547635"/>
                  <a:gd name="connsiteX1" fmla="*/ 2528644 w 2535729"/>
                  <a:gd name="connsiteY1" fmla="*/ 746246 h 1547635"/>
                  <a:gd name="connsiteX2" fmla="*/ 2488926 w 2535729"/>
                  <a:gd name="connsiteY2" fmla="*/ 588102 h 1547635"/>
                  <a:gd name="connsiteX3" fmla="*/ 2312378 w 2535729"/>
                  <a:gd name="connsiteY3" fmla="*/ 463453 h 1547635"/>
                  <a:gd name="connsiteX4" fmla="*/ 2299470 w 2535729"/>
                  <a:gd name="connsiteY4" fmla="*/ 443925 h 1547635"/>
                  <a:gd name="connsiteX5" fmla="*/ 2189318 w 2535729"/>
                  <a:gd name="connsiteY5" fmla="*/ 245798 h 1547635"/>
                  <a:gd name="connsiteX6" fmla="*/ 1516360 w 2535729"/>
                  <a:gd name="connsiteY6" fmla="*/ 24170 h 1547635"/>
                  <a:gd name="connsiteX7" fmla="*/ 769262 w 2535729"/>
                  <a:gd name="connsiteY7" fmla="*/ 25428 h 1547635"/>
                  <a:gd name="connsiteX8" fmla="*/ 67972 w 2535729"/>
                  <a:gd name="connsiteY8" fmla="*/ 287369 h 1547635"/>
                  <a:gd name="connsiteX9" fmla="*/ 30041 w 2535729"/>
                  <a:gd name="connsiteY9" fmla="*/ 655755 h 1547635"/>
                  <a:gd name="connsiteX10" fmla="*/ 74128 w 2535729"/>
                  <a:gd name="connsiteY10" fmla="*/ 740884 h 1547635"/>
                  <a:gd name="connsiteX11" fmla="*/ 109477 w 2535729"/>
                  <a:gd name="connsiteY11" fmla="*/ 809862 h 1547635"/>
                  <a:gd name="connsiteX12" fmla="*/ 42685 w 2535729"/>
                  <a:gd name="connsiteY12" fmla="*/ 999185 h 1547635"/>
                  <a:gd name="connsiteX13" fmla="*/ 90346 w 2535729"/>
                  <a:gd name="connsiteY13" fmla="*/ 1259273 h 1547635"/>
                  <a:gd name="connsiteX14" fmla="*/ 432055 w 2535729"/>
                  <a:gd name="connsiteY14" fmla="*/ 1459981 h 1547635"/>
                  <a:gd name="connsiteX15" fmla="*/ 868491 w 2535729"/>
                  <a:gd name="connsiteY15" fmla="*/ 1535446 h 1547635"/>
                  <a:gd name="connsiteX16" fmla="*/ 1712767 w 2535729"/>
                  <a:gd name="connsiteY16" fmla="*/ 1501686 h 1547635"/>
                  <a:gd name="connsiteX17" fmla="*/ 2081483 w 2535729"/>
                  <a:gd name="connsiteY17" fmla="*/ 1393520 h 1547635"/>
                  <a:gd name="connsiteX18" fmla="*/ 2330384 w 2535729"/>
                  <a:gd name="connsiteY18" fmla="*/ 1142170 h 1547635"/>
                  <a:gd name="connsiteX19" fmla="*/ 2426104 w 2535729"/>
                  <a:gd name="connsiteY19" fmla="*/ 1066573 h 1547635"/>
                  <a:gd name="connsiteX20" fmla="*/ 2518383 w 2535729"/>
                  <a:gd name="connsiteY20" fmla="*/ 932855 h 1547635"/>
                  <a:gd name="connsiteX21" fmla="*/ 2531358 w 2535729"/>
                  <a:gd name="connsiteY21" fmla="*/ 791922 h 1547635"/>
                  <a:gd name="connsiteX22" fmla="*/ 2526459 w 2535729"/>
                  <a:gd name="connsiteY22" fmla="*/ 772129 h 1547635"/>
                  <a:gd name="connsiteX23" fmla="*/ 2526260 w 2535729"/>
                  <a:gd name="connsiteY23" fmla="*/ 765576 h 154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35729" h="1547635">
                    <a:moveTo>
                      <a:pt x="2526260" y="765576"/>
                    </a:moveTo>
                    <a:cubicBezTo>
                      <a:pt x="2526459" y="759088"/>
                      <a:pt x="2527717" y="752667"/>
                      <a:pt x="2528644" y="746246"/>
                    </a:cubicBezTo>
                    <a:cubicBezTo>
                      <a:pt x="2536852" y="691965"/>
                      <a:pt x="2525334" y="630667"/>
                      <a:pt x="2488926" y="588102"/>
                    </a:cubicBezTo>
                    <a:cubicBezTo>
                      <a:pt x="2445368" y="537130"/>
                      <a:pt x="2366991" y="503370"/>
                      <a:pt x="2312378" y="463453"/>
                    </a:cubicBezTo>
                    <a:cubicBezTo>
                      <a:pt x="2301390" y="461401"/>
                      <a:pt x="2298940" y="453722"/>
                      <a:pt x="2299470" y="443925"/>
                    </a:cubicBezTo>
                    <a:cubicBezTo>
                      <a:pt x="2303971" y="355023"/>
                      <a:pt x="2253331" y="295843"/>
                      <a:pt x="2189318" y="245798"/>
                    </a:cubicBezTo>
                    <a:cubicBezTo>
                      <a:pt x="2000789" y="98245"/>
                      <a:pt x="1747586" y="53628"/>
                      <a:pt x="1516360" y="24170"/>
                    </a:cubicBezTo>
                    <a:cubicBezTo>
                      <a:pt x="1268718" y="-7405"/>
                      <a:pt x="1016706" y="-9127"/>
                      <a:pt x="769262" y="25428"/>
                    </a:cubicBezTo>
                    <a:cubicBezTo>
                      <a:pt x="527180" y="59255"/>
                      <a:pt x="250808" y="112808"/>
                      <a:pt x="67972" y="287369"/>
                    </a:cubicBezTo>
                    <a:cubicBezTo>
                      <a:pt x="-22718" y="373955"/>
                      <a:pt x="-8817" y="547589"/>
                      <a:pt x="30041" y="655755"/>
                    </a:cubicBezTo>
                    <a:cubicBezTo>
                      <a:pt x="40897" y="685941"/>
                      <a:pt x="55725" y="714604"/>
                      <a:pt x="74128" y="740884"/>
                    </a:cubicBezTo>
                    <a:cubicBezTo>
                      <a:pt x="87301" y="759684"/>
                      <a:pt x="133110" y="790863"/>
                      <a:pt x="109477" y="809862"/>
                    </a:cubicBezTo>
                    <a:cubicBezTo>
                      <a:pt x="48046" y="859112"/>
                      <a:pt x="32755" y="924713"/>
                      <a:pt x="42685" y="999185"/>
                    </a:cubicBezTo>
                    <a:cubicBezTo>
                      <a:pt x="45001" y="1084049"/>
                      <a:pt x="43876" y="1185661"/>
                      <a:pt x="90346" y="1259273"/>
                    </a:cubicBezTo>
                    <a:cubicBezTo>
                      <a:pt x="162766" y="1373992"/>
                      <a:pt x="308664" y="1423044"/>
                      <a:pt x="432055" y="1459981"/>
                    </a:cubicBezTo>
                    <a:cubicBezTo>
                      <a:pt x="573849" y="1502480"/>
                      <a:pt x="721269" y="1523464"/>
                      <a:pt x="868491" y="1535446"/>
                    </a:cubicBezTo>
                    <a:cubicBezTo>
                      <a:pt x="1149960" y="1558416"/>
                      <a:pt x="1434475" y="1549877"/>
                      <a:pt x="1712767" y="1501686"/>
                    </a:cubicBezTo>
                    <a:cubicBezTo>
                      <a:pt x="1839004" y="1479841"/>
                      <a:pt x="1965308" y="1448728"/>
                      <a:pt x="2081483" y="1393520"/>
                    </a:cubicBezTo>
                    <a:cubicBezTo>
                      <a:pt x="2181772" y="1345858"/>
                      <a:pt x="2323632" y="1267944"/>
                      <a:pt x="2330384" y="1142170"/>
                    </a:cubicBezTo>
                    <a:cubicBezTo>
                      <a:pt x="2332171" y="1108873"/>
                      <a:pt x="2402671" y="1085572"/>
                      <a:pt x="2426104" y="1066573"/>
                    </a:cubicBezTo>
                    <a:cubicBezTo>
                      <a:pt x="2469397" y="1031423"/>
                      <a:pt x="2502628" y="986740"/>
                      <a:pt x="2518383" y="932855"/>
                    </a:cubicBezTo>
                    <a:cubicBezTo>
                      <a:pt x="2530431" y="891747"/>
                      <a:pt x="2542412" y="833957"/>
                      <a:pt x="2531358" y="791922"/>
                    </a:cubicBezTo>
                    <a:cubicBezTo>
                      <a:pt x="2529636" y="785303"/>
                      <a:pt x="2527187" y="778881"/>
                      <a:pt x="2526459" y="772129"/>
                    </a:cubicBezTo>
                    <a:cubicBezTo>
                      <a:pt x="2526260" y="769879"/>
                      <a:pt x="2526194" y="767694"/>
                      <a:pt x="2526260" y="765576"/>
                    </a:cubicBezTo>
                    <a:close/>
                  </a:path>
                </a:pathLst>
              </a:custGeom>
              <a:solidFill>
                <a:srgbClr val="BB8444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Graphic 2">
                <a:extLst>
                  <a:ext uri="{FF2B5EF4-FFF2-40B4-BE49-F238E27FC236}">
                    <a16:creationId xmlns:a16="http://schemas.microsoft.com/office/drawing/2014/main" id="{B3989622-C919-4C83-8099-C6B22C9FFFBE}"/>
                  </a:ext>
                </a:extLst>
              </p:cNvPr>
              <p:cNvSpPr/>
              <p:nvPr/>
            </p:nvSpPr>
            <p:spPr>
              <a:xfrm>
                <a:off x="2849612" y="1894766"/>
                <a:ext cx="2526438" cy="1153080"/>
              </a:xfrm>
              <a:custGeom>
                <a:avLst/>
                <a:gdLst>
                  <a:gd name="connsiteX0" fmla="*/ 2479827 w 2526438"/>
                  <a:gd name="connsiteY0" fmla="*/ 576496 h 1153080"/>
                  <a:gd name="connsiteX1" fmla="*/ 2305928 w 2526438"/>
                  <a:gd name="connsiteY1" fmla="*/ 464624 h 1153080"/>
                  <a:gd name="connsiteX2" fmla="*/ 2293019 w 2526438"/>
                  <a:gd name="connsiteY2" fmla="*/ 445096 h 1153080"/>
                  <a:gd name="connsiteX3" fmla="*/ 2182868 w 2526438"/>
                  <a:gd name="connsiteY3" fmla="*/ 246968 h 1153080"/>
                  <a:gd name="connsiteX4" fmla="*/ 1494023 w 2526438"/>
                  <a:gd name="connsiteY4" fmla="*/ 20906 h 1153080"/>
                  <a:gd name="connsiteX5" fmla="*/ 717202 w 2526438"/>
                  <a:gd name="connsiteY5" fmla="*/ 32755 h 1153080"/>
                  <a:gd name="connsiteX6" fmla="*/ 61455 w 2526438"/>
                  <a:gd name="connsiteY6" fmla="*/ 288540 h 1153080"/>
                  <a:gd name="connsiteX7" fmla="*/ 157 w 2526438"/>
                  <a:gd name="connsiteY7" fmla="*/ 432518 h 1153080"/>
                  <a:gd name="connsiteX8" fmla="*/ 3069 w 2526438"/>
                  <a:gd name="connsiteY8" fmla="*/ 465153 h 1153080"/>
                  <a:gd name="connsiteX9" fmla="*/ 165517 w 2526438"/>
                  <a:gd name="connsiteY9" fmla="*/ 654013 h 1153080"/>
                  <a:gd name="connsiteX10" fmla="*/ 725940 w 2526438"/>
                  <a:gd name="connsiteY10" fmla="*/ 833605 h 1153080"/>
                  <a:gd name="connsiteX11" fmla="*/ 1357326 w 2526438"/>
                  <a:gd name="connsiteY11" fmla="*/ 857436 h 1153080"/>
                  <a:gd name="connsiteX12" fmla="*/ 1896235 w 2526438"/>
                  <a:gd name="connsiteY12" fmla="*/ 762112 h 1153080"/>
                  <a:gd name="connsiteX13" fmla="*/ 2289842 w 2526438"/>
                  <a:gd name="connsiteY13" fmla="*/ 510962 h 1153080"/>
                  <a:gd name="connsiteX14" fmla="*/ 2289776 w 2526438"/>
                  <a:gd name="connsiteY14" fmla="*/ 542405 h 1153080"/>
                  <a:gd name="connsiteX15" fmla="*/ 2166385 w 2526438"/>
                  <a:gd name="connsiteY15" fmla="*/ 782236 h 1153080"/>
                  <a:gd name="connsiteX16" fmla="*/ 1419154 w 2526438"/>
                  <a:gd name="connsiteY16" fmla="*/ 992610 h 1153080"/>
                  <a:gd name="connsiteX17" fmla="*/ 712436 w 2526438"/>
                  <a:gd name="connsiteY17" fmla="*/ 974539 h 1153080"/>
                  <a:gd name="connsiteX18" fmla="*/ 396676 w 2526438"/>
                  <a:gd name="connsiteY18" fmla="*/ 928201 h 1153080"/>
                  <a:gd name="connsiteX19" fmla="*/ 806038 w 2526438"/>
                  <a:gd name="connsiteY19" fmla="*/ 1089258 h 1153080"/>
                  <a:gd name="connsiteX20" fmla="*/ 1528313 w 2526438"/>
                  <a:gd name="connsiteY20" fmla="*/ 1149364 h 1153080"/>
                  <a:gd name="connsiteX21" fmla="*/ 2404296 w 2526438"/>
                  <a:gd name="connsiteY21" fmla="*/ 921448 h 1153080"/>
                  <a:gd name="connsiteX22" fmla="*/ 2526430 w 2526438"/>
                  <a:gd name="connsiteY22" fmla="*/ 716238 h 1153080"/>
                  <a:gd name="connsiteX23" fmla="*/ 2479827 w 2526438"/>
                  <a:gd name="connsiteY23" fmla="*/ 576496 h 1153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26438" h="1153080">
                    <a:moveTo>
                      <a:pt x="2479827" y="576496"/>
                    </a:moveTo>
                    <a:cubicBezTo>
                      <a:pt x="2436071" y="520759"/>
                      <a:pt x="2362725" y="475281"/>
                      <a:pt x="2305928" y="464624"/>
                    </a:cubicBezTo>
                    <a:cubicBezTo>
                      <a:pt x="2294939" y="462571"/>
                      <a:pt x="2292490" y="454893"/>
                      <a:pt x="2293019" y="445096"/>
                    </a:cubicBezTo>
                    <a:cubicBezTo>
                      <a:pt x="2297521" y="356193"/>
                      <a:pt x="2246880" y="297013"/>
                      <a:pt x="2182868" y="246968"/>
                    </a:cubicBezTo>
                    <a:cubicBezTo>
                      <a:pt x="1994405" y="99415"/>
                      <a:pt x="1726440" y="49304"/>
                      <a:pt x="1494023" y="20906"/>
                    </a:cubicBezTo>
                    <a:cubicBezTo>
                      <a:pt x="1236252" y="-10604"/>
                      <a:pt x="973914" y="-6368"/>
                      <a:pt x="717202" y="32755"/>
                    </a:cubicBezTo>
                    <a:cubicBezTo>
                      <a:pt x="485910" y="68038"/>
                      <a:pt x="236480" y="121525"/>
                      <a:pt x="61455" y="288540"/>
                    </a:cubicBezTo>
                    <a:cubicBezTo>
                      <a:pt x="18626" y="329450"/>
                      <a:pt x="-2028" y="375655"/>
                      <a:pt x="157" y="432518"/>
                    </a:cubicBezTo>
                    <a:cubicBezTo>
                      <a:pt x="554" y="442448"/>
                      <a:pt x="3003" y="464094"/>
                      <a:pt x="3069" y="465153"/>
                    </a:cubicBezTo>
                    <a:cubicBezTo>
                      <a:pt x="20148" y="549157"/>
                      <a:pt x="95745" y="610919"/>
                      <a:pt x="165517" y="654013"/>
                    </a:cubicBezTo>
                    <a:cubicBezTo>
                      <a:pt x="334187" y="758273"/>
                      <a:pt x="532049" y="803883"/>
                      <a:pt x="725940" y="833605"/>
                    </a:cubicBezTo>
                    <a:cubicBezTo>
                      <a:pt x="934526" y="865578"/>
                      <a:pt x="1146952" y="872264"/>
                      <a:pt x="1357326" y="857436"/>
                    </a:cubicBezTo>
                    <a:cubicBezTo>
                      <a:pt x="1540294" y="844528"/>
                      <a:pt x="1721542" y="819902"/>
                      <a:pt x="1896235" y="762112"/>
                    </a:cubicBezTo>
                    <a:cubicBezTo>
                      <a:pt x="2047561" y="712068"/>
                      <a:pt x="2195114" y="653417"/>
                      <a:pt x="2289842" y="510962"/>
                    </a:cubicBezTo>
                    <a:cubicBezTo>
                      <a:pt x="2289643" y="522546"/>
                      <a:pt x="2288849" y="532542"/>
                      <a:pt x="2289776" y="542405"/>
                    </a:cubicBezTo>
                    <a:cubicBezTo>
                      <a:pt x="2299705" y="648651"/>
                      <a:pt x="2249263" y="723983"/>
                      <a:pt x="2166385" y="782236"/>
                    </a:cubicBezTo>
                    <a:cubicBezTo>
                      <a:pt x="1958990" y="928068"/>
                      <a:pt x="1666598" y="972619"/>
                      <a:pt x="1419154" y="992610"/>
                    </a:cubicBezTo>
                    <a:cubicBezTo>
                      <a:pt x="1184817" y="1011609"/>
                      <a:pt x="945581" y="1004327"/>
                      <a:pt x="712436" y="974539"/>
                    </a:cubicBezTo>
                    <a:cubicBezTo>
                      <a:pt x="613074" y="961829"/>
                      <a:pt x="519803" y="946074"/>
                      <a:pt x="396676" y="928201"/>
                    </a:cubicBezTo>
                    <a:cubicBezTo>
                      <a:pt x="472604" y="999098"/>
                      <a:pt x="672784" y="1061918"/>
                      <a:pt x="806038" y="1089258"/>
                    </a:cubicBezTo>
                    <a:cubicBezTo>
                      <a:pt x="1044413" y="1138243"/>
                      <a:pt x="1284509" y="1163001"/>
                      <a:pt x="1528313" y="1149364"/>
                    </a:cubicBezTo>
                    <a:cubicBezTo>
                      <a:pt x="1820307" y="1133014"/>
                      <a:pt x="2157912" y="1093296"/>
                      <a:pt x="2404296" y="921448"/>
                    </a:cubicBezTo>
                    <a:cubicBezTo>
                      <a:pt x="2476252" y="871271"/>
                      <a:pt x="2527224" y="808649"/>
                      <a:pt x="2526430" y="716238"/>
                    </a:cubicBezTo>
                    <a:cubicBezTo>
                      <a:pt x="2526032" y="670562"/>
                      <a:pt x="2514250" y="620451"/>
                      <a:pt x="2479827" y="576496"/>
                    </a:cubicBezTo>
                    <a:close/>
                  </a:path>
                </a:pathLst>
              </a:custGeom>
              <a:solidFill>
                <a:srgbClr val="F7B24C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Graphic 2">
                <a:extLst>
                  <a:ext uri="{FF2B5EF4-FFF2-40B4-BE49-F238E27FC236}">
                    <a16:creationId xmlns:a16="http://schemas.microsoft.com/office/drawing/2014/main" id="{4162CC4C-D2B0-4202-9148-875DFB513F18}"/>
                  </a:ext>
                </a:extLst>
              </p:cNvPr>
              <p:cNvSpPr/>
              <p:nvPr/>
            </p:nvSpPr>
            <p:spPr>
              <a:xfrm>
                <a:off x="2885175" y="2689646"/>
                <a:ext cx="2033644" cy="596335"/>
              </a:xfrm>
              <a:custGeom>
                <a:avLst/>
                <a:gdLst>
                  <a:gd name="connsiteX0" fmla="*/ 80504 w 2033644"/>
                  <a:gd name="connsiteY0" fmla="*/ 0 h 596335"/>
                  <a:gd name="connsiteX1" fmla="*/ 201843 w 2033644"/>
                  <a:gd name="connsiteY1" fmla="*/ 72353 h 596335"/>
                  <a:gd name="connsiteX2" fmla="*/ 219783 w 2033644"/>
                  <a:gd name="connsiteY2" fmla="*/ 103797 h 596335"/>
                  <a:gd name="connsiteX3" fmla="*/ 342843 w 2033644"/>
                  <a:gd name="connsiteY3" fmla="*/ 308478 h 596335"/>
                  <a:gd name="connsiteX4" fmla="*/ 784641 w 2033644"/>
                  <a:gd name="connsiteY4" fmla="*/ 461790 h 596335"/>
                  <a:gd name="connsiteX5" fmla="*/ 1216775 w 2033644"/>
                  <a:gd name="connsiteY5" fmla="*/ 504222 h 596335"/>
                  <a:gd name="connsiteX6" fmla="*/ 1562984 w 2033644"/>
                  <a:gd name="connsiteY6" fmla="*/ 499919 h 596335"/>
                  <a:gd name="connsiteX7" fmla="*/ 1918131 w 2033644"/>
                  <a:gd name="connsiteY7" fmla="*/ 453250 h 596335"/>
                  <a:gd name="connsiteX8" fmla="*/ 2033644 w 2033644"/>
                  <a:gd name="connsiteY8" fmla="*/ 431803 h 596335"/>
                  <a:gd name="connsiteX9" fmla="*/ 1857097 w 2033644"/>
                  <a:gd name="connsiteY9" fmla="*/ 500978 h 596335"/>
                  <a:gd name="connsiteX10" fmla="*/ 1444293 w 2033644"/>
                  <a:gd name="connsiteY10" fmla="*/ 579885 h 596335"/>
                  <a:gd name="connsiteX11" fmla="*/ 1028974 w 2033644"/>
                  <a:gd name="connsiteY11" fmla="*/ 593058 h 596335"/>
                  <a:gd name="connsiteX12" fmla="*/ 366541 w 2033644"/>
                  <a:gd name="connsiteY12" fmla="*/ 478670 h 596335"/>
                  <a:gd name="connsiteX13" fmla="*/ 78783 w 2033644"/>
                  <a:gd name="connsiteY13" fmla="*/ 321717 h 596335"/>
                  <a:gd name="connsiteX14" fmla="*/ 2789 w 2033644"/>
                  <a:gd name="connsiteY14" fmla="*/ 204284 h 596335"/>
                  <a:gd name="connsiteX15" fmla="*/ 69582 w 2033644"/>
                  <a:gd name="connsiteY15" fmla="*/ 15027 h 596335"/>
                  <a:gd name="connsiteX16" fmla="*/ 80504 w 2033644"/>
                  <a:gd name="connsiteY16" fmla="*/ 0 h 596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33644" h="596335">
                    <a:moveTo>
                      <a:pt x="80504" y="0"/>
                    </a:moveTo>
                    <a:cubicBezTo>
                      <a:pt x="119428" y="26677"/>
                      <a:pt x="158418" y="53288"/>
                      <a:pt x="201843" y="72353"/>
                    </a:cubicBezTo>
                    <a:cubicBezTo>
                      <a:pt x="216473" y="78774"/>
                      <a:pt x="220378" y="89167"/>
                      <a:pt x="219783" y="103797"/>
                    </a:cubicBezTo>
                    <a:cubicBezTo>
                      <a:pt x="215612" y="199054"/>
                      <a:pt x="271085" y="260088"/>
                      <a:pt x="342843" y="308478"/>
                    </a:cubicBezTo>
                    <a:cubicBezTo>
                      <a:pt x="476163" y="398439"/>
                      <a:pt x="629211" y="434715"/>
                      <a:pt x="784641" y="461790"/>
                    </a:cubicBezTo>
                    <a:cubicBezTo>
                      <a:pt x="927560" y="486680"/>
                      <a:pt x="1071803" y="496940"/>
                      <a:pt x="1216775" y="504222"/>
                    </a:cubicBezTo>
                    <a:cubicBezTo>
                      <a:pt x="1332685" y="510047"/>
                      <a:pt x="1447934" y="505347"/>
                      <a:pt x="1562984" y="499919"/>
                    </a:cubicBezTo>
                    <a:cubicBezTo>
                      <a:pt x="1682205" y="494226"/>
                      <a:pt x="1801029" y="478273"/>
                      <a:pt x="1918131" y="453250"/>
                    </a:cubicBezTo>
                    <a:cubicBezTo>
                      <a:pt x="1956326" y="445108"/>
                      <a:pt x="1994655" y="437429"/>
                      <a:pt x="2033644" y="431803"/>
                    </a:cubicBezTo>
                    <a:cubicBezTo>
                      <a:pt x="1977840" y="462849"/>
                      <a:pt x="1917601" y="482708"/>
                      <a:pt x="1857097" y="500978"/>
                    </a:cubicBezTo>
                    <a:cubicBezTo>
                      <a:pt x="1722387" y="541689"/>
                      <a:pt x="1583638" y="564130"/>
                      <a:pt x="1444293" y="579885"/>
                    </a:cubicBezTo>
                    <a:cubicBezTo>
                      <a:pt x="1306471" y="595441"/>
                      <a:pt x="1167458" y="600274"/>
                      <a:pt x="1028974" y="593058"/>
                    </a:cubicBezTo>
                    <a:cubicBezTo>
                      <a:pt x="803904" y="581341"/>
                      <a:pt x="581019" y="552943"/>
                      <a:pt x="366541" y="478670"/>
                    </a:cubicBezTo>
                    <a:cubicBezTo>
                      <a:pt x="262082" y="442460"/>
                      <a:pt x="162258" y="396652"/>
                      <a:pt x="78783" y="321717"/>
                    </a:cubicBezTo>
                    <a:cubicBezTo>
                      <a:pt x="43037" y="289612"/>
                      <a:pt x="17948" y="250026"/>
                      <a:pt x="2789" y="204284"/>
                    </a:cubicBezTo>
                    <a:cubicBezTo>
                      <a:pt x="-7140" y="129812"/>
                      <a:pt x="8151" y="64277"/>
                      <a:pt x="69582" y="15027"/>
                    </a:cubicBezTo>
                    <a:cubicBezTo>
                      <a:pt x="74679" y="10922"/>
                      <a:pt x="79975" y="7282"/>
                      <a:pt x="80504" y="0"/>
                    </a:cubicBezTo>
                    <a:close/>
                  </a:path>
                </a:pathLst>
              </a:custGeom>
              <a:solidFill>
                <a:srgbClr val="F8B24C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Graphic 2">
                <a:extLst>
                  <a:ext uri="{FF2B5EF4-FFF2-40B4-BE49-F238E27FC236}">
                    <a16:creationId xmlns:a16="http://schemas.microsoft.com/office/drawing/2014/main" id="{F82DB21A-457F-4029-96B8-A793910CF75A}"/>
                  </a:ext>
                </a:extLst>
              </p:cNvPr>
              <p:cNvSpPr/>
              <p:nvPr/>
            </p:nvSpPr>
            <p:spPr>
              <a:xfrm>
                <a:off x="3729989" y="2153915"/>
                <a:ext cx="567770" cy="331957"/>
              </a:xfrm>
              <a:custGeom>
                <a:avLst/>
                <a:gdLst>
                  <a:gd name="connsiteX0" fmla="*/ 326814 w 567770"/>
                  <a:gd name="connsiteY0" fmla="*/ 142654 h 331957"/>
                  <a:gd name="connsiteX1" fmla="*/ 474566 w 567770"/>
                  <a:gd name="connsiteY1" fmla="*/ 142654 h 331957"/>
                  <a:gd name="connsiteX2" fmla="*/ 462121 w 567770"/>
                  <a:gd name="connsiteY2" fmla="*/ 112071 h 331957"/>
                  <a:gd name="connsiteX3" fmla="*/ 386325 w 567770"/>
                  <a:gd name="connsiteY3" fmla="*/ 75134 h 331957"/>
                  <a:gd name="connsiteX4" fmla="*/ 326814 w 567770"/>
                  <a:gd name="connsiteY4" fmla="*/ 142654 h 331957"/>
                  <a:gd name="connsiteX5" fmla="*/ 326814 w 567770"/>
                  <a:gd name="connsiteY5" fmla="*/ 142654 h 331957"/>
                  <a:gd name="connsiteX6" fmla="*/ 92808 w 567770"/>
                  <a:gd name="connsiteY6" fmla="*/ 187668 h 331957"/>
                  <a:gd name="connsiteX7" fmla="*/ 105650 w 567770"/>
                  <a:gd name="connsiteY7" fmla="*/ 219708 h 331957"/>
                  <a:gd name="connsiteX8" fmla="*/ 181446 w 567770"/>
                  <a:gd name="connsiteY8" fmla="*/ 256645 h 331957"/>
                  <a:gd name="connsiteX9" fmla="*/ 249033 w 567770"/>
                  <a:gd name="connsiteY9" fmla="*/ 187602 h 331957"/>
                  <a:gd name="connsiteX10" fmla="*/ 92808 w 567770"/>
                  <a:gd name="connsiteY10" fmla="*/ 187602 h 331957"/>
                  <a:gd name="connsiteX11" fmla="*/ 0 w 567770"/>
                  <a:gd name="connsiteY11" fmla="*/ 187668 h 331957"/>
                  <a:gd name="connsiteX12" fmla="*/ 0 w 567770"/>
                  <a:gd name="connsiteY12" fmla="*/ 142721 h 331957"/>
                  <a:gd name="connsiteX13" fmla="*/ 27141 w 567770"/>
                  <a:gd name="connsiteY13" fmla="*/ 142721 h 331957"/>
                  <a:gd name="connsiteX14" fmla="*/ 40446 w 567770"/>
                  <a:gd name="connsiteY14" fmla="*/ 92808 h 331957"/>
                  <a:gd name="connsiteX15" fmla="*/ 165757 w 567770"/>
                  <a:gd name="connsiteY15" fmla="*/ 0 h 331957"/>
                  <a:gd name="connsiteX16" fmla="*/ 167809 w 567770"/>
                  <a:gd name="connsiteY16" fmla="*/ 74339 h 331957"/>
                  <a:gd name="connsiteX17" fmla="*/ 98633 w 567770"/>
                  <a:gd name="connsiteY17" fmla="*/ 125576 h 331957"/>
                  <a:gd name="connsiteX18" fmla="*/ 93271 w 567770"/>
                  <a:gd name="connsiteY18" fmla="*/ 142721 h 331957"/>
                  <a:gd name="connsiteX19" fmla="*/ 261742 w 567770"/>
                  <a:gd name="connsiteY19" fmla="*/ 142721 h 331957"/>
                  <a:gd name="connsiteX20" fmla="*/ 378315 w 567770"/>
                  <a:gd name="connsiteY20" fmla="*/ 1522 h 331957"/>
                  <a:gd name="connsiteX21" fmla="*/ 514548 w 567770"/>
                  <a:gd name="connsiteY21" fmla="*/ 68448 h 331957"/>
                  <a:gd name="connsiteX22" fmla="*/ 540630 w 567770"/>
                  <a:gd name="connsiteY22" fmla="*/ 142721 h 331957"/>
                  <a:gd name="connsiteX23" fmla="*/ 567771 w 567770"/>
                  <a:gd name="connsiteY23" fmla="*/ 142721 h 331957"/>
                  <a:gd name="connsiteX24" fmla="*/ 567771 w 567770"/>
                  <a:gd name="connsiteY24" fmla="*/ 187668 h 331957"/>
                  <a:gd name="connsiteX25" fmla="*/ 540763 w 567770"/>
                  <a:gd name="connsiteY25" fmla="*/ 187668 h 331957"/>
                  <a:gd name="connsiteX26" fmla="*/ 527258 w 567770"/>
                  <a:gd name="connsiteY26" fmla="*/ 239037 h 331957"/>
                  <a:gd name="connsiteX27" fmla="*/ 401947 w 567770"/>
                  <a:gd name="connsiteY27" fmla="*/ 331845 h 331957"/>
                  <a:gd name="connsiteX28" fmla="*/ 399895 w 567770"/>
                  <a:gd name="connsiteY28" fmla="*/ 257506 h 331957"/>
                  <a:gd name="connsiteX29" fmla="*/ 469071 w 567770"/>
                  <a:gd name="connsiteY29" fmla="*/ 206270 h 331957"/>
                  <a:gd name="connsiteX30" fmla="*/ 474764 w 567770"/>
                  <a:gd name="connsiteY30" fmla="*/ 187668 h 331957"/>
                  <a:gd name="connsiteX31" fmla="*/ 317083 w 567770"/>
                  <a:gd name="connsiteY31" fmla="*/ 187668 h 331957"/>
                  <a:gd name="connsiteX32" fmla="*/ 190448 w 567770"/>
                  <a:gd name="connsiteY32" fmla="*/ 330323 h 331957"/>
                  <a:gd name="connsiteX33" fmla="*/ 53156 w 567770"/>
                  <a:gd name="connsiteY33" fmla="*/ 263398 h 331957"/>
                  <a:gd name="connsiteX34" fmla="*/ 26942 w 567770"/>
                  <a:gd name="connsiteY34" fmla="*/ 187668 h 331957"/>
                  <a:gd name="connsiteX35" fmla="*/ 0 w 567770"/>
                  <a:gd name="connsiteY35" fmla="*/ 187668 h 33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67770" h="331957">
                    <a:moveTo>
                      <a:pt x="326814" y="142654"/>
                    </a:moveTo>
                    <a:lnTo>
                      <a:pt x="474566" y="142654"/>
                    </a:lnTo>
                    <a:cubicBezTo>
                      <a:pt x="472249" y="131798"/>
                      <a:pt x="468012" y="121405"/>
                      <a:pt x="462121" y="112071"/>
                    </a:cubicBezTo>
                    <a:cubicBezTo>
                      <a:pt x="444777" y="84600"/>
                      <a:pt x="415584" y="70367"/>
                      <a:pt x="386325" y="75134"/>
                    </a:cubicBezTo>
                    <a:cubicBezTo>
                      <a:pt x="348063" y="80826"/>
                      <a:pt x="335155" y="107835"/>
                      <a:pt x="326814" y="142654"/>
                    </a:cubicBezTo>
                    <a:lnTo>
                      <a:pt x="326814" y="142654"/>
                    </a:lnTo>
                    <a:close/>
                    <a:moveTo>
                      <a:pt x="92808" y="187668"/>
                    </a:moveTo>
                    <a:cubicBezTo>
                      <a:pt x="95125" y="199054"/>
                      <a:pt x="99427" y="209910"/>
                      <a:pt x="105650" y="219708"/>
                    </a:cubicBezTo>
                    <a:cubicBezTo>
                      <a:pt x="122994" y="247179"/>
                      <a:pt x="152187" y="261412"/>
                      <a:pt x="181446" y="256645"/>
                    </a:cubicBezTo>
                    <a:cubicBezTo>
                      <a:pt x="220502" y="247510"/>
                      <a:pt x="237779" y="220767"/>
                      <a:pt x="249033" y="187602"/>
                    </a:cubicBezTo>
                    <a:lnTo>
                      <a:pt x="92808" y="187602"/>
                    </a:lnTo>
                    <a:close/>
                    <a:moveTo>
                      <a:pt x="0" y="187668"/>
                    </a:moveTo>
                    <a:lnTo>
                      <a:pt x="0" y="142721"/>
                    </a:lnTo>
                    <a:lnTo>
                      <a:pt x="27141" y="142721"/>
                    </a:lnTo>
                    <a:cubicBezTo>
                      <a:pt x="29193" y="125642"/>
                      <a:pt x="33628" y="108761"/>
                      <a:pt x="40446" y="92808"/>
                    </a:cubicBezTo>
                    <a:cubicBezTo>
                      <a:pt x="64012" y="37600"/>
                      <a:pt x="112270" y="1920"/>
                      <a:pt x="165757" y="0"/>
                    </a:cubicBezTo>
                    <a:lnTo>
                      <a:pt x="167809" y="74339"/>
                    </a:lnTo>
                    <a:cubicBezTo>
                      <a:pt x="138285" y="75398"/>
                      <a:pt x="111608" y="95125"/>
                      <a:pt x="98633" y="125576"/>
                    </a:cubicBezTo>
                    <a:cubicBezTo>
                      <a:pt x="96250" y="131136"/>
                      <a:pt x="94397" y="136829"/>
                      <a:pt x="93271" y="142721"/>
                    </a:cubicBezTo>
                    <a:lnTo>
                      <a:pt x="261742" y="142721"/>
                    </a:lnTo>
                    <a:cubicBezTo>
                      <a:pt x="276504" y="84004"/>
                      <a:pt x="293319" y="21249"/>
                      <a:pt x="378315" y="1522"/>
                    </a:cubicBezTo>
                    <a:cubicBezTo>
                      <a:pt x="431008" y="-6686"/>
                      <a:pt x="483304" y="18998"/>
                      <a:pt x="514548" y="68448"/>
                    </a:cubicBezTo>
                    <a:cubicBezTo>
                      <a:pt x="528648" y="90822"/>
                      <a:pt x="537453" y="116308"/>
                      <a:pt x="540630" y="142721"/>
                    </a:cubicBezTo>
                    <a:lnTo>
                      <a:pt x="567771" y="142721"/>
                    </a:lnTo>
                    <a:lnTo>
                      <a:pt x="567771" y="187668"/>
                    </a:lnTo>
                    <a:lnTo>
                      <a:pt x="540763" y="187668"/>
                    </a:lnTo>
                    <a:cubicBezTo>
                      <a:pt x="538776" y="205277"/>
                      <a:pt x="534275" y="222620"/>
                      <a:pt x="527258" y="239037"/>
                    </a:cubicBezTo>
                    <a:cubicBezTo>
                      <a:pt x="503692" y="294245"/>
                      <a:pt x="455435" y="329925"/>
                      <a:pt x="401947" y="331845"/>
                    </a:cubicBezTo>
                    <a:lnTo>
                      <a:pt x="399895" y="257506"/>
                    </a:lnTo>
                    <a:cubicBezTo>
                      <a:pt x="429419" y="256447"/>
                      <a:pt x="456096" y="236720"/>
                      <a:pt x="469071" y="206270"/>
                    </a:cubicBezTo>
                    <a:cubicBezTo>
                      <a:pt x="471653" y="200246"/>
                      <a:pt x="473573" y="194023"/>
                      <a:pt x="474764" y="187668"/>
                    </a:cubicBezTo>
                    <a:lnTo>
                      <a:pt x="317083" y="187668"/>
                    </a:lnTo>
                    <a:cubicBezTo>
                      <a:pt x="304969" y="244200"/>
                      <a:pt x="284183" y="305631"/>
                      <a:pt x="190448" y="330323"/>
                    </a:cubicBezTo>
                    <a:cubicBezTo>
                      <a:pt x="137425" y="338928"/>
                      <a:pt x="84599" y="313111"/>
                      <a:pt x="53156" y="263398"/>
                    </a:cubicBezTo>
                    <a:cubicBezTo>
                      <a:pt x="38791" y="240626"/>
                      <a:pt x="29987" y="214610"/>
                      <a:pt x="26942" y="187668"/>
                    </a:cubicBezTo>
                    <a:lnTo>
                      <a:pt x="0" y="187668"/>
                    </a:lnTo>
                    <a:close/>
                  </a:path>
                </a:pathLst>
              </a:custGeom>
              <a:solidFill>
                <a:srgbClr val="FFFFFF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4" name="Group 193">
              <a:extLst>
                <a:ext uri="{FF2B5EF4-FFF2-40B4-BE49-F238E27FC236}">
                  <a16:creationId xmlns:a16="http://schemas.microsoft.com/office/drawing/2014/main" id="{C3985FEC-50D7-45CA-B829-01FF487AC9F7}"/>
                </a:ext>
              </a:extLst>
            </p:cNvPr>
            <p:cNvGrpSpPr/>
            <p:nvPr/>
          </p:nvGrpSpPr>
          <p:grpSpPr>
            <a:xfrm>
              <a:off x="5120671" y="3638925"/>
              <a:ext cx="822595" cy="743407"/>
              <a:chOff x="191247" y="1057839"/>
              <a:chExt cx="2662496" cy="2406187"/>
            </a:xfrm>
          </p:grpSpPr>
          <p:sp>
            <p:nvSpPr>
              <p:cNvPr id="255" name="Graphic 2">
                <a:extLst>
                  <a:ext uri="{FF2B5EF4-FFF2-40B4-BE49-F238E27FC236}">
                    <a16:creationId xmlns:a16="http://schemas.microsoft.com/office/drawing/2014/main" id="{662AED14-50C8-43D7-9FED-6E7E48C61FBB}"/>
                  </a:ext>
                </a:extLst>
              </p:cNvPr>
              <p:cNvSpPr/>
              <p:nvPr/>
            </p:nvSpPr>
            <p:spPr>
              <a:xfrm>
                <a:off x="191247" y="1916391"/>
                <a:ext cx="2535729" cy="1547635"/>
              </a:xfrm>
              <a:custGeom>
                <a:avLst/>
                <a:gdLst>
                  <a:gd name="connsiteX0" fmla="*/ 2526260 w 2535729"/>
                  <a:gd name="connsiteY0" fmla="*/ 765576 h 1547635"/>
                  <a:gd name="connsiteX1" fmla="*/ 2528643 w 2535729"/>
                  <a:gd name="connsiteY1" fmla="*/ 746246 h 1547635"/>
                  <a:gd name="connsiteX2" fmla="*/ 2488925 w 2535729"/>
                  <a:gd name="connsiteY2" fmla="*/ 588102 h 1547635"/>
                  <a:gd name="connsiteX3" fmla="*/ 2312378 w 2535729"/>
                  <a:gd name="connsiteY3" fmla="*/ 463453 h 1547635"/>
                  <a:gd name="connsiteX4" fmla="*/ 2299470 w 2535729"/>
                  <a:gd name="connsiteY4" fmla="*/ 443925 h 1547635"/>
                  <a:gd name="connsiteX5" fmla="*/ 2189318 w 2535729"/>
                  <a:gd name="connsiteY5" fmla="*/ 245798 h 1547635"/>
                  <a:gd name="connsiteX6" fmla="*/ 1516360 w 2535729"/>
                  <a:gd name="connsiteY6" fmla="*/ 24170 h 1547635"/>
                  <a:gd name="connsiteX7" fmla="*/ 769262 w 2535729"/>
                  <a:gd name="connsiteY7" fmla="*/ 25428 h 1547635"/>
                  <a:gd name="connsiteX8" fmla="*/ 67972 w 2535729"/>
                  <a:gd name="connsiteY8" fmla="*/ 287369 h 1547635"/>
                  <a:gd name="connsiteX9" fmla="*/ 30041 w 2535729"/>
                  <a:gd name="connsiteY9" fmla="*/ 655755 h 1547635"/>
                  <a:gd name="connsiteX10" fmla="*/ 74128 w 2535729"/>
                  <a:gd name="connsiteY10" fmla="*/ 740885 h 1547635"/>
                  <a:gd name="connsiteX11" fmla="*/ 109477 w 2535729"/>
                  <a:gd name="connsiteY11" fmla="*/ 809862 h 1547635"/>
                  <a:gd name="connsiteX12" fmla="*/ 42685 w 2535729"/>
                  <a:gd name="connsiteY12" fmla="*/ 999185 h 1547635"/>
                  <a:gd name="connsiteX13" fmla="*/ 90346 w 2535729"/>
                  <a:gd name="connsiteY13" fmla="*/ 1259273 h 1547635"/>
                  <a:gd name="connsiteX14" fmla="*/ 432055 w 2535729"/>
                  <a:gd name="connsiteY14" fmla="*/ 1459981 h 1547635"/>
                  <a:gd name="connsiteX15" fmla="*/ 868491 w 2535729"/>
                  <a:gd name="connsiteY15" fmla="*/ 1535446 h 1547635"/>
                  <a:gd name="connsiteX16" fmla="*/ 1712766 w 2535729"/>
                  <a:gd name="connsiteY16" fmla="*/ 1501685 h 1547635"/>
                  <a:gd name="connsiteX17" fmla="*/ 2081483 w 2535729"/>
                  <a:gd name="connsiteY17" fmla="*/ 1393520 h 1547635"/>
                  <a:gd name="connsiteX18" fmla="*/ 2330384 w 2535729"/>
                  <a:gd name="connsiteY18" fmla="*/ 1142170 h 1547635"/>
                  <a:gd name="connsiteX19" fmla="*/ 2426105 w 2535729"/>
                  <a:gd name="connsiteY19" fmla="*/ 1066573 h 1547635"/>
                  <a:gd name="connsiteX20" fmla="*/ 2518383 w 2535729"/>
                  <a:gd name="connsiteY20" fmla="*/ 932856 h 1547635"/>
                  <a:gd name="connsiteX21" fmla="*/ 2531358 w 2535729"/>
                  <a:gd name="connsiteY21" fmla="*/ 791922 h 1547635"/>
                  <a:gd name="connsiteX22" fmla="*/ 2526459 w 2535729"/>
                  <a:gd name="connsiteY22" fmla="*/ 772129 h 1547635"/>
                  <a:gd name="connsiteX23" fmla="*/ 2526260 w 2535729"/>
                  <a:gd name="connsiteY23" fmla="*/ 765576 h 154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35729" h="1547635">
                    <a:moveTo>
                      <a:pt x="2526260" y="765576"/>
                    </a:moveTo>
                    <a:cubicBezTo>
                      <a:pt x="2526459" y="759089"/>
                      <a:pt x="2527717" y="752668"/>
                      <a:pt x="2528643" y="746246"/>
                    </a:cubicBezTo>
                    <a:cubicBezTo>
                      <a:pt x="2536852" y="691965"/>
                      <a:pt x="2525334" y="630667"/>
                      <a:pt x="2488925" y="588102"/>
                    </a:cubicBezTo>
                    <a:cubicBezTo>
                      <a:pt x="2445368" y="537130"/>
                      <a:pt x="2366991" y="503370"/>
                      <a:pt x="2312378" y="463453"/>
                    </a:cubicBezTo>
                    <a:cubicBezTo>
                      <a:pt x="2301390" y="461401"/>
                      <a:pt x="2298940" y="453722"/>
                      <a:pt x="2299470" y="443925"/>
                    </a:cubicBezTo>
                    <a:cubicBezTo>
                      <a:pt x="2303971" y="355023"/>
                      <a:pt x="2253331" y="295843"/>
                      <a:pt x="2189318" y="245798"/>
                    </a:cubicBezTo>
                    <a:cubicBezTo>
                      <a:pt x="2000789" y="98245"/>
                      <a:pt x="1747586" y="53628"/>
                      <a:pt x="1516360" y="24170"/>
                    </a:cubicBezTo>
                    <a:cubicBezTo>
                      <a:pt x="1268718" y="-7405"/>
                      <a:pt x="1016706" y="-9127"/>
                      <a:pt x="769262" y="25428"/>
                    </a:cubicBezTo>
                    <a:cubicBezTo>
                      <a:pt x="527180" y="59255"/>
                      <a:pt x="250808" y="112808"/>
                      <a:pt x="67972" y="287369"/>
                    </a:cubicBezTo>
                    <a:cubicBezTo>
                      <a:pt x="-22718" y="373955"/>
                      <a:pt x="-8817" y="547589"/>
                      <a:pt x="30041" y="655755"/>
                    </a:cubicBezTo>
                    <a:cubicBezTo>
                      <a:pt x="40897" y="685941"/>
                      <a:pt x="55725" y="714604"/>
                      <a:pt x="74128" y="740885"/>
                    </a:cubicBezTo>
                    <a:cubicBezTo>
                      <a:pt x="87301" y="759684"/>
                      <a:pt x="133110" y="790863"/>
                      <a:pt x="109477" y="809862"/>
                    </a:cubicBezTo>
                    <a:cubicBezTo>
                      <a:pt x="48047" y="859112"/>
                      <a:pt x="32755" y="924713"/>
                      <a:pt x="42685" y="999185"/>
                    </a:cubicBezTo>
                    <a:cubicBezTo>
                      <a:pt x="45002" y="1084049"/>
                      <a:pt x="43876" y="1185661"/>
                      <a:pt x="90346" y="1259273"/>
                    </a:cubicBezTo>
                    <a:cubicBezTo>
                      <a:pt x="162766" y="1373992"/>
                      <a:pt x="308664" y="1423044"/>
                      <a:pt x="432055" y="1459981"/>
                    </a:cubicBezTo>
                    <a:cubicBezTo>
                      <a:pt x="573849" y="1502480"/>
                      <a:pt x="721269" y="1523464"/>
                      <a:pt x="868491" y="1535446"/>
                    </a:cubicBezTo>
                    <a:cubicBezTo>
                      <a:pt x="1149960" y="1558416"/>
                      <a:pt x="1434475" y="1549877"/>
                      <a:pt x="1712766" y="1501685"/>
                    </a:cubicBezTo>
                    <a:cubicBezTo>
                      <a:pt x="1839004" y="1479841"/>
                      <a:pt x="1965308" y="1448728"/>
                      <a:pt x="2081483" y="1393520"/>
                    </a:cubicBezTo>
                    <a:cubicBezTo>
                      <a:pt x="2181772" y="1345858"/>
                      <a:pt x="2323632" y="1267944"/>
                      <a:pt x="2330384" y="1142170"/>
                    </a:cubicBezTo>
                    <a:cubicBezTo>
                      <a:pt x="2332171" y="1108873"/>
                      <a:pt x="2402671" y="1085572"/>
                      <a:pt x="2426105" y="1066573"/>
                    </a:cubicBezTo>
                    <a:cubicBezTo>
                      <a:pt x="2469397" y="1031423"/>
                      <a:pt x="2502628" y="986740"/>
                      <a:pt x="2518383" y="932856"/>
                    </a:cubicBezTo>
                    <a:cubicBezTo>
                      <a:pt x="2530431" y="891747"/>
                      <a:pt x="2542413" y="833957"/>
                      <a:pt x="2531358" y="791922"/>
                    </a:cubicBezTo>
                    <a:cubicBezTo>
                      <a:pt x="2529637" y="785303"/>
                      <a:pt x="2527187" y="778881"/>
                      <a:pt x="2526459" y="772129"/>
                    </a:cubicBezTo>
                    <a:cubicBezTo>
                      <a:pt x="2526260" y="769879"/>
                      <a:pt x="2526194" y="767694"/>
                      <a:pt x="2526260" y="765576"/>
                    </a:cubicBezTo>
                    <a:close/>
                  </a:path>
                </a:pathLst>
              </a:custGeom>
              <a:solidFill>
                <a:srgbClr val="BB8444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Graphic 2">
                <a:extLst>
                  <a:ext uri="{FF2B5EF4-FFF2-40B4-BE49-F238E27FC236}">
                    <a16:creationId xmlns:a16="http://schemas.microsoft.com/office/drawing/2014/main" id="{4086EDCD-BAEF-46E1-823B-5AC7A4694911}"/>
                  </a:ext>
                </a:extLst>
              </p:cNvPr>
              <p:cNvSpPr/>
              <p:nvPr/>
            </p:nvSpPr>
            <p:spPr>
              <a:xfrm>
                <a:off x="197764" y="1915287"/>
                <a:ext cx="2526438" cy="1153080"/>
              </a:xfrm>
              <a:custGeom>
                <a:avLst/>
                <a:gdLst>
                  <a:gd name="connsiteX0" fmla="*/ 2479827 w 2526438"/>
                  <a:gd name="connsiteY0" fmla="*/ 576496 h 1153080"/>
                  <a:gd name="connsiteX1" fmla="*/ 2305928 w 2526438"/>
                  <a:gd name="connsiteY1" fmla="*/ 464624 h 1153080"/>
                  <a:gd name="connsiteX2" fmla="*/ 2293019 w 2526438"/>
                  <a:gd name="connsiteY2" fmla="*/ 445096 h 1153080"/>
                  <a:gd name="connsiteX3" fmla="*/ 2182868 w 2526438"/>
                  <a:gd name="connsiteY3" fmla="*/ 246968 h 1153080"/>
                  <a:gd name="connsiteX4" fmla="*/ 1494023 w 2526438"/>
                  <a:gd name="connsiteY4" fmla="*/ 20906 h 1153080"/>
                  <a:gd name="connsiteX5" fmla="*/ 717202 w 2526438"/>
                  <a:gd name="connsiteY5" fmla="*/ 32755 h 1153080"/>
                  <a:gd name="connsiteX6" fmla="*/ 61455 w 2526438"/>
                  <a:gd name="connsiteY6" fmla="*/ 288540 h 1153080"/>
                  <a:gd name="connsiteX7" fmla="*/ 157 w 2526438"/>
                  <a:gd name="connsiteY7" fmla="*/ 432518 h 1153080"/>
                  <a:gd name="connsiteX8" fmla="*/ 3069 w 2526438"/>
                  <a:gd name="connsiteY8" fmla="*/ 465153 h 1153080"/>
                  <a:gd name="connsiteX9" fmla="*/ 165517 w 2526438"/>
                  <a:gd name="connsiteY9" fmla="*/ 654013 h 1153080"/>
                  <a:gd name="connsiteX10" fmla="*/ 725940 w 2526438"/>
                  <a:gd name="connsiteY10" fmla="*/ 833605 h 1153080"/>
                  <a:gd name="connsiteX11" fmla="*/ 1357326 w 2526438"/>
                  <a:gd name="connsiteY11" fmla="*/ 857436 h 1153080"/>
                  <a:gd name="connsiteX12" fmla="*/ 1896235 w 2526438"/>
                  <a:gd name="connsiteY12" fmla="*/ 762112 h 1153080"/>
                  <a:gd name="connsiteX13" fmla="*/ 2289842 w 2526438"/>
                  <a:gd name="connsiteY13" fmla="*/ 510961 h 1153080"/>
                  <a:gd name="connsiteX14" fmla="*/ 2289776 w 2526438"/>
                  <a:gd name="connsiteY14" fmla="*/ 542405 h 1153080"/>
                  <a:gd name="connsiteX15" fmla="*/ 2166385 w 2526438"/>
                  <a:gd name="connsiteY15" fmla="*/ 782236 h 1153080"/>
                  <a:gd name="connsiteX16" fmla="*/ 1419154 w 2526438"/>
                  <a:gd name="connsiteY16" fmla="*/ 992610 h 1153080"/>
                  <a:gd name="connsiteX17" fmla="*/ 712436 w 2526438"/>
                  <a:gd name="connsiteY17" fmla="*/ 974538 h 1153080"/>
                  <a:gd name="connsiteX18" fmla="*/ 396676 w 2526438"/>
                  <a:gd name="connsiteY18" fmla="*/ 928201 h 1153080"/>
                  <a:gd name="connsiteX19" fmla="*/ 806038 w 2526438"/>
                  <a:gd name="connsiteY19" fmla="*/ 1089258 h 1153080"/>
                  <a:gd name="connsiteX20" fmla="*/ 1528313 w 2526438"/>
                  <a:gd name="connsiteY20" fmla="*/ 1149364 h 1153080"/>
                  <a:gd name="connsiteX21" fmla="*/ 2404296 w 2526438"/>
                  <a:gd name="connsiteY21" fmla="*/ 921448 h 1153080"/>
                  <a:gd name="connsiteX22" fmla="*/ 2526430 w 2526438"/>
                  <a:gd name="connsiteY22" fmla="*/ 716238 h 1153080"/>
                  <a:gd name="connsiteX23" fmla="*/ 2479827 w 2526438"/>
                  <a:gd name="connsiteY23" fmla="*/ 576496 h 1153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26438" h="1153080">
                    <a:moveTo>
                      <a:pt x="2479827" y="576496"/>
                    </a:moveTo>
                    <a:cubicBezTo>
                      <a:pt x="2436071" y="520759"/>
                      <a:pt x="2362725" y="475281"/>
                      <a:pt x="2305928" y="464624"/>
                    </a:cubicBezTo>
                    <a:cubicBezTo>
                      <a:pt x="2294939" y="462571"/>
                      <a:pt x="2292490" y="454893"/>
                      <a:pt x="2293019" y="445096"/>
                    </a:cubicBezTo>
                    <a:cubicBezTo>
                      <a:pt x="2297521" y="356193"/>
                      <a:pt x="2246880" y="297013"/>
                      <a:pt x="2182868" y="246968"/>
                    </a:cubicBezTo>
                    <a:cubicBezTo>
                      <a:pt x="1994405" y="99415"/>
                      <a:pt x="1726440" y="49304"/>
                      <a:pt x="1494023" y="20906"/>
                    </a:cubicBezTo>
                    <a:cubicBezTo>
                      <a:pt x="1236252" y="-10604"/>
                      <a:pt x="973913" y="-6367"/>
                      <a:pt x="717202" y="32755"/>
                    </a:cubicBezTo>
                    <a:cubicBezTo>
                      <a:pt x="485910" y="68038"/>
                      <a:pt x="236480" y="121525"/>
                      <a:pt x="61455" y="288540"/>
                    </a:cubicBezTo>
                    <a:cubicBezTo>
                      <a:pt x="18626" y="329450"/>
                      <a:pt x="-2028" y="375655"/>
                      <a:pt x="157" y="432518"/>
                    </a:cubicBezTo>
                    <a:cubicBezTo>
                      <a:pt x="554" y="442448"/>
                      <a:pt x="3003" y="464094"/>
                      <a:pt x="3069" y="465153"/>
                    </a:cubicBezTo>
                    <a:cubicBezTo>
                      <a:pt x="20148" y="549157"/>
                      <a:pt x="95745" y="610919"/>
                      <a:pt x="165517" y="654013"/>
                    </a:cubicBezTo>
                    <a:cubicBezTo>
                      <a:pt x="334186" y="758273"/>
                      <a:pt x="532049" y="803883"/>
                      <a:pt x="725940" y="833605"/>
                    </a:cubicBezTo>
                    <a:cubicBezTo>
                      <a:pt x="934526" y="865578"/>
                      <a:pt x="1146952" y="872264"/>
                      <a:pt x="1357326" y="857436"/>
                    </a:cubicBezTo>
                    <a:cubicBezTo>
                      <a:pt x="1540294" y="844528"/>
                      <a:pt x="1721541" y="819902"/>
                      <a:pt x="1896235" y="762112"/>
                    </a:cubicBezTo>
                    <a:cubicBezTo>
                      <a:pt x="2047561" y="712068"/>
                      <a:pt x="2195114" y="653417"/>
                      <a:pt x="2289842" y="510961"/>
                    </a:cubicBezTo>
                    <a:cubicBezTo>
                      <a:pt x="2289643" y="522546"/>
                      <a:pt x="2288849" y="532542"/>
                      <a:pt x="2289776" y="542405"/>
                    </a:cubicBezTo>
                    <a:cubicBezTo>
                      <a:pt x="2299705" y="648651"/>
                      <a:pt x="2249263" y="723983"/>
                      <a:pt x="2166385" y="782236"/>
                    </a:cubicBezTo>
                    <a:cubicBezTo>
                      <a:pt x="1958990" y="928068"/>
                      <a:pt x="1666598" y="972619"/>
                      <a:pt x="1419154" y="992610"/>
                    </a:cubicBezTo>
                    <a:cubicBezTo>
                      <a:pt x="1184817" y="1011609"/>
                      <a:pt x="945581" y="1004327"/>
                      <a:pt x="712436" y="974538"/>
                    </a:cubicBezTo>
                    <a:cubicBezTo>
                      <a:pt x="613074" y="961829"/>
                      <a:pt x="519803" y="946074"/>
                      <a:pt x="396676" y="928201"/>
                    </a:cubicBezTo>
                    <a:cubicBezTo>
                      <a:pt x="472604" y="999098"/>
                      <a:pt x="672784" y="1061918"/>
                      <a:pt x="806038" y="1089258"/>
                    </a:cubicBezTo>
                    <a:cubicBezTo>
                      <a:pt x="1044413" y="1138243"/>
                      <a:pt x="1284509" y="1163001"/>
                      <a:pt x="1528313" y="1149364"/>
                    </a:cubicBezTo>
                    <a:cubicBezTo>
                      <a:pt x="1820307" y="1133014"/>
                      <a:pt x="2157911" y="1093296"/>
                      <a:pt x="2404296" y="921448"/>
                    </a:cubicBezTo>
                    <a:cubicBezTo>
                      <a:pt x="2476252" y="871271"/>
                      <a:pt x="2527224" y="808649"/>
                      <a:pt x="2526430" y="716238"/>
                    </a:cubicBezTo>
                    <a:cubicBezTo>
                      <a:pt x="2526032" y="670496"/>
                      <a:pt x="2514249" y="620385"/>
                      <a:pt x="2479827" y="576496"/>
                    </a:cubicBezTo>
                    <a:close/>
                  </a:path>
                </a:pathLst>
              </a:custGeom>
              <a:solidFill>
                <a:srgbClr val="F7B24C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Graphic 2">
                <a:extLst>
                  <a:ext uri="{FF2B5EF4-FFF2-40B4-BE49-F238E27FC236}">
                    <a16:creationId xmlns:a16="http://schemas.microsoft.com/office/drawing/2014/main" id="{0D2D4029-EB95-41A6-90B3-D061290DB8E1}"/>
                  </a:ext>
                </a:extLst>
              </p:cNvPr>
              <p:cNvSpPr/>
              <p:nvPr/>
            </p:nvSpPr>
            <p:spPr>
              <a:xfrm>
                <a:off x="233327" y="2710101"/>
                <a:ext cx="2033644" cy="596335"/>
              </a:xfrm>
              <a:custGeom>
                <a:avLst/>
                <a:gdLst>
                  <a:gd name="connsiteX0" fmla="*/ 80504 w 2033644"/>
                  <a:gd name="connsiteY0" fmla="*/ 0 h 596335"/>
                  <a:gd name="connsiteX1" fmla="*/ 201843 w 2033644"/>
                  <a:gd name="connsiteY1" fmla="*/ 72353 h 596335"/>
                  <a:gd name="connsiteX2" fmla="*/ 219783 w 2033644"/>
                  <a:gd name="connsiteY2" fmla="*/ 103797 h 596335"/>
                  <a:gd name="connsiteX3" fmla="*/ 342843 w 2033644"/>
                  <a:gd name="connsiteY3" fmla="*/ 308478 h 596335"/>
                  <a:gd name="connsiteX4" fmla="*/ 784641 w 2033644"/>
                  <a:gd name="connsiteY4" fmla="*/ 461790 h 596335"/>
                  <a:gd name="connsiteX5" fmla="*/ 1216774 w 2033644"/>
                  <a:gd name="connsiteY5" fmla="*/ 504222 h 596335"/>
                  <a:gd name="connsiteX6" fmla="*/ 1562984 w 2033644"/>
                  <a:gd name="connsiteY6" fmla="*/ 499919 h 596335"/>
                  <a:gd name="connsiteX7" fmla="*/ 1918131 w 2033644"/>
                  <a:gd name="connsiteY7" fmla="*/ 453250 h 596335"/>
                  <a:gd name="connsiteX8" fmla="*/ 2033644 w 2033644"/>
                  <a:gd name="connsiteY8" fmla="*/ 431803 h 596335"/>
                  <a:gd name="connsiteX9" fmla="*/ 1857097 w 2033644"/>
                  <a:gd name="connsiteY9" fmla="*/ 500978 h 596335"/>
                  <a:gd name="connsiteX10" fmla="*/ 1444293 w 2033644"/>
                  <a:gd name="connsiteY10" fmla="*/ 579885 h 596335"/>
                  <a:gd name="connsiteX11" fmla="*/ 1028974 w 2033644"/>
                  <a:gd name="connsiteY11" fmla="*/ 593058 h 596335"/>
                  <a:gd name="connsiteX12" fmla="*/ 366541 w 2033644"/>
                  <a:gd name="connsiteY12" fmla="*/ 478670 h 596335"/>
                  <a:gd name="connsiteX13" fmla="*/ 78783 w 2033644"/>
                  <a:gd name="connsiteY13" fmla="*/ 321717 h 596335"/>
                  <a:gd name="connsiteX14" fmla="*/ 2789 w 2033644"/>
                  <a:gd name="connsiteY14" fmla="*/ 204284 h 596335"/>
                  <a:gd name="connsiteX15" fmla="*/ 69582 w 2033644"/>
                  <a:gd name="connsiteY15" fmla="*/ 15027 h 596335"/>
                  <a:gd name="connsiteX16" fmla="*/ 80504 w 2033644"/>
                  <a:gd name="connsiteY16" fmla="*/ 0 h 596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33644" h="596335">
                    <a:moveTo>
                      <a:pt x="80504" y="0"/>
                    </a:moveTo>
                    <a:cubicBezTo>
                      <a:pt x="119428" y="26677"/>
                      <a:pt x="158418" y="53289"/>
                      <a:pt x="201843" y="72353"/>
                    </a:cubicBezTo>
                    <a:cubicBezTo>
                      <a:pt x="216473" y="78774"/>
                      <a:pt x="220379" y="89167"/>
                      <a:pt x="219783" y="103797"/>
                    </a:cubicBezTo>
                    <a:cubicBezTo>
                      <a:pt x="215612" y="199054"/>
                      <a:pt x="271085" y="260088"/>
                      <a:pt x="342843" y="308478"/>
                    </a:cubicBezTo>
                    <a:cubicBezTo>
                      <a:pt x="476163" y="398439"/>
                      <a:pt x="629211" y="434715"/>
                      <a:pt x="784641" y="461790"/>
                    </a:cubicBezTo>
                    <a:cubicBezTo>
                      <a:pt x="927560" y="486680"/>
                      <a:pt x="1071803" y="496940"/>
                      <a:pt x="1216774" y="504222"/>
                    </a:cubicBezTo>
                    <a:cubicBezTo>
                      <a:pt x="1332685" y="510047"/>
                      <a:pt x="1447934" y="505347"/>
                      <a:pt x="1562984" y="499919"/>
                    </a:cubicBezTo>
                    <a:cubicBezTo>
                      <a:pt x="1682205" y="494226"/>
                      <a:pt x="1801028" y="478273"/>
                      <a:pt x="1918131" y="453250"/>
                    </a:cubicBezTo>
                    <a:cubicBezTo>
                      <a:pt x="1956326" y="445108"/>
                      <a:pt x="1994654" y="437429"/>
                      <a:pt x="2033644" y="431803"/>
                    </a:cubicBezTo>
                    <a:cubicBezTo>
                      <a:pt x="1977840" y="462849"/>
                      <a:pt x="1917601" y="482708"/>
                      <a:pt x="1857097" y="500978"/>
                    </a:cubicBezTo>
                    <a:cubicBezTo>
                      <a:pt x="1722386" y="541689"/>
                      <a:pt x="1583638" y="564130"/>
                      <a:pt x="1444293" y="579885"/>
                    </a:cubicBezTo>
                    <a:cubicBezTo>
                      <a:pt x="1306471" y="595441"/>
                      <a:pt x="1167458" y="600274"/>
                      <a:pt x="1028974" y="593058"/>
                    </a:cubicBezTo>
                    <a:cubicBezTo>
                      <a:pt x="803904" y="581341"/>
                      <a:pt x="581019" y="552943"/>
                      <a:pt x="366541" y="478670"/>
                    </a:cubicBezTo>
                    <a:cubicBezTo>
                      <a:pt x="262083" y="442460"/>
                      <a:pt x="162258" y="396652"/>
                      <a:pt x="78783" y="321717"/>
                    </a:cubicBezTo>
                    <a:cubicBezTo>
                      <a:pt x="43037" y="289612"/>
                      <a:pt x="17948" y="250026"/>
                      <a:pt x="2789" y="204284"/>
                    </a:cubicBezTo>
                    <a:cubicBezTo>
                      <a:pt x="-7140" y="129812"/>
                      <a:pt x="8151" y="64277"/>
                      <a:pt x="69582" y="15027"/>
                    </a:cubicBezTo>
                    <a:cubicBezTo>
                      <a:pt x="74745" y="10922"/>
                      <a:pt x="80041" y="7282"/>
                      <a:pt x="80504" y="0"/>
                    </a:cubicBezTo>
                    <a:close/>
                  </a:path>
                </a:pathLst>
              </a:custGeom>
              <a:solidFill>
                <a:srgbClr val="F8B24C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Graphic 2">
                <a:extLst>
                  <a:ext uri="{FF2B5EF4-FFF2-40B4-BE49-F238E27FC236}">
                    <a16:creationId xmlns:a16="http://schemas.microsoft.com/office/drawing/2014/main" id="{2862221C-CB5B-4A46-81C7-61183EE30852}"/>
                  </a:ext>
                </a:extLst>
              </p:cNvPr>
              <p:cNvSpPr/>
              <p:nvPr/>
            </p:nvSpPr>
            <p:spPr>
              <a:xfrm>
                <a:off x="318014" y="1059009"/>
                <a:ext cx="2535729" cy="1547635"/>
              </a:xfrm>
              <a:custGeom>
                <a:avLst/>
                <a:gdLst>
                  <a:gd name="connsiteX0" fmla="*/ 2526260 w 2535729"/>
                  <a:gd name="connsiteY0" fmla="*/ 765576 h 1547635"/>
                  <a:gd name="connsiteX1" fmla="*/ 2528644 w 2535729"/>
                  <a:gd name="connsiteY1" fmla="*/ 746246 h 1547635"/>
                  <a:gd name="connsiteX2" fmla="*/ 2488926 w 2535729"/>
                  <a:gd name="connsiteY2" fmla="*/ 588102 h 1547635"/>
                  <a:gd name="connsiteX3" fmla="*/ 2312378 w 2535729"/>
                  <a:gd name="connsiteY3" fmla="*/ 463453 h 1547635"/>
                  <a:gd name="connsiteX4" fmla="*/ 2299470 w 2535729"/>
                  <a:gd name="connsiteY4" fmla="*/ 443925 h 1547635"/>
                  <a:gd name="connsiteX5" fmla="*/ 2189318 w 2535729"/>
                  <a:gd name="connsiteY5" fmla="*/ 245798 h 1547635"/>
                  <a:gd name="connsiteX6" fmla="*/ 1516360 w 2535729"/>
                  <a:gd name="connsiteY6" fmla="*/ 24170 h 1547635"/>
                  <a:gd name="connsiteX7" fmla="*/ 769262 w 2535729"/>
                  <a:gd name="connsiteY7" fmla="*/ 25428 h 1547635"/>
                  <a:gd name="connsiteX8" fmla="*/ 67972 w 2535729"/>
                  <a:gd name="connsiteY8" fmla="*/ 287369 h 1547635"/>
                  <a:gd name="connsiteX9" fmla="*/ 30041 w 2535729"/>
                  <a:gd name="connsiteY9" fmla="*/ 655755 h 1547635"/>
                  <a:gd name="connsiteX10" fmla="*/ 74128 w 2535729"/>
                  <a:gd name="connsiteY10" fmla="*/ 740884 h 1547635"/>
                  <a:gd name="connsiteX11" fmla="*/ 109477 w 2535729"/>
                  <a:gd name="connsiteY11" fmla="*/ 809862 h 1547635"/>
                  <a:gd name="connsiteX12" fmla="*/ 42685 w 2535729"/>
                  <a:gd name="connsiteY12" fmla="*/ 999185 h 1547635"/>
                  <a:gd name="connsiteX13" fmla="*/ 90346 w 2535729"/>
                  <a:gd name="connsiteY13" fmla="*/ 1259272 h 1547635"/>
                  <a:gd name="connsiteX14" fmla="*/ 432055 w 2535729"/>
                  <a:gd name="connsiteY14" fmla="*/ 1459981 h 1547635"/>
                  <a:gd name="connsiteX15" fmla="*/ 868491 w 2535729"/>
                  <a:gd name="connsiteY15" fmla="*/ 1535446 h 1547635"/>
                  <a:gd name="connsiteX16" fmla="*/ 1712767 w 2535729"/>
                  <a:gd name="connsiteY16" fmla="*/ 1501685 h 1547635"/>
                  <a:gd name="connsiteX17" fmla="*/ 2081483 w 2535729"/>
                  <a:gd name="connsiteY17" fmla="*/ 1393520 h 1547635"/>
                  <a:gd name="connsiteX18" fmla="*/ 2330384 w 2535729"/>
                  <a:gd name="connsiteY18" fmla="*/ 1142170 h 1547635"/>
                  <a:gd name="connsiteX19" fmla="*/ 2426104 w 2535729"/>
                  <a:gd name="connsiteY19" fmla="*/ 1066573 h 1547635"/>
                  <a:gd name="connsiteX20" fmla="*/ 2518383 w 2535729"/>
                  <a:gd name="connsiteY20" fmla="*/ 932855 h 1547635"/>
                  <a:gd name="connsiteX21" fmla="*/ 2531358 w 2535729"/>
                  <a:gd name="connsiteY21" fmla="*/ 791922 h 1547635"/>
                  <a:gd name="connsiteX22" fmla="*/ 2526459 w 2535729"/>
                  <a:gd name="connsiteY22" fmla="*/ 772129 h 1547635"/>
                  <a:gd name="connsiteX23" fmla="*/ 2526260 w 2535729"/>
                  <a:gd name="connsiteY23" fmla="*/ 765576 h 154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35729" h="1547635">
                    <a:moveTo>
                      <a:pt x="2526260" y="765576"/>
                    </a:moveTo>
                    <a:cubicBezTo>
                      <a:pt x="2526459" y="759089"/>
                      <a:pt x="2527717" y="752667"/>
                      <a:pt x="2528644" y="746246"/>
                    </a:cubicBezTo>
                    <a:cubicBezTo>
                      <a:pt x="2536852" y="691965"/>
                      <a:pt x="2525334" y="630667"/>
                      <a:pt x="2488926" y="588102"/>
                    </a:cubicBezTo>
                    <a:cubicBezTo>
                      <a:pt x="2445368" y="537130"/>
                      <a:pt x="2366991" y="503370"/>
                      <a:pt x="2312378" y="463453"/>
                    </a:cubicBezTo>
                    <a:cubicBezTo>
                      <a:pt x="2301390" y="461401"/>
                      <a:pt x="2298940" y="453722"/>
                      <a:pt x="2299470" y="443925"/>
                    </a:cubicBezTo>
                    <a:cubicBezTo>
                      <a:pt x="2303971" y="355023"/>
                      <a:pt x="2253331" y="295843"/>
                      <a:pt x="2189318" y="245798"/>
                    </a:cubicBezTo>
                    <a:cubicBezTo>
                      <a:pt x="2000789" y="98245"/>
                      <a:pt x="1747586" y="53628"/>
                      <a:pt x="1516360" y="24170"/>
                    </a:cubicBezTo>
                    <a:cubicBezTo>
                      <a:pt x="1268718" y="-7405"/>
                      <a:pt x="1016706" y="-9127"/>
                      <a:pt x="769262" y="25428"/>
                    </a:cubicBezTo>
                    <a:cubicBezTo>
                      <a:pt x="527180" y="59255"/>
                      <a:pt x="250808" y="112808"/>
                      <a:pt x="67972" y="287369"/>
                    </a:cubicBezTo>
                    <a:cubicBezTo>
                      <a:pt x="-22718" y="373955"/>
                      <a:pt x="-8817" y="547589"/>
                      <a:pt x="30041" y="655755"/>
                    </a:cubicBezTo>
                    <a:cubicBezTo>
                      <a:pt x="40897" y="685941"/>
                      <a:pt x="55725" y="714604"/>
                      <a:pt x="74128" y="740884"/>
                    </a:cubicBezTo>
                    <a:cubicBezTo>
                      <a:pt x="87301" y="759684"/>
                      <a:pt x="133110" y="790863"/>
                      <a:pt x="109477" y="809862"/>
                    </a:cubicBezTo>
                    <a:cubicBezTo>
                      <a:pt x="48047" y="859112"/>
                      <a:pt x="32755" y="924713"/>
                      <a:pt x="42685" y="999185"/>
                    </a:cubicBezTo>
                    <a:cubicBezTo>
                      <a:pt x="45002" y="1084049"/>
                      <a:pt x="43876" y="1185661"/>
                      <a:pt x="90346" y="1259272"/>
                    </a:cubicBezTo>
                    <a:cubicBezTo>
                      <a:pt x="162766" y="1373992"/>
                      <a:pt x="308664" y="1423044"/>
                      <a:pt x="432055" y="1459981"/>
                    </a:cubicBezTo>
                    <a:cubicBezTo>
                      <a:pt x="573849" y="1502480"/>
                      <a:pt x="721269" y="1523464"/>
                      <a:pt x="868491" y="1535446"/>
                    </a:cubicBezTo>
                    <a:cubicBezTo>
                      <a:pt x="1149960" y="1558416"/>
                      <a:pt x="1434475" y="1549877"/>
                      <a:pt x="1712767" y="1501685"/>
                    </a:cubicBezTo>
                    <a:cubicBezTo>
                      <a:pt x="1839004" y="1479841"/>
                      <a:pt x="1965308" y="1448728"/>
                      <a:pt x="2081483" y="1393520"/>
                    </a:cubicBezTo>
                    <a:cubicBezTo>
                      <a:pt x="2181772" y="1345858"/>
                      <a:pt x="2323632" y="1267944"/>
                      <a:pt x="2330384" y="1142170"/>
                    </a:cubicBezTo>
                    <a:cubicBezTo>
                      <a:pt x="2332171" y="1108873"/>
                      <a:pt x="2402671" y="1085572"/>
                      <a:pt x="2426104" y="1066573"/>
                    </a:cubicBezTo>
                    <a:cubicBezTo>
                      <a:pt x="2469397" y="1031423"/>
                      <a:pt x="2502628" y="986740"/>
                      <a:pt x="2518383" y="932855"/>
                    </a:cubicBezTo>
                    <a:cubicBezTo>
                      <a:pt x="2530431" y="891747"/>
                      <a:pt x="2542413" y="833957"/>
                      <a:pt x="2531358" y="791922"/>
                    </a:cubicBezTo>
                    <a:cubicBezTo>
                      <a:pt x="2529637" y="785302"/>
                      <a:pt x="2527187" y="778882"/>
                      <a:pt x="2526459" y="772129"/>
                    </a:cubicBezTo>
                    <a:cubicBezTo>
                      <a:pt x="2526327" y="769879"/>
                      <a:pt x="2526260" y="767694"/>
                      <a:pt x="2526260" y="765576"/>
                    </a:cubicBezTo>
                    <a:close/>
                  </a:path>
                </a:pathLst>
              </a:custGeom>
              <a:solidFill>
                <a:srgbClr val="BB8444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Graphic 2">
                <a:extLst>
                  <a:ext uri="{FF2B5EF4-FFF2-40B4-BE49-F238E27FC236}">
                    <a16:creationId xmlns:a16="http://schemas.microsoft.com/office/drawing/2014/main" id="{842D6C48-4234-45F1-9272-C499F898E5E3}"/>
                  </a:ext>
                </a:extLst>
              </p:cNvPr>
              <p:cNvSpPr/>
              <p:nvPr/>
            </p:nvSpPr>
            <p:spPr>
              <a:xfrm>
                <a:off x="324531" y="1057839"/>
                <a:ext cx="2526438" cy="1153080"/>
              </a:xfrm>
              <a:custGeom>
                <a:avLst/>
                <a:gdLst>
                  <a:gd name="connsiteX0" fmla="*/ 2479827 w 2526438"/>
                  <a:gd name="connsiteY0" fmla="*/ 576496 h 1153080"/>
                  <a:gd name="connsiteX1" fmla="*/ 2305928 w 2526438"/>
                  <a:gd name="connsiteY1" fmla="*/ 464624 h 1153080"/>
                  <a:gd name="connsiteX2" fmla="*/ 2293019 w 2526438"/>
                  <a:gd name="connsiteY2" fmla="*/ 445095 h 1153080"/>
                  <a:gd name="connsiteX3" fmla="*/ 2182868 w 2526438"/>
                  <a:gd name="connsiteY3" fmla="*/ 246968 h 1153080"/>
                  <a:gd name="connsiteX4" fmla="*/ 1494023 w 2526438"/>
                  <a:gd name="connsiteY4" fmla="*/ 20906 h 1153080"/>
                  <a:gd name="connsiteX5" fmla="*/ 717202 w 2526438"/>
                  <a:gd name="connsiteY5" fmla="*/ 32755 h 1153080"/>
                  <a:gd name="connsiteX6" fmla="*/ 61455 w 2526438"/>
                  <a:gd name="connsiteY6" fmla="*/ 288540 h 1153080"/>
                  <a:gd name="connsiteX7" fmla="*/ 157 w 2526438"/>
                  <a:gd name="connsiteY7" fmla="*/ 432518 h 1153080"/>
                  <a:gd name="connsiteX8" fmla="*/ 3069 w 2526438"/>
                  <a:gd name="connsiteY8" fmla="*/ 465153 h 1153080"/>
                  <a:gd name="connsiteX9" fmla="*/ 165517 w 2526438"/>
                  <a:gd name="connsiteY9" fmla="*/ 654013 h 1153080"/>
                  <a:gd name="connsiteX10" fmla="*/ 725940 w 2526438"/>
                  <a:gd name="connsiteY10" fmla="*/ 833605 h 1153080"/>
                  <a:gd name="connsiteX11" fmla="*/ 1357326 w 2526438"/>
                  <a:gd name="connsiteY11" fmla="*/ 857436 h 1153080"/>
                  <a:gd name="connsiteX12" fmla="*/ 1896235 w 2526438"/>
                  <a:gd name="connsiteY12" fmla="*/ 762113 h 1153080"/>
                  <a:gd name="connsiteX13" fmla="*/ 2289842 w 2526438"/>
                  <a:gd name="connsiteY13" fmla="*/ 510961 h 1153080"/>
                  <a:gd name="connsiteX14" fmla="*/ 2289776 w 2526438"/>
                  <a:gd name="connsiteY14" fmla="*/ 542405 h 1153080"/>
                  <a:gd name="connsiteX15" fmla="*/ 2166385 w 2526438"/>
                  <a:gd name="connsiteY15" fmla="*/ 782236 h 1153080"/>
                  <a:gd name="connsiteX16" fmla="*/ 1419154 w 2526438"/>
                  <a:gd name="connsiteY16" fmla="*/ 992610 h 1153080"/>
                  <a:gd name="connsiteX17" fmla="*/ 712436 w 2526438"/>
                  <a:gd name="connsiteY17" fmla="*/ 974538 h 1153080"/>
                  <a:gd name="connsiteX18" fmla="*/ 396676 w 2526438"/>
                  <a:gd name="connsiteY18" fmla="*/ 928201 h 1153080"/>
                  <a:gd name="connsiteX19" fmla="*/ 806038 w 2526438"/>
                  <a:gd name="connsiteY19" fmla="*/ 1089258 h 1153080"/>
                  <a:gd name="connsiteX20" fmla="*/ 1528313 w 2526438"/>
                  <a:gd name="connsiteY20" fmla="*/ 1149364 h 1153080"/>
                  <a:gd name="connsiteX21" fmla="*/ 2404296 w 2526438"/>
                  <a:gd name="connsiteY21" fmla="*/ 921449 h 1153080"/>
                  <a:gd name="connsiteX22" fmla="*/ 2526430 w 2526438"/>
                  <a:gd name="connsiteY22" fmla="*/ 716238 h 1153080"/>
                  <a:gd name="connsiteX23" fmla="*/ 2479827 w 2526438"/>
                  <a:gd name="connsiteY23" fmla="*/ 576496 h 1153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26438" h="1153080">
                    <a:moveTo>
                      <a:pt x="2479827" y="576496"/>
                    </a:moveTo>
                    <a:cubicBezTo>
                      <a:pt x="2436071" y="520759"/>
                      <a:pt x="2362725" y="475281"/>
                      <a:pt x="2305928" y="464624"/>
                    </a:cubicBezTo>
                    <a:cubicBezTo>
                      <a:pt x="2294939" y="462571"/>
                      <a:pt x="2292490" y="454893"/>
                      <a:pt x="2293019" y="445095"/>
                    </a:cubicBezTo>
                    <a:cubicBezTo>
                      <a:pt x="2297521" y="356193"/>
                      <a:pt x="2246880" y="297013"/>
                      <a:pt x="2182868" y="246968"/>
                    </a:cubicBezTo>
                    <a:cubicBezTo>
                      <a:pt x="1994405" y="99415"/>
                      <a:pt x="1726440" y="49304"/>
                      <a:pt x="1494023" y="20906"/>
                    </a:cubicBezTo>
                    <a:cubicBezTo>
                      <a:pt x="1236252" y="-10604"/>
                      <a:pt x="973913" y="-6367"/>
                      <a:pt x="717202" y="32755"/>
                    </a:cubicBezTo>
                    <a:cubicBezTo>
                      <a:pt x="485910" y="68038"/>
                      <a:pt x="236480" y="121525"/>
                      <a:pt x="61455" y="288540"/>
                    </a:cubicBezTo>
                    <a:cubicBezTo>
                      <a:pt x="18626" y="329450"/>
                      <a:pt x="-2028" y="375655"/>
                      <a:pt x="157" y="432518"/>
                    </a:cubicBezTo>
                    <a:cubicBezTo>
                      <a:pt x="554" y="442448"/>
                      <a:pt x="3003" y="464094"/>
                      <a:pt x="3069" y="465153"/>
                    </a:cubicBezTo>
                    <a:cubicBezTo>
                      <a:pt x="20148" y="549157"/>
                      <a:pt x="95745" y="610919"/>
                      <a:pt x="165517" y="654013"/>
                    </a:cubicBezTo>
                    <a:cubicBezTo>
                      <a:pt x="334186" y="758273"/>
                      <a:pt x="532049" y="803883"/>
                      <a:pt x="725940" y="833605"/>
                    </a:cubicBezTo>
                    <a:cubicBezTo>
                      <a:pt x="934526" y="865578"/>
                      <a:pt x="1146952" y="872264"/>
                      <a:pt x="1357326" y="857436"/>
                    </a:cubicBezTo>
                    <a:cubicBezTo>
                      <a:pt x="1540294" y="844528"/>
                      <a:pt x="1721541" y="819902"/>
                      <a:pt x="1896235" y="762113"/>
                    </a:cubicBezTo>
                    <a:cubicBezTo>
                      <a:pt x="2047561" y="712068"/>
                      <a:pt x="2195114" y="653417"/>
                      <a:pt x="2289842" y="510961"/>
                    </a:cubicBezTo>
                    <a:cubicBezTo>
                      <a:pt x="2289643" y="522546"/>
                      <a:pt x="2288849" y="532542"/>
                      <a:pt x="2289776" y="542405"/>
                    </a:cubicBezTo>
                    <a:cubicBezTo>
                      <a:pt x="2299705" y="648651"/>
                      <a:pt x="2249263" y="723983"/>
                      <a:pt x="2166385" y="782236"/>
                    </a:cubicBezTo>
                    <a:cubicBezTo>
                      <a:pt x="1958990" y="928068"/>
                      <a:pt x="1666598" y="972619"/>
                      <a:pt x="1419154" y="992610"/>
                    </a:cubicBezTo>
                    <a:cubicBezTo>
                      <a:pt x="1184817" y="1011609"/>
                      <a:pt x="945581" y="1004327"/>
                      <a:pt x="712436" y="974538"/>
                    </a:cubicBezTo>
                    <a:cubicBezTo>
                      <a:pt x="613074" y="961829"/>
                      <a:pt x="519803" y="946074"/>
                      <a:pt x="396676" y="928201"/>
                    </a:cubicBezTo>
                    <a:cubicBezTo>
                      <a:pt x="472604" y="999098"/>
                      <a:pt x="672784" y="1061918"/>
                      <a:pt x="806038" y="1089258"/>
                    </a:cubicBezTo>
                    <a:cubicBezTo>
                      <a:pt x="1044413" y="1138243"/>
                      <a:pt x="1284509" y="1163001"/>
                      <a:pt x="1528313" y="1149364"/>
                    </a:cubicBezTo>
                    <a:cubicBezTo>
                      <a:pt x="1820307" y="1133014"/>
                      <a:pt x="2157911" y="1093296"/>
                      <a:pt x="2404296" y="921449"/>
                    </a:cubicBezTo>
                    <a:cubicBezTo>
                      <a:pt x="2476252" y="871271"/>
                      <a:pt x="2527224" y="808649"/>
                      <a:pt x="2526430" y="716238"/>
                    </a:cubicBezTo>
                    <a:cubicBezTo>
                      <a:pt x="2526099" y="670562"/>
                      <a:pt x="2514316" y="620451"/>
                      <a:pt x="2479827" y="576496"/>
                    </a:cubicBezTo>
                    <a:close/>
                  </a:path>
                </a:pathLst>
              </a:custGeom>
              <a:solidFill>
                <a:srgbClr val="F7B24C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Graphic 2">
                <a:extLst>
                  <a:ext uri="{FF2B5EF4-FFF2-40B4-BE49-F238E27FC236}">
                    <a16:creationId xmlns:a16="http://schemas.microsoft.com/office/drawing/2014/main" id="{F92022F1-AB89-48F3-9E98-7C5E868DC112}"/>
                  </a:ext>
                </a:extLst>
              </p:cNvPr>
              <p:cNvSpPr/>
              <p:nvPr/>
            </p:nvSpPr>
            <p:spPr>
              <a:xfrm>
                <a:off x="360160" y="1852719"/>
                <a:ext cx="2033644" cy="596335"/>
              </a:xfrm>
              <a:custGeom>
                <a:avLst/>
                <a:gdLst>
                  <a:gd name="connsiteX0" fmla="*/ 80504 w 2033644"/>
                  <a:gd name="connsiteY0" fmla="*/ 0 h 596335"/>
                  <a:gd name="connsiteX1" fmla="*/ 201843 w 2033644"/>
                  <a:gd name="connsiteY1" fmla="*/ 72353 h 596335"/>
                  <a:gd name="connsiteX2" fmla="*/ 219783 w 2033644"/>
                  <a:gd name="connsiteY2" fmla="*/ 103797 h 596335"/>
                  <a:gd name="connsiteX3" fmla="*/ 342843 w 2033644"/>
                  <a:gd name="connsiteY3" fmla="*/ 308478 h 596335"/>
                  <a:gd name="connsiteX4" fmla="*/ 784641 w 2033644"/>
                  <a:gd name="connsiteY4" fmla="*/ 461790 h 596335"/>
                  <a:gd name="connsiteX5" fmla="*/ 1216774 w 2033644"/>
                  <a:gd name="connsiteY5" fmla="*/ 504222 h 596335"/>
                  <a:gd name="connsiteX6" fmla="*/ 1562984 w 2033644"/>
                  <a:gd name="connsiteY6" fmla="*/ 499919 h 596335"/>
                  <a:gd name="connsiteX7" fmla="*/ 1918131 w 2033644"/>
                  <a:gd name="connsiteY7" fmla="*/ 453250 h 596335"/>
                  <a:gd name="connsiteX8" fmla="*/ 2033644 w 2033644"/>
                  <a:gd name="connsiteY8" fmla="*/ 431802 h 596335"/>
                  <a:gd name="connsiteX9" fmla="*/ 1857097 w 2033644"/>
                  <a:gd name="connsiteY9" fmla="*/ 500978 h 596335"/>
                  <a:gd name="connsiteX10" fmla="*/ 1444293 w 2033644"/>
                  <a:gd name="connsiteY10" fmla="*/ 579885 h 596335"/>
                  <a:gd name="connsiteX11" fmla="*/ 1028974 w 2033644"/>
                  <a:gd name="connsiteY11" fmla="*/ 593058 h 596335"/>
                  <a:gd name="connsiteX12" fmla="*/ 366541 w 2033644"/>
                  <a:gd name="connsiteY12" fmla="*/ 478670 h 596335"/>
                  <a:gd name="connsiteX13" fmla="*/ 78783 w 2033644"/>
                  <a:gd name="connsiteY13" fmla="*/ 321717 h 596335"/>
                  <a:gd name="connsiteX14" fmla="*/ 2789 w 2033644"/>
                  <a:gd name="connsiteY14" fmla="*/ 204284 h 596335"/>
                  <a:gd name="connsiteX15" fmla="*/ 69582 w 2033644"/>
                  <a:gd name="connsiteY15" fmla="*/ 15027 h 596335"/>
                  <a:gd name="connsiteX16" fmla="*/ 80504 w 2033644"/>
                  <a:gd name="connsiteY16" fmla="*/ 0 h 596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33644" h="596335">
                    <a:moveTo>
                      <a:pt x="80504" y="0"/>
                    </a:moveTo>
                    <a:cubicBezTo>
                      <a:pt x="119428" y="26677"/>
                      <a:pt x="158418" y="53288"/>
                      <a:pt x="201843" y="72353"/>
                    </a:cubicBezTo>
                    <a:cubicBezTo>
                      <a:pt x="216473" y="78774"/>
                      <a:pt x="220378" y="89167"/>
                      <a:pt x="219783" y="103797"/>
                    </a:cubicBezTo>
                    <a:cubicBezTo>
                      <a:pt x="215612" y="199054"/>
                      <a:pt x="271085" y="260088"/>
                      <a:pt x="342843" y="308478"/>
                    </a:cubicBezTo>
                    <a:cubicBezTo>
                      <a:pt x="476163" y="398439"/>
                      <a:pt x="629211" y="434715"/>
                      <a:pt x="784641" y="461790"/>
                    </a:cubicBezTo>
                    <a:cubicBezTo>
                      <a:pt x="927560" y="486680"/>
                      <a:pt x="1071803" y="496940"/>
                      <a:pt x="1216774" y="504222"/>
                    </a:cubicBezTo>
                    <a:cubicBezTo>
                      <a:pt x="1332685" y="510047"/>
                      <a:pt x="1447934" y="505347"/>
                      <a:pt x="1562984" y="499919"/>
                    </a:cubicBezTo>
                    <a:cubicBezTo>
                      <a:pt x="1682205" y="494226"/>
                      <a:pt x="1801028" y="478273"/>
                      <a:pt x="1918131" y="453250"/>
                    </a:cubicBezTo>
                    <a:cubicBezTo>
                      <a:pt x="1956326" y="445108"/>
                      <a:pt x="1994654" y="437429"/>
                      <a:pt x="2033644" y="431802"/>
                    </a:cubicBezTo>
                    <a:cubicBezTo>
                      <a:pt x="1977840" y="462849"/>
                      <a:pt x="1917601" y="482708"/>
                      <a:pt x="1857097" y="500978"/>
                    </a:cubicBezTo>
                    <a:cubicBezTo>
                      <a:pt x="1722386" y="541689"/>
                      <a:pt x="1583638" y="564130"/>
                      <a:pt x="1444293" y="579885"/>
                    </a:cubicBezTo>
                    <a:cubicBezTo>
                      <a:pt x="1306471" y="595441"/>
                      <a:pt x="1167458" y="600274"/>
                      <a:pt x="1028974" y="593058"/>
                    </a:cubicBezTo>
                    <a:cubicBezTo>
                      <a:pt x="803904" y="581341"/>
                      <a:pt x="581019" y="552943"/>
                      <a:pt x="366541" y="478670"/>
                    </a:cubicBezTo>
                    <a:cubicBezTo>
                      <a:pt x="262083" y="442460"/>
                      <a:pt x="162258" y="396652"/>
                      <a:pt x="78783" y="321717"/>
                    </a:cubicBezTo>
                    <a:cubicBezTo>
                      <a:pt x="43037" y="289612"/>
                      <a:pt x="17948" y="250026"/>
                      <a:pt x="2789" y="204284"/>
                    </a:cubicBezTo>
                    <a:cubicBezTo>
                      <a:pt x="-7140" y="129812"/>
                      <a:pt x="8151" y="64277"/>
                      <a:pt x="69582" y="15027"/>
                    </a:cubicBezTo>
                    <a:cubicBezTo>
                      <a:pt x="74679" y="10922"/>
                      <a:pt x="79975" y="7282"/>
                      <a:pt x="80504" y="0"/>
                    </a:cubicBezTo>
                    <a:close/>
                  </a:path>
                </a:pathLst>
              </a:custGeom>
              <a:solidFill>
                <a:srgbClr val="F8B24C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Graphic 2">
                <a:extLst>
                  <a:ext uri="{FF2B5EF4-FFF2-40B4-BE49-F238E27FC236}">
                    <a16:creationId xmlns:a16="http://schemas.microsoft.com/office/drawing/2014/main" id="{30EC6875-E480-4507-B273-EF0A11E5182D}"/>
                  </a:ext>
                </a:extLst>
              </p:cNvPr>
              <p:cNvSpPr/>
              <p:nvPr/>
            </p:nvSpPr>
            <p:spPr>
              <a:xfrm>
                <a:off x="1204908" y="1316921"/>
                <a:ext cx="567770" cy="331957"/>
              </a:xfrm>
              <a:custGeom>
                <a:avLst/>
                <a:gdLst>
                  <a:gd name="connsiteX0" fmla="*/ 326814 w 567770"/>
                  <a:gd name="connsiteY0" fmla="*/ 142721 h 331957"/>
                  <a:gd name="connsiteX1" fmla="*/ 474566 w 567770"/>
                  <a:gd name="connsiteY1" fmla="*/ 142721 h 331957"/>
                  <a:gd name="connsiteX2" fmla="*/ 462121 w 567770"/>
                  <a:gd name="connsiteY2" fmla="*/ 112138 h 331957"/>
                  <a:gd name="connsiteX3" fmla="*/ 386325 w 567770"/>
                  <a:gd name="connsiteY3" fmla="*/ 75200 h 331957"/>
                  <a:gd name="connsiteX4" fmla="*/ 326814 w 567770"/>
                  <a:gd name="connsiteY4" fmla="*/ 142721 h 331957"/>
                  <a:gd name="connsiteX5" fmla="*/ 326814 w 567770"/>
                  <a:gd name="connsiteY5" fmla="*/ 142721 h 331957"/>
                  <a:gd name="connsiteX6" fmla="*/ 92874 w 567770"/>
                  <a:gd name="connsiteY6" fmla="*/ 187668 h 331957"/>
                  <a:gd name="connsiteX7" fmla="*/ 105716 w 567770"/>
                  <a:gd name="connsiteY7" fmla="*/ 219708 h 331957"/>
                  <a:gd name="connsiteX8" fmla="*/ 181512 w 567770"/>
                  <a:gd name="connsiteY8" fmla="*/ 256645 h 331957"/>
                  <a:gd name="connsiteX9" fmla="*/ 249099 w 567770"/>
                  <a:gd name="connsiteY9" fmla="*/ 187602 h 331957"/>
                  <a:gd name="connsiteX10" fmla="*/ 92874 w 567770"/>
                  <a:gd name="connsiteY10" fmla="*/ 187602 h 331957"/>
                  <a:gd name="connsiteX11" fmla="*/ 0 w 567770"/>
                  <a:gd name="connsiteY11" fmla="*/ 187668 h 331957"/>
                  <a:gd name="connsiteX12" fmla="*/ 0 w 567770"/>
                  <a:gd name="connsiteY12" fmla="*/ 142721 h 331957"/>
                  <a:gd name="connsiteX13" fmla="*/ 27141 w 567770"/>
                  <a:gd name="connsiteY13" fmla="*/ 142721 h 331957"/>
                  <a:gd name="connsiteX14" fmla="*/ 40446 w 567770"/>
                  <a:gd name="connsiteY14" fmla="*/ 92808 h 331957"/>
                  <a:gd name="connsiteX15" fmla="*/ 165757 w 567770"/>
                  <a:gd name="connsiteY15" fmla="*/ 0 h 331957"/>
                  <a:gd name="connsiteX16" fmla="*/ 167809 w 567770"/>
                  <a:gd name="connsiteY16" fmla="*/ 74339 h 331957"/>
                  <a:gd name="connsiteX17" fmla="*/ 98633 w 567770"/>
                  <a:gd name="connsiteY17" fmla="*/ 125576 h 331957"/>
                  <a:gd name="connsiteX18" fmla="*/ 93271 w 567770"/>
                  <a:gd name="connsiteY18" fmla="*/ 142721 h 331957"/>
                  <a:gd name="connsiteX19" fmla="*/ 261743 w 567770"/>
                  <a:gd name="connsiteY19" fmla="*/ 142721 h 331957"/>
                  <a:gd name="connsiteX20" fmla="*/ 378315 w 567770"/>
                  <a:gd name="connsiteY20" fmla="*/ 1523 h 331957"/>
                  <a:gd name="connsiteX21" fmla="*/ 514549 w 567770"/>
                  <a:gd name="connsiteY21" fmla="*/ 68448 h 331957"/>
                  <a:gd name="connsiteX22" fmla="*/ 540630 w 567770"/>
                  <a:gd name="connsiteY22" fmla="*/ 142721 h 331957"/>
                  <a:gd name="connsiteX23" fmla="*/ 567771 w 567770"/>
                  <a:gd name="connsiteY23" fmla="*/ 142721 h 331957"/>
                  <a:gd name="connsiteX24" fmla="*/ 567771 w 567770"/>
                  <a:gd name="connsiteY24" fmla="*/ 187668 h 331957"/>
                  <a:gd name="connsiteX25" fmla="*/ 540763 w 567770"/>
                  <a:gd name="connsiteY25" fmla="*/ 187668 h 331957"/>
                  <a:gd name="connsiteX26" fmla="*/ 527258 w 567770"/>
                  <a:gd name="connsiteY26" fmla="*/ 239037 h 331957"/>
                  <a:gd name="connsiteX27" fmla="*/ 401948 w 567770"/>
                  <a:gd name="connsiteY27" fmla="*/ 331845 h 331957"/>
                  <a:gd name="connsiteX28" fmla="*/ 399895 w 567770"/>
                  <a:gd name="connsiteY28" fmla="*/ 257506 h 331957"/>
                  <a:gd name="connsiteX29" fmla="*/ 469071 w 567770"/>
                  <a:gd name="connsiteY29" fmla="*/ 206270 h 331957"/>
                  <a:gd name="connsiteX30" fmla="*/ 474764 w 567770"/>
                  <a:gd name="connsiteY30" fmla="*/ 187668 h 331957"/>
                  <a:gd name="connsiteX31" fmla="*/ 317083 w 567770"/>
                  <a:gd name="connsiteY31" fmla="*/ 187668 h 331957"/>
                  <a:gd name="connsiteX32" fmla="*/ 190448 w 567770"/>
                  <a:gd name="connsiteY32" fmla="*/ 330323 h 331957"/>
                  <a:gd name="connsiteX33" fmla="*/ 53156 w 567770"/>
                  <a:gd name="connsiteY33" fmla="*/ 263397 h 331957"/>
                  <a:gd name="connsiteX34" fmla="*/ 26942 w 567770"/>
                  <a:gd name="connsiteY34" fmla="*/ 187668 h 331957"/>
                  <a:gd name="connsiteX35" fmla="*/ 0 w 567770"/>
                  <a:gd name="connsiteY35" fmla="*/ 187668 h 33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67770" h="331957">
                    <a:moveTo>
                      <a:pt x="326814" y="142721"/>
                    </a:moveTo>
                    <a:lnTo>
                      <a:pt x="474566" y="142721"/>
                    </a:lnTo>
                    <a:cubicBezTo>
                      <a:pt x="472249" y="131864"/>
                      <a:pt x="468012" y="121471"/>
                      <a:pt x="462121" y="112138"/>
                    </a:cubicBezTo>
                    <a:cubicBezTo>
                      <a:pt x="444777" y="84666"/>
                      <a:pt x="415584" y="70434"/>
                      <a:pt x="386325" y="75200"/>
                    </a:cubicBezTo>
                    <a:cubicBezTo>
                      <a:pt x="348063" y="80893"/>
                      <a:pt x="335221" y="107901"/>
                      <a:pt x="326814" y="142721"/>
                    </a:cubicBezTo>
                    <a:lnTo>
                      <a:pt x="326814" y="142721"/>
                    </a:lnTo>
                    <a:close/>
                    <a:moveTo>
                      <a:pt x="92874" y="187668"/>
                    </a:moveTo>
                    <a:cubicBezTo>
                      <a:pt x="95191" y="199054"/>
                      <a:pt x="99494" y="209910"/>
                      <a:pt x="105716" y="219708"/>
                    </a:cubicBezTo>
                    <a:cubicBezTo>
                      <a:pt x="123060" y="247179"/>
                      <a:pt x="152253" y="261412"/>
                      <a:pt x="181512" y="256645"/>
                    </a:cubicBezTo>
                    <a:cubicBezTo>
                      <a:pt x="220568" y="247510"/>
                      <a:pt x="237845" y="220767"/>
                      <a:pt x="249099" y="187602"/>
                    </a:cubicBezTo>
                    <a:lnTo>
                      <a:pt x="92874" y="187602"/>
                    </a:lnTo>
                    <a:close/>
                    <a:moveTo>
                      <a:pt x="0" y="187668"/>
                    </a:moveTo>
                    <a:lnTo>
                      <a:pt x="0" y="142721"/>
                    </a:lnTo>
                    <a:lnTo>
                      <a:pt x="27141" y="142721"/>
                    </a:lnTo>
                    <a:cubicBezTo>
                      <a:pt x="29193" y="125642"/>
                      <a:pt x="33628" y="108761"/>
                      <a:pt x="40446" y="92808"/>
                    </a:cubicBezTo>
                    <a:cubicBezTo>
                      <a:pt x="64012" y="37600"/>
                      <a:pt x="112270" y="1920"/>
                      <a:pt x="165757" y="0"/>
                    </a:cubicBezTo>
                    <a:lnTo>
                      <a:pt x="167809" y="74339"/>
                    </a:lnTo>
                    <a:cubicBezTo>
                      <a:pt x="138285" y="75398"/>
                      <a:pt x="111608" y="95125"/>
                      <a:pt x="98633" y="125576"/>
                    </a:cubicBezTo>
                    <a:cubicBezTo>
                      <a:pt x="96250" y="131136"/>
                      <a:pt x="94397" y="136829"/>
                      <a:pt x="93271" y="142721"/>
                    </a:cubicBezTo>
                    <a:lnTo>
                      <a:pt x="261743" y="142721"/>
                    </a:lnTo>
                    <a:cubicBezTo>
                      <a:pt x="276504" y="84004"/>
                      <a:pt x="293319" y="21249"/>
                      <a:pt x="378315" y="1523"/>
                    </a:cubicBezTo>
                    <a:cubicBezTo>
                      <a:pt x="431008" y="-6686"/>
                      <a:pt x="483304" y="18998"/>
                      <a:pt x="514549" y="68448"/>
                    </a:cubicBezTo>
                    <a:cubicBezTo>
                      <a:pt x="528649" y="90822"/>
                      <a:pt x="537453" y="116308"/>
                      <a:pt x="540630" y="142721"/>
                    </a:cubicBezTo>
                    <a:lnTo>
                      <a:pt x="567771" y="142721"/>
                    </a:lnTo>
                    <a:lnTo>
                      <a:pt x="567771" y="187668"/>
                    </a:lnTo>
                    <a:lnTo>
                      <a:pt x="540763" y="187668"/>
                    </a:lnTo>
                    <a:cubicBezTo>
                      <a:pt x="538777" y="205277"/>
                      <a:pt x="534275" y="222620"/>
                      <a:pt x="527258" y="239037"/>
                    </a:cubicBezTo>
                    <a:cubicBezTo>
                      <a:pt x="503692" y="294245"/>
                      <a:pt x="455435" y="329925"/>
                      <a:pt x="401948" y="331845"/>
                    </a:cubicBezTo>
                    <a:lnTo>
                      <a:pt x="399895" y="257506"/>
                    </a:lnTo>
                    <a:cubicBezTo>
                      <a:pt x="429419" y="256447"/>
                      <a:pt x="456097" y="236720"/>
                      <a:pt x="469071" y="206270"/>
                    </a:cubicBezTo>
                    <a:cubicBezTo>
                      <a:pt x="471653" y="200246"/>
                      <a:pt x="473573" y="194023"/>
                      <a:pt x="474764" y="187668"/>
                    </a:cubicBezTo>
                    <a:lnTo>
                      <a:pt x="317083" y="187668"/>
                    </a:lnTo>
                    <a:cubicBezTo>
                      <a:pt x="304969" y="244200"/>
                      <a:pt x="284183" y="305631"/>
                      <a:pt x="190448" y="330323"/>
                    </a:cubicBezTo>
                    <a:cubicBezTo>
                      <a:pt x="137425" y="338928"/>
                      <a:pt x="84600" y="313111"/>
                      <a:pt x="53156" y="263397"/>
                    </a:cubicBezTo>
                    <a:cubicBezTo>
                      <a:pt x="38791" y="240626"/>
                      <a:pt x="29987" y="214610"/>
                      <a:pt x="26942" y="187668"/>
                    </a:cubicBezTo>
                    <a:lnTo>
                      <a:pt x="0" y="187668"/>
                    </a:lnTo>
                    <a:close/>
                  </a:path>
                </a:pathLst>
              </a:custGeom>
              <a:solidFill>
                <a:srgbClr val="FFFFFF"/>
              </a:solidFill>
              <a:ln w="6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sp>
        <p:nvSpPr>
          <p:cNvPr id="3" name="Graphic 7">
            <a:extLst>
              <a:ext uri="{FF2B5EF4-FFF2-40B4-BE49-F238E27FC236}">
                <a16:creationId xmlns:a16="http://schemas.microsoft.com/office/drawing/2014/main" id="{A7E5748D-6D09-4D48-A41A-A8E06B3F23E8}"/>
              </a:ext>
            </a:extLst>
          </p:cNvPr>
          <p:cNvSpPr/>
          <p:nvPr/>
        </p:nvSpPr>
        <p:spPr>
          <a:xfrm>
            <a:off x="799362" y="1411397"/>
            <a:ext cx="2946430" cy="4783561"/>
          </a:xfrm>
          <a:custGeom>
            <a:avLst/>
            <a:gdLst>
              <a:gd name="connsiteX0" fmla="*/ 4221956 w 4225170"/>
              <a:gd name="connsiteY0" fmla="*/ 1685032 h 6859607"/>
              <a:gd name="connsiteX1" fmla="*/ 4000143 w 4225170"/>
              <a:gd name="connsiteY1" fmla="*/ 1616988 h 6859607"/>
              <a:gd name="connsiteX2" fmla="*/ 3626167 w 4225170"/>
              <a:gd name="connsiteY2" fmla="*/ 1630918 h 6859607"/>
              <a:gd name="connsiteX3" fmla="*/ 3536156 w 4225170"/>
              <a:gd name="connsiteY3" fmla="*/ 1655564 h 6859607"/>
              <a:gd name="connsiteX4" fmla="*/ 3499723 w 4225170"/>
              <a:gd name="connsiteY4" fmla="*/ 1698427 h 6859607"/>
              <a:gd name="connsiteX5" fmla="*/ 3491686 w 4225170"/>
              <a:gd name="connsiteY5" fmla="*/ 1709678 h 6859607"/>
              <a:gd name="connsiteX6" fmla="*/ 3483114 w 4225170"/>
              <a:gd name="connsiteY6" fmla="*/ 1700570 h 6859607"/>
              <a:gd name="connsiteX7" fmla="*/ 3440251 w 4225170"/>
              <a:gd name="connsiteY7" fmla="*/ 1655564 h 6859607"/>
              <a:gd name="connsiteX8" fmla="*/ 3148250 w 4225170"/>
              <a:gd name="connsiteY8" fmla="*/ 1538228 h 6859607"/>
              <a:gd name="connsiteX9" fmla="*/ 2682657 w 4225170"/>
              <a:gd name="connsiteY9" fmla="*/ 1414998 h 6859607"/>
              <a:gd name="connsiteX10" fmla="*/ 2643009 w 4225170"/>
              <a:gd name="connsiteY10" fmla="*/ 1437501 h 6859607"/>
              <a:gd name="connsiteX11" fmla="*/ 2431911 w 4225170"/>
              <a:gd name="connsiteY11" fmla="*/ 2060615 h 6859607"/>
              <a:gd name="connsiteX12" fmla="*/ 2352080 w 4225170"/>
              <a:gd name="connsiteY12" fmla="*/ 2326898 h 6859607"/>
              <a:gd name="connsiteX13" fmla="*/ 2366546 w 4225170"/>
              <a:gd name="connsiteY13" fmla="*/ 2386906 h 6859607"/>
              <a:gd name="connsiteX14" fmla="*/ 2409944 w 4225170"/>
              <a:gd name="connsiteY14" fmla="*/ 2437269 h 6859607"/>
              <a:gd name="connsiteX15" fmla="*/ 2415838 w 4225170"/>
              <a:gd name="connsiteY15" fmla="*/ 2492990 h 6859607"/>
              <a:gd name="connsiteX16" fmla="*/ 2362259 w 4225170"/>
              <a:gd name="connsiteY16" fmla="*/ 2734092 h 6859607"/>
              <a:gd name="connsiteX17" fmla="*/ 2370296 w 4225170"/>
              <a:gd name="connsiteY17" fmla="*/ 3070562 h 6859607"/>
              <a:gd name="connsiteX18" fmla="*/ 2371368 w 4225170"/>
              <a:gd name="connsiteY18" fmla="*/ 3242012 h 6859607"/>
              <a:gd name="connsiteX19" fmla="*/ 2250817 w 4225170"/>
              <a:gd name="connsiteY19" fmla="*/ 3536156 h 6859607"/>
              <a:gd name="connsiteX20" fmla="*/ 2093297 w 4225170"/>
              <a:gd name="connsiteY20" fmla="*/ 3579019 h 6859607"/>
              <a:gd name="connsiteX21" fmla="*/ 2077224 w 4225170"/>
              <a:gd name="connsiteY21" fmla="*/ 3574733 h 6859607"/>
              <a:gd name="connsiteX22" fmla="*/ 2102941 w 4225170"/>
              <a:gd name="connsiteY22" fmla="*/ 3713500 h 6859607"/>
              <a:gd name="connsiteX23" fmla="*/ 2117943 w 4225170"/>
              <a:gd name="connsiteY23" fmla="*/ 3830300 h 6859607"/>
              <a:gd name="connsiteX24" fmla="*/ 2110978 w 4225170"/>
              <a:gd name="connsiteY24" fmla="*/ 4164092 h 6859607"/>
              <a:gd name="connsiteX25" fmla="*/ 2100263 w 4225170"/>
              <a:gd name="connsiteY25" fmla="*/ 4407337 h 6859607"/>
              <a:gd name="connsiteX26" fmla="*/ 2070259 w 4225170"/>
              <a:gd name="connsiteY26" fmla="*/ 4613612 h 6859607"/>
              <a:gd name="connsiteX27" fmla="*/ 1960424 w 4225170"/>
              <a:gd name="connsiteY27" fmla="*/ 5514261 h 6859607"/>
              <a:gd name="connsiteX28" fmla="*/ 1947029 w 4225170"/>
              <a:gd name="connsiteY28" fmla="*/ 5601593 h 6859607"/>
              <a:gd name="connsiteX29" fmla="*/ 1977033 w 4225170"/>
              <a:gd name="connsiteY29" fmla="*/ 5673388 h 6859607"/>
              <a:gd name="connsiteX30" fmla="*/ 2103477 w 4225170"/>
              <a:gd name="connsiteY30" fmla="*/ 5738217 h 6859607"/>
              <a:gd name="connsiteX31" fmla="*/ 2179558 w 4225170"/>
              <a:gd name="connsiteY31" fmla="*/ 5775722 h 6859607"/>
              <a:gd name="connsiteX32" fmla="*/ 2247602 w 4225170"/>
              <a:gd name="connsiteY32" fmla="*/ 5793403 h 6859607"/>
              <a:gd name="connsiteX33" fmla="*/ 2366010 w 4225170"/>
              <a:gd name="connsiteY33" fmla="*/ 5810012 h 6859607"/>
              <a:gd name="connsiteX34" fmla="*/ 2416909 w 4225170"/>
              <a:gd name="connsiteY34" fmla="*/ 5880199 h 6859607"/>
              <a:gd name="connsiteX35" fmla="*/ 2397621 w 4225170"/>
              <a:gd name="connsiteY35" fmla="*/ 5998607 h 6859607"/>
              <a:gd name="connsiteX36" fmla="*/ 2367617 w 4225170"/>
              <a:gd name="connsiteY36" fmla="*/ 6098798 h 6859607"/>
              <a:gd name="connsiteX37" fmla="*/ 2339221 w 4225170"/>
              <a:gd name="connsiteY37" fmla="*/ 6118086 h 6859607"/>
              <a:gd name="connsiteX38" fmla="*/ 2289393 w 4225170"/>
              <a:gd name="connsiteY38" fmla="*/ 6165771 h 6859607"/>
              <a:gd name="connsiteX39" fmla="*/ 2294751 w 4225170"/>
              <a:gd name="connsiteY39" fmla="*/ 6254175 h 6859607"/>
              <a:gd name="connsiteX40" fmla="*/ 2245995 w 4225170"/>
              <a:gd name="connsiteY40" fmla="*/ 6542425 h 6859607"/>
              <a:gd name="connsiteX41" fmla="*/ 2155448 w 4225170"/>
              <a:gd name="connsiteY41" fmla="*/ 6690300 h 6859607"/>
              <a:gd name="connsiteX42" fmla="*/ 2098655 w 4225170"/>
              <a:gd name="connsiteY42" fmla="*/ 6723519 h 6859607"/>
              <a:gd name="connsiteX43" fmla="*/ 2032754 w 4225170"/>
              <a:gd name="connsiteY43" fmla="*/ 6666190 h 6859607"/>
              <a:gd name="connsiteX44" fmla="*/ 2026325 w 4225170"/>
              <a:gd name="connsiteY44" fmla="*/ 6541354 h 6859607"/>
              <a:gd name="connsiteX45" fmla="*/ 2053114 w 4225170"/>
              <a:gd name="connsiteY45" fmla="*/ 6396693 h 6859607"/>
              <a:gd name="connsiteX46" fmla="*/ 2035969 w 4225170"/>
              <a:gd name="connsiteY46" fmla="*/ 6297573 h 6859607"/>
              <a:gd name="connsiteX47" fmla="*/ 2004893 w 4225170"/>
              <a:gd name="connsiteY47" fmla="*/ 6289536 h 6859607"/>
              <a:gd name="connsiteX48" fmla="*/ 1960959 w 4225170"/>
              <a:gd name="connsiteY48" fmla="*/ 6291143 h 6859607"/>
              <a:gd name="connsiteX49" fmla="*/ 1892915 w 4225170"/>
              <a:gd name="connsiteY49" fmla="*/ 6239173 h 6859607"/>
              <a:gd name="connsiteX50" fmla="*/ 1807190 w 4225170"/>
              <a:gd name="connsiteY50" fmla="*/ 6170593 h 6859607"/>
              <a:gd name="connsiteX51" fmla="*/ 1771293 w 4225170"/>
              <a:gd name="connsiteY51" fmla="*/ 6180237 h 6859607"/>
              <a:gd name="connsiteX52" fmla="*/ 1621810 w 4225170"/>
              <a:gd name="connsiteY52" fmla="*/ 6529030 h 6859607"/>
              <a:gd name="connsiteX53" fmla="*/ 1623417 w 4225170"/>
              <a:gd name="connsiteY53" fmla="*/ 6653868 h 6859607"/>
              <a:gd name="connsiteX54" fmla="*/ 1652349 w 4225170"/>
              <a:gd name="connsiteY54" fmla="*/ 6774954 h 6859607"/>
              <a:gd name="connsiteX55" fmla="*/ 1589127 w 4225170"/>
              <a:gd name="connsiteY55" fmla="*/ 6853178 h 6859607"/>
              <a:gd name="connsiteX56" fmla="*/ 1569839 w 4225170"/>
              <a:gd name="connsiteY56" fmla="*/ 6859608 h 6859607"/>
              <a:gd name="connsiteX57" fmla="*/ 1371600 w 4225170"/>
              <a:gd name="connsiteY57" fmla="*/ 6859608 h 6859607"/>
              <a:gd name="connsiteX58" fmla="*/ 1356598 w 4225170"/>
              <a:gd name="connsiteY58" fmla="*/ 6856393 h 6859607"/>
              <a:gd name="connsiteX59" fmla="*/ 1288554 w 4225170"/>
              <a:gd name="connsiteY59" fmla="*/ 6742807 h 6859607"/>
              <a:gd name="connsiteX60" fmla="*/ 1281053 w 4225170"/>
              <a:gd name="connsiteY60" fmla="*/ 6674763 h 6859607"/>
              <a:gd name="connsiteX61" fmla="*/ 1268194 w 4225170"/>
              <a:gd name="connsiteY61" fmla="*/ 6639938 h 6859607"/>
              <a:gd name="connsiteX62" fmla="*/ 1240334 w 4225170"/>
              <a:gd name="connsiteY62" fmla="*/ 6455093 h 6859607"/>
              <a:gd name="connsiteX63" fmla="*/ 1316950 w 4225170"/>
              <a:gd name="connsiteY63" fmla="*/ 6052721 h 6859607"/>
              <a:gd name="connsiteX64" fmla="*/ 1329809 w 4225170"/>
              <a:gd name="connsiteY64" fmla="*/ 6032361 h 6859607"/>
              <a:gd name="connsiteX65" fmla="*/ 1354991 w 4225170"/>
              <a:gd name="connsiteY65" fmla="*/ 5917704 h 6859607"/>
              <a:gd name="connsiteX66" fmla="*/ 1346954 w 4225170"/>
              <a:gd name="connsiteY66" fmla="*/ 5832515 h 6859607"/>
              <a:gd name="connsiteX67" fmla="*/ 1326059 w 4225170"/>
              <a:gd name="connsiteY67" fmla="*/ 5781616 h 6859607"/>
              <a:gd name="connsiteX68" fmla="*/ 1208187 w 4225170"/>
              <a:gd name="connsiteY68" fmla="*/ 5673924 h 6859607"/>
              <a:gd name="connsiteX69" fmla="*/ 1067812 w 4225170"/>
              <a:gd name="connsiteY69" fmla="*/ 5487472 h 6859607"/>
              <a:gd name="connsiteX70" fmla="*/ 1002447 w 4225170"/>
              <a:gd name="connsiteY70" fmla="*/ 5222796 h 6859607"/>
              <a:gd name="connsiteX71" fmla="*/ 971371 w 4225170"/>
              <a:gd name="connsiteY71" fmla="*/ 5101173 h 6859607"/>
              <a:gd name="connsiteX72" fmla="*/ 928509 w 4225170"/>
              <a:gd name="connsiteY72" fmla="*/ 4837033 h 6859607"/>
              <a:gd name="connsiteX73" fmla="*/ 901720 w 4225170"/>
              <a:gd name="connsiteY73" fmla="*/ 4579858 h 6859607"/>
              <a:gd name="connsiteX74" fmla="*/ 886718 w 4225170"/>
              <a:gd name="connsiteY74" fmla="*/ 4428232 h 6859607"/>
              <a:gd name="connsiteX75" fmla="*/ 855643 w 4225170"/>
              <a:gd name="connsiteY75" fmla="*/ 4380548 h 6859607"/>
              <a:gd name="connsiteX76" fmla="*/ 803672 w 4225170"/>
              <a:gd name="connsiteY76" fmla="*/ 4262140 h 6859607"/>
              <a:gd name="connsiteX77" fmla="*/ 877074 w 4225170"/>
              <a:gd name="connsiteY77" fmla="*/ 3859232 h 6859607"/>
              <a:gd name="connsiteX78" fmla="*/ 893683 w 4225170"/>
              <a:gd name="connsiteY78" fmla="*/ 3753683 h 6859607"/>
              <a:gd name="connsiteX79" fmla="*/ 894755 w 4225170"/>
              <a:gd name="connsiteY79" fmla="*/ 3737610 h 6859607"/>
              <a:gd name="connsiteX80" fmla="*/ 910292 w 4225170"/>
              <a:gd name="connsiteY80" fmla="*/ 3572054 h 6859607"/>
              <a:gd name="connsiteX81" fmla="*/ 963870 w 4225170"/>
              <a:gd name="connsiteY81" fmla="*/ 3307378 h 6859607"/>
              <a:gd name="connsiteX82" fmla="*/ 964942 w 4225170"/>
              <a:gd name="connsiteY82" fmla="*/ 3259157 h 6859607"/>
              <a:gd name="connsiteX83" fmla="*/ 954226 w 4225170"/>
              <a:gd name="connsiteY83" fmla="*/ 3239333 h 6859607"/>
              <a:gd name="connsiteX84" fmla="*/ 936010 w 4225170"/>
              <a:gd name="connsiteY84" fmla="*/ 3248978 h 6859607"/>
              <a:gd name="connsiteX85" fmla="*/ 833676 w 4225170"/>
              <a:gd name="connsiteY85" fmla="*/ 3329881 h 6859607"/>
              <a:gd name="connsiteX86" fmla="*/ 800457 w 4225170"/>
              <a:gd name="connsiteY86" fmla="*/ 3347561 h 6859607"/>
              <a:gd name="connsiteX87" fmla="*/ 657404 w 4225170"/>
              <a:gd name="connsiteY87" fmla="*/ 3333095 h 6859607"/>
              <a:gd name="connsiteX88" fmla="*/ 551319 w 4225170"/>
              <a:gd name="connsiteY88" fmla="*/ 3220581 h 6859607"/>
              <a:gd name="connsiteX89" fmla="*/ 395407 w 4225170"/>
              <a:gd name="connsiteY89" fmla="*/ 3006805 h 6859607"/>
              <a:gd name="connsiteX90" fmla="*/ 360581 w 4225170"/>
              <a:gd name="connsiteY90" fmla="*/ 2880360 h 6859607"/>
              <a:gd name="connsiteX91" fmla="*/ 365939 w 4225170"/>
              <a:gd name="connsiteY91" fmla="*/ 2722841 h 6859607"/>
              <a:gd name="connsiteX92" fmla="*/ 331113 w 4225170"/>
              <a:gd name="connsiteY92" fmla="*/ 2658011 h 6859607"/>
              <a:gd name="connsiteX93" fmla="*/ 145733 w 4225170"/>
              <a:gd name="connsiteY93" fmla="*/ 2518708 h 6859607"/>
              <a:gd name="connsiteX94" fmla="*/ 39648 w 4225170"/>
              <a:gd name="connsiteY94" fmla="*/ 2432983 h 6859607"/>
              <a:gd name="connsiteX95" fmla="*/ 0 w 4225170"/>
              <a:gd name="connsiteY95" fmla="*/ 2365474 h 6859607"/>
              <a:gd name="connsiteX96" fmla="*/ 0 w 4225170"/>
              <a:gd name="connsiteY96" fmla="*/ 2338685 h 6859607"/>
              <a:gd name="connsiteX97" fmla="*/ 135017 w 4225170"/>
              <a:gd name="connsiteY97" fmla="*/ 2282428 h 6859607"/>
              <a:gd name="connsiteX98" fmla="*/ 316111 w 4225170"/>
              <a:gd name="connsiteY98" fmla="*/ 2388513 h 6859607"/>
              <a:gd name="connsiteX99" fmla="*/ 431840 w 4225170"/>
              <a:gd name="connsiteY99" fmla="*/ 2468344 h 6859607"/>
              <a:gd name="connsiteX100" fmla="*/ 473095 w 4225170"/>
              <a:gd name="connsiteY100" fmla="*/ 2505313 h 6859607"/>
              <a:gd name="connsiteX101" fmla="*/ 534174 w 4225170"/>
              <a:gd name="connsiteY101" fmla="*/ 2602825 h 6859607"/>
              <a:gd name="connsiteX102" fmla="*/ 645081 w 4225170"/>
              <a:gd name="connsiteY102" fmla="*/ 2749630 h 6859607"/>
              <a:gd name="connsiteX103" fmla="*/ 680978 w 4225170"/>
              <a:gd name="connsiteY103" fmla="*/ 2743736 h 6859607"/>
              <a:gd name="connsiteX104" fmla="*/ 795635 w 4225170"/>
              <a:gd name="connsiteY104" fmla="*/ 2409408 h 6859607"/>
              <a:gd name="connsiteX105" fmla="*/ 827782 w 4225170"/>
              <a:gd name="connsiteY105" fmla="*/ 2254568 h 6859607"/>
              <a:gd name="connsiteX106" fmla="*/ 841712 w 4225170"/>
              <a:gd name="connsiteY106" fmla="*/ 2208491 h 6859607"/>
              <a:gd name="connsiteX107" fmla="*/ 907078 w 4225170"/>
              <a:gd name="connsiteY107" fmla="*/ 2145804 h 6859607"/>
              <a:gd name="connsiteX108" fmla="*/ 1169075 w 4225170"/>
              <a:gd name="connsiteY108" fmla="*/ 2094905 h 6859607"/>
              <a:gd name="connsiteX109" fmla="*/ 1323380 w 4225170"/>
              <a:gd name="connsiteY109" fmla="*/ 2079903 h 6859607"/>
              <a:gd name="connsiteX110" fmla="*/ 1420356 w 4225170"/>
              <a:gd name="connsiteY110" fmla="*/ 2043470 h 6859607"/>
              <a:gd name="connsiteX111" fmla="*/ 1486793 w 4225170"/>
              <a:gd name="connsiteY111" fmla="*/ 2003286 h 6859607"/>
              <a:gd name="connsiteX112" fmla="*/ 1535549 w 4225170"/>
              <a:gd name="connsiteY112" fmla="*/ 1886486 h 6859607"/>
              <a:gd name="connsiteX113" fmla="*/ 1523762 w 4225170"/>
              <a:gd name="connsiteY113" fmla="*/ 1662529 h 6859607"/>
              <a:gd name="connsiteX114" fmla="*/ 1524833 w 4225170"/>
              <a:gd name="connsiteY114" fmla="*/ 1571446 h 6859607"/>
              <a:gd name="connsiteX115" fmla="*/ 1540371 w 4225170"/>
              <a:gd name="connsiteY115" fmla="*/ 1493222 h 6859607"/>
              <a:gd name="connsiteX116" fmla="*/ 1596092 w 4225170"/>
              <a:gd name="connsiteY116" fmla="*/ 1380173 h 6859607"/>
              <a:gd name="connsiteX117" fmla="*/ 1653421 w 4225170"/>
              <a:gd name="connsiteY117" fmla="*/ 1324451 h 6859607"/>
              <a:gd name="connsiteX118" fmla="*/ 1781473 w 4225170"/>
              <a:gd name="connsiteY118" fmla="*/ 1255871 h 6859607"/>
              <a:gd name="connsiteX119" fmla="*/ 1816298 w 4225170"/>
              <a:gd name="connsiteY119" fmla="*/ 1254800 h 6859607"/>
              <a:gd name="connsiteX120" fmla="*/ 1924526 w 4225170"/>
              <a:gd name="connsiteY120" fmla="*/ 1270337 h 6859607"/>
              <a:gd name="connsiteX121" fmla="*/ 1977569 w 4225170"/>
              <a:gd name="connsiteY121" fmla="*/ 1299270 h 6859607"/>
              <a:gd name="connsiteX122" fmla="*/ 2098655 w 4225170"/>
              <a:gd name="connsiteY122" fmla="*/ 1450360 h 6859607"/>
              <a:gd name="connsiteX123" fmla="*/ 2132409 w 4225170"/>
              <a:gd name="connsiteY123" fmla="*/ 1648599 h 6859607"/>
              <a:gd name="connsiteX124" fmla="*/ 2051506 w 4225170"/>
              <a:gd name="connsiteY124" fmla="*/ 1851660 h 6859607"/>
              <a:gd name="connsiteX125" fmla="*/ 2042398 w 4225170"/>
              <a:gd name="connsiteY125" fmla="*/ 1899880 h 6859607"/>
              <a:gd name="connsiteX126" fmla="*/ 2016681 w 4225170"/>
              <a:gd name="connsiteY126" fmla="*/ 1941135 h 6859607"/>
              <a:gd name="connsiteX127" fmla="*/ 1912739 w 4225170"/>
              <a:gd name="connsiteY127" fmla="*/ 2099727 h 6859607"/>
              <a:gd name="connsiteX128" fmla="*/ 1927741 w 4225170"/>
              <a:gd name="connsiteY128" fmla="*/ 2150090 h 6859607"/>
              <a:gd name="connsiteX129" fmla="*/ 2085261 w 4225170"/>
              <a:gd name="connsiteY129" fmla="*/ 2294216 h 6859607"/>
              <a:gd name="connsiteX130" fmla="*/ 2162949 w 4225170"/>
              <a:gd name="connsiteY130" fmla="*/ 2336006 h 6859607"/>
              <a:gd name="connsiteX131" fmla="*/ 2218670 w 4225170"/>
              <a:gd name="connsiteY131" fmla="*/ 2311896 h 6859607"/>
              <a:gd name="connsiteX132" fmla="*/ 2234744 w 4225170"/>
              <a:gd name="connsiteY132" fmla="*/ 2269034 h 6859607"/>
              <a:gd name="connsiteX133" fmla="*/ 2282428 w 4225170"/>
              <a:gd name="connsiteY133" fmla="*/ 2220278 h 6859607"/>
              <a:gd name="connsiteX134" fmla="*/ 2311360 w 4225170"/>
              <a:gd name="connsiteY134" fmla="*/ 2191345 h 6859607"/>
              <a:gd name="connsiteX135" fmla="*/ 2399228 w 4225170"/>
              <a:gd name="connsiteY135" fmla="*/ 1975961 h 6859607"/>
              <a:gd name="connsiteX136" fmla="*/ 2578179 w 4225170"/>
              <a:gd name="connsiteY136" fmla="*/ 1462683 h 6859607"/>
              <a:gd name="connsiteX137" fmla="*/ 2539603 w 4225170"/>
              <a:gd name="connsiteY137" fmla="*/ 1407497 h 6859607"/>
              <a:gd name="connsiteX138" fmla="*/ 2443698 w 4225170"/>
              <a:gd name="connsiteY138" fmla="*/ 1421428 h 6859607"/>
              <a:gd name="connsiteX139" fmla="*/ 2418517 w 4225170"/>
              <a:gd name="connsiteY139" fmla="*/ 1410712 h 6859607"/>
              <a:gd name="connsiteX140" fmla="*/ 2364938 w 4225170"/>
              <a:gd name="connsiteY140" fmla="*/ 1343739 h 6859607"/>
              <a:gd name="connsiteX141" fmla="*/ 2087940 w 4225170"/>
              <a:gd name="connsiteY141" fmla="*/ 1165860 h 6859607"/>
              <a:gd name="connsiteX142" fmla="*/ 1666280 w 4225170"/>
              <a:gd name="connsiteY142" fmla="*/ 956905 h 6859607"/>
              <a:gd name="connsiteX143" fmla="*/ 1589663 w 4225170"/>
              <a:gd name="connsiteY143" fmla="*/ 933331 h 6859607"/>
              <a:gd name="connsiteX144" fmla="*/ 1526441 w 4225170"/>
              <a:gd name="connsiteY144" fmla="*/ 933867 h 6859607"/>
              <a:gd name="connsiteX145" fmla="*/ 1499652 w 4225170"/>
              <a:gd name="connsiteY145" fmla="*/ 928509 h 6859607"/>
              <a:gd name="connsiteX146" fmla="*/ 1503402 w 4225170"/>
              <a:gd name="connsiteY146" fmla="*/ 899577 h 6859607"/>
              <a:gd name="connsiteX147" fmla="*/ 1515725 w 4225170"/>
              <a:gd name="connsiteY147" fmla="*/ 829389 h 6859607"/>
              <a:gd name="connsiteX148" fmla="*/ 1405354 w 4225170"/>
              <a:gd name="connsiteY148" fmla="*/ 625793 h 6859607"/>
              <a:gd name="connsiteX149" fmla="*/ 1319093 w 4225170"/>
              <a:gd name="connsiteY149" fmla="*/ 538996 h 6859607"/>
              <a:gd name="connsiteX150" fmla="*/ 1248370 w 4225170"/>
              <a:gd name="connsiteY150" fmla="*/ 519708 h 6859607"/>
              <a:gd name="connsiteX151" fmla="*/ 1215688 w 4225170"/>
              <a:gd name="connsiteY151" fmla="*/ 508456 h 6859607"/>
              <a:gd name="connsiteX152" fmla="*/ 1234440 w 4225170"/>
              <a:gd name="connsiteY152" fmla="*/ 477381 h 6859607"/>
              <a:gd name="connsiteX153" fmla="*/ 1400532 w 4225170"/>
              <a:gd name="connsiteY153" fmla="*/ 397550 h 6859607"/>
              <a:gd name="connsiteX154" fmla="*/ 1692533 w 4225170"/>
              <a:gd name="connsiteY154" fmla="*/ 271105 h 6859607"/>
              <a:gd name="connsiteX155" fmla="*/ 1995249 w 4225170"/>
              <a:gd name="connsiteY155" fmla="*/ 181630 h 6859607"/>
              <a:gd name="connsiteX156" fmla="*/ 2249745 w 4225170"/>
              <a:gd name="connsiteY156" fmla="*/ 119479 h 6859607"/>
              <a:gd name="connsiteX157" fmla="*/ 2446913 w 4225170"/>
              <a:gd name="connsiteY157" fmla="*/ 81439 h 6859607"/>
              <a:gd name="connsiteX158" fmla="*/ 2655332 w 4225170"/>
              <a:gd name="connsiteY158" fmla="*/ 85725 h 6859607"/>
              <a:gd name="connsiteX159" fmla="*/ 2995017 w 4225170"/>
              <a:gd name="connsiteY159" fmla="*/ 168771 h 6859607"/>
              <a:gd name="connsiteX160" fmla="*/ 3038951 w 4225170"/>
              <a:gd name="connsiteY160" fmla="*/ 150019 h 6859607"/>
              <a:gd name="connsiteX161" fmla="*/ 3078063 w 4225170"/>
              <a:gd name="connsiteY161" fmla="*/ 41791 h 6859607"/>
              <a:gd name="connsiteX162" fmla="*/ 3115032 w 4225170"/>
              <a:gd name="connsiteY162" fmla="*/ 0 h 6859607"/>
              <a:gd name="connsiteX163" fmla="*/ 3131106 w 4225170"/>
              <a:gd name="connsiteY163" fmla="*/ 0 h 6859607"/>
              <a:gd name="connsiteX164" fmla="*/ 3143964 w 4225170"/>
              <a:gd name="connsiteY164" fmla="*/ 36433 h 6859607"/>
              <a:gd name="connsiteX165" fmla="*/ 3100566 w 4225170"/>
              <a:gd name="connsiteY165" fmla="*/ 180022 h 6859607"/>
              <a:gd name="connsiteX166" fmla="*/ 3119854 w 4225170"/>
              <a:gd name="connsiteY166" fmla="*/ 222349 h 6859607"/>
              <a:gd name="connsiteX167" fmla="*/ 3534013 w 4225170"/>
              <a:gd name="connsiteY167" fmla="*/ 451664 h 6859607"/>
              <a:gd name="connsiteX168" fmla="*/ 3673316 w 4225170"/>
              <a:gd name="connsiteY168" fmla="*/ 536317 h 6859607"/>
              <a:gd name="connsiteX169" fmla="*/ 3917632 w 4225170"/>
              <a:gd name="connsiteY169" fmla="*/ 818138 h 6859607"/>
              <a:gd name="connsiteX170" fmla="*/ 4136767 w 4225170"/>
              <a:gd name="connsiteY170" fmla="*/ 1225868 h 6859607"/>
              <a:gd name="connsiteX171" fmla="*/ 4140517 w 4225170"/>
              <a:gd name="connsiteY171" fmla="*/ 1301949 h 6859607"/>
              <a:gd name="connsiteX172" fmla="*/ 4139446 w 4225170"/>
              <a:gd name="connsiteY172" fmla="*/ 1328202 h 6859607"/>
              <a:gd name="connsiteX173" fmla="*/ 4189274 w 4225170"/>
              <a:gd name="connsiteY173" fmla="*/ 1533406 h 6859607"/>
              <a:gd name="connsiteX174" fmla="*/ 4225171 w 4225170"/>
              <a:gd name="connsiteY174" fmla="*/ 1666816 h 6859607"/>
              <a:gd name="connsiteX175" fmla="*/ 4221956 w 4225170"/>
              <a:gd name="connsiteY175" fmla="*/ 1685032 h 6859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4225170" h="6859607">
                <a:moveTo>
                  <a:pt x="4221956" y="1685032"/>
                </a:moveTo>
                <a:cubicBezTo>
                  <a:pt x="4161949" y="1616452"/>
                  <a:pt x="4078367" y="1620738"/>
                  <a:pt x="4000143" y="1616988"/>
                </a:cubicBezTo>
                <a:cubicBezTo>
                  <a:pt x="3875306" y="1611094"/>
                  <a:pt x="3750469" y="1614309"/>
                  <a:pt x="3626167" y="1630918"/>
                </a:cubicBezTo>
                <a:cubicBezTo>
                  <a:pt x="3595092" y="1635205"/>
                  <a:pt x="3565088" y="1643777"/>
                  <a:pt x="3536156" y="1655564"/>
                </a:cubicBezTo>
                <a:cubicBezTo>
                  <a:pt x="3516332" y="1663601"/>
                  <a:pt x="3498116" y="1672173"/>
                  <a:pt x="3499723" y="1698427"/>
                </a:cubicBezTo>
                <a:cubicBezTo>
                  <a:pt x="3500259" y="1703249"/>
                  <a:pt x="3498651" y="1709678"/>
                  <a:pt x="3491686" y="1709678"/>
                </a:cubicBezTo>
                <a:cubicBezTo>
                  <a:pt x="3486864" y="1709678"/>
                  <a:pt x="3484185" y="1704856"/>
                  <a:pt x="3483114" y="1700570"/>
                </a:cubicBezTo>
                <a:cubicBezTo>
                  <a:pt x="3478292" y="1676995"/>
                  <a:pt x="3459004" y="1666816"/>
                  <a:pt x="3440251" y="1655564"/>
                </a:cubicBezTo>
                <a:cubicBezTo>
                  <a:pt x="3348633" y="1601450"/>
                  <a:pt x="3248978" y="1568767"/>
                  <a:pt x="3148250" y="1538228"/>
                </a:cubicBezTo>
                <a:cubicBezTo>
                  <a:pt x="2994481" y="1491079"/>
                  <a:pt x="2840712" y="1445538"/>
                  <a:pt x="2682657" y="1414998"/>
                </a:cubicBezTo>
                <a:cubicBezTo>
                  <a:pt x="2660154" y="1410712"/>
                  <a:pt x="2650510" y="1417141"/>
                  <a:pt x="2643009" y="1437501"/>
                </a:cubicBezTo>
                <a:cubicBezTo>
                  <a:pt x="2568535" y="1643777"/>
                  <a:pt x="2494598" y="1850588"/>
                  <a:pt x="2431911" y="2060615"/>
                </a:cubicBezTo>
                <a:cubicBezTo>
                  <a:pt x="2405122" y="2149555"/>
                  <a:pt x="2379940" y="2238494"/>
                  <a:pt x="2352080" y="2326898"/>
                </a:cubicBezTo>
                <a:cubicBezTo>
                  <a:pt x="2344579" y="2351544"/>
                  <a:pt x="2348865" y="2369225"/>
                  <a:pt x="2366546" y="2386906"/>
                </a:cubicBezTo>
                <a:cubicBezTo>
                  <a:pt x="2382619" y="2402443"/>
                  <a:pt x="2398693" y="2417981"/>
                  <a:pt x="2409944" y="2437269"/>
                </a:cubicBezTo>
                <a:cubicBezTo>
                  <a:pt x="2420660" y="2454950"/>
                  <a:pt x="2426553" y="2474238"/>
                  <a:pt x="2415838" y="2492990"/>
                </a:cubicBezTo>
                <a:cubicBezTo>
                  <a:pt x="2374047" y="2568000"/>
                  <a:pt x="2372975" y="2652117"/>
                  <a:pt x="2362259" y="2734092"/>
                </a:cubicBezTo>
                <a:cubicBezTo>
                  <a:pt x="2347258" y="2846606"/>
                  <a:pt x="2364938" y="2958584"/>
                  <a:pt x="2370296" y="3070562"/>
                </a:cubicBezTo>
                <a:cubicBezTo>
                  <a:pt x="2372975" y="3127355"/>
                  <a:pt x="2373511" y="3184684"/>
                  <a:pt x="2371368" y="3242012"/>
                </a:cubicBezTo>
                <a:cubicBezTo>
                  <a:pt x="2367081" y="3354526"/>
                  <a:pt x="2321540" y="3451503"/>
                  <a:pt x="2250817" y="3536156"/>
                </a:cubicBezTo>
                <a:cubicBezTo>
                  <a:pt x="2210633" y="3584377"/>
                  <a:pt x="2154912" y="3599378"/>
                  <a:pt x="2093297" y="3579019"/>
                </a:cubicBezTo>
                <a:cubicBezTo>
                  <a:pt x="2089547" y="3577947"/>
                  <a:pt x="2085261" y="3576876"/>
                  <a:pt x="2077224" y="3574733"/>
                </a:cubicBezTo>
                <a:cubicBezTo>
                  <a:pt x="2085796" y="3622953"/>
                  <a:pt x="2094369" y="3667958"/>
                  <a:pt x="2102941" y="3713500"/>
                </a:cubicBezTo>
                <a:cubicBezTo>
                  <a:pt x="2109906" y="3752076"/>
                  <a:pt x="2118479" y="3790652"/>
                  <a:pt x="2117943" y="3830300"/>
                </a:cubicBezTo>
                <a:cubicBezTo>
                  <a:pt x="2116872" y="3941743"/>
                  <a:pt x="2114193" y="4052650"/>
                  <a:pt x="2110978" y="4164092"/>
                </a:cubicBezTo>
                <a:cubicBezTo>
                  <a:pt x="2108835" y="4245531"/>
                  <a:pt x="2107228" y="4326434"/>
                  <a:pt x="2100263" y="4407337"/>
                </a:cubicBezTo>
                <a:cubicBezTo>
                  <a:pt x="2094369" y="4476453"/>
                  <a:pt x="2076688" y="4543961"/>
                  <a:pt x="2070259" y="4613612"/>
                </a:cubicBezTo>
                <a:cubicBezTo>
                  <a:pt x="2040791" y="4914722"/>
                  <a:pt x="1995249" y="5213687"/>
                  <a:pt x="1960424" y="5514261"/>
                </a:cubicBezTo>
                <a:cubicBezTo>
                  <a:pt x="1957209" y="5543729"/>
                  <a:pt x="1951851" y="5572661"/>
                  <a:pt x="1947029" y="5601593"/>
                </a:cubicBezTo>
                <a:cubicBezTo>
                  <a:pt x="1942207" y="5632132"/>
                  <a:pt x="1950780" y="5656779"/>
                  <a:pt x="1977033" y="5673388"/>
                </a:cubicBezTo>
                <a:cubicBezTo>
                  <a:pt x="2017216" y="5699105"/>
                  <a:pt x="2051506" y="5733931"/>
                  <a:pt x="2103477" y="5738217"/>
                </a:cubicBezTo>
                <a:cubicBezTo>
                  <a:pt x="2131338" y="5740361"/>
                  <a:pt x="2155448" y="5760720"/>
                  <a:pt x="2179558" y="5775722"/>
                </a:cubicBezTo>
                <a:cubicBezTo>
                  <a:pt x="2200454" y="5789117"/>
                  <a:pt x="2221885" y="5795546"/>
                  <a:pt x="2247602" y="5793403"/>
                </a:cubicBezTo>
                <a:cubicBezTo>
                  <a:pt x="2287786" y="5789652"/>
                  <a:pt x="2327970" y="5797153"/>
                  <a:pt x="2366010" y="5810012"/>
                </a:cubicBezTo>
                <a:cubicBezTo>
                  <a:pt x="2401372" y="5822335"/>
                  <a:pt x="2415838" y="5842695"/>
                  <a:pt x="2416909" y="5880199"/>
                </a:cubicBezTo>
                <a:cubicBezTo>
                  <a:pt x="2418517" y="5920919"/>
                  <a:pt x="2408337" y="5960031"/>
                  <a:pt x="2397621" y="5998607"/>
                </a:cubicBezTo>
                <a:cubicBezTo>
                  <a:pt x="2388513" y="6032361"/>
                  <a:pt x="2376726" y="6065044"/>
                  <a:pt x="2367617" y="6098798"/>
                </a:cubicBezTo>
                <a:cubicBezTo>
                  <a:pt x="2363331" y="6114872"/>
                  <a:pt x="2356366" y="6119693"/>
                  <a:pt x="2339221" y="6118086"/>
                </a:cubicBezTo>
                <a:cubicBezTo>
                  <a:pt x="2292072" y="6114872"/>
                  <a:pt x="2288322" y="6118622"/>
                  <a:pt x="2289393" y="6165771"/>
                </a:cubicBezTo>
                <a:cubicBezTo>
                  <a:pt x="2289929" y="6195239"/>
                  <a:pt x="2290465" y="6224707"/>
                  <a:pt x="2294751" y="6254175"/>
                </a:cubicBezTo>
                <a:cubicBezTo>
                  <a:pt x="2309753" y="6355973"/>
                  <a:pt x="2289393" y="6451342"/>
                  <a:pt x="2245995" y="6542425"/>
                </a:cubicBezTo>
                <a:cubicBezTo>
                  <a:pt x="2220813" y="6594932"/>
                  <a:pt x="2191345" y="6644759"/>
                  <a:pt x="2155448" y="6690300"/>
                </a:cubicBezTo>
                <a:cubicBezTo>
                  <a:pt x="2140982" y="6708517"/>
                  <a:pt x="2124908" y="6729948"/>
                  <a:pt x="2098655" y="6723519"/>
                </a:cubicBezTo>
                <a:cubicBezTo>
                  <a:pt x="2068116" y="6716018"/>
                  <a:pt x="2047220" y="6695123"/>
                  <a:pt x="2032754" y="6666190"/>
                </a:cubicBezTo>
                <a:cubicBezTo>
                  <a:pt x="2012394" y="6624400"/>
                  <a:pt x="2016681" y="6584216"/>
                  <a:pt x="2026325" y="6541354"/>
                </a:cubicBezTo>
                <a:cubicBezTo>
                  <a:pt x="2037576" y="6493669"/>
                  <a:pt x="2049363" y="6445984"/>
                  <a:pt x="2053114" y="6396693"/>
                </a:cubicBezTo>
                <a:cubicBezTo>
                  <a:pt x="2055793" y="6361867"/>
                  <a:pt x="2048827" y="6329184"/>
                  <a:pt x="2035969" y="6297573"/>
                </a:cubicBezTo>
                <a:cubicBezTo>
                  <a:pt x="2029539" y="6281500"/>
                  <a:pt x="2020431" y="6272927"/>
                  <a:pt x="2004893" y="6289536"/>
                </a:cubicBezTo>
                <a:cubicBezTo>
                  <a:pt x="1990963" y="6304002"/>
                  <a:pt x="1975425" y="6299716"/>
                  <a:pt x="1960959" y="6291143"/>
                </a:cubicBezTo>
                <a:cubicBezTo>
                  <a:pt x="1935778" y="6277213"/>
                  <a:pt x="1914882" y="6257390"/>
                  <a:pt x="1892915" y="6239173"/>
                </a:cubicBezTo>
                <a:cubicBezTo>
                  <a:pt x="1865055" y="6215598"/>
                  <a:pt x="1837730" y="6191488"/>
                  <a:pt x="1807190" y="6170593"/>
                </a:cubicBezTo>
                <a:cubicBezTo>
                  <a:pt x="1791117" y="6159877"/>
                  <a:pt x="1779330" y="6157198"/>
                  <a:pt x="1771293" y="6180237"/>
                </a:cubicBezTo>
                <a:cubicBezTo>
                  <a:pt x="1730038" y="6300252"/>
                  <a:pt x="1667887" y="6411159"/>
                  <a:pt x="1621810" y="6529030"/>
                </a:cubicBezTo>
                <a:cubicBezTo>
                  <a:pt x="1604129" y="6574572"/>
                  <a:pt x="1602522" y="6611005"/>
                  <a:pt x="1623417" y="6653868"/>
                </a:cubicBezTo>
                <a:cubicBezTo>
                  <a:pt x="1641098" y="6691372"/>
                  <a:pt x="1652885" y="6732092"/>
                  <a:pt x="1652349" y="6774954"/>
                </a:cubicBezTo>
                <a:cubicBezTo>
                  <a:pt x="1651813" y="6823710"/>
                  <a:pt x="1636812" y="6842462"/>
                  <a:pt x="1589127" y="6853178"/>
                </a:cubicBezTo>
                <a:cubicBezTo>
                  <a:pt x="1582698" y="6854786"/>
                  <a:pt x="1574661" y="6852107"/>
                  <a:pt x="1569839" y="6859608"/>
                </a:cubicBezTo>
                <a:cubicBezTo>
                  <a:pt x="1503938" y="6859608"/>
                  <a:pt x="1437501" y="6859608"/>
                  <a:pt x="1371600" y="6859608"/>
                </a:cubicBezTo>
                <a:cubicBezTo>
                  <a:pt x="1367314" y="6855321"/>
                  <a:pt x="1361420" y="6856929"/>
                  <a:pt x="1356598" y="6856393"/>
                </a:cubicBezTo>
                <a:cubicBezTo>
                  <a:pt x="1298198" y="6846749"/>
                  <a:pt x="1268730" y="6799064"/>
                  <a:pt x="1288554" y="6742807"/>
                </a:cubicBezTo>
                <a:cubicBezTo>
                  <a:pt x="1297662" y="6717090"/>
                  <a:pt x="1295519" y="6696195"/>
                  <a:pt x="1281053" y="6674763"/>
                </a:cubicBezTo>
                <a:cubicBezTo>
                  <a:pt x="1274088" y="6664583"/>
                  <a:pt x="1268194" y="6652796"/>
                  <a:pt x="1268194" y="6639938"/>
                </a:cubicBezTo>
                <a:cubicBezTo>
                  <a:pt x="1268194" y="6576715"/>
                  <a:pt x="1255871" y="6515636"/>
                  <a:pt x="1240334" y="6455093"/>
                </a:cubicBezTo>
                <a:cubicBezTo>
                  <a:pt x="1202829" y="6308824"/>
                  <a:pt x="1236047" y="6175950"/>
                  <a:pt x="1316950" y="6052721"/>
                </a:cubicBezTo>
                <a:cubicBezTo>
                  <a:pt x="1321237" y="6045756"/>
                  <a:pt x="1324987" y="6038791"/>
                  <a:pt x="1329809" y="6032361"/>
                </a:cubicBezTo>
                <a:cubicBezTo>
                  <a:pt x="1356062" y="5998071"/>
                  <a:pt x="1367314" y="5962174"/>
                  <a:pt x="1354991" y="5917704"/>
                </a:cubicBezTo>
                <a:cubicBezTo>
                  <a:pt x="1348026" y="5890915"/>
                  <a:pt x="1348561" y="5861447"/>
                  <a:pt x="1346954" y="5832515"/>
                </a:cubicBezTo>
                <a:cubicBezTo>
                  <a:pt x="1345882" y="5812691"/>
                  <a:pt x="1338382" y="5796618"/>
                  <a:pt x="1326059" y="5781616"/>
                </a:cubicBezTo>
                <a:cubicBezTo>
                  <a:pt x="1292304" y="5739289"/>
                  <a:pt x="1253192" y="5702856"/>
                  <a:pt x="1208187" y="5673924"/>
                </a:cubicBezTo>
                <a:cubicBezTo>
                  <a:pt x="1138535" y="5628382"/>
                  <a:pt x="1094065" y="5565160"/>
                  <a:pt x="1067812" y="5487472"/>
                </a:cubicBezTo>
                <a:cubicBezTo>
                  <a:pt x="1038880" y="5401211"/>
                  <a:pt x="1012091" y="5314415"/>
                  <a:pt x="1002447" y="5222796"/>
                </a:cubicBezTo>
                <a:cubicBezTo>
                  <a:pt x="998160" y="5181005"/>
                  <a:pt x="978872" y="5142429"/>
                  <a:pt x="971371" y="5101173"/>
                </a:cubicBezTo>
                <a:cubicBezTo>
                  <a:pt x="956370" y="5013305"/>
                  <a:pt x="951548" y="4923830"/>
                  <a:pt x="928509" y="4837033"/>
                </a:cubicBezTo>
                <a:cubicBezTo>
                  <a:pt x="906006" y="4752380"/>
                  <a:pt x="907613" y="4665583"/>
                  <a:pt x="901720" y="4579858"/>
                </a:cubicBezTo>
                <a:cubicBezTo>
                  <a:pt x="898505" y="4528959"/>
                  <a:pt x="895826" y="4478596"/>
                  <a:pt x="886718" y="4428232"/>
                </a:cubicBezTo>
                <a:cubicBezTo>
                  <a:pt x="882967" y="4407873"/>
                  <a:pt x="872788" y="4392871"/>
                  <a:pt x="855643" y="4380548"/>
                </a:cubicBezTo>
                <a:cubicBezTo>
                  <a:pt x="815459" y="4351616"/>
                  <a:pt x="794028" y="4317325"/>
                  <a:pt x="803672" y="4262140"/>
                </a:cubicBezTo>
                <a:cubicBezTo>
                  <a:pt x="826710" y="4127659"/>
                  <a:pt x="851356" y="3993178"/>
                  <a:pt x="877074" y="3859232"/>
                </a:cubicBezTo>
                <a:cubicBezTo>
                  <a:pt x="884039" y="3824407"/>
                  <a:pt x="889397" y="3789045"/>
                  <a:pt x="893683" y="3753683"/>
                </a:cubicBezTo>
                <a:cubicBezTo>
                  <a:pt x="894219" y="3748326"/>
                  <a:pt x="896362" y="3742432"/>
                  <a:pt x="894755" y="3737610"/>
                </a:cubicBezTo>
                <a:cubicBezTo>
                  <a:pt x="876002" y="3680282"/>
                  <a:pt x="899041" y="3626704"/>
                  <a:pt x="910292" y="3572054"/>
                </a:cubicBezTo>
                <a:cubicBezTo>
                  <a:pt x="929045" y="3484186"/>
                  <a:pt x="954226" y="3397389"/>
                  <a:pt x="963870" y="3307378"/>
                </a:cubicBezTo>
                <a:cubicBezTo>
                  <a:pt x="965478" y="3291304"/>
                  <a:pt x="966549" y="3275231"/>
                  <a:pt x="964942" y="3259157"/>
                </a:cubicBezTo>
                <a:cubicBezTo>
                  <a:pt x="963870" y="3251121"/>
                  <a:pt x="963870" y="3242012"/>
                  <a:pt x="954226" y="3239333"/>
                </a:cubicBezTo>
                <a:cubicBezTo>
                  <a:pt x="946190" y="3237191"/>
                  <a:pt x="940832" y="3243620"/>
                  <a:pt x="936010" y="3248978"/>
                </a:cubicBezTo>
                <a:cubicBezTo>
                  <a:pt x="906006" y="3281125"/>
                  <a:pt x="872788" y="3308985"/>
                  <a:pt x="833676" y="3329881"/>
                </a:cubicBezTo>
                <a:cubicBezTo>
                  <a:pt x="822424" y="3335774"/>
                  <a:pt x="811709" y="3341668"/>
                  <a:pt x="800457" y="3347561"/>
                </a:cubicBezTo>
                <a:cubicBezTo>
                  <a:pt x="749558" y="3374886"/>
                  <a:pt x="702409" y="3365242"/>
                  <a:pt x="657404" y="3333095"/>
                </a:cubicBezTo>
                <a:cubicBezTo>
                  <a:pt x="614541" y="3302556"/>
                  <a:pt x="582394" y="3262372"/>
                  <a:pt x="551319" y="3220581"/>
                </a:cubicBezTo>
                <a:cubicBezTo>
                  <a:pt x="498812" y="3149858"/>
                  <a:pt x="453807" y="3073241"/>
                  <a:pt x="395407" y="3006805"/>
                </a:cubicBezTo>
                <a:cubicBezTo>
                  <a:pt x="363795" y="2970372"/>
                  <a:pt x="362724" y="2924830"/>
                  <a:pt x="360581" y="2880360"/>
                </a:cubicBezTo>
                <a:cubicBezTo>
                  <a:pt x="357902" y="2827853"/>
                  <a:pt x="367546" y="2775347"/>
                  <a:pt x="365939" y="2722841"/>
                </a:cubicBezTo>
                <a:cubicBezTo>
                  <a:pt x="365403" y="2693908"/>
                  <a:pt x="355759" y="2670334"/>
                  <a:pt x="331113" y="2658011"/>
                </a:cubicBezTo>
                <a:cubicBezTo>
                  <a:pt x="260390" y="2622649"/>
                  <a:pt x="205204" y="2568000"/>
                  <a:pt x="145733" y="2518708"/>
                </a:cubicBezTo>
                <a:cubicBezTo>
                  <a:pt x="110907" y="2489776"/>
                  <a:pt x="72330" y="2464594"/>
                  <a:pt x="39648" y="2432983"/>
                </a:cubicBezTo>
                <a:cubicBezTo>
                  <a:pt x="20895" y="2414230"/>
                  <a:pt x="5358" y="2393335"/>
                  <a:pt x="0" y="2365474"/>
                </a:cubicBezTo>
                <a:cubicBezTo>
                  <a:pt x="0" y="2356366"/>
                  <a:pt x="0" y="2347794"/>
                  <a:pt x="0" y="2338685"/>
                </a:cubicBezTo>
                <a:cubicBezTo>
                  <a:pt x="16609" y="2291537"/>
                  <a:pt x="80367" y="2262069"/>
                  <a:pt x="135017" y="2282428"/>
                </a:cubicBezTo>
                <a:cubicBezTo>
                  <a:pt x="200918" y="2307074"/>
                  <a:pt x="264676" y="2339221"/>
                  <a:pt x="316111" y="2388513"/>
                </a:cubicBezTo>
                <a:cubicBezTo>
                  <a:pt x="350937" y="2421731"/>
                  <a:pt x="385762" y="2452271"/>
                  <a:pt x="431840" y="2468344"/>
                </a:cubicBezTo>
                <a:cubicBezTo>
                  <a:pt x="450056" y="2474774"/>
                  <a:pt x="462379" y="2489776"/>
                  <a:pt x="473095" y="2505313"/>
                </a:cubicBezTo>
                <a:cubicBezTo>
                  <a:pt x="495598" y="2536389"/>
                  <a:pt x="516493" y="2569071"/>
                  <a:pt x="534174" y="2602825"/>
                </a:cubicBezTo>
                <a:cubicBezTo>
                  <a:pt x="563106" y="2658547"/>
                  <a:pt x="603290" y="2704624"/>
                  <a:pt x="645081" y="2749630"/>
                </a:cubicBezTo>
                <a:cubicBezTo>
                  <a:pt x="663297" y="2768918"/>
                  <a:pt x="674549" y="2767846"/>
                  <a:pt x="680978" y="2743736"/>
                </a:cubicBezTo>
                <a:cubicBezTo>
                  <a:pt x="710982" y="2629614"/>
                  <a:pt x="762952" y="2522994"/>
                  <a:pt x="795635" y="2409408"/>
                </a:cubicBezTo>
                <a:cubicBezTo>
                  <a:pt x="810101" y="2358509"/>
                  <a:pt x="816531" y="2306003"/>
                  <a:pt x="827782" y="2254568"/>
                </a:cubicBezTo>
                <a:cubicBezTo>
                  <a:pt x="830997" y="2239030"/>
                  <a:pt x="835819" y="2223492"/>
                  <a:pt x="841712" y="2208491"/>
                </a:cubicBezTo>
                <a:cubicBezTo>
                  <a:pt x="853500" y="2177415"/>
                  <a:pt x="874931" y="2157055"/>
                  <a:pt x="907078" y="2145804"/>
                </a:cubicBezTo>
                <a:cubicBezTo>
                  <a:pt x="992267" y="2116872"/>
                  <a:pt x="1080135" y="2104013"/>
                  <a:pt x="1169075" y="2094905"/>
                </a:cubicBezTo>
                <a:cubicBezTo>
                  <a:pt x="1220510" y="2089547"/>
                  <a:pt x="1271945" y="2086332"/>
                  <a:pt x="1323380" y="2079903"/>
                </a:cubicBezTo>
                <a:cubicBezTo>
                  <a:pt x="1358741" y="2075617"/>
                  <a:pt x="1390352" y="2062758"/>
                  <a:pt x="1420356" y="2043470"/>
                </a:cubicBezTo>
                <a:cubicBezTo>
                  <a:pt x="1442323" y="2029539"/>
                  <a:pt x="1463754" y="2015609"/>
                  <a:pt x="1486793" y="2003286"/>
                </a:cubicBezTo>
                <a:cubicBezTo>
                  <a:pt x="1525905" y="1982391"/>
                  <a:pt x="1551087" y="1927205"/>
                  <a:pt x="1535549" y="1886486"/>
                </a:cubicBezTo>
                <a:cubicBezTo>
                  <a:pt x="1507153" y="1812548"/>
                  <a:pt x="1511439" y="1738074"/>
                  <a:pt x="1523762" y="1662529"/>
                </a:cubicBezTo>
                <a:cubicBezTo>
                  <a:pt x="1528584" y="1632526"/>
                  <a:pt x="1524833" y="1601986"/>
                  <a:pt x="1524833" y="1571446"/>
                </a:cubicBezTo>
                <a:cubicBezTo>
                  <a:pt x="1524833" y="1544122"/>
                  <a:pt x="1529655" y="1518404"/>
                  <a:pt x="1540371" y="1493222"/>
                </a:cubicBezTo>
                <a:cubicBezTo>
                  <a:pt x="1556980" y="1454646"/>
                  <a:pt x="1576268" y="1417141"/>
                  <a:pt x="1596092" y="1380173"/>
                </a:cubicBezTo>
                <a:cubicBezTo>
                  <a:pt x="1608951" y="1356062"/>
                  <a:pt x="1631454" y="1339989"/>
                  <a:pt x="1653421" y="1324451"/>
                </a:cubicBezTo>
                <a:cubicBezTo>
                  <a:pt x="1693605" y="1296591"/>
                  <a:pt x="1730573" y="1262836"/>
                  <a:pt x="1781473" y="1255871"/>
                </a:cubicBezTo>
                <a:cubicBezTo>
                  <a:pt x="1793260" y="1254264"/>
                  <a:pt x="1804511" y="1253728"/>
                  <a:pt x="1816298" y="1254800"/>
                </a:cubicBezTo>
                <a:cubicBezTo>
                  <a:pt x="1852731" y="1258550"/>
                  <a:pt x="1888093" y="1269266"/>
                  <a:pt x="1924526" y="1270337"/>
                </a:cubicBezTo>
                <a:cubicBezTo>
                  <a:pt x="1945422" y="1271409"/>
                  <a:pt x="1961495" y="1286411"/>
                  <a:pt x="1977569" y="1299270"/>
                </a:cubicBezTo>
                <a:cubicBezTo>
                  <a:pt x="2029004" y="1340525"/>
                  <a:pt x="2064901" y="1396246"/>
                  <a:pt x="2098655" y="1450360"/>
                </a:cubicBezTo>
                <a:cubicBezTo>
                  <a:pt x="2135088" y="1509832"/>
                  <a:pt x="2155448" y="1573054"/>
                  <a:pt x="2132409" y="1648599"/>
                </a:cubicBezTo>
                <a:cubicBezTo>
                  <a:pt x="2110978" y="1718786"/>
                  <a:pt x="2084189" y="1786295"/>
                  <a:pt x="2051506" y="1851660"/>
                </a:cubicBezTo>
                <a:cubicBezTo>
                  <a:pt x="2044005" y="1867198"/>
                  <a:pt x="2038112" y="1881664"/>
                  <a:pt x="2042398" y="1899880"/>
                </a:cubicBezTo>
                <a:cubicBezTo>
                  <a:pt x="2047220" y="1920240"/>
                  <a:pt x="2035433" y="1933635"/>
                  <a:pt x="2016681" y="1941135"/>
                </a:cubicBezTo>
                <a:cubicBezTo>
                  <a:pt x="1943814" y="1968996"/>
                  <a:pt x="1920776" y="2030075"/>
                  <a:pt x="1912739" y="2099727"/>
                </a:cubicBezTo>
                <a:cubicBezTo>
                  <a:pt x="1910596" y="2117943"/>
                  <a:pt x="1920240" y="2134017"/>
                  <a:pt x="1927741" y="2150090"/>
                </a:cubicBezTo>
                <a:cubicBezTo>
                  <a:pt x="1960959" y="2219742"/>
                  <a:pt x="2023110" y="2256711"/>
                  <a:pt x="2085261" y="2294216"/>
                </a:cubicBezTo>
                <a:cubicBezTo>
                  <a:pt x="2110442" y="2309217"/>
                  <a:pt x="2135624" y="2324755"/>
                  <a:pt x="2162949" y="2336006"/>
                </a:cubicBezTo>
                <a:cubicBezTo>
                  <a:pt x="2194024" y="2348865"/>
                  <a:pt x="2206347" y="2342971"/>
                  <a:pt x="2218670" y="2311896"/>
                </a:cubicBezTo>
                <a:cubicBezTo>
                  <a:pt x="2224564" y="2297966"/>
                  <a:pt x="2230457" y="2284036"/>
                  <a:pt x="2234744" y="2269034"/>
                </a:cubicBezTo>
                <a:cubicBezTo>
                  <a:pt x="2242245" y="2244388"/>
                  <a:pt x="2255103" y="2226171"/>
                  <a:pt x="2282428" y="2220278"/>
                </a:cubicBezTo>
                <a:cubicBezTo>
                  <a:pt x="2297966" y="2217063"/>
                  <a:pt x="2307610" y="2205276"/>
                  <a:pt x="2311360" y="2191345"/>
                </a:cubicBezTo>
                <a:cubicBezTo>
                  <a:pt x="2332256" y="2115800"/>
                  <a:pt x="2373511" y="2049363"/>
                  <a:pt x="2399228" y="1975961"/>
                </a:cubicBezTo>
                <a:cubicBezTo>
                  <a:pt x="2459772" y="1805047"/>
                  <a:pt x="2520315" y="1634133"/>
                  <a:pt x="2578179" y="1462683"/>
                </a:cubicBezTo>
                <a:cubicBezTo>
                  <a:pt x="2593181" y="1418213"/>
                  <a:pt x="2587288" y="1408569"/>
                  <a:pt x="2539603" y="1407497"/>
                </a:cubicBezTo>
                <a:cubicBezTo>
                  <a:pt x="2507456" y="1406962"/>
                  <a:pt x="2473702" y="1398925"/>
                  <a:pt x="2443698" y="1421428"/>
                </a:cubicBezTo>
                <a:cubicBezTo>
                  <a:pt x="2433518" y="1428929"/>
                  <a:pt x="2420660" y="1423571"/>
                  <a:pt x="2418517" y="1410712"/>
                </a:cubicBezTo>
                <a:cubicBezTo>
                  <a:pt x="2413159" y="1378030"/>
                  <a:pt x="2388513" y="1360884"/>
                  <a:pt x="2364938" y="1343739"/>
                </a:cubicBezTo>
                <a:cubicBezTo>
                  <a:pt x="2275999" y="1278910"/>
                  <a:pt x="2182773" y="1221581"/>
                  <a:pt x="2087940" y="1165860"/>
                </a:cubicBezTo>
                <a:cubicBezTo>
                  <a:pt x="1952387" y="1086564"/>
                  <a:pt x="1815227" y="1009412"/>
                  <a:pt x="1666280" y="956905"/>
                </a:cubicBezTo>
                <a:cubicBezTo>
                  <a:pt x="1641098" y="947797"/>
                  <a:pt x="1615916" y="939225"/>
                  <a:pt x="1589663" y="933331"/>
                </a:cubicBezTo>
                <a:cubicBezTo>
                  <a:pt x="1568232" y="928509"/>
                  <a:pt x="1547336" y="925830"/>
                  <a:pt x="1526441" y="933867"/>
                </a:cubicBezTo>
                <a:cubicBezTo>
                  <a:pt x="1516261" y="937617"/>
                  <a:pt x="1506617" y="937617"/>
                  <a:pt x="1499652" y="928509"/>
                </a:cubicBezTo>
                <a:cubicBezTo>
                  <a:pt x="1491615" y="918329"/>
                  <a:pt x="1495365" y="908149"/>
                  <a:pt x="1503402" y="899577"/>
                </a:cubicBezTo>
                <a:cubicBezTo>
                  <a:pt x="1522155" y="878681"/>
                  <a:pt x="1522690" y="855107"/>
                  <a:pt x="1515725" y="829389"/>
                </a:cubicBezTo>
                <a:cubicBezTo>
                  <a:pt x="1495365" y="752237"/>
                  <a:pt x="1450896" y="689015"/>
                  <a:pt x="1405354" y="625793"/>
                </a:cubicBezTo>
                <a:cubicBezTo>
                  <a:pt x="1381244" y="592574"/>
                  <a:pt x="1353383" y="562035"/>
                  <a:pt x="1319093" y="538996"/>
                </a:cubicBezTo>
                <a:cubicBezTo>
                  <a:pt x="1297662" y="524530"/>
                  <a:pt x="1275159" y="515957"/>
                  <a:pt x="1248370" y="519708"/>
                </a:cubicBezTo>
                <a:cubicBezTo>
                  <a:pt x="1236047" y="521315"/>
                  <a:pt x="1221581" y="523458"/>
                  <a:pt x="1215688" y="508456"/>
                </a:cubicBezTo>
                <a:cubicBezTo>
                  <a:pt x="1209258" y="491847"/>
                  <a:pt x="1223189" y="484882"/>
                  <a:pt x="1234440" y="477381"/>
                </a:cubicBezTo>
                <a:cubicBezTo>
                  <a:pt x="1286947" y="444698"/>
                  <a:pt x="1344811" y="423267"/>
                  <a:pt x="1400532" y="397550"/>
                </a:cubicBezTo>
                <a:cubicBezTo>
                  <a:pt x="1496973" y="352544"/>
                  <a:pt x="1592878" y="307003"/>
                  <a:pt x="1692533" y="271105"/>
                </a:cubicBezTo>
                <a:cubicBezTo>
                  <a:pt x="1791652" y="235208"/>
                  <a:pt x="1891844" y="204133"/>
                  <a:pt x="1995249" y="181630"/>
                </a:cubicBezTo>
                <a:cubicBezTo>
                  <a:pt x="2080438" y="163413"/>
                  <a:pt x="2163485" y="133410"/>
                  <a:pt x="2249745" y="119479"/>
                </a:cubicBezTo>
                <a:cubicBezTo>
                  <a:pt x="2315647" y="108764"/>
                  <a:pt x="2379405" y="87868"/>
                  <a:pt x="2446913" y="81439"/>
                </a:cubicBezTo>
                <a:cubicBezTo>
                  <a:pt x="2516565" y="75009"/>
                  <a:pt x="2585680" y="79831"/>
                  <a:pt x="2655332" y="85725"/>
                </a:cubicBezTo>
                <a:cubicBezTo>
                  <a:pt x="2772668" y="95369"/>
                  <a:pt x="2885182" y="127516"/>
                  <a:pt x="2995017" y="168771"/>
                </a:cubicBezTo>
                <a:cubicBezTo>
                  <a:pt x="3020199" y="178415"/>
                  <a:pt x="3028236" y="174665"/>
                  <a:pt x="3038951" y="150019"/>
                </a:cubicBezTo>
                <a:cubicBezTo>
                  <a:pt x="3053953" y="114657"/>
                  <a:pt x="3065204" y="77688"/>
                  <a:pt x="3078063" y="41791"/>
                </a:cubicBezTo>
                <a:cubicBezTo>
                  <a:pt x="3085028" y="21967"/>
                  <a:pt x="3093601" y="6429"/>
                  <a:pt x="3115032" y="0"/>
                </a:cubicBezTo>
                <a:cubicBezTo>
                  <a:pt x="3120390" y="0"/>
                  <a:pt x="3125748" y="0"/>
                  <a:pt x="3131106" y="0"/>
                </a:cubicBezTo>
                <a:cubicBezTo>
                  <a:pt x="3146108" y="8573"/>
                  <a:pt x="3147715" y="20895"/>
                  <a:pt x="3143964" y="36433"/>
                </a:cubicBezTo>
                <a:cubicBezTo>
                  <a:pt x="3131641" y="84653"/>
                  <a:pt x="3117175" y="132874"/>
                  <a:pt x="3100566" y="180022"/>
                </a:cubicBezTo>
                <a:cubicBezTo>
                  <a:pt x="3093065" y="201454"/>
                  <a:pt x="3100030" y="213241"/>
                  <a:pt x="3119854" y="222349"/>
                </a:cubicBezTo>
                <a:cubicBezTo>
                  <a:pt x="3262908" y="289322"/>
                  <a:pt x="3400604" y="366474"/>
                  <a:pt x="3534013" y="451664"/>
                </a:cubicBezTo>
                <a:cubicBezTo>
                  <a:pt x="3579554" y="481132"/>
                  <a:pt x="3630990" y="500955"/>
                  <a:pt x="3673316" y="536317"/>
                </a:cubicBezTo>
                <a:cubicBezTo>
                  <a:pt x="3769221" y="617756"/>
                  <a:pt x="3850660" y="711518"/>
                  <a:pt x="3917632" y="818138"/>
                </a:cubicBezTo>
                <a:cubicBezTo>
                  <a:pt x="4000143" y="948869"/>
                  <a:pt x="4064972" y="1089243"/>
                  <a:pt x="4136767" y="1225868"/>
                </a:cubicBezTo>
                <a:cubicBezTo>
                  <a:pt x="4149626" y="1249978"/>
                  <a:pt x="4165163" y="1275159"/>
                  <a:pt x="4140517" y="1301949"/>
                </a:cubicBezTo>
                <a:cubicBezTo>
                  <a:pt x="4134624" y="1308914"/>
                  <a:pt x="4137838" y="1319093"/>
                  <a:pt x="4139446" y="1328202"/>
                </a:cubicBezTo>
                <a:cubicBezTo>
                  <a:pt x="4149626" y="1397853"/>
                  <a:pt x="4168378" y="1465898"/>
                  <a:pt x="4189274" y="1533406"/>
                </a:cubicBezTo>
                <a:cubicBezTo>
                  <a:pt x="4202668" y="1577340"/>
                  <a:pt x="4217670" y="1621274"/>
                  <a:pt x="4225171" y="1666816"/>
                </a:cubicBezTo>
                <a:cubicBezTo>
                  <a:pt x="4221956" y="1674316"/>
                  <a:pt x="4221956" y="1679674"/>
                  <a:pt x="4221956" y="1685032"/>
                </a:cubicBezTo>
                <a:close/>
              </a:path>
            </a:pathLst>
          </a:custGeom>
          <a:solidFill>
            <a:schemeClr val="accent3"/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0663AB7E-04DC-4304-B654-50713CD5CAAF}"/>
              </a:ext>
            </a:extLst>
          </p:cNvPr>
          <p:cNvSpPr/>
          <p:nvPr/>
        </p:nvSpPr>
        <p:spPr>
          <a:xfrm>
            <a:off x="8066622" y="6098247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CD76D24C-DC9D-4D62-89A3-174A5E7FA078}"/>
              </a:ext>
            </a:extLst>
          </p:cNvPr>
          <p:cNvGrpSpPr/>
          <p:nvPr/>
        </p:nvGrpSpPr>
        <p:grpSpPr>
          <a:xfrm>
            <a:off x="7477680" y="1473096"/>
            <a:ext cx="3041636" cy="4780454"/>
            <a:chOff x="9508727" y="2147107"/>
            <a:chExt cx="2683273" cy="4217224"/>
          </a:xfrm>
        </p:grpSpPr>
        <p:sp>
          <p:nvSpPr>
            <p:cNvPr id="6" name="Freeform: Shape 6">
              <a:extLst>
                <a:ext uri="{FF2B5EF4-FFF2-40B4-BE49-F238E27FC236}">
                  <a16:creationId xmlns:a16="http://schemas.microsoft.com/office/drawing/2014/main" id="{F82F97FB-599C-414F-B2FB-63E73980C5B4}"/>
                </a:ext>
              </a:extLst>
            </p:cNvPr>
            <p:cNvSpPr/>
            <p:nvPr/>
          </p:nvSpPr>
          <p:spPr>
            <a:xfrm>
              <a:off x="11381596" y="5780548"/>
              <a:ext cx="810404" cy="583783"/>
            </a:xfrm>
            <a:custGeom>
              <a:avLst/>
              <a:gdLst>
                <a:gd name="connsiteX0" fmla="*/ 267669 w 810404"/>
                <a:gd name="connsiteY0" fmla="*/ 0 h 583783"/>
                <a:gd name="connsiteX1" fmla="*/ 769357 w 810404"/>
                <a:gd name="connsiteY1" fmla="*/ 0 h 583783"/>
                <a:gd name="connsiteX2" fmla="*/ 805844 w 810404"/>
                <a:gd name="connsiteY2" fmla="*/ 0 h 583783"/>
                <a:gd name="connsiteX3" fmla="*/ 810404 w 810404"/>
                <a:gd name="connsiteY3" fmla="*/ 0 h 583783"/>
                <a:gd name="connsiteX4" fmla="*/ 810404 w 810404"/>
                <a:gd name="connsiteY4" fmla="*/ 583783 h 583783"/>
                <a:gd name="connsiteX5" fmla="*/ 805844 w 810404"/>
                <a:gd name="connsiteY5" fmla="*/ 583783 h 583783"/>
                <a:gd name="connsiteX6" fmla="*/ 769357 w 810404"/>
                <a:gd name="connsiteY6" fmla="*/ 583783 h 583783"/>
                <a:gd name="connsiteX7" fmla="*/ 170371 w 810404"/>
                <a:gd name="connsiteY7" fmla="*/ 583783 h 583783"/>
                <a:gd name="connsiteX8" fmla="*/ 152128 w 810404"/>
                <a:gd name="connsiteY8" fmla="*/ 367906 h 583783"/>
                <a:gd name="connsiteX9" fmla="*/ 267669 w 810404"/>
                <a:gd name="connsiteY9" fmla="*/ 0 h 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0404" h="583783">
                  <a:moveTo>
                    <a:pt x="267669" y="0"/>
                  </a:moveTo>
                  <a:lnTo>
                    <a:pt x="769357" y="0"/>
                  </a:lnTo>
                  <a:lnTo>
                    <a:pt x="805844" y="0"/>
                  </a:lnTo>
                  <a:lnTo>
                    <a:pt x="810404" y="0"/>
                  </a:lnTo>
                  <a:lnTo>
                    <a:pt x="810404" y="583783"/>
                  </a:lnTo>
                  <a:lnTo>
                    <a:pt x="805844" y="583783"/>
                  </a:lnTo>
                  <a:cubicBezTo>
                    <a:pt x="805844" y="583783"/>
                    <a:pt x="793682" y="583783"/>
                    <a:pt x="769357" y="583783"/>
                  </a:cubicBezTo>
                  <a:cubicBezTo>
                    <a:pt x="675101" y="583783"/>
                    <a:pt x="413614" y="583783"/>
                    <a:pt x="170371" y="583783"/>
                  </a:cubicBezTo>
                  <a:cubicBezTo>
                    <a:pt x="-133682" y="583783"/>
                    <a:pt x="39629" y="483446"/>
                    <a:pt x="152128" y="367906"/>
                  </a:cubicBezTo>
                  <a:cubicBezTo>
                    <a:pt x="264629" y="249324"/>
                    <a:pt x="267669" y="0"/>
                    <a:pt x="267669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:a16="http://schemas.microsoft.com/office/drawing/2014/main" id="{1AC00A20-F7E6-44FA-BC42-11C48A0388AA}"/>
                </a:ext>
              </a:extLst>
            </p:cNvPr>
            <p:cNvSpPr/>
            <p:nvPr/>
          </p:nvSpPr>
          <p:spPr>
            <a:xfrm>
              <a:off x="9508727" y="2147107"/>
              <a:ext cx="2683273" cy="3642562"/>
            </a:xfrm>
            <a:custGeom>
              <a:avLst/>
              <a:gdLst>
                <a:gd name="connsiteX0" fmla="*/ 170270 w 2683273"/>
                <a:gd name="connsiteY0" fmla="*/ 0 h 3642562"/>
                <a:gd name="connsiteX1" fmla="*/ 2645266 w 2683273"/>
                <a:gd name="connsiteY1" fmla="*/ 0 h 3642562"/>
                <a:gd name="connsiteX2" fmla="*/ 2683273 w 2683273"/>
                <a:gd name="connsiteY2" fmla="*/ 0 h 3642562"/>
                <a:gd name="connsiteX3" fmla="*/ 2683273 w 2683273"/>
                <a:gd name="connsiteY3" fmla="*/ 3642562 h 3642562"/>
                <a:gd name="connsiteX4" fmla="*/ 155068 w 2683273"/>
                <a:gd name="connsiteY4" fmla="*/ 3642562 h 3642562"/>
                <a:gd name="connsiteX5" fmla="*/ 0 w 2683273"/>
                <a:gd name="connsiteY5" fmla="*/ 3469251 h 3642562"/>
                <a:gd name="connsiteX6" fmla="*/ 0 w 2683273"/>
                <a:gd name="connsiteY6" fmla="*/ 170270 h 3642562"/>
                <a:gd name="connsiteX7" fmla="*/ 170270 w 2683273"/>
                <a:gd name="connsiteY7" fmla="*/ 0 h 364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3273" h="3642562">
                  <a:moveTo>
                    <a:pt x="170270" y="0"/>
                  </a:moveTo>
                  <a:lnTo>
                    <a:pt x="2645266" y="0"/>
                  </a:lnTo>
                  <a:lnTo>
                    <a:pt x="2683273" y="0"/>
                  </a:lnTo>
                  <a:lnTo>
                    <a:pt x="2683273" y="3642562"/>
                  </a:lnTo>
                  <a:lnTo>
                    <a:pt x="155068" y="3642562"/>
                  </a:lnTo>
                  <a:cubicBezTo>
                    <a:pt x="69933" y="3642562"/>
                    <a:pt x="0" y="3566549"/>
                    <a:pt x="0" y="3469251"/>
                  </a:cubicBezTo>
                  <a:lnTo>
                    <a:pt x="0" y="170270"/>
                  </a:lnTo>
                  <a:cubicBezTo>
                    <a:pt x="0" y="72973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: Shape 8">
              <a:extLst>
                <a:ext uri="{FF2B5EF4-FFF2-40B4-BE49-F238E27FC236}">
                  <a16:creationId xmlns:a16="http://schemas.microsoft.com/office/drawing/2014/main" id="{7959F588-ADD0-4437-BE3F-FA36CF2AD29C}"/>
                </a:ext>
              </a:extLst>
            </p:cNvPr>
            <p:cNvSpPr/>
            <p:nvPr/>
          </p:nvSpPr>
          <p:spPr>
            <a:xfrm>
              <a:off x="9536092" y="2177513"/>
              <a:ext cx="2655908" cy="3195604"/>
            </a:xfrm>
            <a:custGeom>
              <a:avLst/>
              <a:gdLst>
                <a:gd name="connsiteX0" fmla="*/ 170270 w 2655908"/>
                <a:gd name="connsiteY0" fmla="*/ 0 h 3195604"/>
                <a:gd name="connsiteX1" fmla="*/ 2623983 w 2655908"/>
                <a:gd name="connsiteY1" fmla="*/ 0 h 3195604"/>
                <a:gd name="connsiteX2" fmla="*/ 2655908 w 2655908"/>
                <a:gd name="connsiteY2" fmla="*/ 0 h 3195604"/>
                <a:gd name="connsiteX3" fmla="*/ 2655908 w 2655908"/>
                <a:gd name="connsiteY3" fmla="*/ 3195604 h 3195604"/>
                <a:gd name="connsiteX4" fmla="*/ 0 w 2655908"/>
                <a:gd name="connsiteY4" fmla="*/ 3195604 h 3195604"/>
                <a:gd name="connsiteX5" fmla="*/ 0 w 2655908"/>
                <a:gd name="connsiteY5" fmla="*/ 148987 h 3195604"/>
                <a:gd name="connsiteX6" fmla="*/ 170270 w 2655908"/>
                <a:gd name="connsiteY6" fmla="*/ 0 h 319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5908" h="3195604">
                  <a:moveTo>
                    <a:pt x="170270" y="0"/>
                  </a:moveTo>
                  <a:lnTo>
                    <a:pt x="2623983" y="0"/>
                  </a:lnTo>
                  <a:lnTo>
                    <a:pt x="2655908" y="0"/>
                  </a:lnTo>
                  <a:lnTo>
                    <a:pt x="2655908" y="3195604"/>
                  </a:lnTo>
                  <a:lnTo>
                    <a:pt x="0" y="3195604"/>
                  </a:lnTo>
                  <a:lnTo>
                    <a:pt x="0" y="148987"/>
                  </a:lnTo>
                  <a:cubicBezTo>
                    <a:pt x="0" y="60811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: Shape 9">
              <a:extLst>
                <a:ext uri="{FF2B5EF4-FFF2-40B4-BE49-F238E27FC236}">
                  <a16:creationId xmlns:a16="http://schemas.microsoft.com/office/drawing/2014/main" id="{19EF4DF0-F62C-4AB5-A68F-450C3971430E}"/>
                </a:ext>
              </a:extLst>
            </p:cNvPr>
            <p:cNvSpPr/>
            <p:nvPr/>
          </p:nvSpPr>
          <p:spPr>
            <a:xfrm>
              <a:off x="11384738" y="6312642"/>
              <a:ext cx="807262" cy="48649"/>
            </a:xfrm>
            <a:custGeom>
              <a:avLst/>
              <a:gdLst>
                <a:gd name="connsiteX0" fmla="*/ 0 w 807262"/>
                <a:gd name="connsiteY0" fmla="*/ 0 h 48649"/>
                <a:gd name="connsiteX1" fmla="*/ 807262 w 807262"/>
                <a:gd name="connsiteY1" fmla="*/ 0 h 48649"/>
                <a:gd name="connsiteX2" fmla="*/ 807262 w 807262"/>
                <a:gd name="connsiteY2" fmla="*/ 48649 h 48649"/>
                <a:gd name="connsiteX3" fmla="*/ 799662 w 807262"/>
                <a:gd name="connsiteY3" fmla="*/ 48649 h 48649"/>
                <a:gd name="connsiteX4" fmla="*/ 772297 w 807262"/>
                <a:gd name="connsiteY4" fmla="*/ 48649 h 48649"/>
                <a:gd name="connsiteX5" fmla="*/ 173311 w 807262"/>
                <a:gd name="connsiteY5" fmla="*/ 48649 h 48649"/>
                <a:gd name="connsiteX6" fmla="*/ 0 w 807262"/>
                <a:gd name="connsiteY6" fmla="*/ 6081 h 48649"/>
                <a:gd name="connsiteX7" fmla="*/ 0 w 807262"/>
                <a:gd name="connsiteY7" fmla="*/ 3041 h 4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262" h="48649">
                  <a:moveTo>
                    <a:pt x="0" y="0"/>
                  </a:moveTo>
                  <a:lnTo>
                    <a:pt x="807262" y="0"/>
                  </a:lnTo>
                  <a:lnTo>
                    <a:pt x="807262" y="48649"/>
                  </a:lnTo>
                  <a:lnTo>
                    <a:pt x="799662" y="48649"/>
                  </a:lnTo>
                  <a:cubicBezTo>
                    <a:pt x="793581" y="48649"/>
                    <a:pt x="784459" y="48649"/>
                    <a:pt x="772297" y="48649"/>
                  </a:cubicBezTo>
                  <a:cubicBezTo>
                    <a:pt x="678039" y="48649"/>
                    <a:pt x="416553" y="48649"/>
                    <a:pt x="173311" y="48649"/>
                  </a:cubicBezTo>
                  <a:cubicBezTo>
                    <a:pt x="48648" y="48649"/>
                    <a:pt x="0" y="36487"/>
                    <a:pt x="0" y="6081"/>
                  </a:cubicBezTo>
                  <a:cubicBezTo>
                    <a:pt x="0" y="6081"/>
                    <a:pt x="0" y="6081"/>
                    <a:pt x="0" y="304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: Shape 10">
              <a:extLst>
                <a:ext uri="{FF2B5EF4-FFF2-40B4-BE49-F238E27FC236}">
                  <a16:creationId xmlns:a16="http://schemas.microsoft.com/office/drawing/2014/main" id="{15944567-056F-45C5-BCD9-B8C45F887439}"/>
                </a:ext>
              </a:extLst>
            </p:cNvPr>
            <p:cNvSpPr/>
            <p:nvPr/>
          </p:nvSpPr>
          <p:spPr>
            <a:xfrm>
              <a:off x="9536092" y="5379197"/>
              <a:ext cx="2655908" cy="395270"/>
            </a:xfrm>
            <a:custGeom>
              <a:avLst/>
              <a:gdLst>
                <a:gd name="connsiteX0" fmla="*/ 0 w 2655908"/>
                <a:gd name="connsiteY0" fmla="*/ 0 h 395270"/>
                <a:gd name="connsiteX1" fmla="*/ 2655908 w 2655908"/>
                <a:gd name="connsiteY1" fmla="*/ 0 h 395270"/>
                <a:gd name="connsiteX2" fmla="*/ 2655908 w 2655908"/>
                <a:gd name="connsiteY2" fmla="*/ 395270 h 395270"/>
                <a:gd name="connsiteX3" fmla="*/ 2623983 w 2655908"/>
                <a:gd name="connsiteY3" fmla="*/ 395270 h 395270"/>
                <a:gd name="connsiteX4" fmla="*/ 170270 w 2655908"/>
                <a:gd name="connsiteY4" fmla="*/ 395270 h 395270"/>
                <a:gd name="connsiteX5" fmla="*/ 0 w 2655908"/>
                <a:gd name="connsiteY5" fmla="*/ 246284 h 39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908" h="395270">
                  <a:moveTo>
                    <a:pt x="0" y="0"/>
                  </a:moveTo>
                  <a:lnTo>
                    <a:pt x="2655908" y="0"/>
                  </a:lnTo>
                  <a:lnTo>
                    <a:pt x="2655908" y="395270"/>
                  </a:lnTo>
                  <a:lnTo>
                    <a:pt x="2623983" y="395270"/>
                  </a:lnTo>
                  <a:lnTo>
                    <a:pt x="170270" y="395270"/>
                  </a:lnTo>
                  <a:cubicBezTo>
                    <a:pt x="82095" y="395270"/>
                    <a:pt x="0" y="322297"/>
                    <a:pt x="0" y="24628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72E00F1A-2805-406D-9869-A6958EFFFBDA}"/>
                </a:ext>
              </a:extLst>
            </p:cNvPr>
            <p:cNvSpPr/>
            <p:nvPr/>
          </p:nvSpPr>
          <p:spPr>
            <a:xfrm>
              <a:off x="9711093" y="2388830"/>
              <a:ext cx="2480907" cy="2797293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DD431721-BADD-4423-8FE7-2BEC7660C051}"/>
                </a:ext>
              </a:extLst>
            </p:cNvPr>
            <p:cNvSpPr/>
            <p:nvPr/>
          </p:nvSpPr>
          <p:spPr>
            <a:xfrm>
              <a:off x="10791316" y="2439610"/>
              <a:ext cx="1400684" cy="2776919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3" name="Group 4">
            <a:extLst>
              <a:ext uri="{FF2B5EF4-FFF2-40B4-BE49-F238E27FC236}">
                <a16:creationId xmlns:a16="http://schemas.microsoft.com/office/drawing/2014/main" id="{A9100BFB-2569-4C18-8C70-A2E5CFB09917}"/>
              </a:ext>
            </a:extLst>
          </p:cNvPr>
          <p:cNvGrpSpPr/>
          <p:nvPr/>
        </p:nvGrpSpPr>
        <p:grpSpPr>
          <a:xfrm>
            <a:off x="4155417" y="1797094"/>
            <a:ext cx="2288752" cy="3953298"/>
            <a:chOff x="3789598" y="1731312"/>
            <a:chExt cx="1559139" cy="2693058"/>
          </a:xfrm>
        </p:grpSpPr>
        <p:sp>
          <p:nvSpPr>
            <p:cNvPr id="14" name="Rounded Rectangle 27">
              <a:extLst>
                <a:ext uri="{FF2B5EF4-FFF2-40B4-BE49-F238E27FC236}">
                  <a16:creationId xmlns:a16="http://schemas.microsoft.com/office/drawing/2014/main" id="{0466D68A-EF2B-4251-A133-09381047576C}"/>
                </a:ext>
              </a:extLst>
            </p:cNvPr>
            <p:cNvSpPr/>
            <p:nvPr userDrawn="1"/>
          </p:nvSpPr>
          <p:spPr>
            <a:xfrm>
              <a:off x="3789598" y="1731312"/>
              <a:ext cx="1559139" cy="2693058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36293062-1C99-4278-A8F8-69EABD2D6DFA}"/>
                </a:ext>
              </a:extLst>
            </p:cNvPr>
            <p:cNvSpPr/>
            <p:nvPr userDrawn="1"/>
          </p:nvSpPr>
          <p:spPr>
            <a:xfrm>
              <a:off x="4475963" y="1858631"/>
              <a:ext cx="186408" cy="36001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6" name="Group 7">
              <a:extLst>
                <a:ext uri="{FF2B5EF4-FFF2-40B4-BE49-F238E27FC236}">
                  <a16:creationId xmlns:a16="http://schemas.microsoft.com/office/drawing/2014/main" id="{50F57023-B00A-4C3B-934F-2439447B4FA4}"/>
                </a:ext>
              </a:extLst>
            </p:cNvPr>
            <p:cNvGrpSpPr/>
            <p:nvPr userDrawn="1"/>
          </p:nvGrpSpPr>
          <p:grpSpPr>
            <a:xfrm>
              <a:off x="4493644" y="4176986"/>
              <a:ext cx="151047" cy="166152"/>
              <a:chOff x="2453209" y="5151638"/>
              <a:chExt cx="191820" cy="211002"/>
            </a:xfrm>
          </p:grpSpPr>
          <p:sp>
            <p:nvSpPr>
              <p:cNvPr id="18" name="Oval 9">
                <a:extLst>
                  <a:ext uri="{FF2B5EF4-FFF2-40B4-BE49-F238E27FC236}">
                    <a16:creationId xmlns:a16="http://schemas.microsoft.com/office/drawing/2014/main" id="{2F2FC570-2B64-45EF-BF97-4E869601A2F5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Rounded Rectangle 31">
                <a:extLst>
                  <a:ext uri="{FF2B5EF4-FFF2-40B4-BE49-F238E27FC236}">
                    <a16:creationId xmlns:a16="http://schemas.microsoft.com/office/drawing/2014/main" id="{38E65206-AA1F-4C31-828B-5E791DF0ED26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EF9C16FE-07C6-480D-AD0A-AE4C03CA0AAA}"/>
                </a:ext>
              </a:extLst>
            </p:cNvPr>
            <p:cNvSpPr/>
            <p:nvPr/>
          </p:nvSpPr>
          <p:spPr>
            <a:xfrm>
              <a:off x="3888524" y="1953447"/>
              <a:ext cx="1370057" cy="21625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E1646-7DE4-4BE0-8D56-65C977252848}"/>
              </a:ext>
            </a:extLst>
          </p:cNvPr>
          <p:cNvSpPr txBox="1">
            <a:spLocks/>
          </p:cNvSpPr>
          <p:nvPr/>
        </p:nvSpPr>
        <p:spPr>
          <a:xfrm>
            <a:off x="2395185" y="1924048"/>
            <a:ext cx="1776765" cy="288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cs typeface="Arial" pitchFamily="34" charset="0"/>
              </a:rPr>
              <a:t>Name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89750-C53F-4C26-A21D-4B69C47D37FF}"/>
              </a:ext>
            </a:extLst>
          </p:cNvPr>
          <p:cNvSpPr txBox="1">
            <a:spLocks/>
          </p:cNvSpPr>
          <p:nvPr/>
        </p:nvSpPr>
        <p:spPr>
          <a:xfrm>
            <a:off x="2395185" y="2240351"/>
            <a:ext cx="1776765" cy="288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113FB4-22A8-46B4-90D9-0DD6D2529822}"/>
              </a:ext>
            </a:extLst>
          </p:cNvPr>
          <p:cNvSpPr txBox="1">
            <a:spLocks/>
          </p:cNvSpPr>
          <p:nvPr/>
        </p:nvSpPr>
        <p:spPr>
          <a:xfrm>
            <a:off x="2395185" y="2506859"/>
            <a:ext cx="1776765" cy="83424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 </a:t>
            </a:r>
            <a:endParaRPr lang="ko-KR" altLang="en-US" dirty="0">
              <a:cs typeface="Arial" pitchFamily="34" charset="0"/>
            </a:endParaRPr>
          </a:p>
        </p:txBody>
      </p:sp>
      <p:grpSp>
        <p:nvGrpSpPr>
          <p:cNvPr id="6" name="Group 23">
            <a:extLst>
              <a:ext uri="{FF2B5EF4-FFF2-40B4-BE49-F238E27FC236}">
                <a16:creationId xmlns:a16="http://schemas.microsoft.com/office/drawing/2014/main" id="{A4BA5011-D66D-43FE-ACB5-32B76F17B053}"/>
              </a:ext>
            </a:extLst>
          </p:cNvPr>
          <p:cNvGrpSpPr/>
          <p:nvPr/>
        </p:nvGrpSpPr>
        <p:grpSpPr>
          <a:xfrm>
            <a:off x="2746417" y="3352942"/>
            <a:ext cx="1074300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" name="Rounded Rectangle 3">
              <a:extLst>
                <a:ext uri="{FF2B5EF4-FFF2-40B4-BE49-F238E27FC236}">
                  <a16:creationId xmlns:a16="http://schemas.microsoft.com/office/drawing/2014/main" id="{949C78CD-F19D-4DB5-BCBA-15451CF16314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39">
              <a:extLst>
                <a:ext uri="{FF2B5EF4-FFF2-40B4-BE49-F238E27FC236}">
                  <a16:creationId xmlns:a16="http://schemas.microsoft.com/office/drawing/2014/main" id="{FB359ECB-8EC6-4DB8-BFBB-92E177996306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Rounded Rectangle 2">
              <a:extLst>
                <a:ext uri="{FF2B5EF4-FFF2-40B4-BE49-F238E27FC236}">
                  <a16:creationId xmlns:a16="http://schemas.microsoft.com/office/drawing/2014/main" id="{E781F543-A06F-4E25-AC65-8572253AF3F7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58A770C-0118-48C6-98EC-6722E94A07F7}"/>
              </a:ext>
            </a:extLst>
          </p:cNvPr>
          <p:cNvSpPr txBox="1">
            <a:spLocks/>
          </p:cNvSpPr>
          <p:nvPr/>
        </p:nvSpPr>
        <p:spPr>
          <a:xfrm>
            <a:off x="6048375" y="1924048"/>
            <a:ext cx="1776765" cy="288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cs typeface="Arial" pitchFamily="34" charset="0"/>
              </a:rPr>
              <a:t>Name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BB360F2-7E63-41DA-8765-B53921C1762C}"/>
              </a:ext>
            </a:extLst>
          </p:cNvPr>
          <p:cNvSpPr txBox="1">
            <a:spLocks/>
          </p:cNvSpPr>
          <p:nvPr/>
        </p:nvSpPr>
        <p:spPr>
          <a:xfrm>
            <a:off x="6048375" y="2240351"/>
            <a:ext cx="1776765" cy="288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accent2"/>
                </a:solidFill>
              </a:rPr>
              <a:t>Contents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8A6D6A4-E32A-43FD-AA21-1079E8C14426}"/>
              </a:ext>
            </a:extLst>
          </p:cNvPr>
          <p:cNvSpPr txBox="1">
            <a:spLocks/>
          </p:cNvSpPr>
          <p:nvPr/>
        </p:nvSpPr>
        <p:spPr>
          <a:xfrm>
            <a:off x="6048375" y="2506859"/>
            <a:ext cx="1776765" cy="83424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 </a:t>
            </a:r>
            <a:endParaRPr lang="ko-KR" altLang="en-US" dirty="0">
              <a:cs typeface="Arial" pitchFamily="34" charset="0"/>
            </a:endParaRPr>
          </a:p>
        </p:txBody>
      </p:sp>
      <p:grpSp>
        <p:nvGrpSpPr>
          <p:cNvPr id="13" name="Group 23">
            <a:extLst>
              <a:ext uri="{FF2B5EF4-FFF2-40B4-BE49-F238E27FC236}">
                <a16:creationId xmlns:a16="http://schemas.microsoft.com/office/drawing/2014/main" id="{AAF6B113-7E28-4D91-8560-019AF7167776}"/>
              </a:ext>
            </a:extLst>
          </p:cNvPr>
          <p:cNvGrpSpPr/>
          <p:nvPr/>
        </p:nvGrpSpPr>
        <p:grpSpPr>
          <a:xfrm>
            <a:off x="6399607" y="3352942"/>
            <a:ext cx="1074300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" name="Rounded Rectangle 3">
              <a:extLst>
                <a:ext uri="{FF2B5EF4-FFF2-40B4-BE49-F238E27FC236}">
                  <a16:creationId xmlns:a16="http://schemas.microsoft.com/office/drawing/2014/main" id="{6E6E00DE-D49F-4DB7-AF2B-05541712D402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39">
              <a:extLst>
                <a:ext uri="{FF2B5EF4-FFF2-40B4-BE49-F238E27FC236}">
                  <a16:creationId xmlns:a16="http://schemas.microsoft.com/office/drawing/2014/main" id="{6944B19A-A78F-4A81-8622-BB1268EF855B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Rounded Rectangle 2">
              <a:extLst>
                <a:ext uri="{FF2B5EF4-FFF2-40B4-BE49-F238E27FC236}">
                  <a16:creationId xmlns:a16="http://schemas.microsoft.com/office/drawing/2014/main" id="{B5B4C86A-F492-4EF1-930D-F56DD924FF8D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8F030705-A949-4571-BAA4-93CBCD882329}"/>
              </a:ext>
            </a:extLst>
          </p:cNvPr>
          <p:cNvSpPr txBox="1">
            <a:spLocks/>
          </p:cNvSpPr>
          <p:nvPr/>
        </p:nvSpPr>
        <p:spPr>
          <a:xfrm>
            <a:off x="9701565" y="1924048"/>
            <a:ext cx="1776765" cy="288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cs typeface="Arial" pitchFamily="34" charset="0"/>
              </a:rPr>
              <a:t>Name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AF6E828-63C7-469F-9E62-BB3F579C3EFC}"/>
              </a:ext>
            </a:extLst>
          </p:cNvPr>
          <p:cNvSpPr txBox="1">
            <a:spLocks/>
          </p:cNvSpPr>
          <p:nvPr/>
        </p:nvSpPr>
        <p:spPr>
          <a:xfrm>
            <a:off x="9701565" y="2240351"/>
            <a:ext cx="1776765" cy="288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accent3"/>
                </a:solidFill>
              </a:rPr>
              <a:t>Contents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A5A933F-94D2-4FDA-A1D0-FEE7116329AA}"/>
              </a:ext>
            </a:extLst>
          </p:cNvPr>
          <p:cNvSpPr txBox="1">
            <a:spLocks/>
          </p:cNvSpPr>
          <p:nvPr/>
        </p:nvSpPr>
        <p:spPr>
          <a:xfrm>
            <a:off x="9701565" y="2506859"/>
            <a:ext cx="1776765" cy="83424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 </a:t>
            </a:r>
            <a:endParaRPr lang="ko-KR" altLang="en-US" dirty="0">
              <a:cs typeface="Arial" pitchFamily="34" charset="0"/>
            </a:endParaRPr>
          </a:p>
        </p:txBody>
      </p:sp>
      <p:grpSp>
        <p:nvGrpSpPr>
          <p:cNvPr id="20" name="Group 23">
            <a:extLst>
              <a:ext uri="{FF2B5EF4-FFF2-40B4-BE49-F238E27FC236}">
                <a16:creationId xmlns:a16="http://schemas.microsoft.com/office/drawing/2014/main" id="{6A3C2257-7863-489B-9A11-E4998A3A8A0E}"/>
              </a:ext>
            </a:extLst>
          </p:cNvPr>
          <p:cNvGrpSpPr/>
          <p:nvPr/>
        </p:nvGrpSpPr>
        <p:grpSpPr>
          <a:xfrm>
            <a:off x="10052797" y="3352942"/>
            <a:ext cx="1074300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1" name="Rounded Rectangle 3">
              <a:extLst>
                <a:ext uri="{FF2B5EF4-FFF2-40B4-BE49-F238E27FC236}">
                  <a16:creationId xmlns:a16="http://schemas.microsoft.com/office/drawing/2014/main" id="{77B517A6-AD81-481F-898E-FA6FF51DC570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39">
              <a:extLst>
                <a:ext uri="{FF2B5EF4-FFF2-40B4-BE49-F238E27FC236}">
                  <a16:creationId xmlns:a16="http://schemas.microsoft.com/office/drawing/2014/main" id="{4E5C304C-75FF-45B1-B9D3-3A0C383763B0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ounded Rectangle 2">
              <a:extLst>
                <a:ext uri="{FF2B5EF4-FFF2-40B4-BE49-F238E27FC236}">
                  <a16:creationId xmlns:a16="http://schemas.microsoft.com/office/drawing/2014/main" id="{9144A3B4-B07F-46EE-9AB9-4759C60CCF55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DFCAE12B-ECBD-40DC-A8D9-A017E0DA4000}"/>
              </a:ext>
            </a:extLst>
          </p:cNvPr>
          <p:cNvSpPr txBox="1">
            <a:spLocks/>
          </p:cNvSpPr>
          <p:nvPr/>
        </p:nvSpPr>
        <p:spPr>
          <a:xfrm>
            <a:off x="2395185" y="4267006"/>
            <a:ext cx="1776765" cy="288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cs typeface="Arial" pitchFamily="34" charset="0"/>
              </a:rPr>
              <a:t>Name Here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ED7B8C7B-163A-4E95-B6C5-296261F2391F}"/>
              </a:ext>
            </a:extLst>
          </p:cNvPr>
          <p:cNvSpPr txBox="1">
            <a:spLocks/>
          </p:cNvSpPr>
          <p:nvPr/>
        </p:nvSpPr>
        <p:spPr>
          <a:xfrm>
            <a:off x="2395185" y="4583309"/>
            <a:ext cx="1776765" cy="288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accent4"/>
                </a:solidFill>
              </a:rPr>
              <a:t>Contents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0D556934-3FF9-459E-92F1-C6EDD0FE13C3}"/>
              </a:ext>
            </a:extLst>
          </p:cNvPr>
          <p:cNvSpPr txBox="1">
            <a:spLocks/>
          </p:cNvSpPr>
          <p:nvPr/>
        </p:nvSpPr>
        <p:spPr>
          <a:xfrm>
            <a:off x="2395185" y="4849817"/>
            <a:ext cx="1776765" cy="83424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 </a:t>
            </a:r>
            <a:endParaRPr lang="ko-KR" altLang="en-US" dirty="0">
              <a:cs typeface="Arial" pitchFamily="34" charset="0"/>
            </a:endParaRPr>
          </a:p>
        </p:txBody>
      </p:sp>
      <p:grpSp>
        <p:nvGrpSpPr>
          <p:cNvPr id="27" name="Group 23">
            <a:extLst>
              <a:ext uri="{FF2B5EF4-FFF2-40B4-BE49-F238E27FC236}">
                <a16:creationId xmlns:a16="http://schemas.microsoft.com/office/drawing/2014/main" id="{DC105EC8-9AD3-4A32-A1D6-5CDD162D31FE}"/>
              </a:ext>
            </a:extLst>
          </p:cNvPr>
          <p:cNvGrpSpPr/>
          <p:nvPr/>
        </p:nvGrpSpPr>
        <p:grpSpPr>
          <a:xfrm>
            <a:off x="2746417" y="5695900"/>
            <a:ext cx="1074300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8" name="Rounded Rectangle 3">
              <a:extLst>
                <a:ext uri="{FF2B5EF4-FFF2-40B4-BE49-F238E27FC236}">
                  <a16:creationId xmlns:a16="http://schemas.microsoft.com/office/drawing/2014/main" id="{FCB64A36-8A99-4AEA-A1B6-E2420F66A7CA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39">
              <a:extLst>
                <a:ext uri="{FF2B5EF4-FFF2-40B4-BE49-F238E27FC236}">
                  <a16:creationId xmlns:a16="http://schemas.microsoft.com/office/drawing/2014/main" id="{76F12E0E-C0A5-467C-9916-9896798A90B8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" name="Rounded Rectangle 2">
              <a:extLst>
                <a:ext uri="{FF2B5EF4-FFF2-40B4-BE49-F238E27FC236}">
                  <a16:creationId xmlns:a16="http://schemas.microsoft.com/office/drawing/2014/main" id="{C7C34BF3-4D76-4D14-99C8-9DAAC658D4AC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1759C5D4-DD9C-42A8-825C-B37D0C75979D}"/>
              </a:ext>
            </a:extLst>
          </p:cNvPr>
          <p:cNvSpPr txBox="1">
            <a:spLocks/>
          </p:cNvSpPr>
          <p:nvPr/>
        </p:nvSpPr>
        <p:spPr>
          <a:xfrm>
            <a:off x="6048375" y="4267006"/>
            <a:ext cx="1776765" cy="288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cs typeface="Arial" pitchFamily="34" charset="0"/>
              </a:rPr>
              <a:t>Name Here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EF863563-8981-4E9E-9E02-104ADA27D80A}"/>
              </a:ext>
            </a:extLst>
          </p:cNvPr>
          <p:cNvSpPr txBox="1">
            <a:spLocks/>
          </p:cNvSpPr>
          <p:nvPr/>
        </p:nvSpPr>
        <p:spPr>
          <a:xfrm>
            <a:off x="6048375" y="4583309"/>
            <a:ext cx="1776765" cy="288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Contents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C46326E-08ED-4DAB-BC17-47610FBCC91F}"/>
              </a:ext>
            </a:extLst>
          </p:cNvPr>
          <p:cNvSpPr txBox="1">
            <a:spLocks/>
          </p:cNvSpPr>
          <p:nvPr/>
        </p:nvSpPr>
        <p:spPr>
          <a:xfrm>
            <a:off x="6048375" y="4849817"/>
            <a:ext cx="1776765" cy="83424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 </a:t>
            </a:r>
            <a:endParaRPr lang="ko-KR" altLang="en-US" dirty="0">
              <a:cs typeface="Arial" pitchFamily="34" charset="0"/>
            </a:endParaRPr>
          </a:p>
        </p:txBody>
      </p:sp>
      <p:grpSp>
        <p:nvGrpSpPr>
          <p:cNvPr id="34" name="Group 23">
            <a:extLst>
              <a:ext uri="{FF2B5EF4-FFF2-40B4-BE49-F238E27FC236}">
                <a16:creationId xmlns:a16="http://schemas.microsoft.com/office/drawing/2014/main" id="{1491B6C2-F531-4E0D-85C4-F9AECCD83DA2}"/>
              </a:ext>
            </a:extLst>
          </p:cNvPr>
          <p:cNvGrpSpPr/>
          <p:nvPr/>
        </p:nvGrpSpPr>
        <p:grpSpPr>
          <a:xfrm>
            <a:off x="6399607" y="5695900"/>
            <a:ext cx="1074300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5" name="Rounded Rectangle 3">
              <a:extLst>
                <a:ext uri="{FF2B5EF4-FFF2-40B4-BE49-F238E27FC236}">
                  <a16:creationId xmlns:a16="http://schemas.microsoft.com/office/drawing/2014/main" id="{85510F24-5CB9-4CA4-9857-C69F0475C200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6" name="Rounded Rectangle 39">
              <a:extLst>
                <a:ext uri="{FF2B5EF4-FFF2-40B4-BE49-F238E27FC236}">
                  <a16:creationId xmlns:a16="http://schemas.microsoft.com/office/drawing/2014/main" id="{5E6025C8-C668-42DC-89D7-A77BB72D1DBC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" name="Rounded Rectangle 2">
              <a:extLst>
                <a:ext uri="{FF2B5EF4-FFF2-40B4-BE49-F238E27FC236}">
                  <a16:creationId xmlns:a16="http://schemas.microsoft.com/office/drawing/2014/main" id="{857AB444-D6AF-41C1-9BE4-9D63D2ABF9F0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8DE186AB-EC51-40E8-B9FD-A0F5037BE500}"/>
              </a:ext>
            </a:extLst>
          </p:cNvPr>
          <p:cNvSpPr txBox="1">
            <a:spLocks/>
          </p:cNvSpPr>
          <p:nvPr/>
        </p:nvSpPr>
        <p:spPr>
          <a:xfrm>
            <a:off x="9701565" y="4267006"/>
            <a:ext cx="1776765" cy="288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cs typeface="Arial" pitchFamily="34" charset="0"/>
              </a:rPr>
              <a:t>Name Here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0C663141-9CE8-4A79-9D8E-CFB42E383EC2}"/>
              </a:ext>
            </a:extLst>
          </p:cNvPr>
          <p:cNvSpPr txBox="1">
            <a:spLocks/>
          </p:cNvSpPr>
          <p:nvPr/>
        </p:nvSpPr>
        <p:spPr>
          <a:xfrm>
            <a:off x="9701565" y="4583309"/>
            <a:ext cx="1776765" cy="288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Contents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0E9B6C12-F272-4C0C-B59E-4C09F1448BB3}"/>
              </a:ext>
            </a:extLst>
          </p:cNvPr>
          <p:cNvSpPr txBox="1">
            <a:spLocks/>
          </p:cNvSpPr>
          <p:nvPr/>
        </p:nvSpPr>
        <p:spPr>
          <a:xfrm>
            <a:off x="9701565" y="4849817"/>
            <a:ext cx="1776765" cy="83424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 </a:t>
            </a:r>
            <a:endParaRPr lang="ko-KR" altLang="en-US" dirty="0">
              <a:cs typeface="Arial" pitchFamily="34" charset="0"/>
            </a:endParaRPr>
          </a:p>
        </p:txBody>
      </p:sp>
      <p:grpSp>
        <p:nvGrpSpPr>
          <p:cNvPr id="41" name="Group 23">
            <a:extLst>
              <a:ext uri="{FF2B5EF4-FFF2-40B4-BE49-F238E27FC236}">
                <a16:creationId xmlns:a16="http://schemas.microsoft.com/office/drawing/2014/main" id="{44337670-8FB4-4C95-A3C0-E691691B3F4E}"/>
              </a:ext>
            </a:extLst>
          </p:cNvPr>
          <p:cNvGrpSpPr/>
          <p:nvPr/>
        </p:nvGrpSpPr>
        <p:grpSpPr>
          <a:xfrm>
            <a:off x="10052797" y="5695900"/>
            <a:ext cx="1074300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2" name="Rounded Rectangle 3">
              <a:extLst>
                <a:ext uri="{FF2B5EF4-FFF2-40B4-BE49-F238E27FC236}">
                  <a16:creationId xmlns:a16="http://schemas.microsoft.com/office/drawing/2014/main" id="{69AE760E-A6E0-48F5-808D-501B449E1B4E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3" name="Rounded Rectangle 39">
              <a:extLst>
                <a:ext uri="{FF2B5EF4-FFF2-40B4-BE49-F238E27FC236}">
                  <a16:creationId xmlns:a16="http://schemas.microsoft.com/office/drawing/2014/main" id="{EF5E6482-CC95-42B6-93A6-FD4B26F97F57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4" name="Rounded Rectangle 2">
              <a:extLst>
                <a:ext uri="{FF2B5EF4-FFF2-40B4-BE49-F238E27FC236}">
                  <a16:creationId xmlns:a16="http://schemas.microsoft.com/office/drawing/2014/main" id="{CF666FF0-FE4C-4084-B594-CD72EB7362BB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그림 개체 틀 45">
            <a:extLst>
              <a:ext uri="{FF2B5EF4-FFF2-40B4-BE49-F238E27FC236}">
                <a16:creationId xmlns:a16="http://schemas.microsoft.com/office/drawing/2014/main" id="{68910AF6-6E98-49C3-BCF7-7A77CF69A1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8" name="그림 개체 틀 47">
            <a:extLst>
              <a:ext uri="{FF2B5EF4-FFF2-40B4-BE49-F238E27FC236}">
                <a16:creationId xmlns:a16="http://schemas.microsoft.com/office/drawing/2014/main" id="{668984C0-4492-4CCA-8D6E-3974C055D4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0" name="그림 개체 틀 49">
            <a:extLst>
              <a:ext uri="{FF2B5EF4-FFF2-40B4-BE49-F238E27FC236}">
                <a16:creationId xmlns:a16="http://schemas.microsoft.com/office/drawing/2014/main" id="{3E07BB29-C292-4CB1-9F12-9642A52375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3" name="그림 개체 틀 52">
            <a:extLst>
              <a:ext uri="{FF2B5EF4-FFF2-40B4-BE49-F238E27FC236}">
                <a16:creationId xmlns:a16="http://schemas.microsoft.com/office/drawing/2014/main" id="{D0E05A6A-E751-4CBD-99D1-21957E14E24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7" name="그림 개체 틀 56">
            <a:extLst>
              <a:ext uri="{FF2B5EF4-FFF2-40B4-BE49-F238E27FC236}">
                <a16:creationId xmlns:a16="http://schemas.microsoft.com/office/drawing/2014/main" id="{BF71D7A3-11F1-40BF-8F62-40FF8B173F6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0" name="그림 개체 틀 59">
            <a:extLst>
              <a:ext uri="{FF2B5EF4-FFF2-40B4-BE49-F238E27FC236}">
                <a16:creationId xmlns:a16="http://schemas.microsoft.com/office/drawing/2014/main" id="{1204F711-171F-46FD-BED9-B8CE09C8C7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val 9">
            <a:extLst>
              <a:ext uri="{FF2B5EF4-FFF2-40B4-BE49-F238E27FC236}">
                <a16:creationId xmlns:a16="http://schemas.microsoft.com/office/drawing/2014/main" id="{7A503F1D-E5C7-488D-ACE9-05CC4764F365}"/>
              </a:ext>
            </a:extLst>
          </p:cNvPr>
          <p:cNvSpPr/>
          <p:nvPr/>
        </p:nvSpPr>
        <p:spPr>
          <a:xfrm>
            <a:off x="2439561" y="1285974"/>
            <a:ext cx="3385969" cy="1180169"/>
          </a:xfrm>
          <a:prstGeom prst="ellipse">
            <a:avLst/>
          </a:prstGeom>
          <a:solidFill>
            <a:schemeClr val="accent3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A74EC56D-D29A-4E6D-ABE6-50ADC84A8988}"/>
              </a:ext>
            </a:extLst>
          </p:cNvPr>
          <p:cNvGrpSpPr/>
          <p:nvPr/>
        </p:nvGrpSpPr>
        <p:grpSpPr>
          <a:xfrm rot="20281845">
            <a:off x="3854714" y="2139929"/>
            <a:ext cx="728142" cy="728142"/>
            <a:chOff x="5784686" y="1323855"/>
            <a:chExt cx="1307251" cy="1307251"/>
          </a:xfrm>
        </p:grpSpPr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532A7272-D837-43BF-A481-D8CCA111D361}"/>
                </a:ext>
              </a:extLst>
            </p:cNvPr>
            <p:cNvSpPr/>
            <p:nvPr/>
          </p:nvSpPr>
          <p:spPr>
            <a:xfrm>
              <a:off x="5784686" y="1323855"/>
              <a:ext cx="1307251" cy="1307251"/>
            </a:xfrm>
            <a:custGeom>
              <a:avLst/>
              <a:gdLst>
                <a:gd name="connsiteX0" fmla="*/ 1819275 w 1819275"/>
                <a:gd name="connsiteY0" fmla="*/ 909638 h 1819275"/>
                <a:gd name="connsiteX1" fmla="*/ 909638 w 1819275"/>
                <a:gd name="connsiteY1" fmla="*/ 1819275 h 1819275"/>
                <a:gd name="connsiteX2" fmla="*/ 0 w 1819275"/>
                <a:gd name="connsiteY2" fmla="*/ 909637 h 1819275"/>
                <a:gd name="connsiteX3" fmla="*/ 909638 w 1819275"/>
                <a:gd name="connsiteY3" fmla="*/ 0 h 1819275"/>
                <a:gd name="connsiteX4" fmla="*/ 1819275 w 1819275"/>
                <a:gd name="connsiteY4" fmla="*/ 909638 h 181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819275">
                  <a:moveTo>
                    <a:pt x="1819275" y="909638"/>
                  </a:moveTo>
                  <a:cubicBezTo>
                    <a:pt x="1819275" y="1412016"/>
                    <a:pt x="1412016" y="1819275"/>
                    <a:pt x="909638" y="1819275"/>
                  </a:cubicBezTo>
                  <a:cubicBezTo>
                    <a:pt x="407259" y="1819275"/>
                    <a:pt x="0" y="1412016"/>
                    <a:pt x="0" y="909637"/>
                  </a:cubicBezTo>
                  <a:cubicBezTo>
                    <a:pt x="0" y="407258"/>
                    <a:pt x="407259" y="0"/>
                    <a:pt x="909638" y="0"/>
                  </a:cubicBezTo>
                  <a:cubicBezTo>
                    <a:pt x="1412016" y="0"/>
                    <a:pt x="1819275" y="407258"/>
                    <a:pt x="1819275" y="909638"/>
                  </a:cubicBezTo>
                  <a:close/>
                </a:path>
              </a:pathLst>
            </a:custGeom>
            <a:solidFill>
              <a:srgbClr val="DA7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5B984B6A-AB82-4792-957F-FC878A19741D}"/>
                </a:ext>
              </a:extLst>
            </p:cNvPr>
            <p:cNvSpPr/>
            <p:nvPr/>
          </p:nvSpPr>
          <p:spPr>
            <a:xfrm>
              <a:off x="5825751" y="1364920"/>
              <a:ext cx="1225120" cy="1225120"/>
            </a:xfrm>
            <a:custGeom>
              <a:avLst/>
              <a:gdLst>
                <a:gd name="connsiteX0" fmla="*/ 1704975 w 1704975"/>
                <a:gd name="connsiteY0" fmla="*/ 852488 h 1704975"/>
                <a:gd name="connsiteX1" fmla="*/ 852488 w 1704975"/>
                <a:gd name="connsiteY1" fmla="*/ 1704975 h 1704975"/>
                <a:gd name="connsiteX2" fmla="*/ 0 w 1704975"/>
                <a:gd name="connsiteY2" fmla="*/ 852487 h 1704975"/>
                <a:gd name="connsiteX3" fmla="*/ 852488 w 1704975"/>
                <a:gd name="connsiteY3" fmla="*/ 0 h 1704975"/>
                <a:gd name="connsiteX4" fmla="*/ 1704975 w 1704975"/>
                <a:gd name="connsiteY4" fmla="*/ 852488 h 170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4975" h="1704975">
                  <a:moveTo>
                    <a:pt x="1704975" y="852488"/>
                  </a:moveTo>
                  <a:cubicBezTo>
                    <a:pt x="1704975" y="1323303"/>
                    <a:pt x="1323304" y="1704975"/>
                    <a:pt x="852488" y="1704975"/>
                  </a:cubicBezTo>
                  <a:cubicBezTo>
                    <a:pt x="381672" y="1704975"/>
                    <a:pt x="0" y="1323303"/>
                    <a:pt x="0" y="852487"/>
                  </a:cubicBezTo>
                  <a:cubicBezTo>
                    <a:pt x="0" y="381672"/>
                    <a:pt x="381672" y="0"/>
                    <a:pt x="852488" y="0"/>
                  </a:cubicBezTo>
                  <a:cubicBezTo>
                    <a:pt x="1323304" y="0"/>
                    <a:pt x="1704975" y="381672"/>
                    <a:pt x="1704975" y="852488"/>
                  </a:cubicBezTo>
                  <a:close/>
                </a:path>
              </a:pathLst>
            </a:custGeom>
            <a:solidFill>
              <a:srgbClr val="FBBA0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B9442A1C-5540-4F5D-B938-0B12F5B2DBC1}"/>
                </a:ext>
              </a:extLst>
            </p:cNvPr>
            <p:cNvSpPr/>
            <p:nvPr/>
          </p:nvSpPr>
          <p:spPr>
            <a:xfrm>
              <a:off x="5920475" y="1459576"/>
              <a:ext cx="1035671" cy="1035671"/>
            </a:xfrm>
            <a:custGeom>
              <a:avLst/>
              <a:gdLst>
                <a:gd name="connsiteX0" fmla="*/ 1441323 w 1441322"/>
                <a:gd name="connsiteY0" fmla="*/ 720661 h 1441323"/>
                <a:gd name="connsiteX1" fmla="*/ 720661 w 1441322"/>
                <a:gd name="connsiteY1" fmla="*/ 1441323 h 1441323"/>
                <a:gd name="connsiteX2" fmla="*/ 0 w 1441322"/>
                <a:gd name="connsiteY2" fmla="*/ 720661 h 1441323"/>
                <a:gd name="connsiteX3" fmla="*/ 720661 w 1441322"/>
                <a:gd name="connsiteY3" fmla="*/ 0 h 1441323"/>
                <a:gd name="connsiteX4" fmla="*/ 1441323 w 1441322"/>
                <a:gd name="connsiteY4" fmla="*/ 720661 h 1441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1322" h="1441323">
                  <a:moveTo>
                    <a:pt x="1441323" y="720661"/>
                  </a:moveTo>
                  <a:cubicBezTo>
                    <a:pt x="1441323" y="1118672"/>
                    <a:pt x="1118672" y="1441323"/>
                    <a:pt x="720661" y="1441323"/>
                  </a:cubicBezTo>
                  <a:cubicBezTo>
                    <a:pt x="322651" y="1441323"/>
                    <a:pt x="0" y="1118672"/>
                    <a:pt x="0" y="720661"/>
                  </a:cubicBezTo>
                  <a:cubicBezTo>
                    <a:pt x="0" y="322651"/>
                    <a:pt x="322651" y="0"/>
                    <a:pt x="720661" y="0"/>
                  </a:cubicBezTo>
                  <a:cubicBezTo>
                    <a:pt x="1118672" y="0"/>
                    <a:pt x="1441323" y="322651"/>
                    <a:pt x="1441323" y="720661"/>
                  </a:cubicBezTo>
                  <a:close/>
                </a:path>
              </a:pathLst>
            </a:custGeom>
            <a:solidFill>
              <a:srgbClr val="FD98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EFCA2C4B-7DE0-4281-9786-71EFEF6733BC}"/>
                </a:ext>
              </a:extLst>
            </p:cNvPr>
            <p:cNvSpPr/>
            <p:nvPr/>
          </p:nvSpPr>
          <p:spPr>
            <a:xfrm>
              <a:off x="6258993" y="1604656"/>
              <a:ext cx="417850" cy="746040"/>
            </a:xfrm>
            <a:custGeom>
              <a:avLst/>
              <a:gdLst>
                <a:gd name="connsiteX0" fmla="*/ 397953 w 581514"/>
                <a:gd name="connsiteY0" fmla="*/ 964526 h 1038249"/>
                <a:gd name="connsiteX1" fmla="*/ 440815 w 581514"/>
                <a:gd name="connsiteY1" fmla="*/ 891564 h 1038249"/>
                <a:gd name="connsiteX2" fmla="*/ 570069 w 581514"/>
                <a:gd name="connsiteY2" fmla="*/ 607433 h 1038249"/>
                <a:gd name="connsiteX3" fmla="*/ 413193 w 581514"/>
                <a:gd name="connsiteY3" fmla="*/ 467892 h 1038249"/>
                <a:gd name="connsiteX4" fmla="*/ 236695 w 581514"/>
                <a:gd name="connsiteY4" fmla="*/ 414457 h 1038249"/>
                <a:gd name="connsiteX5" fmla="*/ 169639 w 581514"/>
                <a:gd name="connsiteY5" fmla="*/ 342257 h 1038249"/>
                <a:gd name="connsiteX6" fmla="*/ 236314 w 581514"/>
                <a:gd name="connsiteY6" fmla="*/ 266057 h 1038249"/>
                <a:gd name="connsiteX7" fmla="*/ 355186 w 581514"/>
                <a:gd name="connsiteY7" fmla="*/ 294442 h 1038249"/>
                <a:gd name="connsiteX8" fmla="*/ 464438 w 581514"/>
                <a:gd name="connsiteY8" fmla="*/ 295585 h 1038249"/>
                <a:gd name="connsiteX9" fmla="*/ 473486 w 581514"/>
                <a:gd name="connsiteY9" fmla="*/ 167664 h 1038249"/>
                <a:gd name="connsiteX10" fmla="*/ 375379 w 581514"/>
                <a:gd name="connsiteY10" fmla="*/ 121849 h 1038249"/>
                <a:gd name="connsiteX11" fmla="*/ 340327 w 581514"/>
                <a:gd name="connsiteY11" fmla="*/ 75938 h 1038249"/>
                <a:gd name="connsiteX12" fmla="*/ 302227 w 581514"/>
                <a:gd name="connsiteY12" fmla="*/ 119 h 1038249"/>
                <a:gd name="connsiteX13" fmla="*/ 302227 w 581514"/>
                <a:gd name="connsiteY13" fmla="*/ 119 h 1038249"/>
                <a:gd name="connsiteX14" fmla="*/ 259364 w 581514"/>
                <a:gd name="connsiteY14" fmla="*/ 24 h 1038249"/>
                <a:gd name="connsiteX15" fmla="*/ 169924 w 581514"/>
                <a:gd name="connsiteY15" fmla="*/ 88511 h 1038249"/>
                <a:gd name="connsiteX16" fmla="*/ 133634 w 581514"/>
                <a:gd name="connsiteY16" fmla="*/ 152138 h 1038249"/>
                <a:gd name="connsiteX17" fmla="*/ 87247 w 581514"/>
                <a:gd name="connsiteY17" fmla="*/ 184619 h 1038249"/>
                <a:gd name="connsiteX18" fmla="*/ 79532 w 581514"/>
                <a:gd name="connsiteY18" fmla="*/ 522280 h 1038249"/>
                <a:gd name="connsiteX19" fmla="*/ 264889 w 581514"/>
                <a:gd name="connsiteY19" fmla="*/ 589812 h 1038249"/>
                <a:gd name="connsiteX20" fmla="*/ 398239 w 581514"/>
                <a:gd name="connsiteY20" fmla="*/ 713637 h 1038249"/>
                <a:gd name="connsiteX21" fmla="*/ 331564 w 581514"/>
                <a:gd name="connsiteY21" fmla="*/ 770787 h 1038249"/>
                <a:gd name="connsiteX22" fmla="*/ 208024 w 581514"/>
                <a:gd name="connsiteY22" fmla="*/ 732782 h 1038249"/>
                <a:gd name="connsiteX23" fmla="*/ 208024 w 581514"/>
                <a:gd name="connsiteY23" fmla="*/ 732782 h 1038249"/>
                <a:gd name="connsiteX24" fmla="*/ 78008 w 581514"/>
                <a:gd name="connsiteY24" fmla="*/ 774026 h 1038249"/>
                <a:gd name="connsiteX25" fmla="*/ 88009 w 581514"/>
                <a:gd name="connsiteY25" fmla="*/ 853559 h 1038249"/>
                <a:gd name="connsiteX26" fmla="*/ 171829 w 581514"/>
                <a:gd name="connsiteY26" fmla="*/ 904709 h 1038249"/>
                <a:gd name="connsiteX27" fmla="*/ 235838 w 581514"/>
                <a:gd name="connsiteY27" fmla="*/ 987005 h 1038249"/>
                <a:gd name="connsiteX28" fmla="*/ 264889 w 581514"/>
                <a:gd name="connsiteY28" fmla="*/ 1037487 h 1038249"/>
                <a:gd name="connsiteX29" fmla="*/ 360139 w 581514"/>
                <a:gd name="connsiteY29" fmla="*/ 1037487 h 1038249"/>
                <a:gd name="connsiteX30" fmla="*/ 397953 w 581514"/>
                <a:gd name="connsiteY30" fmla="*/ 964526 h 103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1514" h="1038249">
                  <a:moveTo>
                    <a:pt x="397953" y="964526"/>
                  </a:moveTo>
                  <a:cubicBezTo>
                    <a:pt x="398239" y="913662"/>
                    <a:pt x="398239" y="913662"/>
                    <a:pt x="440815" y="891564"/>
                  </a:cubicBezTo>
                  <a:cubicBezTo>
                    <a:pt x="553782" y="835081"/>
                    <a:pt x="606550" y="714875"/>
                    <a:pt x="570069" y="607433"/>
                  </a:cubicBezTo>
                  <a:cubicBezTo>
                    <a:pt x="544257" y="531233"/>
                    <a:pt x="483106" y="493133"/>
                    <a:pt x="413193" y="467892"/>
                  </a:cubicBezTo>
                  <a:cubicBezTo>
                    <a:pt x="355471" y="447032"/>
                    <a:pt x="295083" y="433602"/>
                    <a:pt x="236695" y="414457"/>
                  </a:cubicBezTo>
                  <a:cubicBezTo>
                    <a:pt x="208024" y="405027"/>
                    <a:pt x="167638" y="373499"/>
                    <a:pt x="169639" y="342257"/>
                  </a:cubicBezTo>
                  <a:cubicBezTo>
                    <a:pt x="172020" y="302919"/>
                    <a:pt x="201166" y="279392"/>
                    <a:pt x="236314" y="266057"/>
                  </a:cubicBezTo>
                  <a:cubicBezTo>
                    <a:pt x="292702" y="244626"/>
                    <a:pt x="331564" y="275582"/>
                    <a:pt x="355186" y="294442"/>
                  </a:cubicBezTo>
                  <a:cubicBezTo>
                    <a:pt x="400239" y="330446"/>
                    <a:pt x="426814" y="332732"/>
                    <a:pt x="464438" y="295585"/>
                  </a:cubicBezTo>
                  <a:cubicBezTo>
                    <a:pt x="531589" y="227957"/>
                    <a:pt x="537875" y="216051"/>
                    <a:pt x="473486" y="167664"/>
                  </a:cubicBezTo>
                  <a:cubicBezTo>
                    <a:pt x="444054" y="145566"/>
                    <a:pt x="411383" y="129945"/>
                    <a:pt x="375379" y="121849"/>
                  </a:cubicBezTo>
                  <a:cubicBezTo>
                    <a:pt x="350518" y="116324"/>
                    <a:pt x="339850" y="104513"/>
                    <a:pt x="340327" y="75938"/>
                  </a:cubicBezTo>
                  <a:cubicBezTo>
                    <a:pt x="341089" y="27932"/>
                    <a:pt x="341089" y="-643"/>
                    <a:pt x="302227" y="119"/>
                  </a:cubicBezTo>
                  <a:cubicBezTo>
                    <a:pt x="302227" y="119"/>
                    <a:pt x="302227" y="119"/>
                    <a:pt x="302227" y="119"/>
                  </a:cubicBezTo>
                  <a:cubicBezTo>
                    <a:pt x="287939" y="119"/>
                    <a:pt x="273652" y="119"/>
                    <a:pt x="259364" y="24"/>
                  </a:cubicBezTo>
                  <a:cubicBezTo>
                    <a:pt x="169639" y="-738"/>
                    <a:pt x="168591" y="16312"/>
                    <a:pt x="169924" y="88511"/>
                  </a:cubicBezTo>
                  <a:cubicBezTo>
                    <a:pt x="170496" y="118896"/>
                    <a:pt x="164019" y="139756"/>
                    <a:pt x="133634" y="152138"/>
                  </a:cubicBezTo>
                  <a:cubicBezTo>
                    <a:pt x="116584" y="159092"/>
                    <a:pt x="100963" y="171760"/>
                    <a:pt x="87247" y="184619"/>
                  </a:cubicBezTo>
                  <a:cubicBezTo>
                    <a:pt x="-13337" y="278821"/>
                    <a:pt x="-40864" y="425411"/>
                    <a:pt x="79532" y="522280"/>
                  </a:cubicBezTo>
                  <a:cubicBezTo>
                    <a:pt x="131348" y="563904"/>
                    <a:pt x="197547" y="585050"/>
                    <a:pt x="264889" y="589812"/>
                  </a:cubicBezTo>
                  <a:cubicBezTo>
                    <a:pt x="391952" y="598766"/>
                    <a:pt x="410050" y="666488"/>
                    <a:pt x="398239" y="713637"/>
                  </a:cubicBezTo>
                  <a:cubicBezTo>
                    <a:pt x="388714" y="751737"/>
                    <a:pt x="360139" y="761262"/>
                    <a:pt x="331564" y="770787"/>
                  </a:cubicBezTo>
                  <a:cubicBezTo>
                    <a:pt x="264889" y="780312"/>
                    <a:pt x="246791" y="753547"/>
                    <a:pt x="208024" y="732782"/>
                  </a:cubicBezTo>
                  <a:cubicBezTo>
                    <a:pt x="208024" y="732782"/>
                    <a:pt x="208024" y="732782"/>
                    <a:pt x="208024" y="732782"/>
                  </a:cubicBezTo>
                  <a:cubicBezTo>
                    <a:pt x="169639" y="713637"/>
                    <a:pt x="127538" y="676871"/>
                    <a:pt x="78008" y="774026"/>
                  </a:cubicBezTo>
                  <a:cubicBezTo>
                    <a:pt x="55339" y="818412"/>
                    <a:pt x="55339" y="827937"/>
                    <a:pt x="88009" y="853559"/>
                  </a:cubicBezTo>
                  <a:cubicBezTo>
                    <a:pt x="119442" y="878229"/>
                    <a:pt x="141064" y="894612"/>
                    <a:pt x="171829" y="904709"/>
                  </a:cubicBezTo>
                  <a:cubicBezTo>
                    <a:pt x="235552" y="925664"/>
                    <a:pt x="236314" y="923187"/>
                    <a:pt x="235838" y="987005"/>
                  </a:cubicBezTo>
                  <a:cubicBezTo>
                    <a:pt x="235647" y="1016246"/>
                    <a:pt x="235456" y="1035773"/>
                    <a:pt x="264889" y="1037487"/>
                  </a:cubicBezTo>
                  <a:cubicBezTo>
                    <a:pt x="294416" y="1039202"/>
                    <a:pt x="328516" y="1037487"/>
                    <a:pt x="360139" y="1037487"/>
                  </a:cubicBezTo>
                  <a:cubicBezTo>
                    <a:pt x="398239" y="1037487"/>
                    <a:pt x="398239" y="1008912"/>
                    <a:pt x="397953" y="964526"/>
                  </a:cubicBezTo>
                  <a:close/>
                </a:path>
              </a:pathLst>
            </a:custGeom>
            <a:solidFill>
              <a:srgbClr val="DA7C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AD946035-C1CC-49CD-BCAA-7D6465A8F068}"/>
                </a:ext>
              </a:extLst>
            </p:cNvPr>
            <p:cNvSpPr/>
            <p:nvPr/>
          </p:nvSpPr>
          <p:spPr>
            <a:xfrm>
              <a:off x="5920475" y="1492223"/>
              <a:ext cx="336668" cy="970377"/>
            </a:xfrm>
            <a:custGeom>
              <a:avLst/>
              <a:gdLst>
                <a:gd name="connsiteX0" fmla="*/ 468535 w 468534"/>
                <a:gd name="connsiteY0" fmla="*/ 0 h 1350454"/>
                <a:gd name="connsiteX1" fmla="*/ 0 w 468534"/>
                <a:gd name="connsiteY1" fmla="*/ 675227 h 1350454"/>
                <a:gd name="connsiteX2" fmla="*/ 468535 w 468534"/>
                <a:gd name="connsiteY2" fmla="*/ 1350455 h 1350454"/>
                <a:gd name="connsiteX3" fmla="*/ 200025 w 468534"/>
                <a:gd name="connsiteY3" fmla="*/ 675227 h 1350454"/>
                <a:gd name="connsiteX4" fmla="*/ 468535 w 468534"/>
                <a:gd name="connsiteY4" fmla="*/ 0 h 1350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534" h="1350454">
                  <a:moveTo>
                    <a:pt x="468535" y="0"/>
                  </a:moveTo>
                  <a:cubicBezTo>
                    <a:pt x="194881" y="102203"/>
                    <a:pt x="0" y="365951"/>
                    <a:pt x="0" y="675227"/>
                  </a:cubicBezTo>
                  <a:cubicBezTo>
                    <a:pt x="0" y="984504"/>
                    <a:pt x="194881" y="1248251"/>
                    <a:pt x="468535" y="1350455"/>
                  </a:cubicBezTo>
                  <a:cubicBezTo>
                    <a:pt x="302133" y="1174337"/>
                    <a:pt x="200025" y="936688"/>
                    <a:pt x="200025" y="675227"/>
                  </a:cubicBezTo>
                  <a:cubicBezTo>
                    <a:pt x="200025" y="413766"/>
                    <a:pt x="302133" y="176117"/>
                    <a:pt x="468535" y="0"/>
                  </a:cubicBezTo>
                  <a:close/>
                </a:path>
              </a:pathLst>
            </a:custGeom>
            <a:solidFill>
              <a:srgbClr val="DA7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EF4EE0F7-FBA3-4D18-85F9-10E2282BCCFE}"/>
                </a:ext>
              </a:extLst>
            </p:cNvPr>
            <p:cNvSpPr/>
            <p:nvPr/>
          </p:nvSpPr>
          <p:spPr>
            <a:xfrm>
              <a:off x="6199859" y="1604862"/>
              <a:ext cx="417850" cy="745971"/>
            </a:xfrm>
            <a:custGeom>
              <a:avLst/>
              <a:gdLst>
                <a:gd name="connsiteX0" fmla="*/ 397953 w 581514"/>
                <a:gd name="connsiteY0" fmla="*/ 964526 h 1038153"/>
                <a:gd name="connsiteX1" fmla="*/ 440815 w 581514"/>
                <a:gd name="connsiteY1" fmla="*/ 891564 h 1038153"/>
                <a:gd name="connsiteX2" fmla="*/ 570070 w 581514"/>
                <a:gd name="connsiteY2" fmla="*/ 607433 h 1038153"/>
                <a:gd name="connsiteX3" fmla="*/ 413193 w 581514"/>
                <a:gd name="connsiteY3" fmla="*/ 467892 h 1038153"/>
                <a:gd name="connsiteX4" fmla="*/ 236695 w 581514"/>
                <a:gd name="connsiteY4" fmla="*/ 414457 h 1038153"/>
                <a:gd name="connsiteX5" fmla="*/ 169639 w 581514"/>
                <a:gd name="connsiteY5" fmla="*/ 342257 h 1038153"/>
                <a:gd name="connsiteX6" fmla="*/ 236314 w 581514"/>
                <a:gd name="connsiteY6" fmla="*/ 266057 h 1038153"/>
                <a:gd name="connsiteX7" fmla="*/ 355186 w 581514"/>
                <a:gd name="connsiteY7" fmla="*/ 294442 h 1038153"/>
                <a:gd name="connsiteX8" fmla="*/ 464437 w 581514"/>
                <a:gd name="connsiteY8" fmla="*/ 295585 h 1038153"/>
                <a:gd name="connsiteX9" fmla="*/ 473486 w 581514"/>
                <a:gd name="connsiteY9" fmla="*/ 167664 h 1038153"/>
                <a:gd name="connsiteX10" fmla="*/ 375379 w 581514"/>
                <a:gd name="connsiteY10" fmla="*/ 121849 h 1038153"/>
                <a:gd name="connsiteX11" fmla="*/ 340327 w 581514"/>
                <a:gd name="connsiteY11" fmla="*/ 75938 h 1038153"/>
                <a:gd name="connsiteX12" fmla="*/ 302227 w 581514"/>
                <a:gd name="connsiteY12" fmla="*/ 119 h 1038153"/>
                <a:gd name="connsiteX13" fmla="*/ 302227 w 581514"/>
                <a:gd name="connsiteY13" fmla="*/ 119 h 1038153"/>
                <a:gd name="connsiteX14" fmla="*/ 259364 w 581514"/>
                <a:gd name="connsiteY14" fmla="*/ 24 h 1038153"/>
                <a:gd name="connsiteX15" fmla="*/ 169925 w 581514"/>
                <a:gd name="connsiteY15" fmla="*/ 88511 h 1038153"/>
                <a:gd name="connsiteX16" fmla="*/ 133634 w 581514"/>
                <a:gd name="connsiteY16" fmla="*/ 152138 h 1038153"/>
                <a:gd name="connsiteX17" fmla="*/ 87247 w 581514"/>
                <a:gd name="connsiteY17" fmla="*/ 184619 h 1038153"/>
                <a:gd name="connsiteX18" fmla="*/ 79532 w 581514"/>
                <a:gd name="connsiteY18" fmla="*/ 522280 h 1038153"/>
                <a:gd name="connsiteX19" fmla="*/ 264889 w 581514"/>
                <a:gd name="connsiteY19" fmla="*/ 589812 h 1038153"/>
                <a:gd name="connsiteX20" fmla="*/ 398239 w 581514"/>
                <a:gd name="connsiteY20" fmla="*/ 713637 h 1038153"/>
                <a:gd name="connsiteX21" fmla="*/ 331564 w 581514"/>
                <a:gd name="connsiteY21" fmla="*/ 770787 h 1038153"/>
                <a:gd name="connsiteX22" fmla="*/ 208025 w 581514"/>
                <a:gd name="connsiteY22" fmla="*/ 732782 h 1038153"/>
                <a:gd name="connsiteX23" fmla="*/ 208025 w 581514"/>
                <a:gd name="connsiteY23" fmla="*/ 732782 h 1038153"/>
                <a:gd name="connsiteX24" fmla="*/ 78008 w 581514"/>
                <a:gd name="connsiteY24" fmla="*/ 774026 h 1038153"/>
                <a:gd name="connsiteX25" fmla="*/ 88009 w 581514"/>
                <a:gd name="connsiteY25" fmla="*/ 853464 h 1038153"/>
                <a:gd name="connsiteX26" fmla="*/ 171829 w 581514"/>
                <a:gd name="connsiteY26" fmla="*/ 904613 h 1038153"/>
                <a:gd name="connsiteX27" fmla="*/ 235837 w 581514"/>
                <a:gd name="connsiteY27" fmla="*/ 986909 h 1038153"/>
                <a:gd name="connsiteX28" fmla="*/ 264889 w 581514"/>
                <a:gd name="connsiteY28" fmla="*/ 1037392 h 1038153"/>
                <a:gd name="connsiteX29" fmla="*/ 360139 w 581514"/>
                <a:gd name="connsiteY29" fmla="*/ 1037392 h 1038153"/>
                <a:gd name="connsiteX30" fmla="*/ 397953 w 581514"/>
                <a:gd name="connsiteY30" fmla="*/ 964526 h 1038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1514" h="1038153">
                  <a:moveTo>
                    <a:pt x="397953" y="964526"/>
                  </a:moveTo>
                  <a:cubicBezTo>
                    <a:pt x="398239" y="913662"/>
                    <a:pt x="398239" y="913662"/>
                    <a:pt x="440815" y="891564"/>
                  </a:cubicBezTo>
                  <a:cubicBezTo>
                    <a:pt x="553782" y="835081"/>
                    <a:pt x="606550" y="714875"/>
                    <a:pt x="570070" y="607433"/>
                  </a:cubicBezTo>
                  <a:cubicBezTo>
                    <a:pt x="544257" y="531233"/>
                    <a:pt x="483106" y="493133"/>
                    <a:pt x="413193" y="467892"/>
                  </a:cubicBezTo>
                  <a:cubicBezTo>
                    <a:pt x="355471" y="447032"/>
                    <a:pt x="295083" y="433602"/>
                    <a:pt x="236695" y="414457"/>
                  </a:cubicBezTo>
                  <a:cubicBezTo>
                    <a:pt x="208025" y="405027"/>
                    <a:pt x="167638" y="373499"/>
                    <a:pt x="169639" y="342257"/>
                  </a:cubicBezTo>
                  <a:cubicBezTo>
                    <a:pt x="172020" y="302919"/>
                    <a:pt x="201167" y="279392"/>
                    <a:pt x="236314" y="266057"/>
                  </a:cubicBezTo>
                  <a:cubicBezTo>
                    <a:pt x="292702" y="244626"/>
                    <a:pt x="331564" y="275582"/>
                    <a:pt x="355186" y="294442"/>
                  </a:cubicBezTo>
                  <a:cubicBezTo>
                    <a:pt x="400239" y="330446"/>
                    <a:pt x="426814" y="332732"/>
                    <a:pt x="464437" y="295585"/>
                  </a:cubicBezTo>
                  <a:cubicBezTo>
                    <a:pt x="531589" y="227957"/>
                    <a:pt x="537875" y="216051"/>
                    <a:pt x="473486" y="167664"/>
                  </a:cubicBezTo>
                  <a:cubicBezTo>
                    <a:pt x="444054" y="145566"/>
                    <a:pt x="411383" y="129945"/>
                    <a:pt x="375379" y="121849"/>
                  </a:cubicBezTo>
                  <a:cubicBezTo>
                    <a:pt x="350518" y="116324"/>
                    <a:pt x="339851" y="104513"/>
                    <a:pt x="340327" y="75938"/>
                  </a:cubicBezTo>
                  <a:cubicBezTo>
                    <a:pt x="341089" y="27932"/>
                    <a:pt x="341089" y="-643"/>
                    <a:pt x="302227" y="119"/>
                  </a:cubicBezTo>
                  <a:cubicBezTo>
                    <a:pt x="302227" y="119"/>
                    <a:pt x="302227" y="119"/>
                    <a:pt x="302227" y="119"/>
                  </a:cubicBezTo>
                  <a:cubicBezTo>
                    <a:pt x="287939" y="119"/>
                    <a:pt x="273652" y="119"/>
                    <a:pt x="259364" y="24"/>
                  </a:cubicBezTo>
                  <a:cubicBezTo>
                    <a:pt x="169639" y="-738"/>
                    <a:pt x="168591" y="16312"/>
                    <a:pt x="169925" y="88511"/>
                  </a:cubicBezTo>
                  <a:cubicBezTo>
                    <a:pt x="170496" y="118896"/>
                    <a:pt x="164019" y="139756"/>
                    <a:pt x="133634" y="152138"/>
                  </a:cubicBezTo>
                  <a:cubicBezTo>
                    <a:pt x="116584" y="159092"/>
                    <a:pt x="100963" y="171760"/>
                    <a:pt x="87247" y="184619"/>
                  </a:cubicBezTo>
                  <a:cubicBezTo>
                    <a:pt x="-13337" y="278821"/>
                    <a:pt x="-40864" y="425411"/>
                    <a:pt x="79532" y="522280"/>
                  </a:cubicBezTo>
                  <a:cubicBezTo>
                    <a:pt x="131348" y="563904"/>
                    <a:pt x="197547" y="585050"/>
                    <a:pt x="264889" y="589812"/>
                  </a:cubicBezTo>
                  <a:cubicBezTo>
                    <a:pt x="391952" y="598766"/>
                    <a:pt x="410050" y="666488"/>
                    <a:pt x="398239" y="713637"/>
                  </a:cubicBezTo>
                  <a:cubicBezTo>
                    <a:pt x="388714" y="751737"/>
                    <a:pt x="360139" y="761262"/>
                    <a:pt x="331564" y="770787"/>
                  </a:cubicBezTo>
                  <a:cubicBezTo>
                    <a:pt x="264889" y="780312"/>
                    <a:pt x="246791" y="753547"/>
                    <a:pt x="208025" y="732782"/>
                  </a:cubicBezTo>
                  <a:cubicBezTo>
                    <a:pt x="208025" y="732782"/>
                    <a:pt x="208025" y="732782"/>
                    <a:pt x="208025" y="732782"/>
                  </a:cubicBezTo>
                  <a:cubicBezTo>
                    <a:pt x="169639" y="713637"/>
                    <a:pt x="127538" y="676871"/>
                    <a:pt x="78008" y="774026"/>
                  </a:cubicBezTo>
                  <a:cubicBezTo>
                    <a:pt x="55339" y="818317"/>
                    <a:pt x="55339" y="827842"/>
                    <a:pt x="88009" y="853464"/>
                  </a:cubicBezTo>
                  <a:cubicBezTo>
                    <a:pt x="119442" y="878134"/>
                    <a:pt x="141064" y="894517"/>
                    <a:pt x="171829" y="904613"/>
                  </a:cubicBezTo>
                  <a:cubicBezTo>
                    <a:pt x="235552" y="925568"/>
                    <a:pt x="236314" y="923092"/>
                    <a:pt x="235837" y="986909"/>
                  </a:cubicBezTo>
                  <a:cubicBezTo>
                    <a:pt x="235647" y="1016151"/>
                    <a:pt x="235456" y="1035677"/>
                    <a:pt x="264889" y="1037392"/>
                  </a:cubicBezTo>
                  <a:cubicBezTo>
                    <a:pt x="294416" y="1039106"/>
                    <a:pt x="328516" y="1037392"/>
                    <a:pt x="360139" y="1037392"/>
                  </a:cubicBezTo>
                  <a:cubicBezTo>
                    <a:pt x="398239" y="1037487"/>
                    <a:pt x="398239" y="1008912"/>
                    <a:pt x="397953" y="964526"/>
                  </a:cubicBezTo>
                  <a:close/>
                </a:path>
              </a:pathLst>
            </a:custGeom>
            <a:solidFill>
              <a:srgbClr val="FBBA0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77" name="Up Arrow 3">
            <a:extLst>
              <a:ext uri="{FF2B5EF4-FFF2-40B4-BE49-F238E27FC236}">
                <a16:creationId xmlns:a16="http://schemas.microsoft.com/office/drawing/2014/main" id="{2CA02532-0CC4-43B2-A883-AF42E29B4E9A}"/>
              </a:ext>
            </a:extLst>
          </p:cNvPr>
          <p:cNvSpPr/>
          <p:nvPr/>
        </p:nvSpPr>
        <p:spPr>
          <a:xfrm rot="10800000">
            <a:off x="3696164" y="3341725"/>
            <a:ext cx="851759" cy="1523290"/>
          </a:xfrm>
          <a:prstGeom prst="upArrow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자유형: 도형 109">
            <a:extLst>
              <a:ext uri="{FF2B5EF4-FFF2-40B4-BE49-F238E27FC236}">
                <a16:creationId xmlns:a16="http://schemas.microsoft.com/office/drawing/2014/main" id="{13665409-F02C-494E-A9A2-E5E9E7B44992}"/>
              </a:ext>
            </a:extLst>
          </p:cNvPr>
          <p:cNvSpPr/>
          <p:nvPr/>
        </p:nvSpPr>
        <p:spPr>
          <a:xfrm>
            <a:off x="2279551" y="1170401"/>
            <a:ext cx="3705988" cy="2919588"/>
          </a:xfrm>
          <a:custGeom>
            <a:avLst/>
            <a:gdLst>
              <a:gd name="connsiteX0" fmla="*/ 2198073 w 4396146"/>
              <a:gd name="connsiteY0" fmla="*/ 137096 h 3463296"/>
              <a:gd name="connsiteX1" fmla="*/ 189808 w 4396146"/>
              <a:gd name="connsiteY1" fmla="*/ 837071 h 3463296"/>
              <a:gd name="connsiteX2" fmla="*/ 280096 w 4396146"/>
              <a:gd name="connsiteY2" fmla="*/ 1045222 h 3463296"/>
              <a:gd name="connsiteX3" fmla="*/ 280096 w 4396146"/>
              <a:gd name="connsiteY3" fmla="*/ 1045223 h 3463296"/>
              <a:gd name="connsiteX4" fmla="*/ 280096 w 4396146"/>
              <a:gd name="connsiteY4" fmla="*/ 1045223 h 3463296"/>
              <a:gd name="connsiteX5" fmla="*/ 298506 w 4396146"/>
              <a:gd name="connsiteY5" fmla="*/ 1062754 h 3463296"/>
              <a:gd name="connsiteX6" fmla="*/ 347628 w 4396146"/>
              <a:gd name="connsiteY6" fmla="*/ 1109533 h 3463296"/>
              <a:gd name="connsiteX7" fmla="*/ 347628 w 4396146"/>
              <a:gd name="connsiteY7" fmla="*/ 1109533 h 3463296"/>
              <a:gd name="connsiteX8" fmla="*/ 347628 w 4396146"/>
              <a:gd name="connsiteY8" fmla="*/ 1109534 h 3463296"/>
              <a:gd name="connsiteX9" fmla="*/ 2198074 w 4396146"/>
              <a:gd name="connsiteY9" fmla="*/ 1537047 h 3463296"/>
              <a:gd name="connsiteX10" fmla="*/ 4206340 w 4396146"/>
              <a:gd name="connsiteY10" fmla="*/ 837072 h 3463296"/>
              <a:gd name="connsiteX11" fmla="*/ 3618132 w 4396146"/>
              <a:gd name="connsiteY11" fmla="*/ 342114 h 3463296"/>
              <a:gd name="connsiteX12" fmla="*/ 3618131 w 4396146"/>
              <a:gd name="connsiteY12" fmla="*/ 342114 h 3463296"/>
              <a:gd name="connsiteX13" fmla="*/ 3618131 w 4396146"/>
              <a:gd name="connsiteY13" fmla="*/ 342114 h 3463296"/>
              <a:gd name="connsiteX14" fmla="*/ 2198073 w 4396146"/>
              <a:gd name="connsiteY14" fmla="*/ 137096 h 3463296"/>
              <a:gd name="connsiteX15" fmla="*/ 2198073 w 4396146"/>
              <a:gd name="connsiteY15" fmla="*/ 0 h 3463296"/>
              <a:gd name="connsiteX16" fmla="*/ 4396146 w 4396146"/>
              <a:gd name="connsiteY16" fmla="*/ 845817 h 3463296"/>
              <a:gd name="connsiteX17" fmla="*/ 4384797 w 4396146"/>
              <a:gd name="connsiteY17" fmla="*/ 932297 h 3463296"/>
              <a:gd name="connsiteX18" fmla="*/ 4379109 w 4396146"/>
              <a:gd name="connsiteY18" fmla="*/ 946640 h 3463296"/>
              <a:gd name="connsiteX19" fmla="*/ 4288365 w 4396146"/>
              <a:gd name="connsiteY19" fmla="*/ 1106757 h 3463296"/>
              <a:gd name="connsiteX20" fmla="*/ 2767191 w 4396146"/>
              <a:gd name="connsiteY20" fmla="*/ 3366572 h 3463296"/>
              <a:gd name="connsiteX21" fmla="*/ 2761778 w 4396146"/>
              <a:gd name="connsiteY21" fmla="*/ 3366572 h 3463296"/>
              <a:gd name="connsiteX22" fmla="*/ 2758622 w 4396146"/>
              <a:gd name="connsiteY22" fmla="*/ 3372760 h 3463296"/>
              <a:gd name="connsiteX23" fmla="*/ 2196684 w 4396146"/>
              <a:gd name="connsiteY23" fmla="*/ 3463296 h 3463296"/>
              <a:gd name="connsiteX24" fmla="*/ 1634746 w 4396146"/>
              <a:gd name="connsiteY24" fmla="*/ 3372760 h 3463296"/>
              <a:gd name="connsiteX25" fmla="*/ 1631590 w 4396146"/>
              <a:gd name="connsiteY25" fmla="*/ 3366572 h 3463296"/>
              <a:gd name="connsiteX26" fmla="*/ 1628955 w 4396146"/>
              <a:gd name="connsiteY26" fmla="*/ 3366572 h 3463296"/>
              <a:gd name="connsiteX27" fmla="*/ 107781 w 4396146"/>
              <a:gd name="connsiteY27" fmla="*/ 1106757 h 3463296"/>
              <a:gd name="connsiteX28" fmla="*/ 17038 w 4396146"/>
              <a:gd name="connsiteY28" fmla="*/ 946640 h 3463296"/>
              <a:gd name="connsiteX29" fmla="*/ 11349 w 4396146"/>
              <a:gd name="connsiteY29" fmla="*/ 932297 h 3463296"/>
              <a:gd name="connsiteX30" fmla="*/ 0 w 4396146"/>
              <a:gd name="connsiteY30" fmla="*/ 845817 h 3463296"/>
              <a:gd name="connsiteX31" fmla="*/ 2198073 w 4396146"/>
              <a:gd name="connsiteY31" fmla="*/ 0 h 346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396146" h="3463296">
                <a:moveTo>
                  <a:pt x="2198073" y="137096"/>
                </a:moveTo>
                <a:cubicBezTo>
                  <a:pt x="1088939" y="137096"/>
                  <a:pt x="189808" y="450485"/>
                  <a:pt x="189808" y="837071"/>
                </a:cubicBezTo>
                <a:cubicBezTo>
                  <a:pt x="189808" y="909556"/>
                  <a:pt x="221418" y="979468"/>
                  <a:pt x="280096" y="1045222"/>
                </a:cubicBezTo>
                <a:lnTo>
                  <a:pt x="280096" y="1045223"/>
                </a:lnTo>
                <a:lnTo>
                  <a:pt x="280096" y="1045223"/>
                </a:lnTo>
                <a:lnTo>
                  <a:pt x="298506" y="1062754"/>
                </a:lnTo>
                <a:lnTo>
                  <a:pt x="347628" y="1109533"/>
                </a:lnTo>
                <a:lnTo>
                  <a:pt x="347628" y="1109533"/>
                </a:lnTo>
                <a:lnTo>
                  <a:pt x="347628" y="1109534"/>
                </a:lnTo>
                <a:cubicBezTo>
                  <a:pt x="652500" y="1360765"/>
                  <a:pt x="1366224" y="1537047"/>
                  <a:pt x="2198074" y="1537047"/>
                </a:cubicBezTo>
                <a:cubicBezTo>
                  <a:pt x="3307208" y="1537047"/>
                  <a:pt x="4206340" y="1223658"/>
                  <a:pt x="4206340" y="837072"/>
                </a:cubicBezTo>
                <a:cubicBezTo>
                  <a:pt x="4206340" y="643779"/>
                  <a:pt x="3981557" y="468785"/>
                  <a:pt x="3618132" y="342114"/>
                </a:cubicBezTo>
                <a:lnTo>
                  <a:pt x="3618131" y="342114"/>
                </a:lnTo>
                <a:lnTo>
                  <a:pt x="3618131" y="342114"/>
                </a:lnTo>
                <a:cubicBezTo>
                  <a:pt x="3254706" y="215443"/>
                  <a:pt x="2752640" y="137096"/>
                  <a:pt x="2198073" y="137096"/>
                </a:cubicBezTo>
                <a:close/>
                <a:moveTo>
                  <a:pt x="2198073" y="0"/>
                </a:moveTo>
                <a:cubicBezTo>
                  <a:pt x="3412035" y="0"/>
                  <a:pt x="4396146" y="378685"/>
                  <a:pt x="4396146" y="845817"/>
                </a:cubicBezTo>
                <a:cubicBezTo>
                  <a:pt x="4396146" y="875012"/>
                  <a:pt x="4392302" y="903862"/>
                  <a:pt x="4384797" y="932297"/>
                </a:cubicBezTo>
                <a:lnTo>
                  <a:pt x="4379109" y="946640"/>
                </a:lnTo>
                <a:lnTo>
                  <a:pt x="4288365" y="1106757"/>
                </a:lnTo>
                <a:lnTo>
                  <a:pt x="2767191" y="3366572"/>
                </a:lnTo>
                <a:lnTo>
                  <a:pt x="2761778" y="3366572"/>
                </a:lnTo>
                <a:lnTo>
                  <a:pt x="2758622" y="3372760"/>
                </a:lnTo>
                <a:cubicBezTo>
                  <a:pt x="2705137" y="3424429"/>
                  <a:pt x="2473872" y="3463296"/>
                  <a:pt x="2196684" y="3463296"/>
                </a:cubicBezTo>
                <a:cubicBezTo>
                  <a:pt x="1919497" y="3463296"/>
                  <a:pt x="1688232" y="3424429"/>
                  <a:pt x="1634746" y="3372760"/>
                </a:cubicBezTo>
                <a:lnTo>
                  <a:pt x="1631590" y="3366572"/>
                </a:lnTo>
                <a:lnTo>
                  <a:pt x="1628955" y="3366572"/>
                </a:lnTo>
                <a:lnTo>
                  <a:pt x="107781" y="1106757"/>
                </a:lnTo>
                <a:lnTo>
                  <a:pt x="17038" y="946640"/>
                </a:lnTo>
                <a:lnTo>
                  <a:pt x="11349" y="932297"/>
                </a:lnTo>
                <a:cubicBezTo>
                  <a:pt x="3845" y="903862"/>
                  <a:pt x="0" y="875012"/>
                  <a:pt x="0" y="845817"/>
                </a:cubicBezTo>
                <a:cubicBezTo>
                  <a:pt x="0" y="378685"/>
                  <a:pt x="984111" y="0"/>
                  <a:pt x="2198073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EADB2E73-8141-4D80-8C13-1143E9E1F219}"/>
              </a:ext>
            </a:extLst>
          </p:cNvPr>
          <p:cNvGrpSpPr/>
          <p:nvPr/>
        </p:nvGrpSpPr>
        <p:grpSpPr>
          <a:xfrm>
            <a:off x="4163270" y="6325261"/>
            <a:ext cx="603171" cy="139883"/>
            <a:chOff x="4222976" y="6325261"/>
            <a:chExt cx="603171" cy="139883"/>
          </a:xfrm>
        </p:grpSpPr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ECE054CD-7497-4D36-A005-010E96B24931}"/>
                </a:ext>
              </a:extLst>
            </p:cNvPr>
            <p:cNvSpPr/>
            <p:nvPr/>
          </p:nvSpPr>
          <p:spPr>
            <a:xfrm>
              <a:off x="4222976" y="6325261"/>
              <a:ext cx="603171" cy="139883"/>
            </a:xfrm>
            <a:custGeom>
              <a:avLst/>
              <a:gdLst>
                <a:gd name="connsiteX0" fmla="*/ 212711 w 421450"/>
                <a:gd name="connsiteY0" fmla="*/ 97727 h 97741"/>
                <a:gd name="connsiteX1" fmla="*/ 33356 w 421450"/>
                <a:gd name="connsiteY1" fmla="*/ 81439 h 97741"/>
                <a:gd name="connsiteX2" fmla="*/ 18 w 421450"/>
                <a:gd name="connsiteY2" fmla="*/ 49149 h 97741"/>
                <a:gd name="connsiteX3" fmla="*/ 36023 w 421450"/>
                <a:gd name="connsiteY3" fmla="*/ 13811 h 97741"/>
                <a:gd name="connsiteX4" fmla="*/ 386162 w 421450"/>
                <a:gd name="connsiteY4" fmla="*/ 13907 h 97741"/>
                <a:gd name="connsiteX5" fmla="*/ 421404 w 421450"/>
                <a:gd name="connsiteY5" fmla="*/ 49911 h 97741"/>
                <a:gd name="connsiteX6" fmla="*/ 387305 w 421450"/>
                <a:gd name="connsiteY6" fmla="*/ 81248 h 97741"/>
                <a:gd name="connsiteX7" fmla="*/ 212711 w 421450"/>
                <a:gd name="connsiteY7" fmla="*/ 97727 h 97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450" h="97741">
                  <a:moveTo>
                    <a:pt x="212711" y="97727"/>
                  </a:moveTo>
                  <a:cubicBezTo>
                    <a:pt x="152418" y="98012"/>
                    <a:pt x="92506" y="94392"/>
                    <a:pt x="33356" y="81439"/>
                  </a:cubicBezTo>
                  <a:cubicBezTo>
                    <a:pt x="15258" y="77438"/>
                    <a:pt x="590" y="72771"/>
                    <a:pt x="18" y="49149"/>
                  </a:cubicBezTo>
                  <a:cubicBezTo>
                    <a:pt x="-648" y="22669"/>
                    <a:pt x="16973" y="16859"/>
                    <a:pt x="36023" y="13811"/>
                  </a:cubicBezTo>
                  <a:cubicBezTo>
                    <a:pt x="152704" y="-4667"/>
                    <a:pt x="269576" y="-4572"/>
                    <a:pt x="386162" y="13907"/>
                  </a:cubicBezTo>
                  <a:cubicBezTo>
                    <a:pt x="405497" y="16954"/>
                    <a:pt x="422452" y="23622"/>
                    <a:pt x="421404" y="49911"/>
                  </a:cubicBezTo>
                  <a:cubicBezTo>
                    <a:pt x="420452" y="73723"/>
                    <a:pt x="405212" y="77343"/>
                    <a:pt x="387305" y="81248"/>
                  </a:cubicBezTo>
                  <a:cubicBezTo>
                    <a:pt x="329774" y="94012"/>
                    <a:pt x="271481" y="98012"/>
                    <a:pt x="212711" y="97727"/>
                  </a:cubicBezTo>
                  <a:close/>
                </a:path>
              </a:pathLst>
            </a:custGeom>
            <a:solidFill>
              <a:srgbClr val="FD98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8A9B8372-1FC3-4239-92C5-1C83B3B4854F}"/>
                </a:ext>
              </a:extLst>
            </p:cNvPr>
            <p:cNvSpPr/>
            <p:nvPr/>
          </p:nvSpPr>
          <p:spPr>
            <a:xfrm>
              <a:off x="4319108" y="6343468"/>
              <a:ext cx="423817" cy="68818"/>
            </a:xfrm>
            <a:custGeom>
              <a:avLst/>
              <a:gdLst>
                <a:gd name="connsiteX0" fmla="*/ 158782 w 296132"/>
                <a:gd name="connsiteY0" fmla="*/ 1852 h 48084"/>
                <a:gd name="connsiteX1" fmla="*/ 296132 w 296132"/>
                <a:gd name="connsiteY1" fmla="*/ 19474 h 48084"/>
                <a:gd name="connsiteX2" fmla="*/ 0 w 296132"/>
                <a:gd name="connsiteY2" fmla="*/ 18903 h 48084"/>
                <a:gd name="connsiteX3" fmla="*/ 116110 w 296132"/>
                <a:gd name="connsiteY3" fmla="*/ 233 h 48084"/>
                <a:gd name="connsiteX4" fmla="*/ 123920 w 296132"/>
                <a:gd name="connsiteY4" fmla="*/ 2805 h 48084"/>
                <a:gd name="connsiteX5" fmla="*/ 159448 w 296132"/>
                <a:gd name="connsiteY5" fmla="*/ 28142 h 48084"/>
                <a:gd name="connsiteX6" fmla="*/ 158782 w 296132"/>
                <a:gd name="connsiteY6" fmla="*/ 1852 h 48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6132" h="48084">
                  <a:moveTo>
                    <a:pt x="158782" y="1852"/>
                  </a:moveTo>
                  <a:cubicBezTo>
                    <a:pt x="204406" y="-4148"/>
                    <a:pt x="258032" y="9949"/>
                    <a:pt x="296132" y="19474"/>
                  </a:cubicBezTo>
                  <a:cubicBezTo>
                    <a:pt x="229457" y="57574"/>
                    <a:pt x="69723" y="57860"/>
                    <a:pt x="0" y="18903"/>
                  </a:cubicBezTo>
                  <a:cubicBezTo>
                    <a:pt x="40577" y="4615"/>
                    <a:pt x="77629" y="-1290"/>
                    <a:pt x="116110" y="233"/>
                  </a:cubicBezTo>
                  <a:cubicBezTo>
                    <a:pt x="118777" y="329"/>
                    <a:pt x="122682" y="996"/>
                    <a:pt x="123920" y="2805"/>
                  </a:cubicBezTo>
                  <a:cubicBezTo>
                    <a:pt x="141541" y="28237"/>
                    <a:pt x="144304" y="29761"/>
                    <a:pt x="159448" y="28142"/>
                  </a:cubicBezTo>
                  <a:cubicBezTo>
                    <a:pt x="191643" y="24808"/>
                    <a:pt x="175831" y="12902"/>
                    <a:pt x="158782" y="1852"/>
                  </a:cubicBezTo>
                  <a:close/>
                </a:path>
              </a:pathLst>
            </a:custGeom>
            <a:solidFill>
              <a:srgbClr val="FDD8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67BA155-BE01-47CC-B740-FA5E8DA8BF6E}"/>
              </a:ext>
            </a:extLst>
          </p:cNvPr>
          <p:cNvGrpSpPr/>
          <p:nvPr/>
        </p:nvGrpSpPr>
        <p:grpSpPr>
          <a:xfrm>
            <a:off x="1832522" y="747451"/>
            <a:ext cx="728142" cy="728142"/>
            <a:chOff x="5784686" y="1323855"/>
            <a:chExt cx="1307251" cy="1307251"/>
          </a:xfrm>
        </p:grpSpPr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BC0450F1-E076-4097-BA11-6831853C3FDF}"/>
                </a:ext>
              </a:extLst>
            </p:cNvPr>
            <p:cNvSpPr/>
            <p:nvPr/>
          </p:nvSpPr>
          <p:spPr>
            <a:xfrm>
              <a:off x="5784686" y="1323855"/>
              <a:ext cx="1307251" cy="1307251"/>
            </a:xfrm>
            <a:custGeom>
              <a:avLst/>
              <a:gdLst>
                <a:gd name="connsiteX0" fmla="*/ 1819275 w 1819275"/>
                <a:gd name="connsiteY0" fmla="*/ 909638 h 1819275"/>
                <a:gd name="connsiteX1" fmla="*/ 909638 w 1819275"/>
                <a:gd name="connsiteY1" fmla="*/ 1819275 h 1819275"/>
                <a:gd name="connsiteX2" fmla="*/ 0 w 1819275"/>
                <a:gd name="connsiteY2" fmla="*/ 909637 h 1819275"/>
                <a:gd name="connsiteX3" fmla="*/ 909638 w 1819275"/>
                <a:gd name="connsiteY3" fmla="*/ 0 h 1819275"/>
                <a:gd name="connsiteX4" fmla="*/ 1819275 w 1819275"/>
                <a:gd name="connsiteY4" fmla="*/ 909638 h 181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819275">
                  <a:moveTo>
                    <a:pt x="1819275" y="909638"/>
                  </a:moveTo>
                  <a:cubicBezTo>
                    <a:pt x="1819275" y="1412016"/>
                    <a:pt x="1412016" y="1819275"/>
                    <a:pt x="909638" y="1819275"/>
                  </a:cubicBezTo>
                  <a:cubicBezTo>
                    <a:pt x="407259" y="1819275"/>
                    <a:pt x="0" y="1412016"/>
                    <a:pt x="0" y="909637"/>
                  </a:cubicBezTo>
                  <a:cubicBezTo>
                    <a:pt x="0" y="407258"/>
                    <a:pt x="407259" y="0"/>
                    <a:pt x="909638" y="0"/>
                  </a:cubicBezTo>
                  <a:cubicBezTo>
                    <a:pt x="1412016" y="0"/>
                    <a:pt x="1819275" y="407258"/>
                    <a:pt x="1819275" y="909638"/>
                  </a:cubicBezTo>
                  <a:close/>
                </a:path>
              </a:pathLst>
            </a:custGeom>
            <a:solidFill>
              <a:srgbClr val="DA7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58EEA2F8-2444-4982-84AD-8F3EE0375F90}"/>
                </a:ext>
              </a:extLst>
            </p:cNvPr>
            <p:cNvSpPr/>
            <p:nvPr/>
          </p:nvSpPr>
          <p:spPr>
            <a:xfrm>
              <a:off x="5825751" y="1364920"/>
              <a:ext cx="1225120" cy="1225120"/>
            </a:xfrm>
            <a:custGeom>
              <a:avLst/>
              <a:gdLst>
                <a:gd name="connsiteX0" fmla="*/ 1704975 w 1704975"/>
                <a:gd name="connsiteY0" fmla="*/ 852488 h 1704975"/>
                <a:gd name="connsiteX1" fmla="*/ 852488 w 1704975"/>
                <a:gd name="connsiteY1" fmla="*/ 1704975 h 1704975"/>
                <a:gd name="connsiteX2" fmla="*/ 0 w 1704975"/>
                <a:gd name="connsiteY2" fmla="*/ 852487 h 1704975"/>
                <a:gd name="connsiteX3" fmla="*/ 852488 w 1704975"/>
                <a:gd name="connsiteY3" fmla="*/ 0 h 1704975"/>
                <a:gd name="connsiteX4" fmla="*/ 1704975 w 1704975"/>
                <a:gd name="connsiteY4" fmla="*/ 852488 h 170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4975" h="1704975">
                  <a:moveTo>
                    <a:pt x="1704975" y="852488"/>
                  </a:moveTo>
                  <a:cubicBezTo>
                    <a:pt x="1704975" y="1323303"/>
                    <a:pt x="1323304" y="1704975"/>
                    <a:pt x="852488" y="1704975"/>
                  </a:cubicBezTo>
                  <a:cubicBezTo>
                    <a:pt x="381672" y="1704975"/>
                    <a:pt x="0" y="1323303"/>
                    <a:pt x="0" y="852487"/>
                  </a:cubicBezTo>
                  <a:cubicBezTo>
                    <a:pt x="0" y="381672"/>
                    <a:pt x="381672" y="0"/>
                    <a:pt x="852488" y="0"/>
                  </a:cubicBezTo>
                  <a:cubicBezTo>
                    <a:pt x="1323304" y="0"/>
                    <a:pt x="1704975" y="381672"/>
                    <a:pt x="1704975" y="852488"/>
                  </a:cubicBezTo>
                  <a:close/>
                </a:path>
              </a:pathLst>
            </a:custGeom>
            <a:solidFill>
              <a:srgbClr val="FBBA0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547A80D9-C572-4103-AB7B-2896B7024E9D}"/>
                </a:ext>
              </a:extLst>
            </p:cNvPr>
            <p:cNvSpPr/>
            <p:nvPr/>
          </p:nvSpPr>
          <p:spPr>
            <a:xfrm>
              <a:off x="5920475" y="1459576"/>
              <a:ext cx="1035671" cy="1035671"/>
            </a:xfrm>
            <a:custGeom>
              <a:avLst/>
              <a:gdLst>
                <a:gd name="connsiteX0" fmla="*/ 1441323 w 1441322"/>
                <a:gd name="connsiteY0" fmla="*/ 720661 h 1441323"/>
                <a:gd name="connsiteX1" fmla="*/ 720661 w 1441322"/>
                <a:gd name="connsiteY1" fmla="*/ 1441323 h 1441323"/>
                <a:gd name="connsiteX2" fmla="*/ 0 w 1441322"/>
                <a:gd name="connsiteY2" fmla="*/ 720661 h 1441323"/>
                <a:gd name="connsiteX3" fmla="*/ 720661 w 1441322"/>
                <a:gd name="connsiteY3" fmla="*/ 0 h 1441323"/>
                <a:gd name="connsiteX4" fmla="*/ 1441323 w 1441322"/>
                <a:gd name="connsiteY4" fmla="*/ 720661 h 1441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1322" h="1441323">
                  <a:moveTo>
                    <a:pt x="1441323" y="720661"/>
                  </a:moveTo>
                  <a:cubicBezTo>
                    <a:pt x="1441323" y="1118672"/>
                    <a:pt x="1118672" y="1441323"/>
                    <a:pt x="720661" y="1441323"/>
                  </a:cubicBezTo>
                  <a:cubicBezTo>
                    <a:pt x="322651" y="1441323"/>
                    <a:pt x="0" y="1118672"/>
                    <a:pt x="0" y="720661"/>
                  </a:cubicBezTo>
                  <a:cubicBezTo>
                    <a:pt x="0" y="322651"/>
                    <a:pt x="322651" y="0"/>
                    <a:pt x="720661" y="0"/>
                  </a:cubicBezTo>
                  <a:cubicBezTo>
                    <a:pt x="1118672" y="0"/>
                    <a:pt x="1441323" y="322651"/>
                    <a:pt x="1441323" y="720661"/>
                  </a:cubicBezTo>
                  <a:close/>
                </a:path>
              </a:pathLst>
            </a:custGeom>
            <a:solidFill>
              <a:srgbClr val="FD98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B8ED3FF7-1A74-4E02-B915-98CCD4083DC3}"/>
                </a:ext>
              </a:extLst>
            </p:cNvPr>
            <p:cNvSpPr/>
            <p:nvPr/>
          </p:nvSpPr>
          <p:spPr>
            <a:xfrm>
              <a:off x="6258993" y="1604656"/>
              <a:ext cx="417850" cy="746040"/>
            </a:xfrm>
            <a:custGeom>
              <a:avLst/>
              <a:gdLst>
                <a:gd name="connsiteX0" fmla="*/ 397953 w 581514"/>
                <a:gd name="connsiteY0" fmla="*/ 964526 h 1038249"/>
                <a:gd name="connsiteX1" fmla="*/ 440815 w 581514"/>
                <a:gd name="connsiteY1" fmla="*/ 891564 h 1038249"/>
                <a:gd name="connsiteX2" fmla="*/ 570069 w 581514"/>
                <a:gd name="connsiteY2" fmla="*/ 607433 h 1038249"/>
                <a:gd name="connsiteX3" fmla="*/ 413193 w 581514"/>
                <a:gd name="connsiteY3" fmla="*/ 467892 h 1038249"/>
                <a:gd name="connsiteX4" fmla="*/ 236695 w 581514"/>
                <a:gd name="connsiteY4" fmla="*/ 414457 h 1038249"/>
                <a:gd name="connsiteX5" fmla="*/ 169639 w 581514"/>
                <a:gd name="connsiteY5" fmla="*/ 342257 h 1038249"/>
                <a:gd name="connsiteX6" fmla="*/ 236314 w 581514"/>
                <a:gd name="connsiteY6" fmla="*/ 266057 h 1038249"/>
                <a:gd name="connsiteX7" fmla="*/ 355186 w 581514"/>
                <a:gd name="connsiteY7" fmla="*/ 294442 h 1038249"/>
                <a:gd name="connsiteX8" fmla="*/ 464438 w 581514"/>
                <a:gd name="connsiteY8" fmla="*/ 295585 h 1038249"/>
                <a:gd name="connsiteX9" fmla="*/ 473486 w 581514"/>
                <a:gd name="connsiteY9" fmla="*/ 167664 h 1038249"/>
                <a:gd name="connsiteX10" fmla="*/ 375379 w 581514"/>
                <a:gd name="connsiteY10" fmla="*/ 121849 h 1038249"/>
                <a:gd name="connsiteX11" fmla="*/ 340327 w 581514"/>
                <a:gd name="connsiteY11" fmla="*/ 75938 h 1038249"/>
                <a:gd name="connsiteX12" fmla="*/ 302227 w 581514"/>
                <a:gd name="connsiteY12" fmla="*/ 119 h 1038249"/>
                <a:gd name="connsiteX13" fmla="*/ 302227 w 581514"/>
                <a:gd name="connsiteY13" fmla="*/ 119 h 1038249"/>
                <a:gd name="connsiteX14" fmla="*/ 259364 w 581514"/>
                <a:gd name="connsiteY14" fmla="*/ 24 h 1038249"/>
                <a:gd name="connsiteX15" fmla="*/ 169924 w 581514"/>
                <a:gd name="connsiteY15" fmla="*/ 88511 h 1038249"/>
                <a:gd name="connsiteX16" fmla="*/ 133634 w 581514"/>
                <a:gd name="connsiteY16" fmla="*/ 152138 h 1038249"/>
                <a:gd name="connsiteX17" fmla="*/ 87247 w 581514"/>
                <a:gd name="connsiteY17" fmla="*/ 184619 h 1038249"/>
                <a:gd name="connsiteX18" fmla="*/ 79532 w 581514"/>
                <a:gd name="connsiteY18" fmla="*/ 522280 h 1038249"/>
                <a:gd name="connsiteX19" fmla="*/ 264889 w 581514"/>
                <a:gd name="connsiteY19" fmla="*/ 589812 h 1038249"/>
                <a:gd name="connsiteX20" fmla="*/ 398239 w 581514"/>
                <a:gd name="connsiteY20" fmla="*/ 713637 h 1038249"/>
                <a:gd name="connsiteX21" fmla="*/ 331564 w 581514"/>
                <a:gd name="connsiteY21" fmla="*/ 770787 h 1038249"/>
                <a:gd name="connsiteX22" fmla="*/ 208024 w 581514"/>
                <a:gd name="connsiteY22" fmla="*/ 732782 h 1038249"/>
                <a:gd name="connsiteX23" fmla="*/ 208024 w 581514"/>
                <a:gd name="connsiteY23" fmla="*/ 732782 h 1038249"/>
                <a:gd name="connsiteX24" fmla="*/ 78008 w 581514"/>
                <a:gd name="connsiteY24" fmla="*/ 774026 h 1038249"/>
                <a:gd name="connsiteX25" fmla="*/ 88009 w 581514"/>
                <a:gd name="connsiteY25" fmla="*/ 853559 h 1038249"/>
                <a:gd name="connsiteX26" fmla="*/ 171829 w 581514"/>
                <a:gd name="connsiteY26" fmla="*/ 904709 h 1038249"/>
                <a:gd name="connsiteX27" fmla="*/ 235838 w 581514"/>
                <a:gd name="connsiteY27" fmla="*/ 987005 h 1038249"/>
                <a:gd name="connsiteX28" fmla="*/ 264889 w 581514"/>
                <a:gd name="connsiteY28" fmla="*/ 1037487 h 1038249"/>
                <a:gd name="connsiteX29" fmla="*/ 360139 w 581514"/>
                <a:gd name="connsiteY29" fmla="*/ 1037487 h 1038249"/>
                <a:gd name="connsiteX30" fmla="*/ 397953 w 581514"/>
                <a:gd name="connsiteY30" fmla="*/ 964526 h 103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1514" h="1038249">
                  <a:moveTo>
                    <a:pt x="397953" y="964526"/>
                  </a:moveTo>
                  <a:cubicBezTo>
                    <a:pt x="398239" y="913662"/>
                    <a:pt x="398239" y="913662"/>
                    <a:pt x="440815" y="891564"/>
                  </a:cubicBezTo>
                  <a:cubicBezTo>
                    <a:pt x="553782" y="835081"/>
                    <a:pt x="606550" y="714875"/>
                    <a:pt x="570069" y="607433"/>
                  </a:cubicBezTo>
                  <a:cubicBezTo>
                    <a:pt x="544257" y="531233"/>
                    <a:pt x="483106" y="493133"/>
                    <a:pt x="413193" y="467892"/>
                  </a:cubicBezTo>
                  <a:cubicBezTo>
                    <a:pt x="355471" y="447032"/>
                    <a:pt x="295083" y="433602"/>
                    <a:pt x="236695" y="414457"/>
                  </a:cubicBezTo>
                  <a:cubicBezTo>
                    <a:pt x="208024" y="405027"/>
                    <a:pt x="167638" y="373499"/>
                    <a:pt x="169639" y="342257"/>
                  </a:cubicBezTo>
                  <a:cubicBezTo>
                    <a:pt x="172020" y="302919"/>
                    <a:pt x="201166" y="279392"/>
                    <a:pt x="236314" y="266057"/>
                  </a:cubicBezTo>
                  <a:cubicBezTo>
                    <a:pt x="292702" y="244626"/>
                    <a:pt x="331564" y="275582"/>
                    <a:pt x="355186" y="294442"/>
                  </a:cubicBezTo>
                  <a:cubicBezTo>
                    <a:pt x="400239" y="330446"/>
                    <a:pt x="426814" y="332732"/>
                    <a:pt x="464438" y="295585"/>
                  </a:cubicBezTo>
                  <a:cubicBezTo>
                    <a:pt x="531589" y="227957"/>
                    <a:pt x="537875" y="216051"/>
                    <a:pt x="473486" y="167664"/>
                  </a:cubicBezTo>
                  <a:cubicBezTo>
                    <a:pt x="444054" y="145566"/>
                    <a:pt x="411383" y="129945"/>
                    <a:pt x="375379" y="121849"/>
                  </a:cubicBezTo>
                  <a:cubicBezTo>
                    <a:pt x="350518" y="116324"/>
                    <a:pt x="339850" y="104513"/>
                    <a:pt x="340327" y="75938"/>
                  </a:cubicBezTo>
                  <a:cubicBezTo>
                    <a:pt x="341089" y="27932"/>
                    <a:pt x="341089" y="-643"/>
                    <a:pt x="302227" y="119"/>
                  </a:cubicBezTo>
                  <a:cubicBezTo>
                    <a:pt x="302227" y="119"/>
                    <a:pt x="302227" y="119"/>
                    <a:pt x="302227" y="119"/>
                  </a:cubicBezTo>
                  <a:cubicBezTo>
                    <a:pt x="287939" y="119"/>
                    <a:pt x="273652" y="119"/>
                    <a:pt x="259364" y="24"/>
                  </a:cubicBezTo>
                  <a:cubicBezTo>
                    <a:pt x="169639" y="-738"/>
                    <a:pt x="168591" y="16312"/>
                    <a:pt x="169924" y="88511"/>
                  </a:cubicBezTo>
                  <a:cubicBezTo>
                    <a:pt x="170496" y="118896"/>
                    <a:pt x="164019" y="139756"/>
                    <a:pt x="133634" y="152138"/>
                  </a:cubicBezTo>
                  <a:cubicBezTo>
                    <a:pt x="116584" y="159092"/>
                    <a:pt x="100963" y="171760"/>
                    <a:pt x="87247" y="184619"/>
                  </a:cubicBezTo>
                  <a:cubicBezTo>
                    <a:pt x="-13337" y="278821"/>
                    <a:pt x="-40864" y="425411"/>
                    <a:pt x="79532" y="522280"/>
                  </a:cubicBezTo>
                  <a:cubicBezTo>
                    <a:pt x="131348" y="563904"/>
                    <a:pt x="197547" y="585050"/>
                    <a:pt x="264889" y="589812"/>
                  </a:cubicBezTo>
                  <a:cubicBezTo>
                    <a:pt x="391952" y="598766"/>
                    <a:pt x="410050" y="666488"/>
                    <a:pt x="398239" y="713637"/>
                  </a:cubicBezTo>
                  <a:cubicBezTo>
                    <a:pt x="388714" y="751737"/>
                    <a:pt x="360139" y="761262"/>
                    <a:pt x="331564" y="770787"/>
                  </a:cubicBezTo>
                  <a:cubicBezTo>
                    <a:pt x="264889" y="780312"/>
                    <a:pt x="246791" y="753547"/>
                    <a:pt x="208024" y="732782"/>
                  </a:cubicBezTo>
                  <a:cubicBezTo>
                    <a:pt x="208024" y="732782"/>
                    <a:pt x="208024" y="732782"/>
                    <a:pt x="208024" y="732782"/>
                  </a:cubicBezTo>
                  <a:cubicBezTo>
                    <a:pt x="169639" y="713637"/>
                    <a:pt x="127538" y="676871"/>
                    <a:pt x="78008" y="774026"/>
                  </a:cubicBezTo>
                  <a:cubicBezTo>
                    <a:pt x="55339" y="818412"/>
                    <a:pt x="55339" y="827937"/>
                    <a:pt x="88009" y="853559"/>
                  </a:cubicBezTo>
                  <a:cubicBezTo>
                    <a:pt x="119442" y="878229"/>
                    <a:pt x="141064" y="894612"/>
                    <a:pt x="171829" y="904709"/>
                  </a:cubicBezTo>
                  <a:cubicBezTo>
                    <a:pt x="235552" y="925664"/>
                    <a:pt x="236314" y="923187"/>
                    <a:pt x="235838" y="987005"/>
                  </a:cubicBezTo>
                  <a:cubicBezTo>
                    <a:pt x="235647" y="1016246"/>
                    <a:pt x="235456" y="1035773"/>
                    <a:pt x="264889" y="1037487"/>
                  </a:cubicBezTo>
                  <a:cubicBezTo>
                    <a:pt x="294416" y="1039202"/>
                    <a:pt x="328516" y="1037487"/>
                    <a:pt x="360139" y="1037487"/>
                  </a:cubicBezTo>
                  <a:cubicBezTo>
                    <a:pt x="398239" y="1037487"/>
                    <a:pt x="398239" y="1008912"/>
                    <a:pt x="397953" y="964526"/>
                  </a:cubicBezTo>
                  <a:close/>
                </a:path>
              </a:pathLst>
            </a:custGeom>
            <a:solidFill>
              <a:srgbClr val="DA7C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E2F90389-40A3-4183-8069-CC9BB44673DB}"/>
                </a:ext>
              </a:extLst>
            </p:cNvPr>
            <p:cNvSpPr/>
            <p:nvPr/>
          </p:nvSpPr>
          <p:spPr>
            <a:xfrm>
              <a:off x="5920475" y="1492223"/>
              <a:ext cx="336668" cy="970377"/>
            </a:xfrm>
            <a:custGeom>
              <a:avLst/>
              <a:gdLst>
                <a:gd name="connsiteX0" fmla="*/ 468535 w 468534"/>
                <a:gd name="connsiteY0" fmla="*/ 0 h 1350454"/>
                <a:gd name="connsiteX1" fmla="*/ 0 w 468534"/>
                <a:gd name="connsiteY1" fmla="*/ 675227 h 1350454"/>
                <a:gd name="connsiteX2" fmla="*/ 468535 w 468534"/>
                <a:gd name="connsiteY2" fmla="*/ 1350455 h 1350454"/>
                <a:gd name="connsiteX3" fmla="*/ 200025 w 468534"/>
                <a:gd name="connsiteY3" fmla="*/ 675227 h 1350454"/>
                <a:gd name="connsiteX4" fmla="*/ 468535 w 468534"/>
                <a:gd name="connsiteY4" fmla="*/ 0 h 1350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534" h="1350454">
                  <a:moveTo>
                    <a:pt x="468535" y="0"/>
                  </a:moveTo>
                  <a:cubicBezTo>
                    <a:pt x="194881" y="102203"/>
                    <a:pt x="0" y="365951"/>
                    <a:pt x="0" y="675227"/>
                  </a:cubicBezTo>
                  <a:cubicBezTo>
                    <a:pt x="0" y="984504"/>
                    <a:pt x="194881" y="1248251"/>
                    <a:pt x="468535" y="1350455"/>
                  </a:cubicBezTo>
                  <a:cubicBezTo>
                    <a:pt x="302133" y="1174337"/>
                    <a:pt x="200025" y="936688"/>
                    <a:pt x="200025" y="675227"/>
                  </a:cubicBezTo>
                  <a:cubicBezTo>
                    <a:pt x="200025" y="413766"/>
                    <a:pt x="302133" y="176117"/>
                    <a:pt x="468535" y="0"/>
                  </a:cubicBezTo>
                  <a:close/>
                </a:path>
              </a:pathLst>
            </a:custGeom>
            <a:solidFill>
              <a:srgbClr val="DA7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5224BAD3-666C-4692-8256-0B2769579BC2}"/>
                </a:ext>
              </a:extLst>
            </p:cNvPr>
            <p:cNvSpPr/>
            <p:nvPr/>
          </p:nvSpPr>
          <p:spPr>
            <a:xfrm>
              <a:off x="6199859" y="1604862"/>
              <a:ext cx="417850" cy="745971"/>
            </a:xfrm>
            <a:custGeom>
              <a:avLst/>
              <a:gdLst>
                <a:gd name="connsiteX0" fmla="*/ 397953 w 581514"/>
                <a:gd name="connsiteY0" fmla="*/ 964526 h 1038153"/>
                <a:gd name="connsiteX1" fmla="*/ 440815 w 581514"/>
                <a:gd name="connsiteY1" fmla="*/ 891564 h 1038153"/>
                <a:gd name="connsiteX2" fmla="*/ 570070 w 581514"/>
                <a:gd name="connsiteY2" fmla="*/ 607433 h 1038153"/>
                <a:gd name="connsiteX3" fmla="*/ 413193 w 581514"/>
                <a:gd name="connsiteY3" fmla="*/ 467892 h 1038153"/>
                <a:gd name="connsiteX4" fmla="*/ 236695 w 581514"/>
                <a:gd name="connsiteY4" fmla="*/ 414457 h 1038153"/>
                <a:gd name="connsiteX5" fmla="*/ 169639 w 581514"/>
                <a:gd name="connsiteY5" fmla="*/ 342257 h 1038153"/>
                <a:gd name="connsiteX6" fmla="*/ 236314 w 581514"/>
                <a:gd name="connsiteY6" fmla="*/ 266057 h 1038153"/>
                <a:gd name="connsiteX7" fmla="*/ 355186 w 581514"/>
                <a:gd name="connsiteY7" fmla="*/ 294442 h 1038153"/>
                <a:gd name="connsiteX8" fmla="*/ 464437 w 581514"/>
                <a:gd name="connsiteY8" fmla="*/ 295585 h 1038153"/>
                <a:gd name="connsiteX9" fmla="*/ 473486 w 581514"/>
                <a:gd name="connsiteY9" fmla="*/ 167664 h 1038153"/>
                <a:gd name="connsiteX10" fmla="*/ 375379 w 581514"/>
                <a:gd name="connsiteY10" fmla="*/ 121849 h 1038153"/>
                <a:gd name="connsiteX11" fmla="*/ 340327 w 581514"/>
                <a:gd name="connsiteY11" fmla="*/ 75938 h 1038153"/>
                <a:gd name="connsiteX12" fmla="*/ 302227 w 581514"/>
                <a:gd name="connsiteY12" fmla="*/ 119 h 1038153"/>
                <a:gd name="connsiteX13" fmla="*/ 302227 w 581514"/>
                <a:gd name="connsiteY13" fmla="*/ 119 h 1038153"/>
                <a:gd name="connsiteX14" fmla="*/ 259364 w 581514"/>
                <a:gd name="connsiteY14" fmla="*/ 24 h 1038153"/>
                <a:gd name="connsiteX15" fmla="*/ 169925 w 581514"/>
                <a:gd name="connsiteY15" fmla="*/ 88511 h 1038153"/>
                <a:gd name="connsiteX16" fmla="*/ 133634 w 581514"/>
                <a:gd name="connsiteY16" fmla="*/ 152138 h 1038153"/>
                <a:gd name="connsiteX17" fmla="*/ 87247 w 581514"/>
                <a:gd name="connsiteY17" fmla="*/ 184619 h 1038153"/>
                <a:gd name="connsiteX18" fmla="*/ 79532 w 581514"/>
                <a:gd name="connsiteY18" fmla="*/ 522280 h 1038153"/>
                <a:gd name="connsiteX19" fmla="*/ 264889 w 581514"/>
                <a:gd name="connsiteY19" fmla="*/ 589812 h 1038153"/>
                <a:gd name="connsiteX20" fmla="*/ 398239 w 581514"/>
                <a:gd name="connsiteY20" fmla="*/ 713637 h 1038153"/>
                <a:gd name="connsiteX21" fmla="*/ 331564 w 581514"/>
                <a:gd name="connsiteY21" fmla="*/ 770787 h 1038153"/>
                <a:gd name="connsiteX22" fmla="*/ 208025 w 581514"/>
                <a:gd name="connsiteY22" fmla="*/ 732782 h 1038153"/>
                <a:gd name="connsiteX23" fmla="*/ 208025 w 581514"/>
                <a:gd name="connsiteY23" fmla="*/ 732782 h 1038153"/>
                <a:gd name="connsiteX24" fmla="*/ 78008 w 581514"/>
                <a:gd name="connsiteY24" fmla="*/ 774026 h 1038153"/>
                <a:gd name="connsiteX25" fmla="*/ 88009 w 581514"/>
                <a:gd name="connsiteY25" fmla="*/ 853464 h 1038153"/>
                <a:gd name="connsiteX26" fmla="*/ 171829 w 581514"/>
                <a:gd name="connsiteY26" fmla="*/ 904613 h 1038153"/>
                <a:gd name="connsiteX27" fmla="*/ 235837 w 581514"/>
                <a:gd name="connsiteY27" fmla="*/ 986909 h 1038153"/>
                <a:gd name="connsiteX28" fmla="*/ 264889 w 581514"/>
                <a:gd name="connsiteY28" fmla="*/ 1037392 h 1038153"/>
                <a:gd name="connsiteX29" fmla="*/ 360139 w 581514"/>
                <a:gd name="connsiteY29" fmla="*/ 1037392 h 1038153"/>
                <a:gd name="connsiteX30" fmla="*/ 397953 w 581514"/>
                <a:gd name="connsiteY30" fmla="*/ 964526 h 1038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1514" h="1038153">
                  <a:moveTo>
                    <a:pt x="397953" y="964526"/>
                  </a:moveTo>
                  <a:cubicBezTo>
                    <a:pt x="398239" y="913662"/>
                    <a:pt x="398239" y="913662"/>
                    <a:pt x="440815" y="891564"/>
                  </a:cubicBezTo>
                  <a:cubicBezTo>
                    <a:pt x="553782" y="835081"/>
                    <a:pt x="606550" y="714875"/>
                    <a:pt x="570070" y="607433"/>
                  </a:cubicBezTo>
                  <a:cubicBezTo>
                    <a:pt x="544257" y="531233"/>
                    <a:pt x="483106" y="493133"/>
                    <a:pt x="413193" y="467892"/>
                  </a:cubicBezTo>
                  <a:cubicBezTo>
                    <a:pt x="355471" y="447032"/>
                    <a:pt x="295083" y="433602"/>
                    <a:pt x="236695" y="414457"/>
                  </a:cubicBezTo>
                  <a:cubicBezTo>
                    <a:pt x="208025" y="405027"/>
                    <a:pt x="167638" y="373499"/>
                    <a:pt x="169639" y="342257"/>
                  </a:cubicBezTo>
                  <a:cubicBezTo>
                    <a:pt x="172020" y="302919"/>
                    <a:pt x="201167" y="279392"/>
                    <a:pt x="236314" y="266057"/>
                  </a:cubicBezTo>
                  <a:cubicBezTo>
                    <a:pt x="292702" y="244626"/>
                    <a:pt x="331564" y="275582"/>
                    <a:pt x="355186" y="294442"/>
                  </a:cubicBezTo>
                  <a:cubicBezTo>
                    <a:pt x="400239" y="330446"/>
                    <a:pt x="426814" y="332732"/>
                    <a:pt x="464437" y="295585"/>
                  </a:cubicBezTo>
                  <a:cubicBezTo>
                    <a:pt x="531589" y="227957"/>
                    <a:pt x="537875" y="216051"/>
                    <a:pt x="473486" y="167664"/>
                  </a:cubicBezTo>
                  <a:cubicBezTo>
                    <a:pt x="444054" y="145566"/>
                    <a:pt x="411383" y="129945"/>
                    <a:pt x="375379" y="121849"/>
                  </a:cubicBezTo>
                  <a:cubicBezTo>
                    <a:pt x="350518" y="116324"/>
                    <a:pt x="339851" y="104513"/>
                    <a:pt x="340327" y="75938"/>
                  </a:cubicBezTo>
                  <a:cubicBezTo>
                    <a:pt x="341089" y="27932"/>
                    <a:pt x="341089" y="-643"/>
                    <a:pt x="302227" y="119"/>
                  </a:cubicBezTo>
                  <a:cubicBezTo>
                    <a:pt x="302227" y="119"/>
                    <a:pt x="302227" y="119"/>
                    <a:pt x="302227" y="119"/>
                  </a:cubicBezTo>
                  <a:cubicBezTo>
                    <a:pt x="287939" y="119"/>
                    <a:pt x="273652" y="119"/>
                    <a:pt x="259364" y="24"/>
                  </a:cubicBezTo>
                  <a:cubicBezTo>
                    <a:pt x="169639" y="-738"/>
                    <a:pt x="168591" y="16312"/>
                    <a:pt x="169925" y="88511"/>
                  </a:cubicBezTo>
                  <a:cubicBezTo>
                    <a:pt x="170496" y="118896"/>
                    <a:pt x="164019" y="139756"/>
                    <a:pt x="133634" y="152138"/>
                  </a:cubicBezTo>
                  <a:cubicBezTo>
                    <a:pt x="116584" y="159092"/>
                    <a:pt x="100963" y="171760"/>
                    <a:pt x="87247" y="184619"/>
                  </a:cubicBezTo>
                  <a:cubicBezTo>
                    <a:pt x="-13337" y="278821"/>
                    <a:pt x="-40864" y="425411"/>
                    <a:pt x="79532" y="522280"/>
                  </a:cubicBezTo>
                  <a:cubicBezTo>
                    <a:pt x="131348" y="563904"/>
                    <a:pt x="197547" y="585050"/>
                    <a:pt x="264889" y="589812"/>
                  </a:cubicBezTo>
                  <a:cubicBezTo>
                    <a:pt x="391952" y="598766"/>
                    <a:pt x="410050" y="666488"/>
                    <a:pt x="398239" y="713637"/>
                  </a:cubicBezTo>
                  <a:cubicBezTo>
                    <a:pt x="388714" y="751737"/>
                    <a:pt x="360139" y="761262"/>
                    <a:pt x="331564" y="770787"/>
                  </a:cubicBezTo>
                  <a:cubicBezTo>
                    <a:pt x="264889" y="780312"/>
                    <a:pt x="246791" y="753547"/>
                    <a:pt x="208025" y="732782"/>
                  </a:cubicBezTo>
                  <a:cubicBezTo>
                    <a:pt x="208025" y="732782"/>
                    <a:pt x="208025" y="732782"/>
                    <a:pt x="208025" y="732782"/>
                  </a:cubicBezTo>
                  <a:cubicBezTo>
                    <a:pt x="169639" y="713637"/>
                    <a:pt x="127538" y="676871"/>
                    <a:pt x="78008" y="774026"/>
                  </a:cubicBezTo>
                  <a:cubicBezTo>
                    <a:pt x="55339" y="818317"/>
                    <a:pt x="55339" y="827842"/>
                    <a:pt x="88009" y="853464"/>
                  </a:cubicBezTo>
                  <a:cubicBezTo>
                    <a:pt x="119442" y="878134"/>
                    <a:pt x="141064" y="894517"/>
                    <a:pt x="171829" y="904613"/>
                  </a:cubicBezTo>
                  <a:cubicBezTo>
                    <a:pt x="235552" y="925568"/>
                    <a:pt x="236314" y="923092"/>
                    <a:pt x="235837" y="986909"/>
                  </a:cubicBezTo>
                  <a:cubicBezTo>
                    <a:pt x="235647" y="1016151"/>
                    <a:pt x="235456" y="1035677"/>
                    <a:pt x="264889" y="1037392"/>
                  </a:cubicBezTo>
                  <a:cubicBezTo>
                    <a:pt x="294416" y="1039106"/>
                    <a:pt x="328516" y="1037392"/>
                    <a:pt x="360139" y="1037392"/>
                  </a:cubicBezTo>
                  <a:cubicBezTo>
                    <a:pt x="398239" y="1037487"/>
                    <a:pt x="398239" y="1008912"/>
                    <a:pt x="397953" y="964526"/>
                  </a:cubicBezTo>
                  <a:close/>
                </a:path>
              </a:pathLst>
            </a:custGeom>
            <a:solidFill>
              <a:srgbClr val="FBBA0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CD393F0B-3C05-4429-8679-AAA53A04AEEE}"/>
              </a:ext>
            </a:extLst>
          </p:cNvPr>
          <p:cNvGrpSpPr/>
          <p:nvPr/>
        </p:nvGrpSpPr>
        <p:grpSpPr>
          <a:xfrm>
            <a:off x="951456" y="954448"/>
            <a:ext cx="1801683" cy="5514346"/>
            <a:chOff x="534013" y="1740188"/>
            <a:chExt cx="1561198" cy="4778302"/>
          </a:xfrm>
        </p:grpSpPr>
        <p:grpSp>
          <p:nvGrpSpPr>
            <p:cNvPr id="57" name="Group 292">
              <a:extLst>
                <a:ext uri="{FF2B5EF4-FFF2-40B4-BE49-F238E27FC236}">
                  <a16:creationId xmlns:a16="http://schemas.microsoft.com/office/drawing/2014/main" id="{8FF0CF39-3F41-4E5F-A0A4-4FEAAC4D1CF6}"/>
                </a:ext>
              </a:extLst>
            </p:cNvPr>
            <p:cNvGrpSpPr/>
            <p:nvPr/>
          </p:nvGrpSpPr>
          <p:grpSpPr>
            <a:xfrm>
              <a:off x="534013" y="3761535"/>
              <a:ext cx="1561198" cy="2756955"/>
              <a:chOff x="1044497" y="4026539"/>
              <a:chExt cx="1761074" cy="2730464"/>
            </a:xfrm>
          </p:grpSpPr>
          <p:sp>
            <p:nvSpPr>
              <p:cNvPr id="58" name="Graphic 116">
                <a:extLst>
                  <a:ext uri="{FF2B5EF4-FFF2-40B4-BE49-F238E27FC236}">
                    <a16:creationId xmlns:a16="http://schemas.microsoft.com/office/drawing/2014/main" id="{16523C92-0B64-4353-938E-CC39C0DB51D4}"/>
                  </a:ext>
                </a:extLst>
              </p:cNvPr>
              <p:cNvSpPr/>
              <p:nvPr/>
            </p:nvSpPr>
            <p:spPr>
              <a:xfrm>
                <a:off x="1044497" y="4229094"/>
                <a:ext cx="1362086" cy="2527909"/>
              </a:xfrm>
              <a:custGeom>
                <a:avLst/>
                <a:gdLst>
                  <a:gd name="connsiteX0" fmla="*/ 125375 w 3419482"/>
                  <a:gd name="connsiteY0" fmla="*/ 4462418 h 6346242"/>
                  <a:gd name="connsiteX1" fmla="*/ 117865 w 3419482"/>
                  <a:gd name="connsiteY1" fmla="*/ 4460009 h 6346242"/>
                  <a:gd name="connsiteX2" fmla="*/ 27323 w 3419482"/>
                  <a:gd name="connsiteY2" fmla="*/ 4208573 h 6346242"/>
                  <a:gd name="connsiteX3" fmla="*/ 1196654 w 3419482"/>
                  <a:gd name="connsiteY3" fmla="*/ 4647 h 6346242"/>
                  <a:gd name="connsiteX4" fmla="*/ 1261196 w 3419482"/>
                  <a:gd name="connsiteY4" fmla="*/ 30860 h 6346242"/>
                  <a:gd name="connsiteX5" fmla="*/ 2194607 w 3419482"/>
                  <a:gd name="connsiteY5" fmla="*/ 572061 h 6346242"/>
                  <a:gd name="connsiteX6" fmla="*/ 2245829 w 3419482"/>
                  <a:gd name="connsiteY6" fmla="*/ 612090 h 6346242"/>
                  <a:gd name="connsiteX7" fmla="*/ 2287063 w 3419482"/>
                  <a:gd name="connsiteY7" fmla="*/ 751305 h 6346242"/>
                  <a:gd name="connsiteX8" fmla="*/ 2521496 w 3419482"/>
                  <a:gd name="connsiteY8" fmla="*/ 1902783 h 6346242"/>
                  <a:gd name="connsiteX9" fmla="*/ 2807647 w 3419482"/>
                  <a:gd name="connsiteY9" fmla="*/ 3314695 h 6346242"/>
                  <a:gd name="connsiteX10" fmla="*/ 3025360 w 3419482"/>
                  <a:gd name="connsiteY10" fmla="*/ 4389091 h 6346242"/>
                  <a:gd name="connsiteX11" fmla="*/ 3350832 w 3419482"/>
                  <a:gd name="connsiteY11" fmla="*/ 6016803 h 6346242"/>
                  <a:gd name="connsiteX12" fmla="*/ 3419483 w 3419482"/>
                  <a:gd name="connsiteY12" fmla="*/ 6338591 h 6346242"/>
                  <a:gd name="connsiteX13" fmla="*/ 3244986 w 3419482"/>
                  <a:gd name="connsiteY13" fmla="*/ 6245710 h 6346242"/>
                  <a:gd name="connsiteX14" fmla="*/ 3014875 w 3419482"/>
                  <a:gd name="connsiteY14" fmla="*/ 5117541 h 6346242"/>
                  <a:gd name="connsiteX15" fmla="*/ 2550614 w 3419482"/>
                  <a:gd name="connsiteY15" fmla="*/ 2806296 h 6346242"/>
                  <a:gd name="connsiteX16" fmla="*/ 2131978 w 3419482"/>
                  <a:gd name="connsiteY16" fmla="*/ 749463 h 6346242"/>
                  <a:gd name="connsiteX17" fmla="*/ 2075159 w 3419482"/>
                  <a:gd name="connsiteY17" fmla="*/ 668697 h 6346242"/>
                  <a:gd name="connsiteX18" fmla="*/ 1320637 w 3419482"/>
                  <a:gd name="connsiteY18" fmla="*/ 237380 h 6346242"/>
                  <a:gd name="connsiteX19" fmla="*/ 125375 w 3419482"/>
                  <a:gd name="connsiteY19" fmla="*/ 4462418 h 6346242"/>
                  <a:gd name="connsiteX20" fmla="*/ 125375 w 3419482"/>
                  <a:gd name="connsiteY20" fmla="*/ 4462418 h 6346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419482" h="6346242">
                    <a:moveTo>
                      <a:pt x="125375" y="4462418"/>
                    </a:moveTo>
                    <a:cubicBezTo>
                      <a:pt x="122966" y="4461709"/>
                      <a:pt x="120062" y="4461213"/>
                      <a:pt x="117865" y="4460009"/>
                    </a:cubicBezTo>
                    <a:cubicBezTo>
                      <a:pt x="-20003" y="4368121"/>
                      <a:pt x="-17311" y="4367412"/>
                      <a:pt x="27323" y="4208573"/>
                    </a:cubicBezTo>
                    <a:cubicBezTo>
                      <a:pt x="181415" y="3662058"/>
                      <a:pt x="1112205" y="312336"/>
                      <a:pt x="1196654" y="4647"/>
                    </a:cubicBezTo>
                    <a:cubicBezTo>
                      <a:pt x="1219680" y="-11577"/>
                      <a:pt x="1240792" y="18958"/>
                      <a:pt x="1261196" y="30860"/>
                    </a:cubicBezTo>
                    <a:cubicBezTo>
                      <a:pt x="1576253" y="212937"/>
                      <a:pt x="1885147" y="380491"/>
                      <a:pt x="2194607" y="572061"/>
                    </a:cubicBezTo>
                    <a:cubicBezTo>
                      <a:pt x="2205801" y="578863"/>
                      <a:pt x="2237328" y="601888"/>
                      <a:pt x="2245829" y="612090"/>
                    </a:cubicBezTo>
                    <a:cubicBezTo>
                      <a:pt x="2279340" y="662746"/>
                      <a:pt x="2263754" y="697177"/>
                      <a:pt x="2287063" y="751305"/>
                    </a:cubicBezTo>
                    <a:cubicBezTo>
                      <a:pt x="2370095" y="1134162"/>
                      <a:pt x="2442643" y="1518933"/>
                      <a:pt x="2521496" y="1902783"/>
                    </a:cubicBezTo>
                    <a:cubicBezTo>
                      <a:pt x="2618060" y="2373207"/>
                      <a:pt x="2712003" y="2844057"/>
                      <a:pt x="2807647" y="3314695"/>
                    </a:cubicBezTo>
                    <a:cubicBezTo>
                      <a:pt x="2880478" y="3672827"/>
                      <a:pt x="2954726" y="4030676"/>
                      <a:pt x="3025360" y="4389091"/>
                    </a:cubicBezTo>
                    <a:cubicBezTo>
                      <a:pt x="3132127" y="4931992"/>
                      <a:pt x="3249379" y="5472698"/>
                      <a:pt x="3350832" y="6016803"/>
                    </a:cubicBezTo>
                    <a:cubicBezTo>
                      <a:pt x="3370952" y="6124491"/>
                      <a:pt x="3392844" y="6232108"/>
                      <a:pt x="3419483" y="6338591"/>
                    </a:cubicBezTo>
                    <a:cubicBezTo>
                      <a:pt x="3334041" y="6364025"/>
                      <a:pt x="3260998" y="6324280"/>
                      <a:pt x="3244986" y="6245710"/>
                    </a:cubicBezTo>
                    <a:cubicBezTo>
                      <a:pt x="3168542" y="5869654"/>
                      <a:pt x="3090894" y="5493810"/>
                      <a:pt x="3014875" y="5117541"/>
                    </a:cubicBezTo>
                    <a:cubicBezTo>
                      <a:pt x="2859791" y="4347221"/>
                      <a:pt x="2706407" y="3576404"/>
                      <a:pt x="2550614" y="2806296"/>
                    </a:cubicBezTo>
                    <a:cubicBezTo>
                      <a:pt x="2411824" y="2120567"/>
                      <a:pt x="2269776" y="1435404"/>
                      <a:pt x="2131978" y="749463"/>
                    </a:cubicBezTo>
                    <a:cubicBezTo>
                      <a:pt x="2125177" y="716235"/>
                      <a:pt x="2107678" y="687400"/>
                      <a:pt x="2075159" y="668697"/>
                    </a:cubicBezTo>
                    <a:cubicBezTo>
                      <a:pt x="2033146" y="645176"/>
                      <a:pt x="1354360" y="224769"/>
                      <a:pt x="1320637" y="237380"/>
                    </a:cubicBezTo>
                    <a:cubicBezTo>
                      <a:pt x="1279900" y="254595"/>
                      <a:pt x="150384" y="4389162"/>
                      <a:pt x="125375" y="4462418"/>
                    </a:cubicBezTo>
                    <a:lnTo>
                      <a:pt x="125375" y="4462418"/>
                    </a:lnTo>
                    <a:close/>
                  </a:path>
                </a:pathLst>
              </a:custGeom>
              <a:solidFill>
                <a:srgbClr val="C8C6C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Graphic 116">
                <a:extLst>
                  <a:ext uri="{FF2B5EF4-FFF2-40B4-BE49-F238E27FC236}">
                    <a16:creationId xmlns:a16="http://schemas.microsoft.com/office/drawing/2014/main" id="{E6BA51D3-B68E-4AB7-97A9-496846681C58}"/>
                  </a:ext>
                </a:extLst>
              </p:cNvPr>
              <p:cNvSpPr/>
              <p:nvPr/>
            </p:nvSpPr>
            <p:spPr>
              <a:xfrm>
                <a:off x="1431682" y="4443982"/>
                <a:ext cx="417459" cy="1335826"/>
              </a:xfrm>
              <a:custGeom>
                <a:avLst/>
                <a:gdLst>
                  <a:gd name="connsiteX0" fmla="*/ 895344 w 1048020"/>
                  <a:gd name="connsiteY0" fmla="*/ 0 h 3353552"/>
                  <a:gd name="connsiteX1" fmla="*/ 1048020 w 1048020"/>
                  <a:gd name="connsiteY1" fmla="*/ 90401 h 3353552"/>
                  <a:gd name="connsiteX2" fmla="*/ 163139 w 1048020"/>
                  <a:gd name="connsiteY2" fmla="*/ 3297508 h 3353552"/>
                  <a:gd name="connsiteX3" fmla="*/ 134801 w 1048020"/>
                  <a:gd name="connsiteY3" fmla="*/ 3353477 h 3353552"/>
                  <a:gd name="connsiteX4" fmla="*/ 12589 w 1048020"/>
                  <a:gd name="connsiteY4" fmla="*/ 3253157 h 3353552"/>
                  <a:gd name="connsiteX5" fmla="*/ 4371 w 1048020"/>
                  <a:gd name="connsiteY5" fmla="*/ 3180964 h 3353552"/>
                  <a:gd name="connsiteX6" fmla="*/ 895344 w 1048020"/>
                  <a:gd name="connsiteY6" fmla="*/ 0 h 3353552"/>
                  <a:gd name="connsiteX7" fmla="*/ 895344 w 1048020"/>
                  <a:gd name="connsiteY7" fmla="*/ 0 h 3353552"/>
                  <a:gd name="connsiteX8" fmla="*/ 895344 w 1048020"/>
                  <a:gd name="connsiteY8" fmla="*/ 0 h 3353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8020" h="3353552">
                    <a:moveTo>
                      <a:pt x="895344" y="0"/>
                    </a:moveTo>
                    <a:lnTo>
                      <a:pt x="1048020" y="90401"/>
                    </a:lnTo>
                    <a:lnTo>
                      <a:pt x="163139" y="3297508"/>
                    </a:lnTo>
                    <a:cubicBezTo>
                      <a:pt x="157543" y="3317629"/>
                      <a:pt x="155630" y="3355461"/>
                      <a:pt x="134801" y="3353477"/>
                    </a:cubicBezTo>
                    <a:lnTo>
                      <a:pt x="12589" y="3253157"/>
                    </a:lnTo>
                    <a:cubicBezTo>
                      <a:pt x="-2430" y="3234029"/>
                      <a:pt x="-2430" y="3204202"/>
                      <a:pt x="4371" y="3180964"/>
                    </a:cubicBezTo>
                    <a:lnTo>
                      <a:pt x="895344" y="0"/>
                    </a:lnTo>
                    <a:lnTo>
                      <a:pt x="895344" y="0"/>
                    </a:lnTo>
                    <a:lnTo>
                      <a:pt x="895344" y="0"/>
                    </a:lnTo>
                    <a:close/>
                  </a:path>
                </a:pathLst>
              </a:custGeom>
              <a:solidFill>
                <a:srgbClr val="B4B4B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Graphic 116">
                <a:extLst>
                  <a:ext uri="{FF2B5EF4-FFF2-40B4-BE49-F238E27FC236}">
                    <a16:creationId xmlns:a16="http://schemas.microsoft.com/office/drawing/2014/main" id="{B2B50D75-E5E4-4EFD-8F48-11A24D1448E6}"/>
                  </a:ext>
                </a:extLst>
              </p:cNvPr>
              <p:cNvSpPr/>
              <p:nvPr/>
            </p:nvSpPr>
            <p:spPr>
              <a:xfrm>
                <a:off x="2291330" y="4289362"/>
                <a:ext cx="500916" cy="2241791"/>
              </a:xfrm>
              <a:custGeom>
                <a:avLst/>
                <a:gdLst>
                  <a:gd name="connsiteX0" fmla="*/ 1170890 w 1257536"/>
                  <a:gd name="connsiteY0" fmla="*/ 5227313 h 5627952"/>
                  <a:gd name="connsiteX1" fmla="*/ 1170182 w 1257536"/>
                  <a:gd name="connsiteY1" fmla="*/ 5227809 h 5627952"/>
                  <a:gd name="connsiteX2" fmla="*/ 172087 w 1257536"/>
                  <a:gd name="connsiteY2" fmla="*/ 235071 h 5627952"/>
                  <a:gd name="connsiteX3" fmla="*/ 120794 w 1257536"/>
                  <a:gd name="connsiteY3" fmla="*/ 0 h 5627952"/>
                  <a:gd name="connsiteX4" fmla="*/ 0 w 1257536"/>
                  <a:gd name="connsiteY4" fmla="*/ 76657 h 5627952"/>
                  <a:gd name="connsiteX5" fmla="*/ 32164 w 1257536"/>
                  <a:gd name="connsiteY5" fmla="*/ 204961 h 5627952"/>
                  <a:gd name="connsiteX6" fmla="*/ 1053497 w 1257536"/>
                  <a:gd name="connsiteY6" fmla="*/ 5294688 h 5627952"/>
                  <a:gd name="connsiteX7" fmla="*/ 1053001 w 1257536"/>
                  <a:gd name="connsiteY7" fmla="*/ 5294901 h 5627952"/>
                  <a:gd name="connsiteX8" fmla="*/ 1117401 w 1257536"/>
                  <a:gd name="connsiteY8" fmla="*/ 5611729 h 5627952"/>
                  <a:gd name="connsiteX9" fmla="*/ 1257536 w 1257536"/>
                  <a:gd name="connsiteY9" fmla="*/ 5627953 h 5627952"/>
                  <a:gd name="connsiteX10" fmla="*/ 1170890 w 1257536"/>
                  <a:gd name="connsiteY10" fmla="*/ 5227313 h 5627952"/>
                  <a:gd name="connsiteX11" fmla="*/ 1170890 w 1257536"/>
                  <a:gd name="connsiteY11" fmla="*/ 5227313 h 5627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57536" h="5627952">
                    <a:moveTo>
                      <a:pt x="1170890" y="5227313"/>
                    </a:moveTo>
                    <a:cubicBezTo>
                      <a:pt x="1170678" y="5227525"/>
                      <a:pt x="1170394" y="5227525"/>
                      <a:pt x="1170182" y="5227809"/>
                    </a:cubicBezTo>
                    <a:lnTo>
                      <a:pt x="172087" y="235071"/>
                    </a:lnTo>
                    <a:cubicBezTo>
                      <a:pt x="157068" y="155509"/>
                      <a:pt x="134114" y="66455"/>
                      <a:pt x="120794" y="0"/>
                    </a:cubicBezTo>
                    <a:cubicBezTo>
                      <a:pt x="76019" y="24726"/>
                      <a:pt x="25222" y="60433"/>
                      <a:pt x="0" y="76657"/>
                    </a:cubicBezTo>
                    <a:cubicBezTo>
                      <a:pt x="19129" y="135105"/>
                      <a:pt x="18137" y="155226"/>
                      <a:pt x="32164" y="204961"/>
                    </a:cubicBezTo>
                    <a:lnTo>
                      <a:pt x="1053497" y="5294688"/>
                    </a:lnTo>
                    <a:cubicBezTo>
                      <a:pt x="1053284" y="5294688"/>
                      <a:pt x="1053284" y="5294901"/>
                      <a:pt x="1053001" y="5294901"/>
                    </a:cubicBezTo>
                    <a:cubicBezTo>
                      <a:pt x="1088070" y="5463233"/>
                      <a:pt x="1105286" y="5551296"/>
                      <a:pt x="1117401" y="5611729"/>
                    </a:cubicBezTo>
                    <a:cubicBezTo>
                      <a:pt x="1168481" y="5619239"/>
                      <a:pt x="1193632" y="5618034"/>
                      <a:pt x="1257536" y="5627953"/>
                    </a:cubicBezTo>
                    <a:cubicBezTo>
                      <a:pt x="1236991" y="5538331"/>
                      <a:pt x="1192215" y="5320193"/>
                      <a:pt x="1170890" y="5227313"/>
                    </a:cubicBezTo>
                    <a:lnTo>
                      <a:pt x="1170890" y="5227313"/>
                    </a:lnTo>
                    <a:close/>
                  </a:path>
                </a:pathLst>
              </a:custGeom>
              <a:solidFill>
                <a:srgbClr val="C8C6C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Graphic 116">
                <a:extLst>
                  <a:ext uri="{FF2B5EF4-FFF2-40B4-BE49-F238E27FC236}">
                    <a16:creationId xmlns:a16="http://schemas.microsoft.com/office/drawing/2014/main" id="{49E79C69-F712-4663-8551-217E67EA70F0}"/>
                  </a:ext>
                </a:extLst>
              </p:cNvPr>
              <p:cNvSpPr/>
              <p:nvPr/>
            </p:nvSpPr>
            <p:spPr>
              <a:xfrm>
                <a:off x="2291134" y="4290265"/>
                <a:ext cx="499308" cy="2242131"/>
              </a:xfrm>
              <a:custGeom>
                <a:avLst/>
                <a:gdLst>
                  <a:gd name="connsiteX0" fmla="*/ 1170961 w 1253497"/>
                  <a:gd name="connsiteY0" fmla="*/ 5227242 h 5628802"/>
                  <a:gd name="connsiteX1" fmla="*/ 1170253 w 1253497"/>
                  <a:gd name="connsiteY1" fmla="*/ 5227738 h 5628802"/>
                  <a:gd name="connsiteX2" fmla="*/ 172088 w 1253497"/>
                  <a:gd name="connsiteY2" fmla="*/ 235071 h 5628802"/>
                  <a:gd name="connsiteX3" fmla="*/ 120794 w 1253497"/>
                  <a:gd name="connsiteY3" fmla="*/ 0 h 5628802"/>
                  <a:gd name="connsiteX4" fmla="*/ 0 w 1253497"/>
                  <a:gd name="connsiteY4" fmla="*/ 76657 h 5628802"/>
                  <a:gd name="connsiteX5" fmla="*/ 32165 w 1253497"/>
                  <a:gd name="connsiteY5" fmla="*/ 204961 h 5628802"/>
                  <a:gd name="connsiteX6" fmla="*/ 1053497 w 1253497"/>
                  <a:gd name="connsiteY6" fmla="*/ 5294688 h 5628802"/>
                  <a:gd name="connsiteX7" fmla="*/ 1053001 w 1253497"/>
                  <a:gd name="connsiteY7" fmla="*/ 5294901 h 5628802"/>
                  <a:gd name="connsiteX8" fmla="*/ 1117401 w 1253497"/>
                  <a:gd name="connsiteY8" fmla="*/ 5611729 h 5628802"/>
                  <a:gd name="connsiteX9" fmla="*/ 1253498 w 1253497"/>
                  <a:gd name="connsiteY9" fmla="*/ 5628803 h 5628802"/>
                  <a:gd name="connsiteX10" fmla="*/ 1170961 w 1253497"/>
                  <a:gd name="connsiteY10" fmla="*/ 5227242 h 5628802"/>
                  <a:gd name="connsiteX11" fmla="*/ 1170961 w 1253497"/>
                  <a:gd name="connsiteY11" fmla="*/ 5227242 h 5628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53497" h="5628802">
                    <a:moveTo>
                      <a:pt x="1170961" y="5227242"/>
                    </a:moveTo>
                    <a:cubicBezTo>
                      <a:pt x="1170749" y="5227454"/>
                      <a:pt x="1170465" y="5227454"/>
                      <a:pt x="1170253" y="5227738"/>
                    </a:cubicBezTo>
                    <a:lnTo>
                      <a:pt x="172088" y="235071"/>
                    </a:lnTo>
                    <a:cubicBezTo>
                      <a:pt x="157068" y="155509"/>
                      <a:pt x="134114" y="66455"/>
                      <a:pt x="120794" y="0"/>
                    </a:cubicBezTo>
                    <a:cubicBezTo>
                      <a:pt x="76019" y="24726"/>
                      <a:pt x="25222" y="60433"/>
                      <a:pt x="0" y="76657"/>
                    </a:cubicBezTo>
                    <a:cubicBezTo>
                      <a:pt x="19129" y="135105"/>
                      <a:pt x="18137" y="155226"/>
                      <a:pt x="32165" y="204961"/>
                    </a:cubicBezTo>
                    <a:lnTo>
                      <a:pt x="1053497" y="5294688"/>
                    </a:lnTo>
                    <a:cubicBezTo>
                      <a:pt x="1053284" y="5294688"/>
                      <a:pt x="1053284" y="5294901"/>
                      <a:pt x="1053001" y="5294901"/>
                    </a:cubicBezTo>
                    <a:cubicBezTo>
                      <a:pt x="1088070" y="5463233"/>
                      <a:pt x="1105286" y="5551296"/>
                      <a:pt x="1117401" y="5611729"/>
                    </a:cubicBezTo>
                    <a:cubicBezTo>
                      <a:pt x="1168481" y="5619238"/>
                      <a:pt x="1188035" y="5620655"/>
                      <a:pt x="1253498" y="5628803"/>
                    </a:cubicBezTo>
                    <a:cubicBezTo>
                      <a:pt x="1233023" y="5539110"/>
                      <a:pt x="1192286" y="5320193"/>
                      <a:pt x="1170961" y="5227242"/>
                    </a:cubicBezTo>
                    <a:lnTo>
                      <a:pt x="1170961" y="5227242"/>
                    </a:lnTo>
                    <a:close/>
                  </a:path>
                </a:pathLst>
              </a:custGeom>
              <a:solidFill>
                <a:srgbClr val="C8C6C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297">
                <a:extLst>
                  <a:ext uri="{FF2B5EF4-FFF2-40B4-BE49-F238E27FC236}">
                    <a16:creationId xmlns:a16="http://schemas.microsoft.com/office/drawing/2014/main" id="{4DBB9CCA-7F4C-4CD7-ADB2-1C0B7C07B698}"/>
                  </a:ext>
                </a:extLst>
              </p:cNvPr>
              <p:cNvSpPr/>
              <p:nvPr/>
            </p:nvSpPr>
            <p:spPr>
              <a:xfrm>
                <a:off x="1980565" y="4380598"/>
                <a:ext cx="769944" cy="2176864"/>
              </a:xfrm>
              <a:custGeom>
                <a:avLst/>
                <a:gdLst>
                  <a:gd name="connsiteX0" fmla="*/ 717425 w 769944"/>
                  <a:gd name="connsiteY0" fmla="*/ 1954814 h 2176862"/>
                  <a:gd name="connsiteX1" fmla="*/ 769944 w 769944"/>
                  <a:gd name="connsiteY1" fmla="*/ 1968275 h 2176862"/>
                  <a:gd name="connsiteX2" fmla="*/ 424184 w 769944"/>
                  <a:gd name="connsiteY2" fmla="*/ 2171662 h 2176862"/>
                  <a:gd name="connsiteX3" fmla="*/ 404091 w 769944"/>
                  <a:gd name="connsiteY3" fmla="*/ 2163816 h 2176862"/>
                  <a:gd name="connsiteX4" fmla="*/ 398870 w 769944"/>
                  <a:gd name="connsiteY4" fmla="*/ 2136245 h 2176862"/>
                  <a:gd name="connsiteX5" fmla="*/ 513841 w 769944"/>
                  <a:gd name="connsiteY5" fmla="*/ 2069983 h 2176862"/>
                  <a:gd name="connsiteX6" fmla="*/ 717425 w 769944"/>
                  <a:gd name="connsiteY6" fmla="*/ 1954814 h 2176862"/>
                  <a:gd name="connsiteX7" fmla="*/ 672610 w 769944"/>
                  <a:gd name="connsiteY7" fmla="*/ 1733140 h 2176862"/>
                  <a:gd name="connsiteX8" fmla="*/ 725637 w 769944"/>
                  <a:gd name="connsiteY8" fmla="*/ 1753177 h 2176862"/>
                  <a:gd name="connsiteX9" fmla="*/ 401411 w 769944"/>
                  <a:gd name="connsiteY9" fmla="*/ 1938925 h 2176862"/>
                  <a:gd name="connsiteX10" fmla="*/ 355580 w 769944"/>
                  <a:gd name="connsiteY10" fmla="*/ 1919453 h 2176862"/>
                  <a:gd name="connsiteX11" fmla="*/ 672610 w 769944"/>
                  <a:gd name="connsiteY11" fmla="*/ 1733140 h 2176862"/>
                  <a:gd name="connsiteX12" fmla="*/ 630223 w 769944"/>
                  <a:gd name="connsiteY12" fmla="*/ 1518241 h 2176862"/>
                  <a:gd name="connsiteX13" fmla="*/ 682516 w 769944"/>
                  <a:gd name="connsiteY13" fmla="*/ 1530574 h 2176862"/>
                  <a:gd name="connsiteX14" fmla="*/ 320699 w 769944"/>
                  <a:gd name="connsiteY14" fmla="*/ 1745502 h 2176862"/>
                  <a:gd name="connsiteX15" fmla="*/ 310822 w 769944"/>
                  <a:gd name="connsiteY15" fmla="*/ 1702268 h 2176862"/>
                  <a:gd name="connsiteX16" fmla="*/ 630223 w 769944"/>
                  <a:gd name="connsiteY16" fmla="*/ 1518241 h 2176862"/>
                  <a:gd name="connsiteX17" fmla="*/ 587920 w 769944"/>
                  <a:gd name="connsiteY17" fmla="*/ 1300265 h 2176862"/>
                  <a:gd name="connsiteX18" fmla="*/ 638520 w 769944"/>
                  <a:gd name="connsiteY18" fmla="*/ 1311130 h 2176862"/>
                  <a:gd name="connsiteX19" fmla="*/ 524000 w 769944"/>
                  <a:gd name="connsiteY19" fmla="*/ 1383798 h 2176862"/>
                  <a:gd name="connsiteX20" fmla="*/ 313362 w 769944"/>
                  <a:gd name="connsiteY20" fmla="*/ 1508702 h 2176862"/>
                  <a:gd name="connsiteX21" fmla="*/ 267475 w 769944"/>
                  <a:gd name="connsiteY21" fmla="*/ 1488835 h 2176862"/>
                  <a:gd name="connsiteX22" fmla="*/ 540791 w 769944"/>
                  <a:gd name="connsiteY22" fmla="*/ 1328655 h 2176862"/>
                  <a:gd name="connsiteX23" fmla="*/ 587920 w 769944"/>
                  <a:gd name="connsiteY23" fmla="*/ 1300265 h 2176862"/>
                  <a:gd name="connsiteX24" fmla="*/ 541638 w 769944"/>
                  <a:gd name="connsiteY24" fmla="*/ 1083304 h 2176862"/>
                  <a:gd name="connsiteX25" fmla="*/ 597204 w 769944"/>
                  <a:gd name="connsiteY25" fmla="*/ 1099700 h 2176862"/>
                  <a:gd name="connsiteX26" fmla="*/ 228333 w 769944"/>
                  <a:gd name="connsiteY26" fmla="*/ 1311044 h 2176862"/>
                  <a:gd name="connsiteX27" fmla="*/ 219528 w 769944"/>
                  <a:gd name="connsiteY27" fmla="*/ 1267415 h 2176862"/>
                  <a:gd name="connsiteX28" fmla="*/ 541638 w 769944"/>
                  <a:gd name="connsiteY28" fmla="*/ 1083304 h 2176862"/>
                  <a:gd name="connsiteX29" fmla="*/ 498772 w 769944"/>
                  <a:gd name="connsiteY29" fmla="*/ 864256 h 2176862"/>
                  <a:gd name="connsiteX30" fmla="*/ 550783 w 769944"/>
                  <a:gd name="connsiteY30" fmla="*/ 882769 h 2176862"/>
                  <a:gd name="connsiteX31" fmla="*/ 218992 w 769944"/>
                  <a:gd name="connsiteY31" fmla="*/ 1074810 h 2176862"/>
                  <a:gd name="connsiteX32" fmla="*/ 174714 w 769944"/>
                  <a:gd name="connsiteY32" fmla="*/ 1049637 h 2176862"/>
                  <a:gd name="connsiteX33" fmla="*/ 498772 w 769944"/>
                  <a:gd name="connsiteY33" fmla="*/ 864256 h 2176862"/>
                  <a:gd name="connsiteX34" fmla="*/ 454352 w 769944"/>
                  <a:gd name="connsiteY34" fmla="*/ 648340 h 2176862"/>
                  <a:gd name="connsiteX35" fmla="*/ 507125 w 769944"/>
                  <a:gd name="connsiteY35" fmla="*/ 664567 h 2176862"/>
                  <a:gd name="connsiteX36" fmla="*/ 177366 w 769944"/>
                  <a:gd name="connsiteY36" fmla="*/ 859261 h 2176862"/>
                  <a:gd name="connsiteX37" fmla="*/ 131423 w 769944"/>
                  <a:gd name="connsiteY37" fmla="*/ 837701 h 2176862"/>
                  <a:gd name="connsiteX38" fmla="*/ 454352 w 769944"/>
                  <a:gd name="connsiteY38" fmla="*/ 648340 h 2176862"/>
                  <a:gd name="connsiteX39" fmla="*/ 412106 w 769944"/>
                  <a:gd name="connsiteY39" fmla="*/ 428276 h 2176862"/>
                  <a:gd name="connsiteX40" fmla="*/ 463778 w 769944"/>
                  <a:gd name="connsiteY40" fmla="*/ 443882 h 2176862"/>
                  <a:gd name="connsiteX41" fmla="*/ 342542 w 769944"/>
                  <a:gd name="connsiteY41" fmla="*/ 519711 h 2176862"/>
                  <a:gd name="connsiteX42" fmla="*/ 128573 w 769944"/>
                  <a:gd name="connsiteY42" fmla="*/ 643572 h 2176862"/>
                  <a:gd name="connsiteX43" fmla="*/ 91209 w 769944"/>
                  <a:gd name="connsiteY43" fmla="*/ 615859 h 2176862"/>
                  <a:gd name="connsiteX44" fmla="*/ 243064 w 769944"/>
                  <a:gd name="connsiteY44" fmla="*/ 531705 h 2176862"/>
                  <a:gd name="connsiteX45" fmla="*/ 388739 w 769944"/>
                  <a:gd name="connsiteY45" fmla="*/ 446874 h 2176862"/>
                  <a:gd name="connsiteX46" fmla="*/ 412106 w 769944"/>
                  <a:gd name="connsiteY46" fmla="*/ 428276 h 2176862"/>
                  <a:gd name="connsiteX47" fmla="*/ 368251 w 769944"/>
                  <a:gd name="connsiteY47" fmla="*/ 214900 h 2176862"/>
                  <a:gd name="connsiteX48" fmla="*/ 415774 w 769944"/>
                  <a:gd name="connsiteY48" fmla="*/ 234909 h 2176862"/>
                  <a:gd name="connsiteX49" fmla="*/ 80993 w 769944"/>
                  <a:gd name="connsiteY49" fmla="*/ 429349 h 2176862"/>
                  <a:gd name="connsiteX50" fmla="*/ 44842 w 769944"/>
                  <a:gd name="connsiteY50" fmla="*/ 402624 h 2176862"/>
                  <a:gd name="connsiteX51" fmla="*/ 353661 w 769944"/>
                  <a:gd name="connsiteY51" fmla="*/ 225681 h 2176862"/>
                  <a:gd name="connsiteX52" fmla="*/ 368251 w 769944"/>
                  <a:gd name="connsiteY52" fmla="*/ 214900 h 2176862"/>
                  <a:gd name="connsiteX53" fmla="*/ 324876 w 769944"/>
                  <a:gd name="connsiteY53" fmla="*/ 0 h 2176862"/>
                  <a:gd name="connsiteX54" fmla="*/ 369521 w 769944"/>
                  <a:gd name="connsiteY54" fmla="*/ 16143 h 2176862"/>
                  <a:gd name="connsiteX55" fmla="*/ 259320 w 769944"/>
                  <a:gd name="connsiteY55" fmla="*/ 83420 h 2176862"/>
                  <a:gd name="connsiteX56" fmla="*/ 28672 w 769944"/>
                  <a:gd name="connsiteY56" fmla="*/ 216114 h 2176862"/>
                  <a:gd name="connsiteX57" fmla="*/ 7083 w 769944"/>
                  <a:gd name="connsiteY57" fmla="*/ 214562 h 2176862"/>
                  <a:gd name="connsiteX58" fmla="*/ 0 w 769944"/>
                  <a:gd name="connsiteY58" fmla="*/ 181882 h 2176862"/>
                  <a:gd name="connsiteX59" fmla="*/ 145647 w 769944"/>
                  <a:gd name="connsiteY59" fmla="*/ 102639 h 2176862"/>
                  <a:gd name="connsiteX60" fmla="*/ 300098 w 769944"/>
                  <a:gd name="connsiteY60" fmla="*/ 13913 h 2176862"/>
                  <a:gd name="connsiteX61" fmla="*/ 324876 w 769944"/>
                  <a:gd name="connsiteY61" fmla="*/ 0 h 2176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769944" h="2176862">
                    <a:moveTo>
                      <a:pt x="717425" y="1954814"/>
                    </a:moveTo>
                    <a:cubicBezTo>
                      <a:pt x="740820" y="1960317"/>
                      <a:pt x="753152" y="1961277"/>
                      <a:pt x="769944" y="1968275"/>
                    </a:cubicBezTo>
                    <a:cubicBezTo>
                      <a:pt x="652856" y="2036569"/>
                      <a:pt x="541074" y="2103001"/>
                      <a:pt x="424184" y="2171662"/>
                    </a:cubicBezTo>
                    <a:cubicBezTo>
                      <a:pt x="412021" y="2178830"/>
                      <a:pt x="405728" y="2180579"/>
                      <a:pt x="404091" y="2163816"/>
                    </a:cubicBezTo>
                    <a:cubicBezTo>
                      <a:pt x="402651" y="2154644"/>
                      <a:pt x="400620" y="2145332"/>
                      <a:pt x="398870" y="2136245"/>
                    </a:cubicBezTo>
                    <a:cubicBezTo>
                      <a:pt x="443797" y="2118917"/>
                      <a:pt x="472385" y="2093632"/>
                      <a:pt x="513841" y="2069983"/>
                    </a:cubicBezTo>
                    <a:cubicBezTo>
                      <a:pt x="581571" y="2031348"/>
                      <a:pt x="645180" y="1996609"/>
                      <a:pt x="717425" y="1954814"/>
                    </a:cubicBezTo>
                    <a:close/>
                    <a:moveTo>
                      <a:pt x="672610" y="1733140"/>
                    </a:moveTo>
                    <a:cubicBezTo>
                      <a:pt x="690644" y="1739151"/>
                      <a:pt x="705121" y="1746319"/>
                      <a:pt x="725637" y="1753177"/>
                    </a:cubicBezTo>
                    <a:cubicBezTo>
                      <a:pt x="615944" y="1816109"/>
                      <a:pt x="511301" y="1876388"/>
                      <a:pt x="401411" y="1938925"/>
                    </a:cubicBezTo>
                    <a:cubicBezTo>
                      <a:pt x="359164" y="1963082"/>
                      <a:pt x="365062" y="1965113"/>
                      <a:pt x="355580" y="1919453"/>
                    </a:cubicBezTo>
                    <a:cubicBezTo>
                      <a:pt x="455425" y="1862024"/>
                      <a:pt x="661887" y="1744147"/>
                      <a:pt x="672610" y="1733140"/>
                    </a:cubicBezTo>
                    <a:close/>
                    <a:moveTo>
                      <a:pt x="630223" y="1518241"/>
                    </a:moveTo>
                    <a:cubicBezTo>
                      <a:pt x="650711" y="1523349"/>
                      <a:pt x="658415" y="1525127"/>
                      <a:pt x="682516" y="1530574"/>
                    </a:cubicBezTo>
                    <a:cubicBezTo>
                      <a:pt x="614843" y="1570280"/>
                      <a:pt x="383518" y="1709407"/>
                      <a:pt x="320699" y="1745502"/>
                    </a:cubicBezTo>
                    <a:cubicBezTo>
                      <a:pt x="316127" y="1729303"/>
                      <a:pt x="310145" y="1716858"/>
                      <a:pt x="310822" y="1702268"/>
                    </a:cubicBezTo>
                    <a:cubicBezTo>
                      <a:pt x="387469" y="1665383"/>
                      <a:pt x="619019" y="1525099"/>
                      <a:pt x="630223" y="1518241"/>
                    </a:cubicBezTo>
                    <a:close/>
                    <a:moveTo>
                      <a:pt x="587920" y="1300265"/>
                    </a:moveTo>
                    <a:cubicBezTo>
                      <a:pt x="610101" y="1305401"/>
                      <a:pt x="619922" y="1306756"/>
                      <a:pt x="638520" y="1311130"/>
                    </a:cubicBezTo>
                    <a:cubicBezTo>
                      <a:pt x="591955" y="1342907"/>
                      <a:pt x="562549" y="1360262"/>
                      <a:pt x="524000" y="1383798"/>
                    </a:cubicBezTo>
                    <a:cubicBezTo>
                      <a:pt x="451417" y="1428076"/>
                      <a:pt x="386623" y="1465497"/>
                      <a:pt x="313362" y="1508702"/>
                    </a:cubicBezTo>
                    <a:cubicBezTo>
                      <a:pt x="275772" y="1530997"/>
                      <a:pt x="274220" y="1533903"/>
                      <a:pt x="267475" y="1488835"/>
                    </a:cubicBezTo>
                    <a:cubicBezTo>
                      <a:pt x="361760" y="1434172"/>
                      <a:pt x="446507" y="1383403"/>
                      <a:pt x="540791" y="1328655"/>
                    </a:cubicBezTo>
                    <a:cubicBezTo>
                      <a:pt x="555918" y="1319850"/>
                      <a:pt x="570593" y="1314601"/>
                      <a:pt x="587920" y="1300265"/>
                    </a:cubicBezTo>
                    <a:close/>
                    <a:moveTo>
                      <a:pt x="541638" y="1083304"/>
                    </a:moveTo>
                    <a:cubicBezTo>
                      <a:pt x="563340" y="1088525"/>
                      <a:pt x="585775" y="1092758"/>
                      <a:pt x="597204" y="1099700"/>
                    </a:cubicBezTo>
                    <a:cubicBezTo>
                      <a:pt x="475291" y="1170308"/>
                      <a:pt x="352109" y="1239393"/>
                      <a:pt x="228333" y="1311044"/>
                    </a:cubicBezTo>
                    <a:cubicBezTo>
                      <a:pt x="224862" y="1293604"/>
                      <a:pt x="222153" y="1280566"/>
                      <a:pt x="219528" y="1267415"/>
                    </a:cubicBezTo>
                    <a:cubicBezTo>
                      <a:pt x="291180" y="1232252"/>
                      <a:pt x="525213" y="1093887"/>
                      <a:pt x="541638" y="1083304"/>
                    </a:cubicBezTo>
                    <a:close/>
                    <a:moveTo>
                      <a:pt x="498772" y="864256"/>
                    </a:moveTo>
                    <a:cubicBezTo>
                      <a:pt x="518780" y="869562"/>
                      <a:pt x="536644" y="878141"/>
                      <a:pt x="550783" y="882769"/>
                    </a:cubicBezTo>
                    <a:cubicBezTo>
                      <a:pt x="509411" y="911526"/>
                      <a:pt x="295950" y="1030927"/>
                      <a:pt x="218992" y="1074810"/>
                    </a:cubicBezTo>
                    <a:cubicBezTo>
                      <a:pt x="181854" y="1095947"/>
                      <a:pt x="181854" y="1096032"/>
                      <a:pt x="174714" y="1049637"/>
                    </a:cubicBezTo>
                    <a:cubicBezTo>
                      <a:pt x="233893" y="1022348"/>
                      <a:pt x="490278" y="873231"/>
                      <a:pt x="498772" y="864256"/>
                    </a:cubicBezTo>
                    <a:close/>
                    <a:moveTo>
                      <a:pt x="454352" y="648340"/>
                    </a:moveTo>
                    <a:cubicBezTo>
                      <a:pt x="474981" y="653138"/>
                      <a:pt x="488217" y="657879"/>
                      <a:pt x="507125" y="664567"/>
                    </a:cubicBezTo>
                    <a:cubicBezTo>
                      <a:pt x="411569" y="720839"/>
                      <a:pt x="193509" y="849695"/>
                      <a:pt x="177366" y="859261"/>
                    </a:cubicBezTo>
                    <a:cubicBezTo>
                      <a:pt x="140764" y="880935"/>
                      <a:pt x="140877" y="881019"/>
                      <a:pt x="131423" y="837701"/>
                    </a:cubicBezTo>
                    <a:cubicBezTo>
                      <a:pt x="200648" y="798446"/>
                      <a:pt x="435360" y="663805"/>
                      <a:pt x="454352" y="648340"/>
                    </a:cubicBezTo>
                    <a:close/>
                    <a:moveTo>
                      <a:pt x="412106" y="428276"/>
                    </a:moveTo>
                    <a:cubicBezTo>
                      <a:pt x="428614" y="432735"/>
                      <a:pt x="447748" y="437561"/>
                      <a:pt x="463778" y="443882"/>
                    </a:cubicBezTo>
                    <a:cubicBezTo>
                      <a:pt x="427655" y="476025"/>
                      <a:pt x="383405" y="495215"/>
                      <a:pt x="342542" y="519711"/>
                    </a:cubicBezTo>
                    <a:cubicBezTo>
                      <a:pt x="271821" y="562127"/>
                      <a:pt x="199943" y="602426"/>
                      <a:pt x="128573" y="643572"/>
                    </a:cubicBezTo>
                    <a:cubicBezTo>
                      <a:pt x="97192" y="663411"/>
                      <a:pt x="97192" y="648199"/>
                      <a:pt x="91209" y="615859"/>
                    </a:cubicBezTo>
                    <a:cubicBezTo>
                      <a:pt x="148892" y="593790"/>
                      <a:pt x="188965" y="560462"/>
                      <a:pt x="243064" y="531705"/>
                    </a:cubicBezTo>
                    <a:cubicBezTo>
                      <a:pt x="292620" y="505262"/>
                      <a:pt x="340143" y="475151"/>
                      <a:pt x="388739" y="446874"/>
                    </a:cubicBezTo>
                    <a:cubicBezTo>
                      <a:pt x="397911" y="441540"/>
                      <a:pt x="399547" y="439424"/>
                      <a:pt x="412106" y="428276"/>
                    </a:cubicBezTo>
                    <a:close/>
                    <a:moveTo>
                      <a:pt x="368251" y="214900"/>
                    </a:moveTo>
                    <a:cubicBezTo>
                      <a:pt x="387864" y="221024"/>
                      <a:pt x="431126" y="224326"/>
                      <a:pt x="415774" y="234909"/>
                    </a:cubicBezTo>
                    <a:cubicBezTo>
                      <a:pt x="304895" y="299139"/>
                      <a:pt x="192069" y="365401"/>
                      <a:pt x="80993" y="429349"/>
                    </a:cubicBezTo>
                    <a:cubicBezTo>
                      <a:pt x="58839" y="442274"/>
                      <a:pt x="50035" y="444221"/>
                      <a:pt x="44842" y="402624"/>
                    </a:cubicBezTo>
                    <a:cubicBezTo>
                      <a:pt x="150020" y="342288"/>
                      <a:pt x="248369" y="285819"/>
                      <a:pt x="353661" y="225681"/>
                    </a:cubicBezTo>
                    <a:cubicBezTo>
                      <a:pt x="359559" y="222266"/>
                      <a:pt x="359559" y="222266"/>
                      <a:pt x="368251" y="214900"/>
                    </a:cubicBezTo>
                    <a:close/>
                    <a:moveTo>
                      <a:pt x="324876" y="0"/>
                    </a:moveTo>
                    <a:cubicBezTo>
                      <a:pt x="345308" y="1157"/>
                      <a:pt x="352081" y="8607"/>
                      <a:pt x="369521" y="16143"/>
                    </a:cubicBezTo>
                    <a:cubicBezTo>
                      <a:pt x="327501" y="41851"/>
                      <a:pt x="298546" y="60223"/>
                      <a:pt x="259320" y="83420"/>
                    </a:cubicBezTo>
                    <a:cubicBezTo>
                      <a:pt x="183011" y="128658"/>
                      <a:pt x="104981" y="170989"/>
                      <a:pt x="28672" y="216114"/>
                    </a:cubicBezTo>
                    <a:cubicBezTo>
                      <a:pt x="17243" y="222294"/>
                      <a:pt x="10667" y="223762"/>
                      <a:pt x="7083" y="214562"/>
                    </a:cubicBezTo>
                    <a:cubicBezTo>
                      <a:pt x="4939" y="204995"/>
                      <a:pt x="1157" y="187018"/>
                      <a:pt x="0" y="181882"/>
                    </a:cubicBezTo>
                    <a:cubicBezTo>
                      <a:pt x="58304" y="154339"/>
                      <a:pt x="94031" y="129787"/>
                      <a:pt x="145647" y="102639"/>
                    </a:cubicBezTo>
                    <a:cubicBezTo>
                      <a:pt x="198137" y="75011"/>
                      <a:pt x="248567" y="43404"/>
                      <a:pt x="300098" y="13913"/>
                    </a:cubicBezTo>
                    <a:cubicBezTo>
                      <a:pt x="309383" y="8607"/>
                      <a:pt x="314519" y="5419"/>
                      <a:pt x="324876" y="0"/>
                    </a:cubicBezTo>
                    <a:close/>
                  </a:path>
                </a:pathLst>
              </a:custGeom>
              <a:solidFill>
                <a:srgbClr val="DCDAD9"/>
              </a:solidFill>
              <a:ln w="7083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3" name="Freeform: Shape 298">
                <a:extLst>
                  <a:ext uri="{FF2B5EF4-FFF2-40B4-BE49-F238E27FC236}">
                    <a16:creationId xmlns:a16="http://schemas.microsoft.com/office/drawing/2014/main" id="{3116CFF4-97CD-447F-A0B5-B7E1E86C11A9}"/>
                  </a:ext>
                </a:extLst>
              </p:cNvPr>
              <p:cNvSpPr/>
              <p:nvPr/>
            </p:nvSpPr>
            <p:spPr>
              <a:xfrm>
                <a:off x="1150286" y="4372895"/>
                <a:ext cx="692705" cy="1485761"/>
              </a:xfrm>
              <a:custGeom>
                <a:avLst/>
                <a:gdLst>
                  <a:gd name="connsiteX0" fmla="*/ 315112 w 692704"/>
                  <a:gd name="connsiteY0" fmla="*/ 1230645 h 1485759"/>
                  <a:gd name="connsiteX1" fmla="*/ 371073 w 692704"/>
                  <a:gd name="connsiteY1" fmla="*/ 1274133 h 1485759"/>
                  <a:gd name="connsiteX2" fmla="*/ 0 w 692704"/>
                  <a:gd name="connsiteY2" fmla="*/ 1485759 h 1485759"/>
                  <a:gd name="connsiteX3" fmla="*/ 26104 w 692704"/>
                  <a:gd name="connsiteY3" fmla="*/ 1396413 h 1485759"/>
                  <a:gd name="connsiteX4" fmla="*/ 315112 w 692704"/>
                  <a:gd name="connsiteY4" fmla="*/ 1230645 h 1485759"/>
                  <a:gd name="connsiteX5" fmla="*/ 359955 w 692704"/>
                  <a:gd name="connsiteY5" fmla="*/ 1066768 h 1485759"/>
                  <a:gd name="connsiteX6" fmla="*/ 415916 w 692704"/>
                  <a:gd name="connsiteY6" fmla="*/ 1110256 h 1485759"/>
                  <a:gd name="connsiteX7" fmla="*/ 44843 w 692704"/>
                  <a:gd name="connsiteY7" fmla="*/ 1321882 h 1485759"/>
                  <a:gd name="connsiteX8" fmla="*/ 70947 w 692704"/>
                  <a:gd name="connsiteY8" fmla="*/ 1232536 h 1485759"/>
                  <a:gd name="connsiteX9" fmla="*/ 359955 w 692704"/>
                  <a:gd name="connsiteY9" fmla="*/ 1066768 h 1485759"/>
                  <a:gd name="connsiteX10" fmla="*/ 405023 w 692704"/>
                  <a:gd name="connsiteY10" fmla="*/ 902891 h 1485759"/>
                  <a:gd name="connsiteX11" fmla="*/ 460758 w 692704"/>
                  <a:gd name="connsiteY11" fmla="*/ 946407 h 1485759"/>
                  <a:gd name="connsiteX12" fmla="*/ 97418 w 692704"/>
                  <a:gd name="connsiteY12" fmla="*/ 1153350 h 1485759"/>
                  <a:gd name="connsiteX13" fmla="*/ 117257 w 692704"/>
                  <a:gd name="connsiteY13" fmla="*/ 1069224 h 1485759"/>
                  <a:gd name="connsiteX14" fmla="*/ 405023 w 692704"/>
                  <a:gd name="connsiteY14" fmla="*/ 902891 h 1485759"/>
                  <a:gd name="connsiteX15" fmla="*/ 453364 w 692704"/>
                  <a:gd name="connsiteY15" fmla="*/ 734357 h 1485759"/>
                  <a:gd name="connsiteX16" fmla="*/ 510229 w 692704"/>
                  <a:gd name="connsiteY16" fmla="*/ 778353 h 1485759"/>
                  <a:gd name="connsiteX17" fmla="*/ 137152 w 692704"/>
                  <a:gd name="connsiteY17" fmla="*/ 995652 h 1485759"/>
                  <a:gd name="connsiteX18" fmla="*/ 136080 w 692704"/>
                  <a:gd name="connsiteY18" fmla="*/ 994580 h 1485759"/>
                  <a:gd name="connsiteX19" fmla="*/ 164667 w 692704"/>
                  <a:gd name="connsiteY19" fmla="*/ 897332 h 1485759"/>
                  <a:gd name="connsiteX20" fmla="*/ 453364 w 692704"/>
                  <a:gd name="connsiteY20" fmla="*/ 734357 h 1485759"/>
                  <a:gd name="connsiteX21" fmla="*/ 502610 w 692704"/>
                  <a:gd name="connsiteY21" fmla="*/ 564300 h 1485759"/>
                  <a:gd name="connsiteX22" fmla="*/ 553520 w 692704"/>
                  <a:gd name="connsiteY22" fmla="*/ 615295 h 1485759"/>
                  <a:gd name="connsiteX23" fmla="*/ 180923 w 692704"/>
                  <a:gd name="connsiteY23" fmla="*/ 833327 h 1485759"/>
                  <a:gd name="connsiteX24" fmla="*/ 208353 w 692704"/>
                  <a:gd name="connsiteY24" fmla="*/ 737180 h 1485759"/>
                  <a:gd name="connsiteX25" fmla="*/ 225342 w 692704"/>
                  <a:gd name="connsiteY25" fmla="*/ 726710 h 1485759"/>
                  <a:gd name="connsiteX26" fmla="*/ 502610 w 692704"/>
                  <a:gd name="connsiteY26" fmla="*/ 564300 h 1485759"/>
                  <a:gd name="connsiteX27" fmla="*/ 545336 w 692704"/>
                  <a:gd name="connsiteY27" fmla="*/ 405051 h 1485759"/>
                  <a:gd name="connsiteX28" fmla="*/ 602990 w 692704"/>
                  <a:gd name="connsiteY28" fmla="*/ 445604 h 1485759"/>
                  <a:gd name="connsiteX29" fmla="*/ 495103 w 692704"/>
                  <a:gd name="connsiteY29" fmla="*/ 512657 h 1485759"/>
                  <a:gd name="connsiteX30" fmla="*/ 227289 w 692704"/>
                  <a:gd name="connsiteY30" fmla="*/ 667870 h 1485759"/>
                  <a:gd name="connsiteX31" fmla="*/ 255256 w 692704"/>
                  <a:gd name="connsiteY31" fmla="*/ 572456 h 1485759"/>
                  <a:gd name="connsiteX32" fmla="*/ 465697 w 692704"/>
                  <a:gd name="connsiteY32" fmla="*/ 450430 h 1485759"/>
                  <a:gd name="connsiteX33" fmla="*/ 545336 w 692704"/>
                  <a:gd name="connsiteY33" fmla="*/ 405051 h 1485759"/>
                  <a:gd name="connsiteX34" fmla="*/ 589924 w 692704"/>
                  <a:gd name="connsiteY34" fmla="*/ 241146 h 1485759"/>
                  <a:gd name="connsiteX35" fmla="*/ 646309 w 692704"/>
                  <a:gd name="connsiteY35" fmla="*/ 287682 h 1485759"/>
                  <a:gd name="connsiteX36" fmla="*/ 539776 w 692704"/>
                  <a:gd name="connsiteY36" fmla="*/ 348752 h 1485759"/>
                  <a:gd name="connsiteX37" fmla="*/ 272160 w 692704"/>
                  <a:gd name="connsiteY37" fmla="*/ 503965 h 1485759"/>
                  <a:gd name="connsiteX38" fmla="*/ 300098 w 692704"/>
                  <a:gd name="connsiteY38" fmla="*/ 408551 h 1485759"/>
                  <a:gd name="connsiteX39" fmla="*/ 510371 w 692704"/>
                  <a:gd name="connsiteY39" fmla="*/ 286525 h 1485759"/>
                  <a:gd name="connsiteX40" fmla="*/ 589924 w 692704"/>
                  <a:gd name="connsiteY40" fmla="*/ 241146 h 1485759"/>
                  <a:gd name="connsiteX41" fmla="*/ 637646 w 692704"/>
                  <a:gd name="connsiteY41" fmla="*/ 75716 h 1485759"/>
                  <a:gd name="connsiteX42" fmla="*/ 692704 w 692704"/>
                  <a:gd name="connsiteY42" fmla="*/ 120615 h 1485759"/>
                  <a:gd name="connsiteX43" fmla="*/ 589388 w 692704"/>
                  <a:gd name="connsiteY43" fmla="*/ 180302 h 1485759"/>
                  <a:gd name="connsiteX44" fmla="*/ 321631 w 692704"/>
                  <a:gd name="connsiteY44" fmla="*/ 335459 h 1485759"/>
                  <a:gd name="connsiteX45" fmla="*/ 349597 w 692704"/>
                  <a:gd name="connsiteY45" fmla="*/ 240073 h 1485759"/>
                  <a:gd name="connsiteX46" fmla="*/ 559983 w 692704"/>
                  <a:gd name="connsiteY46" fmla="*/ 118076 h 1485759"/>
                  <a:gd name="connsiteX47" fmla="*/ 637646 w 692704"/>
                  <a:gd name="connsiteY47" fmla="*/ 75716 h 1485759"/>
                  <a:gd name="connsiteX48" fmla="*/ 521574 w 692704"/>
                  <a:gd name="connsiteY48" fmla="*/ 0 h 1485759"/>
                  <a:gd name="connsiteX49" fmla="*/ 593734 w 692704"/>
                  <a:gd name="connsiteY49" fmla="*/ 42726 h 1485759"/>
                  <a:gd name="connsiteX50" fmla="*/ 366473 w 692704"/>
                  <a:gd name="connsiteY50" fmla="*/ 176238 h 1485759"/>
                  <a:gd name="connsiteX51" fmla="*/ 400282 w 692704"/>
                  <a:gd name="connsiteY51" fmla="*/ 70495 h 1485759"/>
                  <a:gd name="connsiteX52" fmla="*/ 521574 w 692704"/>
                  <a:gd name="connsiteY52" fmla="*/ 0 h 1485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692704" h="1485759">
                    <a:moveTo>
                      <a:pt x="315112" y="1230645"/>
                    </a:moveTo>
                    <a:cubicBezTo>
                      <a:pt x="331451" y="1244247"/>
                      <a:pt x="355721" y="1263522"/>
                      <a:pt x="371073" y="1274133"/>
                    </a:cubicBezTo>
                    <a:cubicBezTo>
                      <a:pt x="334528" y="1293493"/>
                      <a:pt x="93382" y="1433043"/>
                      <a:pt x="0" y="1485759"/>
                    </a:cubicBezTo>
                    <a:cubicBezTo>
                      <a:pt x="11909" y="1445376"/>
                      <a:pt x="20601" y="1415293"/>
                      <a:pt x="26104" y="1396413"/>
                    </a:cubicBezTo>
                    <a:cubicBezTo>
                      <a:pt x="61098" y="1377138"/>
                      <a:pt x="233836" y="1277012"/>
                      <a:pt x="315112" y="1230645"/>
                    </a:cubicBezTo>
                    <a:close/>
                    <a:moveTo>
                      <a:pt x="359955" y="1066768"/>
                    </a:moveTo>
                    <a:cubicBezTo>
                      <a:pt x="376294" y="1080342"/>
                      <a:pt x="400564" y="1099645"/>
                      <a:pt x="415916" y="1110256"/>
                    </a:cubicBezTo>
                    <a:cubicBezTo>
                      <a:pt x="379371" y="1129616"/>
                      <a:pt x="138225" y="1269166"/>
                      <a:pt x="44843" y="1321882"/>
                    </a:cubicBezTo>
                    <a:cubicBezTo>
                      <a:pt x="56752" y="1281499"/>
                      <a:pt x="65444" y="1251416"/>
                      <a:pt x="70947" y="1232536"/>
                    </a:cubicBezTo>
                    <a:cubicBezTo>
                      <a:pt x="105941" y="1213261"/>
                      <a:pt x="278679" y="1113135"/>
                      <a:pt x="359955" y="1066768"/>
                    </a:cubicBezTo>
                    <a:close/>
                    <a:moveTo>
                      <a:pt x="405023" y="902891"/>
                    </a:moveTo>
                    <a:cubicBezTo>
                      <a:pt x="421193" y="916522"/>
                      <a:pt x="445463" y="935853"/>
                      <a:pt x="460758" y="946407"/>
                    </a:cubicBezTo>
                    <a:cubicBezTo>
                      <a:pt x="424354" y="965936"/>
                      <a:pt x="190405" y="1100464"/>
                      <a:pt x="97418" y="1153350"/>
                    </a:cubicBezTo>
                    <a:cubicBezTo>
                      <a:pt x="105800" y="1113897"/>
                      <a:pt x="111782" y="1088188"/>
                      <a:pt x="117257" y="1069224"/>
                    </a:cubicBezTo>
                    <a:cubicBezTo>
                      <a:pt x="152081" y="1049893"/>
                      <a:pt x="324086" y="949399"/>
                      <a:pt x="405023" y="902891"/>
                    </a:cubicBezTo>
                    <a:close/>
                    <a:moveTo>
                      <a:pt x="453364" y="734357"/>
                    </a:moveTo>
                    <a:cubicBezTo>
                      <a:pt x="476139" y="748665"/>
                      <a:pt x="490955" y="763368"/>
                      <a:pt x="510229" y="778353"/>
                    </a:cubicBezTo>
                    <a:cubicBezTo>
                      <a:pt x="388852" y="849102"/>
                      <a:pt x="267447" y="919767"/>
                      <a:pt x="137152" y="995652"/>
                    </a:cubicBezTo>
                    <a:cubicBezTo>
                      <a:pt x="136842" y="995257"/>
                      <a:pt x="136475" y="994975"/>
                      <a:pt x="136080" y="994580"/>
                    </a:cubicBezTo>
                    <a:cubicBezTo>
                      <a:pt x="147227" y="956595"/>
                      <a:pt x="155947" y="926907"/>
                      <a:pt x="164667" y="897332"/>
                    </a:cubicBezTo>
                    <a:cubicBezTo>
                      <a:pt x="264343" y="843599"/>
                      <a:pt x="356681" y="793338"/>
                      <a:pt x="453364" y="734357"/>
                    </a:cubicBezTo>
                    <a:close/>
                    <a:moveTo>
                      <a:pt x="502610" y="564300"/>
                    </a:moveTo>
                    <a:cubicBezTo>
                      <a:pt x="520587" y="581261"/>
                      <a:pt x="535656" y="598701"/>
                      <a:pt x="553520" y="615295"/>
                    </a:cubicBezTo>
                    <a:cubicBezTo>
                      <a:pt x="431805" y="686496"/>
                      <a:pt x="310174" y="757724"/>
                      <a:pt x="180923" y="833327"/>
                    </a:cubicBezTo>
                    <a:cubicBezTo>
                      <a:pt x="193368" y="790489"/>
                      <a:pt x="208353" y="737180"/>
                      <a:pt x="208353" y="737180"/>
                    </a:cubicBezTo>
                    <a:cubicBezTo>
                      <a:pt x="215380" y="731931"/>
                      <a:pt x="217412" y="731366"/>
                      <a:pt x="225342" y="726710"/>
                    </a:cubicBezTo>
                    <a:cubicBezTo>
                      <a:pt x="317708" y="672357"/>
                      <a:pt x="410159" y="618371"/>
                      <a:pt x="502610" y="564300"/>
                    </a:cubicBezTo>
                    <a:close/>
                    <a:moveTo>
                      <a:pt x="545336" y="405051"/>
                    </a:moveTo>
                    <a:cubicBezTo>
                      <a:pt x="575898" y="425173"/>
                      <a:pt x="583462" y="429152"/>
                      <a:pt x="602990" y="445604"/>
                    </a:cubicBezTo>
                    <a:cubicBezTo>
                      <a:pt x="564385" y="470749"/>
                      <a:pt x="531395" y="490983"/>
                      <a:pt x="495103" y="512657"/>
                    </a:cubicBezTo>
                    <a:cubicBezTo>
                      <a:pt x="408607" y="564329"/>
                      <a:pt x="320756" y="613884"/>
                      <a:pt x="227289" y="667870"/>
                    </a:cubicBezTo>
                    <a:cubicBezTo>
                      <a:pt x="238606" y="629264"/>
                      <a:pt x="253619" y="578270"/>
                      <a:pt x="255256" y="572456"/>
                    </a:cubicBezTo>
                    <a:cubicBezTo>
                      <a:pt x="265330" y="566756"/>
                      <a:pt x="401947" y="489713"/>
                      <a:pt x="465697" y="450430"/>
                    </a:cubicBezTo>
                    <a:cubicBezTo>
                      <a:pt x="495893" y="431861"/>
                      <a:pt x="507802" y="425568"/>
                      <a:pt x="545336" y="405051"/>
                    </a:cubicBezTo>
                    <a:close/>
                    <a:moveTo>
                      <a:pt x="589924" y="241146"/>
                    </a:moveTo>
                    <a:cubicBezTo>
                      <a:pt x="621249" y="264965"/>
                      <a:pt x="626752" y="271173"/>
                      <a:pt x="646309" y="287682"/>
                    </a:cubicBezTo>
                    <a:cubicBezTo>
                      <a:pt x="646309" y="287682"/>
                      <a:pt x="576040" y="327078"/>
                      <a:pt x="539776" y="348752"/>
                    </a:cubicBezTo>
                    <a:cubicBezTo>
                      <a:pt x="453337" y="400424"/>
                      <a:pt x="365542" y="449979"/>
                      <a:pt x="272160" y="503965"/>
                    </a:cubicBezTo>
                    <a:cubicBezTo>
                      <a:pt x="283477" y="465359"/>
                      <a:pt x="298462" y="414365"/>
                      <a:pt x="300098" y="408551"/>
                    </a:cubicBezTo>
                    <a:cubicBezTo>
                      <a:pt x="310145" y="402851"/>
                      <a:pt x="446648" y="325808"/>
                      <a:pt x="510371" y="286525"/>
                    </a:cubicBezTo>
                    <a:cubicBezTo>
                      <a:pt x="540510" y="267956"/>
                      <a:pt x="552419" y="261663"/>
                      <a:pt x="589924" y="241146"/>
                    </a:cubicBezTo>
                    <a:close/>
                    <a:moveTo>
                      <a:pt x="637646" y="75716"/>
                    </a:moveTo>
                    <a:cubicBezTo>
                      <a:pt x="669253" y="100578"/>
                      <a:pt x="673148" y="104078"/>
                      <a:pt x="692704" y="120615"/>
                    </a:cubicBezTo>
                    <a:cubicBezTo>
                      <a:pt x="692704" y="120615"/>
                      <a:pt x="625652" y="158628"/>
                      <a:pt x="589388" y="180302"/>
                    </a:cubicBezTo>
                    <a:cubicBezTo>
                      <a:pt x="502892" y="231946"/>
                      <a:pt x="415070" y="281472"/>
                      <a:pt x="321631" y="335459"/>
                    </a:cubicBezTo>
                    <a:cubicBezTo>
                      <a:pt x="332948" y="296853"/>
                      <a:pt x="347961" y="245886"/>
                      <a:pt x="349597" y="240073"/>
                    </a:cubicBezTo>
                    <a:cubicBezTo>
                      <a:pt x="359644" y="234344"/>
                      <a:pt x="496232" y="157359"/>
                      <a:pt x="559983" y="118076"/>
                    </a:cubicBezTo>
                    <a:cubicBezTo>
                      <a:pt x="590150" y="99506"/>
                      <a:pt x="600112" y="96233"/>
                      <a:pt x="637646" y="75716"/>
                    </a:cubicBezTo>
                    <a:close/>
                    <a:moveTo>
                      <a:pt x="521574" y="0"/>
                    </a:moveTo>
                    <a:cubicBezTo>
                      <a:pt x="544884" y="14760"/>
                      <a:pt x="570424" y="27967"/>
                      <a:pt x="593734" y="42726"/>
                    </a:cubicBezTo>
                    <a:cubicBezTo>
                      <a:pt x="520897" y="85452"/>
                      <a:pt x="445717" y="129731"/>
                      <a:pt x="366473" y="176238"/>
                    </a:cubicBezTo>
                    <a:cubicBezTo>
                      <a:pt x="365598" y="175646"/>
                      <a:pt x="392013" y="96402"/>
                      <a:pt x="400282" y="70495"/>
                    </a:cubicBezTo>
                    <a:cubicBezTo>
                      <a:pt x="438351" y="50882"/>
                      <a:pt x="500691" y="9708"/>
                      <a:pt x="521574" y="0"/>
                    </a:cubicBezTo>
                    <a:close/>
                  </a:path>
                </a:pathLst>
              </a:custGeom>
              <a:solidFill>
                <a:srgbClr val="DCDAD9"/>
              </a:solidFill>
              <a:ln w="7083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4" name="Graphic 116">
                <a:extLst>
                  <a:ext uri="{FF2B5EF4-FFF2-40B4-BE49-F238E27FC236}">
                    <a16:creationId xmlns:a16="http://schemas.microsoft.com/office/drawing/2014/main" id="{8429233D-69F5-4B5E-A823-472FD2E7EC51}"/>
                  </a:ext>
                </a:extLst>
              </p:cNvPr>
              <p:cNvSpPr/>
              <p:nvPr/>
            </p:nvSpPr>
            <p:spPr>
              <a:xfrm>
                <a:off x="1094664" y="4320253"/>
                <a:ext cx="766868" cy="1685233"/>
              </a:xfrm>
              <a:custGeom>
                <a:avLst/>
                <a:gdLst>
                  <a:gd name="connsiteX0" fmla="*/ 1893106 w 1925199"/>
                  <a:gd name="connsiteY0" fmla="*/ 396838 h 4230729"/>
                  <a:gd name="connsiteX1" fmla="*/ 1879007 w 1925199"/>
                  <a:gd name="connsiteY1" fmla="*/ 434175 h 4230729"/>
                  <a:gd name="connsiteX2" fmla="*/ 949210 w 1925199"/>
                  <a:gd name="connsiteY2" fmla="*/ 972613 h 4230729"/>
                  <a:gd name="connsiteX3" fmla="*/ 1059944 w 1925199"/>
                  <a:gd name="connsiteY3" fmla="*/ 600878 h 4230729"/>
                  <a:gd name="connsiteX4" fmla="*/ 1654138 w 1925199"/>
                  <a:gd name="connsiteY4" fmla="*/ 252169 h 4230729"/>
                  <a:gd name="connsiteX5" fmla="*/ 1654138 w 1925199"/>
                  <a:gd name="connsiteY5" fmla="*/ 252169 h 4230729"/>
                  <a:gd name="connsiteX6" fmla="*/ 1623816 w 1925199"/>
                  <a:gd name="connsiteY6" fmla="*/ 236370 h 4230729"/>
                  <a:gd name="connsiteX7" fmla="*/ 1061148 w 1925199"/>
                  <a:gd name="connsiteY7" fmla="*/ 570981 h 4230729"/>
                  <a:gd name="connsiteX8" fmla="*/ 1189098 w 1925199"/>
                  <a:gd name="connsiteY8" fmla="*/ 169136 h 4230729"/>
                  <a:gd name="connsiteX9" fmla="*/ 1363949 w 1925199"/>
                  <a:gd name="connsiteY9" fmla="*/ 85182 h 4230729"/>
                  <a:gd name="connsiteX10" fmla="*/ 1313931 w 1925199"/>
                  <a:gd name="connsiteY10" fmla="*/ 56560 h 4230729"/>
                  <a:gd name="connsiteX11" fmla="*/ 1214390 w 1925199"/>
                  <a:gd name="connsiteY11" fmla="*/ 105586 h 4230729"/>
                  <a:gd name="connsiteX12" fmla="*/ 1240604 w 1925199"/>
                  <a:gd name="connsiteY12" fmla="*/ 18444 h 4230729"/>
                  <a:gd name="connsiteX13" fmla="*/ 1169473 w 1925199"/>
                  <a:gd name="connsiteY13" fmla="*/ 71579 h 4230729"/>
                  <a:gd name="connsiteX14" fmla="*/ 0 w 1925199"/>
                  <a:gd name="connsiteY14" fmla="*/ 4230730 h 4230729"/>
                  <a:gd name="connsiteX15" fmla="*/ 51931 w 1925199"/>
                  <a:gd name="connsiteY15" fmla="*/ 4171998 h 4230729"/>
                  <a:gd name="connsiteX16" fmla="*/ 132342 w 1925199"/>
                  <a:gd name="connsiteY16" fmla="*/ 3901928 h 4230729"/>
                  <a:gd name="connsiteX17" fmla="*/ 1071350 w 1925199"/>
                  <a:gd name="connsiteY17" fmla="*/ 3361861 h 4230729"/>
                  <a:gd name="connsiteX18" fmla="*/ 976415 w 1925199"/>
                  <a:gd name="connsiteY18" fmla="*/ 3663953 h 4230729"/>
                  <a:gd name="connsiteX19" fmla="*/ 976415 w 1925199"/>
                  <a:gd name="connsiteY19" fmla="*/ 3663953 h 4230729"/>
                  <a:gd name="connsiteX20" fmla="*/ 976415 w 1925199"/>
                  <a:gd name="connsiteY20" fmla="*/ 3663953 h 4230729"/>
                  <a:gd name="connsiteX21" fmla="*/ 1050025 w 1925199"/>
                  <a:gd name="connsiteY21" fmla="*/ 3554990 h 4230729"/>
                  <a:gd name="connsiteX22" fmla="*/ 1925199 w 1925199"/>
                  <a:gd name="connsiteY22" fmla="*/ 416463 h 4230729"/>
                  <a:gd name="connsiteX23" fmla="*/ 1893106 w 1925199"/>
                  <a:gd name="connsiteY23" fmla="*/ 396838 h 4230729"/>
                  <a:gd name="connsiteX24" fmla="*/ 1893106 w 1925199"/>
                  <a:gd name="connsiteY24" fmla="*/ 396838 h 4230729"/>
                  <a:gd name="connsiteX25" fmla="*/ 1069933 w 1925199"/>
                  <a:gd name="connsiteY25" fmla="*/ 3331822 h 4230729"/>
                  <a:gd name="connsiteX26" fmla="*/ 1069933 w 1925199"/>
                  <a:gd name="connsiteY26" fmla="*/ 3331822 h 4230729"/>
                  <a:gd name="connsiteX27" fmla="*/ 1069933 w 1925199"/>
                  <a:gd name="connsiteY27" fmla="*/ 3331822 h 4230729"/>
                  <a:gd name="connsiteX28" fmla="*/ 137727 w 1925199"/>
                  <a:gd name="connsiteY28" fmla="*/ 3864663 h 4230729"/>
                  <a:gd name="connsiteX29" fmla="*/ 248461 w 1925199"/>
                  <a:gd name="connsiteY29" fmla="*/ 3489031 h 4230729"/>
                  <a:gd name="connsiteX30" fmla="*/ 1189948 w 1925199"/>
                  <a:gd name="connsiteY30" fmla="*/ 2947901 h 4230729"/>
                  <a:gd name="connsiteX31" fmla="*/ 1069933 w 1925199"/>
                  <a:gd name="connsiteY31" fmla="*/ 3331822 h 4230729"/>
                  <a:gd name="connsiteX32" fmla="*/ 1069933 w 1925199"/>
                  <a:gd name="connsiteY32" fmla="*/ 3331822 h 4230729"/>
                  <a:gd name="connsiteX33" fmla="*/ 1186973 w 1925199"/>
                  <a:gd name="connsiteY33" fmla="*/ 2911273 h 4230729"/>
                  <a:gd name="connsiteX34" fmla="*/ 1181163 w 1925199"/>
                  <a:gd name="connsiteY34" fmla="*/ 2921475 h 4230729"/>
                  <a:gd name="connsiteX35" fmla="*/ 1180667 w 1925199"/>
                  <a:gd name="connsiteY35" fmla="*/ 2922184 h 4230729"/>
                  <a:gd name="connsiteX36" fmla="*/ 1180667 w 1925199"/>
                  <a:gd name="connsiteY36" fmla="*/ 2922184 h 4230729"/>
                  <a:gd name="connsiteX37" fmla="*/ 1180667 w 1925199"/>
                  <a:gd name="connsiteY37" fmla="*/ 2922184 h 4230729"/>
                  <a:gd name="connsiteX38" fmla="*/ 252287 w 1925199"/>
                  <a:gd name="connsiteY38" fmla="*/ 3452899 h 4230729"/>
                  <a:gd name="connsiteX39" fmla="*/ 367909 w 1925199"/>
                  <a:gd name="connsiteY39" fmla="*/ 3065862 h 4230729"/>
                  <a:gd name="connsiteX40" fmla="*/ 1071633 w 1925199"/>
                  <a:gd name="connsiteY40" fmla="*/ 2670606 h 4230729"/>
                  <a:gd name="connsiteX41" fmla="*/ 1071633 w 1925199"/>
                  <a:gd name="connsiteY41" fmla="*/ 2670606 h 4230729"/>
                  <a:gd name="connsiteX42" fmla="*/ 1305500 w 1925199"/>
                  <a:gd name="connsiteY42" fmla="*/ 2537413 h 4230729"/>
                  <a:gd name="connsiteX43" fmla="*/ 1186973 w 1925199"/>
                  <a:gd name="connsiteY43" fmla="*/ 2911273 h 4230729"/>
                  <a:gd name="connsiteX44" fmla="*/ 1186973 w 1925199"/>
                  <a:gd name="connsiteY44" fmla="*/ 2911273 h 4230729"/>
                  <a:gd name="connsiteX45" fmla="*/ 1305216 w 1925199"/>
                  <a:gd name="connsiteY45" fmla="*/ 2509216 h 4230729"/>
                  <a:gd name="connsiteX46" fmla="*/ 381724 w 1925199"/>
                  <a:gd name="connsiteY46" fmla="*/ 3022220 h 4230729"/>
                  <a:gd name="connsiteX47" fmla="*/ 466953 w 1925199"/>
                  <a:gd name="connsiteY47" fmla="*/ 2678115 h 4230729"/>
                  <a:gd name="connsiteX48" fmla="*/ 1181872 w 1925199"/>
                  <a:gd name="connsiteY48" fmla="*/ 2260968 h 4230729"/>
                  <a:gd name="connsiteX49" fmla="*/ 1181872 w 1925199"/>
                  <a:gd name="connsiteY49" fmla="*/ 2260968 h 4230729"/>
                  <a:gd name="connsiteX50" fmla="*/ 1181872 w 1925199"/>
                  <a:gd name="connsiteY50" fmla="*/ 2260968 h 4230729"/>
                  <a:gd name="connsiteX51" fmla="*/ 1414959 w 1925199"/>
                  <a:gd name="connsiteY51" fmla="*/ 2127279 h 4230729"/>
                  <a:gd name="connsiteX52" fmla="*/ 1305216 w 1925199"/>
                  <a:gd name="connsiteY52" fmla="*/ 2509216 h 4230729"/>
                  <a:gd name="connsiteX53" fmla="*/ 1305216 w 1925199"/>
                  <a:gd name="connsiteY53" fmla="*/ 2509216 h 4230729"/>
                  <a:gd name="connsiteX54" fmla="*/ 1419351 w 1925199"/>
                  <a:gd name="connsiteY54" fmla="*/ 2087463 h 4230729"/>
                  <a:gd name="connsiteX55" fmla="*/ 1419351 w 1925199"/>
                  <a:gd name="connsiteY55" fmla="*/ 2087463 h 4230729"/>
                  <a:gd name="connsiteX56" fmla="*/ 483957 w 1925199"/>
                  <a:gd name="connsiteY56" fmla="*/ 2632986 h 4230729"/>
                  <a:gd name="connsiteX57" fmla="*/ 479848 w 1925199"/>
                  <a:gd name="connsiteY57" fmla="*/ 2635395 h 4230729"/>
                  <a:gd name="connsiteX58" fmla="*/ 481335 w 1925199"/>
                  <a:gd name="connsiteY58" fmla="*/ 2630294 h 4230729"/>
                  <a:gd name="connsiteX59" fmla="*/ 552962 w 1925199"/>
                  <a:gd name="connsiteY59" fmla="*/ 2386154 h 4230729"/>
                  <a:gd name="connsiteX60" fmla="*/ 552962 w 1925199"/>
                  <a:gd name="connsiteY60" fmla="*/ 2386154 h 4230729"/>
                  <a:gd name="connsiteX61" fmla="*/ 552962 w 1925199"/>
                  <a:gd name="connsiteY61" fmla="*/ 2386154 h 4230729"/>
                  <a:gd name="connsiteX62" fmla="*/ 589165 w 1925199"/>
                  <a:gd name="connsiteY62" fmla="*/ 2259763 h 4230729"/>
                  <a:gd name="connsiteX63" fmla="*/ 1320803 w 1925199"/>
                  <a:gd name="connsiteY63" fmla="*/ 1838010 h 4230729"/>
                  <a:gd name="connsiteX64" fmla="*/ 1320803 w 1925199"/>
                  <a:gd name="connsiteY64" fmla="*/ 1838010 h 4230729"/>
                  <a:gd name="connsiteX65" fmla="*/ 1320803 w 1925199"/>
                  <a:gd name="connsiteY65" fmla="*/ 1838010 h 4230729"/>
                  <a:gd name="connsiteX66" fmla="*/ 1534265 w 1925199"/>
                  <a:gd name="connsiteY66" fmla="*/ 1712327 h 4230729"/>
                  <a:gd name="connsiteX67" fmla="*/ 1419351 w 1925199"/>
                  <a:gd name="connsiteY67" fmla="*/ 2087463 h 4230729"/>
                  <a:gd name="connsiteX68" fmla="*/ 1419351 w 1925199"/>
                  <a:gd name="connsiteY68" fmla="*/ 2087463 h 4230729"/>
                  <a:gd name="connsiteX69" fmla="*/ 1531290 w 1925199"/>
                  <a:gd name="connsiteY69" fmla="*/ 1678108 h 4230729"/>
                  <a:gd name="connsiteX70" fmla="*/ 1531290 w 1925199"/>
                  <a:gd name="connsiteY70" fmla="*/ 1678108 h 4230729"/>
                  <a:gd name="connsiteX71" fmla="*/ 594691 w 1925199"/>
                  <a:gd name="connsiteY71" fmla="*/ 2224056 h 4230729"/>
                  <a:gd name="connsiteX72" fmla="*/ 702237 w 1925199"/>
                  <a:gd name="connsiteY72" fmla="*/ 1848425 h 4230729"/>
                  <a:gd name="connsiteX73" fmla="*/ 1431962 w 1925199"/>
                  <a:gd name="connsiteY73" fmla="*/ 1427664 h 4230729"/>
                  <a:gd name="connsiteX74" fmla="*/ 1431962 w 1925199"/>
                  <a:gd name="connsiteY74" fmla="*/ 1427664 h 4230729"/>
                  <a:gd name="connsiteX75" fmla="*/ 1431962 w 1925199"/>
                  <a:gd name="connsiteY75" fmla="*/ 1427664 h 4230729"/>
                  <a:gd name="connsiteX76" fmla="*/ 1638836 w 1925199"/>
                  <a:gd name="connsiteY76" fmla="*/ 1309278 h 4230729"/>
                  <a:gd name="connsiteX77" fmla="*/ 1531290 w 1925199"/>
                  <a:gd name="connsiteY77" fmla="*/ 1678108 h 4230729"/>
                  <a:gd name="connsiteX78" fmla="*/ 1531290 w 1925199"/>
                  <a:gd name="connsiteY78" fmla="*/ 1678108 h 4230729"/>
                  <a:gd name="connsiteX79" fmla="*/ 1653643 w 1925199"/>
                  <a:gd name="connsiteY79" fmla="*/ 1252459 h 4230729"/>
                  <a:gd name="connsiteX80" fmla="*/ 1653643 w 1925199"/>
                  <a:gd name="connsiteY80" fmla="*/ 1252459 h 4230729"/>
                  <a:gd name="connsiteX81" fmla="*/ 1653643 w 1925199"/>
                  <a:gd name="connsiteY81" fmla="*/ 1252459 h 4230729"/>
                  <a:gd name="connsiteX82" fmla="*/ 1382865 w 1925199"/>
                  <a:gd name="connsiteY82" fmla="*/ 1420650 h 4230729"/>
                  <a:gd name="connsiteX83" fmla="*/ 710738 w 1925199"/>
                  <a:gd name="connsiteY83" fmla="*/ 1809884 h 4230729"/>
                  <a:gd name="connsiteX84" fmla="*/ 786757 w 1925199"/>
                  <a:gd name="connsiteY84" fmla="*/ 1550513 h 4230729"/>
                  <a:gd name="connsiteX85" fmla="*/ 786757 w 1925199"/>
                  <a:gd name="connsiteY85" fmla="*/ 1550513 h 4230729"/>
                  <a:gd name="connsiteX86" fmla="*/ 817080 w 1925199"/>
                  <a:gd name="connsiteY86" fmla="*/ 1433048 h 4230729"/>
                  <a:gd name="connsiteX87" fmla="*/ 1755166 w 1925199"/>
                  <a:gd name="connsiteY87" fmla="*/ 902333 h 4230729"/>
                  <a:gd name="connsiteX88" fmla="*/ 1653643 w 1925199"/>
                  <a:gd name="connsiteY88" fmla="*/ 1252459 h 4230729"/>
                  <a:gd name="connsiteX89" fmla="*/ 1653643 w 1925199"/>
                  <a:gd name="connsiteY89" fmla="*/ 1252459 h 4230729"/>
                  <a:gd name="connsiteX90" fmla="*/ 1763881 w 1925199"/>
                  <a:gd name="connsiteY90" fmla="*/ 856424 h 4230729"/>
                  <a:gd name="connsiteX91" fmla="*/ 1763881 w 1925199"/>
                  <a:gd name="connsiteY91" fmla="*/ 856424 h 4230729"/>
                  <a:gd name="connsiteX92" fmla="*/ 1763881 w 1925199"/>
                  <a:gd name="connsiteY92" fmla="*/ 856424 h 4230729"/>
                  <a:gd name="connsiteX93" fmla="*/ 824094 w 1925199"/>
                  <a:gd name="connsiteY93" fmla="*/ 1398758 h 4230729"/>
                  <a:gd name="connsiteX94" fmla="*/ 897704 w 1925199"/>
                  <a:gd name="connsiteY94" fmla="*/ 1157099 h 4230729"/>
                  <a:gd name="connsiteX95" fmla="*/ 897704 w 1925199"/>
                  <a:gd name="connsiteY95" fmla="*/ 1157099 h 4230729"/>
                  <a:gd name="connsiteX96" fmla="*/ 911519 w 1925199"/>
                  <a:gd name="connsiteY96" fmla="*/ 1095958 h 4230729"/>
                  <a:gd name="connsiteX97" fmla="*/ 934615 w 1925199"/>
                  <a:gd name="connsiteY97" fmla="*/ 1018097 h 4230729"/>
                  <a:gd name="connsiteX98" fmla="*/ 1872206 w 1925199"/>
                  <a:gd name="connsiteY98" fmla="*/ 477958 h 4230729"/>
                  <a:gd name="connsiteX99" fmla="*/ 1763881 w 1925199"/>
                  <a:gd name="connsiteY99" fmla="*/ 856424 h 4230729"/>
                  <a:gd name="connsiteX100" fmla="*/ 1763881 w 1925199"/>
                  <a:gd name="connsiteY100" fmla="*/ 856424 h 4230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</a:cxnLst>
                <a:rect l="l" t="t" r="r" b="b"/>
                <a:pathLst>
                  <a:path w="1925199" h="4230729">
                    <a:moveTo>
                      <a:pt x="1893106" y="396838"/>
                    </a:moveTo>
                    <a:cubicBezTo>
                      <a:pt x="1887509" y="409449"/>
                      <a:pt x="1885313" y="418163"/>
                      <a:pt x="1879007" y="434175"/>
                    </a:cubicBezTo>
                    <a:cubicBezTo>
                      <a:pt x="1799092" y="485397"/>
                      <a:pt x="1188602" y="837012"/>
                      <a:pt x="949210" y="972613"/>
                    </a:cubicBezTo>
                    <a:cubicBezTo>
                      <a:pt x="978611" y="873639"/>
                      <a:pt x="1051655" y="628296"/>
                      <a:pt x="1059944" y="600878"/>
                    </a:cubicBezTo>
                    <a:cubicBezTo>
                      <a:pt x="1238195" y="498221"/>
                      <a:pt x="1495370" y="349017"/>
                      <a:pt x="1654138" y="252169"/>
                    </a:cubicBezTo>
                    <a:lnTo>
                      <a:pt x="1654138" y="252169"/>
                    </a:lnTo>
                    <a:cubicBezTo>
                      <a:pt x="1644645" y="248059"/>
                      <a:pt x="1633239" y="240550"/>
                      <a:pt x="1623816" y="236370"/>
                    </a:cubicBezTo>
                    <a:cubicBezTo>
                      <a:pt x="1623816" y="236370"/>
                      <a:pt x="1063840" y="569280"/>
                      <a:pt x="1061148" y="570981"/>
                    </a:cubicBezTo>
                    <a:cubicBezTo>
                      <a:pt x="1062140" y="567793"/>
                      <a:pt x="1170678" y="234669"/>
                      <a:pt x="1189098" y="169136"/>
                    </a:cubicBezTo>
                    <a:cubicBezTo>
                      <a:pt x="1209502" y="159217"/>
                      <a:pt x="1316835" y="107995"/>
                      <a:pt x="1363949" y="85182"/>
                    </a:cubicBezTo>
                    <a:cubicBezTo>
                      <a:pt x="1353747" y="80364"/>
                      <a:pt x="1324133" y="61377"/>
                      <a:pt x="1313931" y="56560"/>
                    </a:cubicBezTo>
                    <a:cubicBezTo>
                      <a:pt x="1261716" y="79160"/>
                      <a:pt x="1255411" y="91771"/>
                      <a:pt x="1214390" y="105586"/>
                    </a:cubicBezTo>
                    <a:cubicBezTo>
                      <a:pt x="1226080" y="75263"/>
                      <a:pt x="1233590" y="51459"/>
                      <a:pt x="1240604" y="18444"/>
                    </a:cubicBezTo>
                    <a:cubicBezTo>
                      <a:pt x="1175495" y="-14783"/>
                      <a:pt x="1195899" y="-6565"/>
                      <a:pt x="1169473" y="71579"/>
                    </a:cubicBezTo>
                    <a:cubicBezTo>
                      <a:pt x="1024237" y="501550"/>
                      <a:pt x="120440" y="3800475"/>
                      <a:pt x="0" y="4230730"/>
                    </a:cubicBezTo>
                    <a:cubicBezTo>
                      <a:pt x="37407" y="4228817"/>
                      <a:pt x="44421" y="4200407"/>
                      <a:pt x="51931" y="4171998"/>
                    </a:cubicBezTo>
                    <a:cubicBezTo>
                      <a:pt x="67730" y="4113974"/>
                      <a:pt x="112151" y="3957472"/>
                      <a:pt x="132342" y="3901928"/>
                    </a:cubicBezTo>
                    <a:cubicBezTo>
                      <a:pt x="337303" y="3787014"/>
                      <a:pt x="988530" y="3409682"/>
                      <a:pt x="1071350" y="3361861"/>
                    </a:cubicBezTo>
                    <a:cubicBezTo>
                      <a:pt x="1040036" y="3474224"/>
                      <a:pt x="1024237" y="3573694"/>
                      <a:pt x="976415" y="3663953"/>
                    </a:cubicBezTo>
                    <a:lnTo>
                      <a:pt x="976415" y="3663953"/>
                    </a:lnTo>
                    <a:lnTo>
                      <a:pt x="976415" y="3663953"/>
                    </a:lnTo>
                    <a:cubicBezTo>
                      <a:pt x="1051442" y="3662253"/>
                      <a:pt x="1038548" y="3595302"/>
                      <a:pt x="1050025" y="3554990"/>
                    </a:cubicBezTo>
                    <a:cubicBezTo>
                      <a:pt x="1343332" y="2509145"/>
                      <a:pt x="1634018" y="1462804"/>
                      <a:pt x="1925199" y="416463"/>
                    </a:cubicBezTo>
                    <a:cubicBezTo>
                      <a:pt x="1914714" y="411645"/>
                      <a:pt x="1903804" y="402223"/>
                      <a:pt x="1893106" y="396838"/>
                    </a:cubicBezTo>
                    <a:lnTo>
                      <a:pt x="1893106" y="396838"/>
                    </a:lnTo>
                    <a:close/>
                    <a:moveTo>
                      <a:pt x="1069933" y="3331822"/>
                    </a:moveTo>
                    <a:lnTo>
                      <a:pt x="1069933" y="3331822"/>
                    </a:lnTo>
                    <a:lnTo>
                      <a:pt x="1069933" y="3331822"/>
                    </a:lnTo>
                    <a:cubicBezTo>
                      <a:pt x="949281" y="3397072"/>
                      <a:pt x="372302" y="3732179"/>
                      <a:pt x="137727" y="3864663"/>
                    </a:cubicBezTo>
                    <a:cubicBezTo>
                      <a:pt x="167624" y="3762997"/>
                      <a:pt x="229545" y="3548259"/>
                      <a:pt x="248461" y="3489031"/>
                    </a:cubicBezTo>
                    <a:cubicBezTo>
                      <a:pt x="390793" y="3411879"/>
                      <a:pt x="1099335" y="3000045"/>
                      <a:pt x="1189948" y="2947901"/>
                    </a:cubicBezTo>
                    <a:cubicBezTo>
                      <a:pt x="1140568" y="3088674"/>
                      <a:pt x="1127957" y="3216554"/>
                      <a:pt x="1069933" y="3331822"/>
                    </a:cubicBezTo>
                    <a:lnTo>
                      <a:pt x="1069933" y="3331822"/>
                    </a:lnTo>
                    <a:close/>
                    <a:moveTo>
                      <a:pt x="1186973" y="2911273"/>
                    </a:moveTo>
                    <a:cubicBezTo>
                      <a:pt x="1185485" y="2914674"/>
                      <a:pt x="1183784" y="2918075"/>
                      <a:pt x="1181163" y="2921475"/>
                    </a:cubicBezTo>
                    <a:cubicBezTo>
                      <a:pt x="1180951" y="2921688"/>
                      <a:pt x="1180951" y="2921971"/>
                      <a:pt x="1180667" y="2922184"/>
                    </a:cubicBezTo>
                    <a:lnTo>
                      <a:pt x="1180667" y="2922184"/>
                    </a:lnTo>
                    <a:lnTo>
                      <a:pt x="1180667" y="2922184"/>
                    </a:lnTo>
                    <a:cubicBezTo>
                      <a:pt x="1006525" y="3015348"/>
                      <a:pt x="419415" y="3359452"/>
                      <a:pt x="252287" y="3452899"/>
                    </a:cubicBezTo>
                    <a:cubicBezTo>
                      <a:pt x="281405" y="3352934"/>
                      <a:pt x="365713" y="3066854"/>
                      <a:pt x="367909" y="3065862"/>
                    </a:cubicBezTo>
                    <a:cubicBezTo>
                      <a:pt x="367909" y="3065862"/>
                      <a:pt x="850874" y="2796501"/>
                      <a:pt x="1071633" y="2670606"/>
                    </a:cubicBezTo>
                    <a:lnTo>
                      <a:pt x="1071633" y="2670606"/>
                    </a:lnTo>
                    <a:cubicBezTo>
                      <a:pt x="1143543" y="2629585"/>
                      <a:pt x="1215666" y="2588565"/>
                      <a:pt x="1305500" y="2537413"/>
                    </a:cubicBezTo>
                    <a:cubicBezTo>
                      <a:pt x="1253498" y="2669826"/>
                      <a:pt x="1238195" y="2778293"/>
                      <a:pt x="1186973" y="2911273"/>
                    </a:cubicBezTo>
                    <a:lnTo>
                      <a:pt x="1186973" y="2911273"/>
                    </a:lnTo>
                    <a:close/>
                    <a:moveTo>
                      <a:pt x="1305216" y="2509216"/>
                    </a:moveTo>
                    <a:cubicBezTo>
                      <a:pt x="1158563" y="2587573"/>
                      <a:pt x="383425" y="3023637"/>
                      <a:pt x="381724" y="3022220"/>
                    </a:cubicBezTo>
                    <a:cubicBezTo>
                      <a:pt x="396035" y="2957678"/>
                      <a:pt x="453351" y="2715027"/>
                      <a:pt x="466953" y="2678115"/>
                    </a:cubicBezTo>
                    <a:cubicBezTo>
                      <a:pt x="470141" y="2675423"/>
                      <a:pt x="955798" y="2391326"/>
                      <a:pt x="1181872" y="2260968"/>
                    </a:cubicBezTo>
                    <a:lnTo>
                      <a:pt x="1181872" y="2260968"/>
                    </a:lnTo>
                    <a:lnTo>
                      <a:pt x="1181872" y="2260968"/>
                    </a:lnTo>
                    <a:cubicBezTo>
                      <a:pt x="1253285" y="2219947"/>
                      <a:pt x="1324629" y="2179210"/>
                      <a:pt x="1414959" y="2127279"/>
                    </a:cubicBezTo>
                    <a:cubicBezTo>
                      <a:pt x="1380031" y="2257780"/>
                      <a:pt x="1331430" y="2427671"/>
                      <a:pt x="1305216" y="2509216"/>
                    </a:cubicBezTo>
                    <a:lnTo>
                      <a:pt x="1305216" y="2509216"/>
                    </a:lnTo>
                    <a:close/>
                    <a:moveTo>
                      <a:pt x="1419351" y="2087463"/>
                    </a:moveTo>
                    <a:lnTo>
                      <a:pt x="1419351" y="2087463"/>
                    </a:lnTo>
                    <a:cubicBezTo>
                      <a:pt x="1115063" y="2264864"/>
                      <a:pt x="810845" y="2442478"/>
                      <a:pt x="483957" y="2632986"/>
                    </a:cubicBezTo>
                    <a:cubicBezTo>
                      <a:pt x="482469" y="2633694"/>
                      <a:pt x="481052" y="2634686"/>
                      <a:pt x="479848" y="2635395"/>
                    </a:cubicBezTo>
                    <a:cubicBezTo>
                      <a:pt x="480343" y="2633694"/>
                      <a:pt x="480839" y="2631994"/>
                      <a:pt x="481335" y="2630294"/>
                    </a:cubicBezTo>
                    <a:cubicBezTo>
                      <a:pt x="509249" y="2534933"/>
                      <a:pt x="531141" y="2460402"/>
                      <a:pt x="552962" y="2386154"/>
                    </a:cubicBezTo>
                    <a:lnTo>
                      <a:pt x="552962" y="2386154"/>
                    </a:lnTo>
                    <a:lnTo>
                      <a:pt x="552962" y="2386154"/>
                    </a:lnTo>
                    <a:cubicBezTo>
                      <a:pt x="568477" y="2318708"/>
                      <a:pt x="576270" y="2304397"/>
                      <a:pt x="589165" y="2259763"/>
                    </a:cubicBezTo>
                    <a:cubicBezTo>
                      <a:pt x="805744" y="2142086"/>
                      <a:pt x="1107128" y="1961072"/>
                      <a:pt x="1320803" y="1838010"/>
                    </a:cubicBezTo>
                    <a:lnTo>
                      <a:pt x="1320803" y="1838010"/>
                    </a:lnTo>
                    <a:lnTo>
                      <a:pt x="1320803" y="1838010"/>
                    </a:lnTo>
                    <a:cubicBezTo>
                      <a:pt x="1384919" y="1800178"/>
                      <a:pt x="1449036" y="1762558"/>
                      <a:pt x="1534265" y="1712327"/>
                    </a:cubicBezTo>
                    <a:cubicBezTo>
                      <a:pt x="1486089" y="1851330"/>
                      <a:pt x="1470786" y="1974391"/>
                      <a:pt x="1419351" y="2087463"/>
                    </a:cubicBezTo>
                    <a:lnTo>
                      <a:pt x="1419351" y="2087463"/>
                    </a:lnTo>
                    <a:close/>
                    <a:moveTo>
                      <a:pt x="1531290" y="1678108"/>
                    </a:moveTo>
                    <a:lnTo>
                      <a:pt x="1531290" y="1678108"/>
                    </a:lnTo>
                    <a:cubicBezTo>
                      <a:pt x="1225301" y="1856430"/>
                      <a:pt x="919596" y="2034824"/>
                      <a:pt x="594691" y="2224056"/>
                    </a:cubicBezTo>
                    <a:lnTo>
                      <a:pt x="702237" y="1848425"/>
                    </a:lnTo>
                    <a:cubicBezTo>
                      <a:pt x="926114" y="1723947"/>
                      <a:pt x="1210211" y="1555756"/>
                      <a:pt x="1431962" y="1427664"/>
                    </a:cubicBezTo>
                    <a:lnTo>
                      <a:pt x="1431962" y="1427664"/>
                    </a:lnTo>
                    <a:lnTo>
                      <a:pt x="1431962" y="1427664"/>
                    </a:lnTo>
                    <a:cubicBezTo>
                      <a:pt x="1496291" y="1390753"/>
                      <a:pt x="1560904" y="1353912"/>
                      <a:pt x="1638836" y="1309278"/>
                    </a:cubicBezTo>
                    <a:cubicBezTo>
                      <a:pt x="1599515" y="1451964"/>
                      <a:pt x="1571602" y="1550442"/>
                      <a:pt x="1531290" y="1678108"/>
                    </a:cubicBezTo>
                    <a:lnTo>
                      <a:pt x="1531290" y="1678108"/>
                    </a:lnTo>
                    <a:close/>
                    <a:moveTo>
                      <a:pt x="1653643" y="1252459"/>
                    </a:moveTo>
                    <a:lnTo>
                      <a:pt x="1653643" y="1252459"/>
                    </a:lnTo>
                    <a:lnTo>
                      <a:pt x="1653643" y="1252459"/>
                    </a:lnTo>
                    <a:cubicBezTo>
                      <a:pt x="1552119" y="1317213"/>
                      <a:pt x="1474187" y="1366240"/>
                      <a:pt x="1382865" y="1420650"/>
                    </a:cubicBezTo>
                    <a:cubicBezTo>
                      <a:pt x="1165789" y="1550229"/>
                      <a:pt x="945313" y="1674495"/>
                      <a:pt x="710738" y="1809884"/>
                    </a:cubicBezTo>
                    <a:cubicBezTo>
                      <a:pt x="739148" y="1713036"/>
                      <a:pt x="762953" y="1631774"/>
                      <a:pt x="786757" y="1550513"/>
                    </a:cubicBezTo>
                    <a:lnTo>
                      <a:pt x="786757" y="1550513"/>
                    </a:lnTo>
                    <a:cubicBezTo>
                      <a:pt x="800856" y="1481366"/>
                      <a:pt x="806453" y="1464859"/>
                      <a:pt x="817080" y="1433048"/>
                    </a:cubicBezTo>
                    <a:cubicBezTo>
                      <a:pt x="1027141" y="1317284"/>
                      <a:pt x="1676951" y="944132"/>
                      <a:pt x="1755166" y="902333"/>
                    </a:cubicBezTo>
                    <a:cubicBezTo>
                      <a:pt x="1718255" y="1039634"/>
                      <a:pt x="1691333" y="1124863"/>
                      <a:pt x="1653643" y="1252459"/>
                    </a:cubicBezTo>
                    <a:lnTo>
                      <a:pt x="1653643" y="1252459"/>
                    </a:lnTo>
                    <a:close/>
                    <a:moveTo>
                      <a:pt x="1763881" y="856424"/>
                    </a:moveTo>
                    <a:lnTo>
                      <a:pt x="1763881" y="856424"/>
                    </a:lnTo>
                    <a:lnTo>
                      <a:pt x="1763881" y="856424"/>
                    </a:lnTo>
                    <a:cubicBezTo>
                      <a:pt x="1457396" y="1033329"/>
                      <a:pt x="1150982" y="1210234"/>
                      <a:pt x="824094" y="1398758"/>
                    </a:cubicBezTo>
                    <a:cubicBezTo>
                      <a:pt x="852716" y="1305098"/>
                      <a:pt x="875104" y="1231063"/>
                      <a:pt x="897704" y="1157099"/>
                    </a:cubicBezTo>
                    <a:lnTo>
                      <a:pt x="897704" y="1157099"/>
                    </a:lnTo>
                    <a:cubicBezTo>
                      <a:pt x="897208" y="1153911"/>
                      <a:pt x="913007" y="1098366"/>
                      <a:pt x="911519" y="1095958"/>
                    </a:cubicBezTo>
                    <a:cubicBezTo>
                      <a:pt x="931427" y="1024402"/>
                      <a:pt x="924626" y="1049128"/>
                      <a:pt x="934615" y="1018097"/>
                    </a:cubicBezTo>
                    <a:cubicBezTo>
                      <a:pt x="1132066" y="909417"/>
                      <a:pt x="1764589" y="544413"/>
                      <a:pt x="1872206" y="477958"/>
                    </a:cubicBezTo>
                    <a:cubicBezTo>
                      <a:pt x="1833878" y="601161"/>
                      <a:pt x="1805184" y="713525"/>
                      <a:pt x="1763881" y="856424"/>
                    </a:cubicBezTo>
                    <a:lnTo>
                      <a:pt x="1763881" y="856424"/>
                    </a:lnTo>
                    <a:close/>
                  </a:path>
                </a:pathLst>
              </a:custGeom>
              <a:solidFill>
                <a:srgbClr val="959593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Graphic 116">
                <a:extLst>
                  <a:ext uri="{FF2B5EF4-FFF2-40B4-BE49-F238E27FC236}">
                    <a16:creationId xmlns:a16="http://schemas.microsoft.com/office/drawing/2014/main" id="{EE10C8D9-1D48-4F2F-8D36-67ABE902A08D}"/>
                  </a:ext>
                </a:extLst>
              </p:cNvPr>
              <p:cNvSpPr/>
              <p:nvPr/>
            </p:nvSpPr>
            <p:spPr>
              <a:xfrm>
                <a:off x="1286395" y="5367023"/>
                <a:ext cx="1524" cy="3104"/>
              </a:xfrm>
              <a:custGeom>
                <a:avLst/>
                <a:gdLst>
                  <a:gd name="connsiteX0" fmla="*/ 3826 w 3825"/>
                  <a:gd name="connsiteY0" fmla="*/ 4038 h 7793"/>
                  <a:gd name="connsiteX1" fmla="*/ 1346 w 3825"/>
                  <a:gd name="connsiteY1" fmla="*/ 0 h 7793"/>
                  <a:gd name="connsiteX2" fmla="*/ 0 w 3825"/>
                  <a:gd name="connsiteY2" fmla="*/ 7793 h 7793"/>
                  <a:gd name="connsiteX3" fmla="*/ 3826 w 3825"/>
                  <a:gd name="connsiteY3" fmla="*/ 4038 h 7793"/>
                  <a:gd name="connsiteX4" fmla="*/ 3826 w 3825"/>
                  <a:gd name="connsiteY4" fmla="*/ 4038 h 7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25" h="7793">
                    <a:moveTo>
                      <a:pt x="3826" y="4038"/>
                    </a:moveTo>
                    <a:cubicBezTo>
                      <a:pt x="2905" y="2550"/>
                      <a:pt x="1984" y="1417"/>
                      <a:pt x="1346" y="0"/>
                    </a:cubicBezTo>
                    <a:cubicBezTo>
                      <a:pt x="921" y="2621"/>
                      <a:pt x="425" y="5172"/>
                      <a:pt x="0" y="7793"/>
                    </a:cubicBezTo>
                    <a:cubicBezTo>
                      <a:pt x="1063" y="6589"/>
                      <a:pt x="2480" y="5455"/>
                      <a:pt x="3826" y="4038"/>
                    </a:cubicBezTo>
                    <a:lnTo>
                      <a:pt x="3826" y="4038"/>
                    </a:lnTo>
                    <a:close/>
                  </a:path>
                </a:pathLst>
              </a:custGeom>
              <a:solidFill>
                <a:srgbClr val="DCDADA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Graphic 116">
                <a:extLst>
                  <a:ext uri="{FF2B5EF4-FFF2-40B4-BE49-F238E27FC236}">
                    <a16:creationId xmlns:a16="http://schemas.microsoft.com/office/drawing/2014/main" id="{092AFFE3-A73B-4128-A06B-FC3DA61E15FB}"/>
                  </a:ext>
                </a:extLst>
              </p:cNvPr>
              <p:cNvSpPr/>
              <p:nvPr/>
            </p:nvSpPr>
            <p:spPr>
              <a:xfrm>
                <a:off x="1929543" y="4229111"/>
                <a:ext cx="876028" cy="2524760"/>
              </a:xfrm>
              <a:custGeom>
                <a:avLst/>
                <a:gdLst>
                  <a:gd name="connsiteX0" fmla="*/ 2192081 w 2199245"/>
                  <a:gd name="connsiteY0" fmla="*/ 5714103 h 6338336"/>
                  <a:gd name="connsiteX1" fmla="*/ 1069508 w 2199245"/>
                  <a:gd name="connsiteY1" fmla="*/ 172867 h 6338336"/>
                  <a:gd name="connsiteX2" fmla="*/ 1038690 w 2199245"/>
                  <a:gd name="connsiteY2" fmla="*/ 0 h 6338336"/>
                  <a:gd name="connsiteX3" fmla="*/ 0 w 2199245"/>
                  <a:gd name="connsiteY3" fmla="*/ 582930 h 6338336"/>
                  <a:gd name="connsiteX4" fmla="*/ 1138159 w 2199245"/>
                  <a:gd name="connsiteY4" fmla="*/ 6166887 h 6338336"/>
                  <a:gd name="connsiteX5" fmla="*/ 1180596 w 2199245"/>
                  <a:gd name="connsiteY5" fmla="*/ 6338337 h 6338336"/>
                  <a:gd name="connsiteX6" fmla="*/ 1239825 w 2199245"/>
                  <a:gd name="connsiteY6" fmla="*/ 6317224 h 6338336"/>
                  <a:gd name="connsiteX7" fmla="*/ 1158067 w 2199245"/>
                  <a:gd name="connsiteY7" fmla="*/ 5931675 h 6338336"/>
                  <a:gd name="connsiteX8" fmla="*/ 1195404 w 2199245"/>
                  <a:gd name="connsiteY8" fmla="*/ 5881940 h 6338336"/>
                  <a:gd name="connsiteX9" fmla="*/ 2071499 w 2199245"/>
                  <a:gd name="connsiteY9" fmla="*/ 5381476 h 6338336"/>
                  <a:gd name="connsiteX10" fmla="*/ 2158358 w 2199245"/>
                  <a:gd name="connsiteY10" fmla="*/ 5782329 h 6338336"/>
                  <a:gd name="connsiteX11" fmla="*/ 2192081 w 2199245"/>
                  <a:gd name="connsiteY11" fmla="*/ 5714103 h 6338336"/>
                  <a:gd name="connsiteX12" fmla="*/ 2192081 w 2199245"/>
                  <a:gd name="connsiteY12" fmla="*/ 5714103 h 6338336"/>
                  <a:gd name="connsiteX13" fmla="*/ 91251 w 2199245"/>
                  <a:gd name="connsiteY13" fmla="*/ 688351 h 6338336"/>
                  <a:gd name="connsiteX14" fmla="*/ 747083 w 2199245"/>
                  <a:gd name="connsiteY14" fmla="*/ 315199 h 6338336"/>
                  <a:gd name="connsiteX15" fmla="*/ 897491 w 2199245"/>
                  <a:gd name="connsiteY15" fmla="*/ 232520 h 6338336"/>
                  <a:gd name="connsiteX16" fmla="*/ 965930 w 2199245"/>
                  <a:gd name="connsiteY16" fmla="*/ 189587 h 6338336"/>
                  <a:gd name="connsiteX17" fmla="*/ 1013751 w 2199245"/>
                  <a:gd name="connsiteY17" fmla="*/ 220618 h 6338336"/>
                  <a:gd name="connsiteX18" fmla="*/ 1054772 w 2199245"/>
                  <a:gd name="connsiteY18" fmla="*/ 413605 h 6338336"/>
                  <a:gd name="connsiteX19" fmla="*/ 1007942 w 2199245"/>
                  <a:gd name="connsiteY19" fmla="*/ 455051 h 6338336"/>
                  <a:gd name="connsiteX20" fmla="*/ 232804 w 2199245"/>
                  <a:gd name="connsiteY20" fmla="*/ 905072 h 6338336"/>
                  <a:gd name="connsiteX21" fmla="*/ 129721 w 2199245"/>
                  <a:gd name="connsiteY21" fmla="*/ 838405 h 6338336"/>
                  <a:gd name="connsiteX22" fmla="*/ 91251 w 2199245"/>
                  <a:gd name="connsiteY22" fmla="*/ 688351 h 6338336"/>
                  <a:gd name="connsiteX23" fmla="*/ 91251 w 2199245"/>
                  <a:gd name="connsiteY23" fmla="*/ 688351 h 6338336"/>
                  <a:gd name="connsiteX24" fmla="*/ 250161 w 2199245"/>
                  <a:gd name="connsiteY24" fmla="*/ 1448044 h 6338336"/>
                  <a:gd name="connsiteX25" fmla="*/ 170600 w 2199245"/>
                  <a:gd name="connsiteY25" fmla="*/ 1063699 h 6338336"/>
                  <a:gd name="connsiteX26" fmla="*/ 192704 w 2199245"/>
                  <a:gd name="connsiteY26" fmla="*/ 989734 h 6338336"/>
                  <a:gd name="connsiteX27" fmla="*/ 960333 w 2199245"/>
                  <a:gd name="connsiteY27" fmla="*/ 549632 h 6338336"/>
                  <a:gd name="connsiteX28" fmla="*/ 960333 w 2199245"/>
                  <a:gd name="connsiteY28" fmla="*/ 549632 h 6338336"/>
                  <a:gd name="connsiteX29" fmla="*/ 971243 w 2199245"/>
                  <a:gd name="connsiteY29" fmla="*/ 538721 h 6338336"/>
                  <a:gd name="connsiteX30" fmla="*/ 1108049 w 2199245"/>
                  <a:gd name="connsiteY30" fmla="*/ 592565 h 6338336"/>
                  <a:gd name="connsiteX31" fmla="*/ 1177904 w 2199245"/>
                  <a:gd name="connsiteY31" fmla="*/ 926468 h 6338336"/>
                  <a:gd name="connsiteX32" fmla="*/ 1165293 w 2199245"/>
                  <a:gd name="connsiteY32" fmla="*/ 975706 h 6338336"/>
                  <a:gd name="connsiteX33" fmla="*/ 329439 w 2199245"/>
                  <a:gd name="connsiteY33" fmla="*/ 1456546 h 6338336"/>
                  <a:gd name="connsiteX34" fmla="*/ 250161 w 2199245"/>
                  <a:gd name="connsiteY34" fmla="*/ 1448044 h 6338336"/>
                  <a:gd name="connsiteX35" fmla="*/ 250161 w 2199245"/>
                  <a:gd name="connsiteY35" fmla="*/ 1448044 h 6338336"/>
                  <a:gd name="connsiteX36" fmla="*/ 369751 w 2199245"/>
                  <a:gd name="connsiteY36" fmla="*/ 1998951 h 6338336"/>
                  <a:gd name="connsiteX37" fmla="*/ 281405 w 2199245"/>
                  <a:gd name="connsiteY37" fmla="*/ 1614393 h 6338336"/>
                  <a:gd name="connsiteX38" fmla="*/ 308114 w 2199245"/>
                  <a:gd name="connsiteY38" fmla="*/ 1531219 h 6338336"/>
                  <a:gd name="connsiteX39" fmla="*/ 1054630 w 2199245"/>
                  <a:gd name="connsiteY39" fmla="*/ 1101318 h 6338336"/>
                  <a:gd name="connsiteX40" fmla="*/ 1054630 w 2199245"/>
                  <a:gd name="connsiteY40" fmla="*/ 1101318 h 6338336"/>
                  <a:gd name="connsiteX41" fmla="*/ 1088141 w 2199245"/>
                  <a:gd name="connsiteY41" fmla="*/ 1082898 h 6338336"/>
                  <a:gd name="connsiteX42" fmla="*/ 1223034 w 2199245"/>
                  <a:gd name="connsiteY42" fmla="*/ 1143047 h 6338336"/>
                  <a:gd name="connsiteX43" fmla="*/ 1290268 w 2199245"/>
                  <a:gd name="connsiteY43" fmla="*/ 1496362 h 6338336"/>
                  <a:gd name="connsiteX44" fmla="*/ 427279 w 2199245"/>
                  <a:gd name="connsiteY44" fmla="*/ 2005115 h 6338336"/>
                  <a:gd name="connsiteX45" fmla="*/ 369751 w 2199245"/>
                  <a:gd name="connsiteY45" fmla="*/ 1998951 h 6338336"/>
                  <a:gd name="connsiteX46" fmla="*/ 369751 w 2199245"/>
                  <a:gd name="connsiteY46" fmla="*/ 1998951 h 6338336"/>
                  <a:gd name="connsiteX47" fmla="*/ 470708 w 2199245"/>
                  <a:gd name="connsiteY47" fmla="*/ 2543128 h 6338336"/>
                  <a:gd name="connsiteX48" fmla="*/ 387250 w 2199245"/>
                  <a:gd name="connsiteY48" fmla="*/ 2150281 h 6338336"/>
                  <a:gd name="connsiteX49" fmla="*/ 406875 w 2199245"/>
                  <a:gd name="connsiteY49" fmla="*/ 2084322 h 6338336"/>
                  <a:gd name="connsiteX50" fmla="*/ 1249956 w 2199245"/>
                  <a:gd name="connsiteY50" fmla="*/ 1594981 h 6338336"/>
                  <a:gd name="connsiteX51" fmla="*/ 1320803 w 2199245"/>
                  <a:gd name="connsiteY51" fmla="*/ 1627004 h 6338336"/>
                  <a:gd name="connsiteX52" fmla="*/ 1400152 w 2199245"/>
                  <a:gd name="connsiteY52" fmla="*/ 2048190 h 6338336"/>
                  <a:gd name="connsiteX53" fmla="*/ 550765 w 2199245"/>
                  <a:gd name="connsiteY53" fmla="*/ 2544545 h 6338336"/>
                  <a:gd name="connsiteX54" fmla="*/ 470708 w 2199245"/>
                  <a:gd name="connsiteY54" fmla="*/ 2543128 h 6338336"/>
                  <a:gd name="connsiteX55" fmla="*/ 470708 w 2199245"/>
                  <a:gd name="connsiteY55" fmla="*/ 2543128 h 6338336"/>
                  <a:gd name="connsiteX56" fmla="*/ 585197 w 2199245"/>
                  <a:gd name="connsiteY56" fmla="*/ 3095735 h 6338336"/>
                  <a:gd name="connsiteX57" fmla="*/ 503227 w 2199245"/>
                  <a:gd name="connsiteY57" fmla="*/ 2702676 h 6338336"/>
                  <a:gd name="connsiteX58" fmla="*/ 523631 w 2199245"/>
                  <a:gd name="connsiteY58" fmla="*/ 2624815 h 6338336"/>
                  <a:gd name="connsiteX59" fmla="*/ 1194978 w 2199245"/>
                  <a:gd name="connsiteY59" fmla="*/ 2237068 h 6338336"/>
                  <a:gd name="connsiteX60" fmla="*/ 1275744 w 2199245"/>
                  <a:gd name="connsiteY60" fmla="*/ 2189034 h 6338336"/>
                  <a:gd name="connsiteX61" fmla="*/ 1275744 w 2199245"/>
                  <a:gd name="connsiteY61" fmla="*/ 2189034 h 6338336"/>
                  <a:gd name="connsiteX62" fmla="*/ 1450453 w 2199245"/>
                  <a:gd name="connsiteY62" fmla="*/ 2277026 h 6338336"/>
                  <a:gd name="connsiteX63" fmla="*/ 1510886 w 2199245"/>
                  <a:gd name="connsiteY63" fmla="*/ 2583794 h 6338336"/>
                  <a:gd name="connsiteX64" fmla="*/ 679211 w 2199245"/>
                  <a:gd name="connsiteY64" fmla="*/ 3078945 h 6338336"/>
                  <a:gd name="connsiteX65" fmla="*/ 585197 w 2199245"/>
                  <a:gd name="connsiteY65" fmla="*/ 3095735 h 6338336"/>
                  <a:gd name="connsiteX66" fmla="*/ 585197 w 2199245"/>
                  <a:gd name="connsiteY66" fmla="*/ 3095735 h 6338336"/>
                  <a:gd name="connsiteX67" fmla="*/ 697065 w 2199245"/>
                  <a:gd name="connsiteY67" fmla="*/ 3641542 h 6338336"/>
                  <a:gd name="connsiteX68" fmla="*/ 617999 w 2199245"/>
                  <a:gd name="connsiteY68" fmla="*/ 3271720 h 6338336"/>
                  <a:gd name="connsiteX69" fmla="*/ 660224 w 2199245"/>
                  <a:gd name="connsiteY69" fmla="*/ 3150004 h 6338336"/>
                  <a:gd name="connsiteX70" fmla="*/ 1486089 w 2199245"/>
                  <a:gd name="connsiteY70" fmla="*/ 2675966 h 6338336"/>
                  <a:gd name="connsiteX71" fmla="*/ 1541917 w 2199245"/>
                  <a:gd name="connsiteY71" fmla="*/ 2702888 h 6338336"/>
                  <a:gd name="connsiteX72" fmla="*/ 1622116 w 2199245"/>
                  <a:gd name="connsiteY72" fmla="*/ 3115289 h 6338336"/>
                  <a:gd name="connsiteX73" fmla="*/ 1605041 w 2199245"/>
                  <a:gd name="connsiteY73" fmla="*/ 3154113 h 6338336"/>
                  <a:gd name="connsiteX74" fmla="*/ 749775 w 2199245"/>
                  <a:gd name="connsiteY74" fmla="*/ 3644729 h 6338336"/>
                  <a:gd name="connsiteX75" fmla="*/ 697065 w 2199245"/>
                  <a:gd name="connsiteY75" fmla="*/ 3641542 h 6338336"/>
                  <a:gd name="connsiteX76" fmla="*/ 697065 w 2199245"/>
                  <a:gd name="connsiteY76" fmla="*/ 3641542 h 6338336"/>
                  <a:gd name="connsiteX77" fmla="*/ 815167 w 2199245"/>
                  <a:gd name="connsiteY77" fmla="*/ 4195141 h 6338336"/>
                  <a:gd name="connsiteX78" fmla="*/ 727813 w 2199245"/>
                  <a:gd name="connsiteY78" fmla="*/ 3775868 h 6338336"/>
                  <a:gd name="connsiteX79" fmla="*/ 756931 w 2199245"/>
                  <a:gd name="connsiteY79" fmla="*/ 3707500 h 6338336"/>
                  <a:gd name="connsiteX80" fmla="*/ 1642378 w 2199245"/>
                  <a:gd name="connsiteY80" fmla="*/ 3194638 h 6338336"/>
                  <a:gd name="connsiteX81" fmla="*/ 1731079 w 2199245"/>
                  <a:gd name="connsiteY81" fmla="*/ 3670872 h 6338336"/>
                  <a:gd name="connsiteX82" fmla="*/ 871490 w 2199245"/>
                  <a:gd name="connsiteY82" fmla="*/ 4182246 h 6338336"/>
                  <a:gd name="connsiteX83" fmla="*/ 815167 w 2199245"/>
                  <a:gd name="connsiteY83" fmla="*/ 4195141 h 6338336"/>
                  <a:gd name="connsiteX84" fmla="*/ 815167 w 2199245"/>
                  <a:gd name="connsiteY84" fmla="*/ 4195141 h 6338336"/>
                  <a:gd name="connsiteX85" fmla="*/ 922713 w 2199245"/>
                  <a:gd name="connsiteY85" fmla="*/ 4734217 h 6338336"/>
                  <a:gd name="connsiteX86" fmla="*/ 837342 w 2199245"/>
                  <a:gd name="connsiteY86" fmla="*/ 4310338 h 6338336"/>
                  <a:gd name="connsiteX87" fmla="*/ 852858 w 2199245"/>
                  <a:gd name="connsiteY87" fmla="*/ 4256495 h 6338336"/>
                  <a:gd name="connsiteX88" fmla="*/ 1740147 w 2199245"/>
                  <a:gd name="connsiteY88" fmla="*/ 3734634 h 6338336"/>
                  <a:gd name="connsiteX89" fmla="*/ 1841529 w 2199245"/>
                  <a:gd name="connsiteY89" fmla="*/ 4222771 h 6338336"/>
                  <a:gd name="connsiteX90" fmla="*/ 979745 w 2199245"/>
                  <a:gd name="connsiteY90" fmla="*/ 4729824 h 6338336"/>
                  <a:gd name="connsiteX91" fmla="*/ 922713 w 2199245"/>
                  <a:gd name="connsiteY91" fmla="*/ 4734217 h 6338336"/>
                  <a:gd name="connsiteX92" fmla="*/ 922713 w 2199245"/>
                  <a:gd name="connsiteY92" fmla="*/ 4734217 h 6338336"/>
                  <a:gd name="connsiteX93" fmla="*/ 1036919 w 2199245"/>
                  <a:gd name="connsiteY93" fmla="*/ 5280731 h 6338336"/>
                  <a:gd name="connsiteX94" fmla="*/ 948855 w 2199245"/>
                  <a:gd name="connsiteY94" fmla="*/ 4859545 h 6338336"/>
                  <a:gd name="connsiteX95" fmla="*/ 968055 w 2199245"/>
                  <a:gd name="connsiteY95" fmla="*/ 4798687 h 6338336"/>
                  <a:gd name="connsiteX96" fmla="*/ 1848756 w 2199245"/>
                  <a:gd name="connsiteY96" fmla="*/ 4291918 h 6338336"/>
                  <a:gd name="connsiteX97" fmla="*/ 1945320 w 2199245"/>
                  <a:gd name="connsiteY97" fmla="*/ 4755542 h 6338336"/>
                  <a:gd name="connsiteX98" fmla="*/ 1936393 w 2199245"/>
                  <a:gd name="connsiteY98" fmla="*/ 4788273 h 6338336"/>
                  <a:gd name="connsiteX99" fmla="*/ 1102735 w 2199245"/>
                  <a:gd name="connsiteY99" fmla="*/ 5267412 h 6338336"/>
                  <a:gd name="connsiteX100" fmla="*/ 1036919 w 2199245"/>
                  <a:gd name="connsiteY100" fmla="*/ 5280731 h 6338336"/>
                  <a:gd name="connsiteX101" fmla="*/ 1036919 w 2199245"/>
                  <a:gd name="connsiteY101" fmla="*/ 5280731 h 6338336"/>
                  <a:gd name="connsiteX102" fmla="*/ 2052441 w 2199245"/>
                  <a:gd name="connsiteY102" fmla="*/ 5326640 h 6338336"/>
                  <a:gd name="connsiteX103" fmla="*/ 1220838 w 2199245"/>
                  <a:gd name="connsiteY103" fmla="*/ 5805283 h 6338336"/>
                  <a:gd name="connsiteX104" fmla="*/ 1143898 w 2199245"/>
                  <a:gd name="connsiteY104" fmla="*/ 5815202 h 6338336"/>
                  <a:gd name="connsiteX105" fmla="*/ 1055126 w 2199245"/>
                  <a:gd name="connsiteY105" fmla="*/ 5399613 h 6338336"/>
                  <a:gd name="connsiteX106" fmla="*/ 1070925 w 2199245"/>
                  <a:gd name="connsiteY106" fmla="*/ 5346052 h 6338336"/>
                  <a:gd name="connsiteX107" fmla="*/ 1966503 w 2199245"/>
                  <a:gd name="connsiteY107" fmla="*/ 4841975 h 6338336"/>
                  <a:gd name="connsiteX108" fmla="*/ 2060872 w 2199245"/>
                  <a:gd name="connsiteY108" fmla="*/ 5310416 h 6338336"/>
                  <a:gd name="connsiteX109" fmla="*/ 2052441 w 2199245"/>
                  <a:gd name="connsiteY109" fmla="*/ 5326640 h 6338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2199245" h="6338336">
                    <a:moveTo>
                      <a:pt x="2192081" y="5714103"/>
                    </a:moveTo>
                    <a:cubicBezTo>
                      <a:pt x="2132144" y="5422142"/>
                      <a:pt x="1069508" y="172867"/>
                      <a:pt x="1069508" y="172867"/>
                    </a:cubicBezTo>
                    <a:cubicBezTo>
                      <a:pt x="1059306" y="115127"/>
                      <a:pt x="1048892" y="57457"/>
                      <a:pt x="1038690" y="0"/>
                    </a:cubicBezTo>
                    <a:cubicBezTo>
                      <a:pt x="984066" y="11619"/>
                      <a:pt x="165286" y="490049"/>
                      <a:pt x="0" y="582930"/>
                    </a:cubicBezTo>
                    <a:cubicBezTo>
                      <a:pt x="24726" y="632381"/>
                      <a:pt x="1093950" y="5976520"/>
                      <a:pt x="1138159" y="6166887"/>
                    </a:cubicBezTo>
                    <a:cubicBezTo>
                      <a:pt x="1151266" y="6222927"/>
                      <a:pt x="1156083" y="6260972"/>
                      <a:pt x="1180596" y="6338337"/>
                    </a:cubicBezTo>
                    <a:cubicBezTo>
                      <a:pt x="1197104" y="6335928"/>
                      <a:pt x="1233023" y="6319421"/>
                      <a:pt x="1239825" y="6317224"/>
                    </a:cubicBezTo>
                    <a:cubicBezTo>
                      <a:pt x="1219704" y="6217330"/>
                      <a:pt x="1180880" y="6030860"/>
                      <a:pt x="1158067" y="5931675"/>
                    </a:cubicBezTo>
                    <a:cubicBezTo>
                      <a:pt x="1150274" y="5897455"/>
                      <a:pt x="1158279" y="5902556"/>
                      <a:pt x="1195404" y="5881940"/>
                    </a:cubicBezTo>
                    <a:cubicBezTo>
                      <a:pt x="1457467" y="5738403"/>
                      <a:pt x="2056196" y="5389198"/>
                      <a:pt x="2071499" y="5381476"/>
                    </a:cubicBezTo>
                    <a:cubicBezTo>
                      <a:pt x="2074687" y="5399400"/>
                      <a:pt x="2127043" y="5654237"/>
                      <a:pt x="2158358" y="5782329"/>
                    </a:cubicBezTo>
                    <a:cubicBezTo>
                      <a:pt x="2204692" y="5776873"/>
                      <a:pt x="2204692" y="5776873"/>
                      <a:pt x="2192081" y="5714103"/>
                    </a:cubicBezTo>
                    <a:lnTo>
                      <a:pt x="2192081" y="5714103"/>
                    </a:lnTo>
                    <a:close/>
                    <a:moveTo>
                      <a:pt x="91251" y="688351"/>
                    </a:moveTo>
                    <a:cubicBezTo>
                      <a:pt x="312507" y="562243"/>
                      <a:pt x="525544" y="441023"/>
                      <a:pt x="747083" y="315199"/>
                    </a:cubicBezTo>
                    <a:cubicBezTo>
                      <a:pt x="796818" y="287073"/>
                      <a:pt x="847261" y="260151"/>
                      <a:pt x="897491" y="232520"/>
                    </a:cubicBezTo>
                    <a:cubicBezTo>
                      <a:pt x="922217" y="216296"/>
                      <a:pt x="938016" y="205102"/>
                      <a:pt x="965930" y="189587"/>
                    </a:cubicBezTo>
                    <a:cubicBezTo>
                      <a:pt x="987255" y="177685"/>
                      <a:pt x="1003762" y="178180"/>
                      <a:pt x="1013751" y="220618"/>
                    </a:cubicBezTo>
                    <a:cubicBezTo>
                      <a:pt x="1027354" y="288773"/>
                      <a:pt x="1041878" y="331423"/>
                      <a:pt x="1054772" y="413605"/>
                    </a:cubicBezTo>
                    <a:cubicBezTo>
                      <a:pt x="1060581" y="429404"/>
                      <a:pt x="1025441" y="444424"/>
                      <a:pt x="1007942" y="455051"/>
                    </a:cubicBezTo>
                    <a:cubicBezTo>
                      <a:pt x="752467" y="609994"/>
                      <a:pt x="490191" y="753813"/>
                      <a:pt x="232804" y="905072"/>
                    </a:cubicBezTo>
                    <a:cubicBezTo>
                      <a:pt x="157139" y="949706"/>
                      <a:pt x="150763" y="927601"/>
                      <a:pt x="129721" y="838405"/>
                    </a:cubicBezTo>
                    <a:cubicBezTo>
                      <a:pt x="113993" y="789945"/>
                      <a:pt x="122495" y="785057"/>
                      <a:pt x="91251" y="688351"/>
                    </a:cubicBezTo>
                    <a:lnTo>
                      <a:pt x="91251" y="688351"/>
                    </a:lnTo>
                    <a:close/>
                    <a:moveTo>
                      <a:pt x="250161" y="1448044"/>
                    </a:moveTo>
                    <a:cubicBezTo>
                      <a:pt x="228340" y="1338231"/>
                      <a:pt x="195538" y="1172590"/>
                      <a:pt x="170600" y="1063699"/>
                    </a:cubicBezTo>
                    <a:cubicBezTo>
                      <a:pt x="161106" y="1022466"/>
                      <a:pt x="157989" y="1009359"/>
                      <a:pt x="192704" y="989734"/>
                    </a:cubicBezTo>
                    <a:cubicBezTo>
                      <a:pt x="449171" y="844002"/>
                      <a:pt x="704645" y="696569"/>
                      <a:pt x="960333" y="549632"/>
                    </a:cubicBezTo>
                    <a:lnTo>
                      <a:pt x="960333" y="549632"/>
                    </a:lnTo>
                    <a:cubicBezTo>
                      <a:pt x="963946" y="546019"/>
                      <a:pt x="966851" y="541414"/>
                      <a:pt x="971243" y="538721"/>
                    </a:cubicBezTo>
                    <a:cubicBezTo>
                      <a:pt x="1081127" y="473967"/>
                      <a:pt x="1081906" y="473755"/>
                      <a:pt x="1108049" y="592565"/>
                    </a:cubicBezTo>
                    <a:cubicBezTo>
                      <a:pt x="1132279" y="703654"/>
                      <a:pt x="1154666" y="815167"/>
                      <a:pt x="1177904" y="926468"/>
                    </a:cubicBezTo>
                    <a:cubicBezTo>
                      <a:pt x="1181801" y="944888"/>
                      <a:pt x="1183005" y="962812"/>
                      <a:pt x="1165293" y="975706"/>
                    </a:cubicBezTo>
                    <a:cubicBezTo>
                      <a:pt x="1107553" y="1007446"/>
                      <a:pt x="555087" y="1324416"/>
                      <a:pt x="329439" y="1456546"/>
                    </a:cubicBezTo>
                    <a:cubicBezTo>
                      <a:pt x="301100" y="1473266"/>
                      <a:pt x="267377" y="1500896"/>
                      <a:pt x="250161" y="1448044"/>
                    </a:cubicBezTo>
                    <a:lnTo>
                      <a:pt x="250161" y="1448044"/>
                    </a:lnTo>
                    <a:close/>
                    <a:moveTo>
                      <a:pt x="369751" y="1998951"/>
                    </a:moveTo>
                    <a:cubicBezTo>
                      <a:pt x="348426" y="1894452"/>
                      <a:pt x="309319" y="1717192"/>
                      <a:pt x="281405" y="1614393"/>
                    </a:cubicBezTo>
                    <a:cubicBezTo>
                      <a:pt x="267590" y="1563241"/>
                      <a:pt x="271911" y="1552048"/>
                      <a:pt x="308114" y="1531219"/>
                    </a:cubicBezTo>
                    <a:cubicBezTo>
                      <a:pt x="557071" y="1388178"/>
                      <a:pt x="805744" y="1244571"/>
                      <a:pt x="1054630" y="1101318"/>
                    </a:cubicBezTo>
                    <a:lnTo>
                      <a:pt x="1054630" y="1101318"/>
                    </a:lnTo>
                    <a:cubicBezTo>
                      <a:pt x="1065824" y="1095225"/>
                      <a:pt x="1076947" y="1088920"/>
                      <a:pt x="1088141" y="1082898"/>
                    </a:cubicBezTo>
                    <a:cubicBezTo>
                      <a:pt x="1198025" y="1025654"/>
                      <a:pt x="1199229" y="1025441"/>
                      <a:pt x="1223034" y="1143047"/>
                    </a:cubicBezTo>
                    <a:cubicBezTo>
                      <a:pt x="1246838" y="1260654"/>
                      <a:pt x="1267951" y="1378472"/>
                      <a:pt x="1290268" y="1496362"/>
                    </a:cubicBezTo>
                    <a:cubicBezTo>
                      <a:pt x="1210707" y="1556724"/>
                      <a:pt x="659445" y="1873198"/>
                      <a:pt x="427279" y="2005115"/>
                    </a:cubicBezTo>
                    <a:cubicBezTo>
                      <a:pt x="403262" y="2018859"/>
                      <a:pt x="384558" y="2032887"/>
                      <a:pt x="369751" y="1998951"/>
                    </a:cubicBezTo>
                    <a:lnTo>
                      <a:pt x="369751" y="1998951"/>
                    </a:lnTo>
                    <a:close/>
                    <a:moveTo>
                      <a:pt x="470708" y="2543128"/>
                    </a:moveTo>
                    <a:cubicBezTo>
                      <a:pt x="448391" y="2433315"/>
                      <a:pt x="411268" y="2259669"/>
                      <a:pt x="387250" y="2150281"/>
                    </a:cubicBezTo>
                    <a:cubicBezTo>
                      <a:pt x="381158" y="2122650"/>
                      <a:pt x="376340" y="2102034"/>
                      <a:pt x="406875" y="2084322"/>
                    </a:cubicBezTo>
                    <a:cubicBezTo>
                      <a:pt x="669647" y="1933984"/>
                      <a:pt x="1230544" y="1607592"/>
                      <a:pt x="1249956" y="1594981"/>
                    </a:cubicBezTo>
                    <a:cubicBezTo>
                      <a:pt x="1290976" y="1568555"/>
                      <a:pt x="1312585" y="1583362"/>
                      <a:pt x="1320803" y="1627004"/>
                    </a:cubicBezTo>
                    <a:cubicBezTo>
                      <a:pt x="1347512" y="1767423"/>
                      <a:pt x="1373726" y="1907771"/>
                      <a:pt x="1400152" y="2048190"/>
                    </a:cubicBezTo>
                    <a:cubicBezTo>
                      <a:pt x="1282758" y="2117053"/>
                      <a:pt x="782436" y="2410431"/>
                      <a:pt x="550765" y="2544545"/>
                    </a:cubicBezTo>
                    <a:cubicBezTo>
                      <a:pt x="527669" y="2557864"/>
                      <a:pt x="482540" y="2588470"/>
                      <a:pt x="470708" y="2543128"/>
                    </a:cubicBezTo>
                    <a:lnTo>
                      <a:pt x="470708" y="2543128"/>
                    </a:lnTo>
                    <a:close/>
                    <a:moveTo>
                      <a:pt x="585197" y="3095735"/>
                    </a:moveTo>
                    <a:cubicBezTo>
                      <a:pt x="563872" y="2991236"/>
                      <a:pt x="527457" y="2806679"/>
                      <a:pt x="503227" y="2702676"/>
                    </a:cubicBezTo>
                    <a:cubicBezTo>
                      <a:pt x="493521" y="2660734"/>
                      <a:pt x="483602" y="2647415"/>
                      <a:pt x="523631" y="2624815"/>
                    </a:cubicBezTo>
                    <a:cubicBezTo>
                      <a:pt x="748571" y="2497786"/>
                      <a:pt x="971527" y="2366789"/>
                      <a:pt x="1194978" y="2237068"/>
                    </a:cubicBezTo>
                    <a:cubicBezTo>
                      <a:pt x="1222184" y="2221340"/>
                      <a:pt x="1248822" y="2205045"/>
                      <a:pt x="1275744" y="2189034"/>
                    </a:cubicBezTo>
                    <a:lnTo>
                      <a:pt x="1275744" y="2189034"/>
                    </a:lnTo>
                    <a:cubicBezTo>
                      <a:pt x="1427357" y="2105647"/>
                      <a:pt x="1424735" y="2105859"/>
                      <a:pt x="1450453" y="2277026"/>
                    </a:cubicBezTo>
                    <a:cubicBezTo>
                      <a:pt x="1465968" y="2380109"/>
                      <a:pt x="1490482" y="2481704"/>
                      <a:pt x="1510886" y="2583794"/>
                    </a:cubicBezTo>
                    <a:cubicBezTo>
                      <a:pt x="1412621" y="2666756"/>
                      <a:pt x="906772" y="2949436"/>
                      <a:pt x="679211" y="3078945"/>
                    </a:cubicBezTo>
                    <a:cubicBezTo>
                      <a:pt x="651156" y="3095027"/>
                      <a:pt x="592707" y="3136260"/>
                      <a:pt x="585197" y="3095735"/>
                    </a:cubicBezTo>
                    <a:lnTo>
                      <a:pt x="585197" y="3095735"/>
                    </a:lnTo>
                    <a:close/>
                    <a:moveTo>
                      <a:pt x="697065" y="3641542"/>
                    </a:moveTo>
                    <a:cubicBezTo>
                      <a:pt x="676236" y="3544764"/>
                      <a:pt x="642938" y="3367292"/>
                      <a:pt x="617999" y="3271720"/>
                    </a:cubicBezTo>
                    <a:cubicBezTo>
                      <a:pt x="600996" y="3206257"/>
                      <a:pt x="599296" y="3183444"/>
                      <a:pt x="660224" y="3150004"/>
                    </a:cubicBezTo>
                    <a:cubicBezTo>
                      <a:pt x="879567" y="3028997"/>
                      <a:pt x="1461860" y="2690702"/>
                      <a:pt x="1486089" y="2675966"/>
                    </a:cubicBezTo>
                    <a:cubicBezTo>
                      <a:pt x="1516412" y="2657263"/>
                      <a:pt x="1535328" y="2669165"/>
                      <a:pt x="1541917" y="2702888"/>
                    </a:cubicBezTo>
                    <a:cubicBezTo>
                      <a:pt x="1568130" y="2837923"/>
                      <a:pt x="1593564" y="2980467"/>
                      <a:pt x="1622116" y="3115289"/>
                    </a:cubicBezTo>
                    <a:cubicBezTo>
                      <a:pt x="1628988" y="3147808"/>
                      <a:pt x="1634797" y="3136472"/>
                      <a:pt x="1605041" y="3154113"/>
                    </a:cubicBezTo>
                    <a:cubicBezTo>
                      <a:pt x="1542767" y="3191025"/>
                      <a:pt x="984846" y="3511325"/>
                      <a:pt x="749775" y="3644729"/>
                    </a:cubicBezTo>
                    <a:cubicBezTo>
                      <a:pt x="728096" y="3656632"/>
                      <a:pt x="701670" y="3675052"/>
                      <a:pt x="697065" y="3641542"/>
                    </a:cubicBezTo>
                    <a:lnTo>
                      <a:pt x="697065" y="3641542"/>
                    </a:lnTo>
                    <a:close/>
                    <a:moveTo>
                      <a:pt x="815167" y="4195141"/>
                    </a:moveTo>
                    <a:cubicBezTo>
                      <a:pt x="792638" y="4082139"/>
                      <a:pt x="753530" y="3888160"/>
                      <a:pt x="727813" y="3775868"/>
                    </a:cubicBezTo>
                    <a:cubicBezTo>
                      <a:pt x="720019" y="3741436"/>
                      <a:pt x="726325" y="3724928"/>
                      <a:pt x="756931" y="3707500"/>
                    </a:cubicBezTo>
                    <a:cubicBezTo>
                      <a:pt x="1016798" y="3559855"/>
                      <a:pt x="1585204" y="3229211"/>
                      <a:pt x="1642378" y="3194638"/>
                    </a:cubicBezTo>
                    <a:cubicBezTo>
                      <a:pt x="1658389" y="3302751"/>
                      <a:pt x="1710462" y="3563397"/>
                      <a:pt x="1731079" y="3670872"/>
                    </a:cubicBezTo>
                    <a:cubicBezTo>
                      <a:pt x="1646133" y="3740444"/>
                      <a:pt x="1100539" y="4055714"/>
                      <a:pt x="871490" y="4182246"/>
                    </a:cubicBezTo>
                    <a:cubicBezTo>
                      <a:pt x="847473" y="4195920"/>
                      <a:pt x="823456" y="4213844"/>
                      <a:pt x="815167" y="4195141"/>
                    </a:cubicBezTo>
                    <a:lnTo>
                      <a:pt x="815167" y="4195141"/>
                    </a:lnTo>
                    <a:close/>
                    <a:moveTo>
                      <a:pt x="922713" y="4734217"/>
                    </a:moveTo>
                    <a:cubicBezTo>
                      <a:pt x="899687" y="4621924"/>
                      <a:pt x="861572" y="4422347"/>
                      <a:pt x="837342" y="4310338"/>
                    </a:cubicBezTo>
                    <a:cubicBezTo>
                      <a:pt x="832525" y="4287809"/>
                      <a:pt x="829832" y="4269389"/>
                      <a:pt x="852858" y="4256495"/>
                    </a:cubicBezTo>
                    <a:cubicBezTo>
                      <a:pt x="1123352" y="4105165"/>
                      <a:pt x="1639828" y="3798043"/>
                      <a:pt x="1740147" y="3734634"/>
                    </a:cubicBezTo>
                    <a:cubicBezTo>
                      <a:pt x="1762676" y="3865064"/>
                      <a:pt x="1815812" y="4092837"/>
                      <a:pt x="1841529" y="4222771"/>
                    </a:cubicBezTo>
                    <a:cubicBezTo>
                      <a:pt x="1672205" y="4322453"/>
                      <a:pt x="1214816" y="4596419"/>
                      <a:pt x="979745" y="4729824"/>
                    </a:cubicBezTo>
                    <a:cubicBezTo>
                      <a:pt x="958066" y="4741939"/>
                      <a:pt x="929018" y="4773749"/>
                      <a:pt x="922713" y="4734217"/>
                    </a:cubicBezTo>
                    <a:lnTo>
                      <a:pt x="922713" y="4734217"/>
                    </a:lnTo>
                    <a:close/>
                    <a:moveTo>
                      <a:pt x="1036919" y="5280731"/>
                    </a:moveTo>
                    <a:cubicBezTo>
                      <a:pt x="1014814" y="5170422"/>
                      <a:pt x="975281" y="4968862"/>
                      <a:pt x="948855" y="4859545"/>
                    </a:cubicBezTo>
                    <a:cubicBezTo>
                      <a:pt x="937662" y="4813211"/>
                      <a:pt x="931640" y="4819304"/>
                      <a:pt x="968055" y="4798687"/>
                    </a:cubicBezTo>
                    <a:cubicBezTo>
                      <a:pt x="1223530" y="4654159"/>
                      <a:pt x="1771036" y="4336269"/>
                      <a:pt x="1848756" y="4291918"/>
                    </a:cubicBezTo>
                    <a:cubicBezTo>
                      <a:pt x="1864979" y="4383594"/>
                      <a:pt x="1926333" y="4664078"/>
                      <a:pt x="1945320" y="4755542"/>
                    </a:cubicBezTo>
                    <a:cubicBezTo>
                      <a:pt x="1951130" y="4783455"/>
                      <a:pt x="1954176" y="4777221"/>
                      <a:pt x="1936393" y="4788273"/>
                    </a:cubicBezTo>
                    <a:cubicBezTo>
                      <a:pt x="1840821" y="4840912"/>
                      <a:pt x="1336885" y="5132873"/>
                      <a:pt x="1102735" y="5267412"/>
                    </a:cubicBezTo>
                    <a:cubicBezTo>
                      <a:pt x="1082827" y="5279031"/>
                      <a:pt x="1062423" y="5293342"/>
                      <a:pt x="1036919" y="5280731"/>
                    </a:cubicBezTo>
                    <a:lnTo>
                      <a:pt x="1036919" y="5280731"/>
                    </a:lnTo>
                    <a:close/>
                    <a:moveTo>
                      <a:pt x="2052441" y="5326640"/>
                    </a:moveTo>
                    <a:cubicBezTo>
                      <a:pt x="1959986" y="5380484"/>
                      <a:pt x="1437984" y="5680592"/>
                      <a:pt x="1220838" y="5805283"/>
                    </a:cubicBezTo>
                    <a:cubicBezTo>
                      <a:pt x="1191224" y="5822287"/>
                      <a:pt x="1153604" y="5851334"/>
                      <a:pt x="1143898" y="5815202"/>
                    </a:cubicBezTo>
                    <a:cubicBezTo>
                      <a:pt x="1121085" y="5702909"/>
                      <a:pt x="1079356" y="5511339"/>
                      <a:pt x="1055126" y="5399613"/>
                    </a:cubicBezTo>
                    <a:cubicBezTo>
                      <a:pt x="1050309" y="5376800"/>
                      <a:pt x="1047829" y="5358663"/>
                      <a:pt x="1070925" y="5346052"/>
                    </a:cubicBezTo>
                    <a:cubicBezTo>
                      <a:pt x="1341703" y="5195502"/>
                      <a:pt x="1878441" y="4889301"/>
                      <a:pt x="1966503" y="4841975"/>
                    </a:cubicBezTo>
                    <a:cubicBezTo>
                      <a:pt x="1987829" y="4953276"/>
                      <a:pt x="2037138" y="5199328"/>
                      <a:pt x="2060872" y="5310416"/>
                    </a:cubicBezTo>
                    <a:cubicBezTo>
                      <a:pt x="2064343" y="5323240"/>
                      <a:pt x="2052441" y="5326640"/>
                      <a:pt x="2052441" y="5326640"/>
                    </a:cubicBezTo>
                    <a:close/>
                  </a:path>
                </a:pathLst>
              </a:custGeom>
              <a:solidFill>
                <a:srgbClr val="B4B4B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Graphic 116">
                <a:extLst>
                  <a:ext uri="{FF2B5EF4-FFF2-40B4-BE49-F238E27FC236}">
                    <a16:creationId xmlns:a16="http://schemas.microsoft.com/office/drawing/2014/main" id="{6DB1EB56-A141-459A-B8B3-4218290A7355}"/>
                  </a:ext>
                </a:extLst>
              </p:cNvPr>
              <p:cNvSpPr/>
              <p:nvPr/>
            </p:nvSpPr>
            <p:spPr>
              <a:xfrm>
                <a:off x="1516207" y="4026539"/>
                <a:ext cx="822546" cy="435990"/>
              </a:xfrm>
              <a:custGeom>
                <a:avLst/>
                <a:gdLst>
                  <a:gd name="connsiteX0" fmla="*/ 1025300 w 2064980"/>
                  <a:gd name="connsiteY0" fmla="*/ 0 h 1094541"/>
                  <a:gd name="connsiteX1" fmla="*/ 0 w 2064980"/>
                  <a:gd name="connsiteY1" fmla="*/ 506557 h 1094541"/>
                  <a:gd name="connsiteX2" fmla="*/ 64613 w 2064980"/>
                  <a:gd name="connsiteY2" fmla="*/ 532770 h 1094541"/>
                  <a:gd name="connsiteX3" fmla="*/ 1025583 w 2064980"/>
                  <a:gd name="connsiteY3" fmla="*/ 1090550 h 1094541"/>
                  <a:gd name="connsiteX4" fmla="*/ 1063699 w 2064980"/>
                  <a:gd name="connsiteY4" fmla="*/ 1090762 h 1094541"/>
                  <a:gd name="connsiteX5" fmla="*/ 2064981 w 2064980"/>
                  <a:gd name="connsiteY5" fmla="*/ 506769 h 1094541"/>
                  <a:gd name="connsiteX6" fmla="*/ 1025300 w 2064980"/>
                  <a:gd name="connsiteY6" fmla="*/ 0 h 1094541"/>
                  <a:gd name="connsiteX7" fmla="*/ 1025300 w 2064980"/>
                  <a:gd name="connsiteY7" fmla="*/ 0 h 109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64980" h="1094541">
                    <a:moveTo>
                      <a:pt x="1025300" y="0"/>
                    </a:moveTo>
                    <a:cubicBezTo>
                      <a:pt x="1025300" y="0"/>
                      <a:pt x="45413" y="471133"/>
                      <a:pt x="0" y="506557"/>
                    </a:cubicBezTo>
                    <a:cubicBezTo>
                      <a:pt x="24796" y="507053"/>
                      <a:pt x="44209" y="520868"/>
                      <a:pt x="64613" y="532770"/>
                    </a:cubicBezTo>
                    <a:cubicBezTo>
                      <a:pt x="384842" y="718815"/>
                      <a:pt x="705071" y="904788"/>
                      <a:pt x="1025583" y="1090550"/>
                    </a:cubicBezTo>
                    <a:cubicBezTo>
                      <a:pt x="1038194" y="1094942"/>
                      <a:pt x="1051796" y="1096642"/>
                      <a:pt x="1063699" y="1090762"/>
                    </a:cubicBezTo>
                    <a:cubicBezTo>
                      <a:pt x="1212549" y="1016939"/>
                      <a:pt x="1970258" y="581513"/>
                      <a:pt x="2064981" y="506769"/>
                    </a:cubicBezTo>
                    <a:cubicBezTo>
                      <a:pt x="2054779" y="498764"/>
                      <a:pt x="1025300" y="0"/>
                      <a:pt x="1025300" y="0"/>
                    </a:cubicBezTo>
                    <a:lnTo>
                      <a:pt x="1025300" y="0"/>
                    </a:lnTo>
                    <a:close/>
                  </a:path>
                </a:pathLst>
              </a:custGeom>
              <a:solidFill>
                <a:srgbClr val="DCDADA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8" name="Group 303">
              <a:extLst>
                <a:ext uri="{FF2B5EF4-FFF2-40B4-BE49-F238E27FC236}">
                  <a16:creationId xmlns:a16="http://schemas.microsoft.com/office/drawing/2014/main" id="{43AE5E9B-9FC9-4B6B-B803-A0743B0307CE}"/>
                </a:ext>
              </a:extLst>
            </p:cNvPr>
            <p:cNvGrpSpPr/>
            <p:nvPr/>
          </p:nvGrpSpPr>
          <p:grpSpPr>
            <a:xfrm>
              <a:off x="1063836" y="1740188"/>
              <a:ext cx="805063" cy="2407685"/>
              <a:chOff x="1642155" y="2024611"/>
              <a:chExt cx="908133" cy="2384548"/>
            </a:xfrm>
          </p:grpSpPr>
          <p:sp>
            <p:nvSpPr>
              <p:cNvPr id="69" name="Graphic 2">
                <a:extLst>
                  <a:ext uri="{FF2B5EF4-FFF2-40B4-BE49-F238E27FC236}">
                    <a16:creationId xmlns:a16="http://schemas.microsoft.com/office/drawing/2014/main" id="{FA0C79E1-F39D-4C00-AA61-DC08AB150D78}"/>
                  </a:ext>
                </a:extLst>
              </p:cNvPr>
              <p:cNvSpPr/>
              <p:nvPr/>
            </p:nvSpPr>
            <p:spPr>
              <a:xfrm>
                <a:off x="1642155" y="2550487"/>
                <a:ext cx="536425" cy="743574"/>
              </a:xfrm>
              <a:custGeom>
                <a:avLst/>
                <a:gdLst>
                  <a:gd name="connsiteX0" fmla="*/ 5799 w 536425"/>
                  <a:gd name="connsiteY0" fmla="*/ 257080 h 743574"/>
                  <a:gd name="connsiteX1" fmla="*/ 43042 w 536425"/>
                  <a:gd name="connsiteY1" fmla="*/ 34766 h 743574"/>
                  <a:gd name="connsiteX2" fmla="*/ 54377 w 536425"/>
                  <a:gd name="connsiteY2" fmla="*/ 0 h 743574"/>
                  <a:gd name="connsiteX3" fmla="*/ 62282 w 536425"/>
                  <a:gd name="connsiteY3" fmla="*/ 49244 h 743574"/>
                  <a:gd name="connsiteX4" fmla="*/ 125528 w 536425"/>
                  <a:gd name="connsiteY4" fmla="*/ 119063 h 743574"/>
                  <a:gd name="connsiteX5" fmla="*/ 160390 w 536425"/>
                  <a:gd name="connsiteY5" fmla="*/ 136303 h 743574"/>
                  <a:gd name="connsiteX6" fmla="*/ 160104 w 536425"/>
                  <a:gd name="connsiteY6" fmla="*/ 193072 h 743574"/>
                  <a:gd name="connsiteX7" fmla="*/ 237066 w 536425"/>
                  <a:gd name="connsiteY7" fmla="*/ 210217 h 743574"/>
                  <a:gd name="connsiteX8" fmla="*/ 261736 w 536425"/>
                  <a:gd name="connsiteY8" fmla="*/ 189928 h 743574"/>
                  <a:gd name="connsiteX9" fmla="*/ 321458 w 536425"/>
                  <a:gd name="connsiteY9" fmla="*/ 202025 h 743574"/>
                  <a:gd name="connsiteX10" fmla="*/ 441187 w 536425"/>
                  <a:gd name="connsiteY10" fmla="*/ 184404 h 743574"/>
                  <a:gd name="connsiteX11" fmla="*/ 493860 w 536425"/>
                  <a:gd name="connsiteY11" fmla="*/ 181642 h 743574"/>
                  <a:gd name="connsiteX12" fmla="*/ 536151 w 536425"/>
                  <a:gd name="connsiteY12" fmla="*/ 285941 h 743574"/>
                  <a:gd name="connsiteX13" fmla="*/ 517958 w 536425"/>
                  <a:gd name="connsiteY13" fmla="*/ 310706 h 743574"/>
                  <a:gd name="connsiteX14" fmla="*/ 430805 w 536425"/>
                  <a:gd name="connsiteY14" fmla="*/ 348615 h 743574"/>
                  <a:gd name="connsiteX15" fmla="*/ 393086 w 536425"/>
                  <a:gd name="connsiteY15" fmla="*/ 403003 h 743574"/>
                  <a:gd name="connsiteX16" fmla="*/ 410993 w 536425"/>
                  <a:gd name="connsiteY16" fmla="*/ 625126 h 743574"/>
                  <a:gd name="connsiteX17" fmla="*/ 413564 w 536425"/>
                  <a:gd name="connsiteY17" fmla="*/ 701231 h 743574"/>
                  <a:gd name="connsiteX18" fmla="*/ 55710 w 536425"/>
                  <a:gd name="connsiteY18" fmla="*/ 665702 h 743574"/>
                  <a:gd name="connsiteX19" fmla="*/ 38470 w 536425"/>
                  <a:gd name="connsiteY19" fmla="*/ 644938 h 743574"/>
                  <a:gd name="connsiteX20" fmla="*/ 35327 w 536425"/>
                  <a:gd name="connsiteY20" fmla="*/ 636842 h 743574"/>
                  <a:gd name="connsiteX21" fmla="*/ 5799 w 536425"/>
                  <a:gd name="connsiteY21" fmla="*/ 257080 h 743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6425" h="743574">
                    <a:moveTo>
                      <a:pt x="5799" y="257080"/>
                    </a:moveTo>
                    <a:cubicBezTo>
                      <a:pt x="-8488" y="180594"/>
                      <a:pt x="3513" y="104299"/>
                      <a:pt x="43042" y="34766"/>
                    </a:cubicBezTo>
                    <a:cubicBezTo>
                      <a:pt x="49233" y="23908"/>
                      <a:pt x="53900" y="12668"/>
                      <a:pt x="54377" y="0"/>
                    </a:cubicBezTo>
                    <a:cubicBezTo>
                      <a:pt x="64378" y="15050"/>
                      <a:pt x="60568" y="41529"/>
                      <a:pt x="62282" y="49244"/>
                    </a:cubicBezTo>
                    <a:cubicBezTo>
                      <a:pt x="69331" y="82010"/>
                      <a:pt x="91334" y="95917"/>
                      <a:pt x="125528" y="119063"/>
                    </a:cubicBezTo>
                    <a:cubicBezTo>
                      <a:pt x="135625" y="125921"/>
                      <a:pt x="154770" y="135636"/>
                      <a:pt x="160390" y="136303"/>
                    </a:cubicBezTo>
                    <a:cubicBezTo>
                      <a:pt x="134958" y="156115"/>
                      <a:pt x="139911" y="176879"/>
                      <a:pt x="160104" y="193072"/>
                    </a:cubicBezTo>
                    <a:cubicBezTo>
                      <a:pt x="182202" y="210788"/>
                      <a:pt x="210968" y="215075"/>
                      <a:pt x="237066" y="210217"/>
                    </a:cubicBezTo>
                    <a:cubicBezTo>
                      <a:pt x="246210" y="208502"/>
                      <a:pt x="252782" y="201930"/>
                      <a:pt x="261736" y="189928"/>
                    </a:cubicBezTo>
                    <a:cubicBezTo>
                      <a:pt x="282500" y="189548"/>
                      <a:pt x="300884" y="200692"/>
                      <a:pt x="321458" y="202025"/>
                    </a:cubicBezTo>
                    <a:cubicBezTo>
                      <a:pt x="362701" y="204692"/>
                      <a:pt x="402801" y="201073"/>
                      <a:pt x="441187" y="184404"/>
                    </a:cubicBezTo>
                    <a:cubicBezTo>
                      <a:pt x="458237" y="177070"/>
                      <a:pt x="475667" y="170783"/>
                      <a:pt x="493860" y="181642"/>
                    </a:cubicBezTo>
                    <a:cubicBezTo>
                      <a:pt x="517958" y="197834"/>
                      <a:pt x="538342" y="239268"/>
                      <a:pt x="536151" y="285941"/>
                    </a:cubicBezTo>
                    <a:cubicBezTo>
                      <a:pt x="538151" y="300133"/>
                      <a:pt x="528912" y="305943"/>
                      <a:pt x="517958" y="310706"/>
                    </a:cubicBezTo>
                    <a:cubicBezTo>
                      <a:pt x="488907" y="323374"/>
                      <a:pt x="460142" y="336709"/>
                      <a:pt x="430805" y="348615"/>
                    </a:cubicBezTo>
                    <a:cubicBezTo>
                      <a:pt x="405849" y="358711"/>
                      <a:pt x="390990" y="372237"/>
                      <a:pt x="393086" y="403003"/>
                    </a:cubicBezTo>
                    <a:cubicBezTo>
                      <a:pt x="398134" y="477107"/>
                      <a:pt x="384227" y="552259"/>
                      <a:pt x="410993" y="625126"/>
                    </a:cubicBezTo>
                    <a:cubicBezTo>
                      <a:pt x="417184" y="641985"/>
                      <a:pt x="415565" y="694753"/>
                      <a:pt x="413564" y="701231"/>
                    </a:cubicBezTo>
                    <a:cubicBezTo>
                      <a:pt x="285834" y="774478"/>
                      <a:pt x="168200" y="746284"/>
                      <a:pt x="55710" y="665702"/>
                    </a:cubicBezTo>
                    <a:cubicBezTo>
                      <a:pt x="48566" y="659892"/>
                      <a:pt x="43137" y="652748"/>
                      <a:pt x="38470" y="644938"/>
                    </a:cubicBezTo>
                    <a:cubicBezTo>
                      <a:pt x="36946" y="642461"/>
                      <a:pt x="35993" y="639699"/>
                      <a:pt x="35327" y="636842"/>
                    </a:cubicBezTo>
                    <a:cubicBezTo>
                      <a:pt x="35327" y="635508"/>
                      <a:pt x="29135" y="381667"/>
                      <a:pt x="5799" y="257080"/>
                    </a:cubicBezTo>
                    <a:close/>
                  </a:path>
                </a:pathLst>
              </a:custGeom>
              <a:solidFill>
                <a:srgbClr val="DBDAD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Graphic 2">
                <a:extLst>
                  <a:ext uri="{FF2B5EF4-FFF2-40B4-BE49-F238E27FC236}">
                    <a16:creationId xmlns:a16="http://schemas.microsoft.com/office/drawing/2014/main" id="{F60E9D19-792B-43BE-BC9A-2D814E6F7AC1}"/>
                  </a:ext>
                </a:extLst>
              </p:cNvPr>
              <p:cNvSpPr/>
              <p:nvPr/>
            </p:nvSpPr>
            <p:spPr>
              <a:xfrm>
                <a:off x="1674362" y="3288103"/>
                <a:ext cx="207019" cy="817587"/>
              </a:xfrm>
              <a:custGeom>
                <a:avLst/>
                <a:gdLst>
                  <a:gd name="connsiteX0" fmla="*/ 9216 w 207019"/>
                  <a:gd name="connsiteY0" fmla="*/ 795528 h 817587"/>
                  <a:gd name="connsiteX1" fmla="*/ 2644 w 207019"/>
                  <a:gd name="connsiteY1" fmla="*/ 767906 h 817587"/>
                  <a:gd name="connsiteX2" fmla="*/ 15788 w 207019"/>
                  <a:gd name="connsiteY2" fmla="*/ 631889 h 817587"/>
                  <a:gd name="connsiteX3" fmla="*/ 23027 w 207019"/>
                  <a:gd name="connsiteY3" fmla="*/ 498348 h 817587"/>
                  <a:gd name="connsiteX4" fmla="*/ 38172 w 207019"/>
                  <a:gd name="connsiteY4" fmla="*/ 384239 h 817587"/>
                  <a:gd name="connsiteX5" fmla="*/ 33505 w 207019"/>
                  <a:gd name="connsiteY5" fmla="*/ 173546 h 817587"/>
                  <a:gd name="connsiteX6" fmla="*/ 21408 w 207019"/>
                  <a:gd name="connsiteY6" fmla="*/ 54197 h 817587"/>
                  <a:gd name="connsiteX7" fmla="*/ 18455 w 207019"/>
                  <a:gd name="connsiteY7" fmla="*/ 0 h 817587"/>
                  <a:gd name="connsiteX8" fmla="*/ 45221 w 207019"/>
                  <a:gd name="connsiteY8" fmla="*/ 53626 h 817587"/>
                  <a:gd name="connsiteX9" fmla="*/ 148948 w 207019"/>
                  <a:gd name="connsiteY9" fmla="*/ 118682 h 817587"/>
                  <a:gd name="connsiteX10" fmla="*/ 191620 w 207019"/>
                  <a:gd name="connsiteY10" fmla="*/ 185547 h 817587"/>
                  <a:gd name="connsiteX11" fmla="*/ 206955 w 207019"/>
                  <a:gd name="connsiteY11" fmla="*/ 378428 h 817587"/>
                  <a:gd name="connsiteX12" fmla="*/ 114182 w 207019"/>
                  <a:gd name="connsiteY12" fmla="*/ 787908 h 817587"/>
                  <a:gd name="connsiteX13" fmla="*/ 72557 w 207019"/>
                  <a:gd name="connsiteY13" fmla="*/ 817531 h 817587"/>
                  <a:gd name="connsiteX14" fmla="*/ 9216 w 207019"/>
                  <a:gd name="connsiteY14" fmla="*/ 795528 h 817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7019" h="817587">
                    <a:moveTo>
                      <a:pt x="9216" y="795528"/>
                    </a:moveTo>
                    <a:cubicBezTo>
                      <a:pt x="4073" y="787051"/>
                      <a:pt x="-4309" y="779241"/>
                      <a:pt x="2644" y="767906"/>
                    </a:cubicBezTo>
                    <a:cubicBezTo>
                      <a:pt x="11693" y="723043"/>
                      <a:pt x="17122" y="677704"/>
                      <a:pt x="15788" y="631889"/>
                    </a:cubicBezTo>
                    <a:cubicBezTo>
                      <a:pt x="15312" y="627698"/>
                      <a:pt x="20646" y="538639"/>
                      <a:pt x="23027" y="498348"/>
                    </a:cubicBezTo>
                    <a:cubicBezTo>
                      <a:pt x="23599" y="477869"/>
                      <a:pt x="36648" y="392240"/>
                      <a:pt x="38172" y="384239"/>
                    </a:cubicBezTo>
                    <a:cubicBezTo>
                      <a:pt x="51031" y="318897"/>
                      <a:pt x="34934" y="178499"/>
                      <a:pt x="33505" y="173546"/>
                    </a:cubicBezTo>
                    <a:cubicBezTo>
                      <a:pt x="25599" y="147066"/>
                      <a:pt x="22265" y="78296"/>
                      <a:pt x="21408" y="54197"/>
                    </a:cubicBezTo>
                    <a:cubicBezTo>
                      <a:pt x="21408" y="49054"/>
                      <a:pt x="18741" y="14097"/>
                      <a:pt x="18455" y="0"/>
                    </a:cubicBezTo>
                    <a:cubicBezTo>
                      <a:pt x="37315" y="38672"/>
                      <a:pt x="43316" y="48959"/>
                      <a:pt x="45221" y="53626"/>
                    </a:cubicBezTo>
                    <a:cubicBezTo>
                      <a:pt x="62366" y="89249"/>
                      <a:pt x="104752" y="104013"/>
                      <a:pt x="148948" y="118682"/>
                    </a:cubicBezTo>
                    <a:cubicBezTo>
                      <a:pt x="181809" y="129540"/>
                      <a:pt x="189334" y="151448"/>
                      <a:pt x="191620" y="185547"/>
                    </a:cubicBezTo>
                    <a:cubicBezTo>
                      <a:pt x="196001" y="252127"/>
                      <a:pt x="208003" y="311372"/>
                      <a:pt x="206955" y="378428"/>
                    </a:cubicBezTo>
                    <a:cubicBezTo>
                      <a:pt x="172284" y="525018"/>
                      <a:pt x="145900" y="651510"/>
                      <a:pt x="114182" y="787908"/>
                    </a:cubicBezTo>
                    <a:cubicBezTo>
                      <a:pt x="108752" y="812197"/>
                      <a:pt x="96084" y="816578"/>
                      <a:pt x="72557" y="817531"/>
                    </a:cubicBezTo>
                    <a:cubicBezTo>
                      <a:pt x="45602" y="818484"/>
                      <a:pt x="19979" y="807339"/>
                      <a:pt x="9216" y="795528"/>
                    </a:cubicBezTo>
                    <a:close/>
                  </a:path>
                </a:pathLst>
              </a:custGeom>
              <a:solidFill>
                <a:srgbClr val="3F3F5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306">
                <a:extLst>
                  <a:ext uri="{FF2B5EF4-FFF2-40B4-BE49-F238E27FC236}">
                    <a16:creationId xmlns:a16="http://schemas.microsoft.com/office/drawing/2014/main" id="{646E3484-3D4C-41DC-A6B2-ECA7EF4E497E}"/>
                  </a:ext>
                </a:extLst>
              </p:cNvPr>
              <p:cNvSpPr/>
              <p:nvPr/>
            </p:nvSpPr>
            <p:spPr>
              <a:xfrm>
                <a:off x="1763588" y="2024611"/>
                <a:ext cx="786700" cy="811911"/>
              </a:xfrm>
              <a:custGeom>
                <a:avLst/>
                <a:gdLst>
                  <a:gd name="connsiteX0" fmla="*/ 136779 w 786699"/>
                  <a:gd name="connsiteY0" fmla="*/ 434626 h 811911"/>
                  <a:gd name="connsiteX1" fmla="*/ 210026 w 786699"/>
                  <a:gd name="connsiteY1" fmla="*/ 583026 h 811911"/>
                  <a:gd name="connsiteX2" fmla="*/ 166878 w 786699"/>
                  <a:gd name="connsiteY2" fmla="*/ 657606 h 811911"/>
                  <a:gd name="connsiteX3" fmla="*/ 136684 w 786699"/>
                  <a:gd name="connsiteY3" fmla="*/ 719043 h 811911"/>
                  <a:gd name="connsiteX4" fmla="*/ 71819 w 786699"/>
                  <a:gd name="connsiteY4" fmla="*/ 736092 h 811911"/>
                  <a:gd name="connsiteX5" fmla="*/ 20574 w 786699"/>
                  <a:gd name="connsiteY5" fmla="*/ 697326 h 811911"/>
                  <a:gd name="connsiteX6" fmla="*/ 37052 w 786699"/>
                  <a:gd name="connsiteY6" fmla="*/ 663702 h 811911"/>
                  <a:gd name="connsiteX7" fmla="*/ 91726 w 786699"/>
                  <a:gd name="connsiteY7" fmla="*/ 619697 h 811911"/>
                  <a:gd name="connsiteX8" fmla="*/ 83153 w 786699"/>
                  <a:gd name="connsiteY8" fmla="*/ 596742 h 811911"/>
                  <a:gd name="connsiteX9" fmla="*/ 71247 w 786699"/>
                  <a:gd name="connsiteY9" fmla="*/ 565118 h 811911"/>
                  <a:gd name="connsiteX10" fmla="*/ 111824 w 786699"/>
                  <a:gd name="connsiteY10" fmla="*/ 559022 h 811911"/>
                  <a:gd name="connsiteX11" fmla="*/ 121730 w 786699"/>
                  <a:gd name="connsiteY11" fmla="*/ 566357 h 811911"/>
                  <a:gd name="connsiteX12" fmla="*/ 139351 w 786699"/>
                  <a:gd name="connsiteY12" fmla="*/ 570929 h 811911"/>
                  <a:gd name="connsiteX13" fmla="*/ 136398 w 786699"/>
                  <a:gd name="connsiteY13" fmla="*/ 553022 h 811911"/>
                  <a:gd name="connsiteX14" fmla="*/ 136779 w 786699"/>
                  <a:gd name="connsiteY14" fmla="*/ 434626 h 811911"/>
                  <a:gd name="connsiteX15" fmla="*/ 778288 w 786699"/>
                  <a:gd name="connsiteY15" fmla="*/ 313754 h 811911"/>
                  <a:gd name="connsiteX16" fmla="*/ 786575 w 786699"/>
                  <a:gd name="connsiteY16" fmla="*/ 341376 h 811911"/>
                  <a:gd name="connsiteX17" fmla="*/ 785527 w 786699"/>
                  <a:gd name="connsiteY17" fmla="*/ 371761 h 811911"/>
                  <a:gd name="connsiteX18" fmla="*/ 708660 w 786699"/>
                  <a:gd name="connsiteY18" fmla="*/ 435959 h 811911"/>
                  <a:gd name="connsiteX19" fmla="*/ 674466 w 786699"/>
                  <a:gd name="connsiteY19" fmla="*/ 473012 h 811911"/>
                  <a:gd name="connsiteX20" fmla="*/ 579406 w 786699"/>
                  <a:gd name="connsiteY20" fmla="*/ 693992 h 811911"/>
                  <a:gd name="connsiteX21" fmla="*/ 532257 w 786699"/>
                  <a:gd name="connsiteY21" fmla="*/ 744760 h 811911"/>
                  <a:gd name="connsiteX22" fmla="*/ 414719 w 786699"/>
                  <a:gd name="connsiteY22" fmla="*/ 811911 h 811911"/>
                  <a:gd name="connsiteX23" fmla="*/ 370999 w 786699"/>
                  <a:gd name="connsiteY23" fmla="*/ 712851 h 811911"/>
                  <a:gd name="connsiteX24" fmla="*/ 425863 w 786699"/>
                  <a:gd name="connsiteY24" fmla="*/ 681609 h 811911"/>
                  <a:gd name="connsiteX25" fmla="*/ 517208 w 786699"/>
                  <a:gd name="connsiteY25" fmla="*/ 596646 h 811911"/>
                  <a:gd name="connsiteX26" fmla="*/ 616268 w 786699"/>
                  <a:gd name="connsiteY26" fmla="*/ 404908 h 811911"/>
                  <a:gd name="connsiteX27" fmla="*/ 724281 w 786699"/>
                  <a:gd name="connsiteY27" fmla="*/ 341948 h 811911"/>
                  <a:gd name="connsiteX28" fmla="*/ 751808 w 786699"/>
                  <a:gd name="connsiteY28" fmla="*/ 323945 h 811911"/>
                  <a:gd name="connsiteX29" fmla="*/ 778288 w 786699"/>
                  <a:gd name="connsiteY29" fmla="*/ 313754 h 811911"/>
                  <a:gd name="connsiteX30" fmla="*/ 136208 w 786699"/>
                  <a:gd name="connsiteY30" fmla="*/ 0 h 811911"/>
                  <a:gd name="connsiteX31" fmla="*/ 210598 w 786699"/>
                  <a:gd name="connsiteY31" fmla="*/ 44482 h 811911"/>
                  <a:gd name="connsiteX32" fmla="*/ 190214 w 786699"/>
                  <a:gd name="connsiteY32" fmla="*/ 109633 h 811911"/>
                  <a:gd name="connsiteX33" fmla="*/ 158591 w 786699"/>
                  <a:gd name="connsiteY33" fmla="*/ 194215 h 811911"/>
                  <a:gd name="connsiteX34" fmla="*/ 144304 w 786699"/>
                  <a:gd name="connsiteY34" fmla="*/ 312134 h 811911"/>
                  <a:gd name="connsiteX35" fmla="*/ 131445 w 786699"/>
                  <a:gd name="connsiteY35" fmla="*/ 378619 h 811911"/>
                  <a:gd name="connsiteX36" fmla="*/ 35719 w 786699"/>
                  <a:gd name="connsiteY36" fmla="*/ 400336 h 811911"/>
                  <a:gd name="connsiteX37" fmla="*/ 0 w 786699"/>
                  <a:gd name="connsiteY37" fmla="*/ 417386 h 811911"/>
                  <a:gd name="connsiteX38" fmla="*/ 14192 w 786699"/>
                  <a:gd name="connsiteY38" fmla="*/ 386906 h 811911"/>
                  <a:gd name="connsiteX39" fmla="*/ 61532 w 786699"/>
                  <a:gd name="connsiteY39" fmla="*/ 204883 h 811911"/>
                  <a:gd name="connsiteX40" fmla="*/ 86487 w 786699"/>
                  <a:gd name="connsiteY40" fmla="*/ 72295 h 811911"/>
                  <a:gd name="connsiteX41" fmla="*/ 136208 w 786699"/>
                  <a:gd name="connsiteY41" fmla="*/ 0 h 81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86699" h="811911">
                    <a:moveTo>
                      <a:pt x="136779" y="434626"/>
                    </a:moveTo>
                    <a:cubicBezTo>
                      <a:pt x="179165" y="475203"/>
                      <a:pt x="196977" y="528543"/>
                      <a:pt x="210026" y="583026"/>
                    </a:cubicBezTo>
                    <a:cubicBezTo>
                      <a:pt x="218504" y="618268"/>
                      <a:pt x="192119" y="638556"/>
                      <a:pt x="166878" y="657606"/>
                    </a:cubicBezTo>
                    <a:cubicBezTo>
                      <a:pt x="146971" y="672656"/>
                      <a:pt x="125444" y="688181"/>
                      <a:pt x="136684" y="719043"/>
                    </a:cubicBezTo>
                    <a:cubicBezTo>
                      <a:pt x="122015" y="749999"/>
                      <a:pt x="93917" y="738093"/>
                      <a:pt x="71819" y="736092"/>
                    </a:cubicBezTo>
                    <a:cubicBezTo>
                      <a:pt x="49340" y="734092"/>
                      <a:pt x="28575" y="721900"/>
                      <a:pt x="20574" y="697326"/>
                    </a:cubicBezTo>
                    <a:cubicBezTo>
                      <a:pt x="15431" y="681514"/>
                      <a:pt x="28099" y="673227"/>
                      <a:pt x="37052" y="663702"/>
                    </a:cubicBezTo>
                    <a:cubicBezTo>
                      <a:pt x="67913" y="664750"/>
                      <a:pt x="84201" y="647414"/>
                      <a:pt x="91726" y="619697"/>
                    </a:cubicBezTo>
                    <a:cubicBezTo>
                      <a:pt x="94202" y="610553"/>
                      <a:pt x="94964" y="601599"/>
                      <a:pt x="83153" y="596742"/>
                    </a:cubicBezTo>
                    <a:cubicBezTo>
                      <a:pt x="68199" y="590646"/>
                      <a:pt x="61246" y="578454"/>
                      <a:pt x="71247" y="565118"/>
                    </a:cubicBezTo>
                    <a:cubicBezTo>
                      <a:pt x="81153" y="551784"/>
                      <a:pt x="96298" y="547593"/>
                      <a:pt x="111824" y="559022"/>
                    </a:cubicBezTo>
                    <a:cubicBezTo>
                      <a:pt x="115157" y="561499"/>
                      <a:pt x="118110" y="564452"/>
                      <a:pt x="121730" y="566357"/>
                    </a:cubicBezTo>
                    <a:cubicBezTo>
                      <a:pt x="127159" y="569214"/>
                      <a:pt x="130969" y="579501"/>
                      <a:pt x="139351" y="570929"/>
                    </a:cubicBezTo>
                    <a:cubicBezTo>
                      <a:pt x="146495" y="563595"/>
                      <a:pt x="140875" y="559118"/>
                      <a:pt x="136398" y="553022"/>
                    </a:cubicBezTo>
                    <a:cubicBezTo>
                      <a:pt x="95726" y="497586"/>
                      <a:pt x="95822" y="497491"/>
                      <a:pt x="136779" y="434626"/>
                    </a:cubicBezTo>
                    <a:close/>
                    <a:moveTo>
                      <a:pt x="778288" y="313754"/>
                    </a:moveTo>
                    <a:cubicBezTo>
                      <a:pt x="788861" y="319278"/>
                      <a:pt x="786384" y="331470"/>
                      <a:pt x="786575" y="341376"/>
                    </a:cubicBezTo>
                    <a:cubicBezTo>
                      <a:pt x="786765" y="351473"/>
                      <a:pt x="785908" y="361664"/>
                      <a:pt x="785527" y="371761"/>
                    </a:cubicBezTo>
                    <a:cubicBezTo>
                      <a:pt x="766096" y="400526"/>
                      <a:pt x="741331" y="423101"/>
                      <a:pt x="708660" y="435959"/>
                    </a:cubicBezTo>
                    <a:cubicBezTo>
                      <a:pt x="691134" y="442913"/>
                      <a:pt x="681704" y="455676"/>
                      <a:pt x="674466" y="473012"/>
                    </a:cubicBezTo>
                    <a:cubicBezTo>
                      <a:pt x="643986" y="547116"/>
                      <a:pt x="615791" y="622364"/>
                      <a:pt x="579406" y="693992"/>
                    </a:cubicBezTo>
                    <a:cubicBezTo>
                      <a:pt x="568262" y="715899"/>
                      <a:pt x="553974" y="732282"/>
                      <a:pt x="532257" y="744760"/>
                    </a:cubicBezTo>
                    <a:cubicBezTo>
                      <a:pt x="493109" y="767525"/>
                      <a:pt x="456438" y="794004"/>
                      <a:pt x="414719" y="811911"/>
                    </a:cubicBezTo>
                    <a:cubicBezTo>
                      <a:pt x="419195" y="770477"/>
                      <a:pt x="395288" y="741617"/>
                      <a:pt x="370999" y="712851"/>
                    </a:cubicBezTo>
                    <a:cubicBezTo>
                      <a:pt x="395954" y="697897"/>
                      <a:pt x="406337" y="688658"/>
                      <a:pt x="425863" y="681609"/>
                    </a:cubicBezTo>
                    <a:cubicBezTo>
                      <a:pt x="469107" y="666083"/>
                      <a:pt x="497396" y="639032"/>
                      <a:pt x="517208" y="596646"/>
                    </a:cubicBezTo>
                    <a:cubicBezTo>
                      <a:pt x="547592" y="531590"/>
                      <a:pt x="580263" y="467392"/>
                      <a:pt x="616268" y="404908"/>
                    </a:cubicBezTo>
                    <a:cubicBezTo>
                      <a:pt x="641985" y="360331"/>
                      <a:pt x="678466" y="345948"/>
                      <a:pt x="724281" y="341948"/>
                    </a:cubicBezTo>
                    <a:cubicBezTo>
                      <a:pt x="736569" y="340614"/>
                      <a:pt x="742950" y="330518"/>
                      <a:pt x="751808" y="323945"/>
                    </a:cubicBezTo>
                    <a:cubicBezTo>
                      <a:pt x="759619" y="318135"/>
                      <a:pt x="767334" y="308134"/>
                      <a:pt x="778288" y="313754"/>
                    </a:cubicBezTo>
                    <a:close/>
                    <a:moveTo>
                      <a:pt x="136208" y="0"/>
                    </a:moveTo>
                    <a:cubicBezTo>
                      <a:pt x="160973" y="14859"/>
                      <a:pt x="185833" y="29623"/>
                      <a:pt x="210598" y="44482"/>
                    </a:cubicBezTo>
                    <a:cubicBezTo>
                      <a:pt x="216884" y="70295"/>
                      <a:pt x="206407" y="92583"/>
                      <a:pt x="190214" y="109633"/>
                    </a:cubicBezTo>
                    <a:cubicBezTo>
                      <a:pt x="167069" y="134112"/>
                      <a:pt x="160115" y="162782"/>
                      <a:pt x="158591" y="194215"/>
                    </a:cubicBezTo>
                    <a:cubicBezTo>
                      <a:pt x="156210" y="243650"/>
                      <a:pt x="148781" y="262795"/>
                      <a:pt x="144304" y="312134"/>
                    </a:cubicBezTo>
                    <a:cubicBezTo>
                      <a:pt x="143066" y="326231"/>
                      <a:pt x="136112" y="357664"/>
                      <a:pt x="131445" y="378619"/>
                    </a:cubicBezTo>
                    <a:cubicBezTo>
                      <a:pt x="96488" y="366332"/>
                      <a:pt x="65532" y="388715"/>
                      <a:pt x="35719" y="400336"/>
                    </a:cubicBezTo>
                    <a:cubicBezTo>
                      <a:pt x="23432" y="405098"/>
                      <a:pt x="11906" y="411671"/>
                      <a:pt x="0" y="417386"/>
                    </a:cubicBezTo>
                    <a:cubicBezTo>
                      <a:pt x="2191" y="410623"/>
                      <a:pt x="10192" y="392240"/>
                      <a:pt x="14192" y="386906"/>
                    </a:cubicBezTo>
                    <a:cubicBezTo>
                      <a:pt x="45910" y="320421"/>
                      <a:pt x="50578" y="270891"/>
                      <a:pt x="61532" y="204883"/>
                    </a:cubicBezTo>
                    <a:cubicBezTo>
                      <a:pt x="68961" y="160496"/>
                      <a:pt x="74962" y="115824"/>
                      <a:pt x="86487" y="72295"/>
                    </a:cubicBezTo>
                    <a:cubicBezTo>
                      <a:pt x="94298" y="42672"/>
                      <a:pt x="117634" y="22765"/>
                      <a:pt x="136208" y="0"/>
                    </a:cubicBezTo>
                    <a:close/>
                  </a:path>
                </a:pathLst>
              </a:custGeom>
              <a:solidFill>
                <a:srgbClr val="F1B8B8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2" name="Graphic 2">
                <a:extLst>
                  <a:ext uri="{FF2B5EF4-FFF2-40B4-BE49-F238E27FC236}">
                    <a16:creationId xmlns:a16="http://schemas.microsoft.com/office/drawing/2014/main" id="{98AF7282-69A9-48A6-A4FE-68A8BB85A843}"/>
                  </a:ext>
                </a:extLst>
              </p:cNvPr>
              <p:cNvSpPr/>
              <p:nvPr/>
            </p:nvSpPr>
            <p:spPr>
              <a:xfrm>
                <a:off x="1696438" y="2399058"/>
                <a:ext cx="211448" cy="289479"/>
              </a:xfrm>
              <a:custGeom>
                <a:avLst/>
                <a:gdLst>
                  <a:gd name="connsiteX0" fmla="*/ 104297 w 211447"/>
                  <a:gd name="connsiteY0" fmla="*/ 289350 h 289479"/>
                  <a:gd name="connsiteX1" fmla="*/ 53910 w 211447"/>
                  <a:gd name="connsiteY1" fmla="*/ 259537 h 289479"/>
                  <a:gd name="connsiteX2" fmla="*/ 5142 w 211447"/>
                  <a:gd name="connsiteY2" fmla="*/ 172098 h 289479"/>
                  <a:gd name="connsiteX3" fmla="*/ 94 w 211447"/>
                  <a:gd name="connsiteY3" fmla="*/ 151428 h 289479"/>
                  <a:gd name="connsiteX4" fmla="*/ 67150 w 211447"/>
                  <a:gd name="connsiteY4" fmla="*/ 42939 h 289479"/>
                  <a:gd name="connsiteX5" fmla="*/ 192975 w 211447"/>
                  <a:gd name="connsiteY5" fmla="*/ 1219 h 289479"/>
                  <a:gd name="connsiteX6" fmla="*/ 206501 w 211447"/>
                  <a:gd name="connsiteY6" fmla="*/ 13602 h 289479"/>
                  <a:gd name="connsiteX7" fmla="*/ 209834 w 211447"/>
                  <a:gd name="connsiteY7" fmla="*/ 49130 h 289479"/>
                  <a:gd name="connsiteX8" fmla="*/ 208787 w 211447"/>
                  <a:gd name="connsiteY8" fmla="*/ 65037 h 289479"/>
                  <a:gd name="connsiteX9" fmla="*/ 186974 w 211447"/>
                  <a:gd name="connsiteY9" fmla="*/ 89325 h 289479"/>
                  <a:gd name="connsiteX10" fmla="*/ 198595 w 211447"/>
                  <a:gd name="connsiteY10" fmla="*/ 169526 h 289479"/>
                  <a:gd name="connsiteX11" fmla="*/ 210882 w 211447"/>
                  <a:gd name="connsiteY11" fmla="*/ 187147 h 289479"/>
                  <a:gd name="connsiteX12" fmla="*/ 194213 w 211447"/>
                  <a:gd name="connsiteY12" fmla="*/ 198577 h 289479"/>
                  <a:gd name="connsiteX13" fmla="*/ 179735 w 211447"/>
                  <a:gd name="connsiteY13" fmla="*/ 186671 h 289479"/>
                  <a:gd name="connsiteX14" fmla="*/ 142778 w 211447"/>
                  <a:gd name="connsiteY14" fmla="*/ 187814 h 289479"/>
                  <a:gd name="connsiteX15" fmla="*/ 158590 w 211447"/>
                  <a:gd name="connsiteY15" fmla="*/ 227152 h 289479"/>
                  <a:gd name="connsiteX16" fmla="*/ 148684 w 211447"/>
                  <a:gd name="connsiteY16" fmla="*/ 270205 h 289479"/>
                  <a:gd name="connsiteX17" fmla="*/ 104297 w 211447"/>
                  <a:gd name="connsiteY17" fmla="*/ 289350 h 289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11447" h="289479">
                    <a:moveTo>
                      <a:pt x="104297" y="289350"/>
                    </a:moveTo>
                    <a:cubicBezTo>
                      <a:pt x="87438" y="279540"/>
                      <a:pt x="69817" y="270777"/>
                      <a:pt x="53910" y="259537"/>
                    </a:cubicBezTo>
                    <a:cubicBezTo>
                      <a:pt x="24002" y="238487"/>
                      <a:pt x="3047" y="211722"/>
                      <a:pt x="5142" y="172098"/>
                    </a:cubicBezTo>
                    <a:cubicBezTo>
                      <a:pt x="5523" y="165335"/>
                      <a:pt x="1904" y="158382"/>
                      <a:pt x="94" y="151428"/>
                    </a:cubicBezTo>
                    <a:cubicBezTo>
                      <a:pt x="-2002" y="100184"/>
                      <a:pt x="31336" y="70752"/>
                      <a:pt x="67150" y="42939"/>
                    </a:cubicBezTo>
                    <a:cubicBezTo>
                      <a:pt x="98201" y="21888"/>
                      <a:pt x="151827" y="-6210"/>
                      <a:pt x="192975" y="1219"/>
                    </a:cubicBezTo>
                    <a:cubicBezTo>
                      <a:pt x="199262" y="4172"/>
                      <a:pt x="204786" y="6934"/>
                      <a:pt x="206501" y="13602"/>
                    </a:cubicBezTo>
                    <a:cubicBezTo>
                      <a:pt x="211454" y="26937"/>
                      <a:pt x="210311" y="37509"/>
                      <a:pt x="209834" y="49130"/>
                    </a:cubicBezTo>
                    <a:cubicBezTo>
                      <a:pt x="210120" y="52178"/>
                      <a:pt x="209263" y="62084"/>
                      <a:pt x="208787" y="65037"/>
                    </a:cubicBezTo>
                    <a:cubicBezTo>
                      <a:pt x="201452" y="57036"/>
                      <a:pt x="190403" y="85611"/>
                      <a:pt x="186974" y="89325"/>
                    </a:cubicBezTo>
                    <a:cubicBezTo>
                      <a:pt x="164305" y="122949"/>
                      <a:pt x="176116" y="140760"/>
                      <a:pt x="198595" y="169526"/>
                    </a:cubicBezTo>
                    <a:cubicBezTo>
                      <a:pt x="202976" y="175146"/>
                      <a:pt x="206691" y="181146"/>
                      <a:pt x="210882" y="187147"/>
                    </a:cubicBezTo>
                    <a:cubicBezTo>
                      <a:pt x="213930" y="191529"/>
                      <a:pt x="204119" y="208007"/>
                      <a:pt x="194213" y="198577"/>
                    </a:cubicBezTo>
                    <a:cubicBezTo>
                      <a:pt x="190689" y="195243"/>
                      <a:pt x="184307" y="188957"/>
                      <a:pt x="179735" y="186671"/>
                    </a:cubicBezTo>
                    <a:cubicBezTo>
                      <a:pt x="171163" y="182385"/>
                      <a:pt x="159733" y="170002"/>
                      <a:pt x="142778" y="187814"/>
                    </a:cubicBezTo>
                    <a:cubicBezTo>
                      <a:pt x="118490" y="213341"/>
                      <a:pt x="153256" y="220008"/>
                      <a:pt x="158590" y="227152"/>
                    </a:cubicBezTo>
                    <a:cubicBezTo>
                      <a:pt x="162971" y="230010"/>
                      <a:pt x="161257" y="256203"/>
                      <a:pt x="148684" y="270205"/>
                    </a:cubicBezTo>
                    <a:cubicBezTo>
                      <a:pt x="136587" y="284016"/>
                      <a:pt x="128300" y="290493"/>
                      <a:pt x="104297" y="289350"/>
                    </a:cubicBezTo>
                    <a:close/>
                  </a:path>
                </a:pathLst>
              </a:custGeom>
              <a:solidFill>
                <a:srgbClr val="3E38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Graphic 2">
                <a:extLst>
                  <a:ext uri="{FF2B5EF4-FFF2-40B4-BE49-F238E27FC236}">
                    <a16:creationId xmlns:a16="http://schemas.microsoft.com/office/drawing/2014/main" id="{C9AB09D0-AD72-4261-8B8B-AD051524620A}"/>
                  </a:ext>
                </a:extLst>
              </p:cNvPr>
              <p:cNvSpPr/>
              <p:nvPr/>
            </p:nvSpPr>
            <p:spPr>
              <a:xfrm>
                <a:off x="1664332" y="4067702"/>
                <a:ext cx="187073" cy="169823"/>
              </a:xfrm>
              <a:custGeom>
                <a:avLst/>
                <a:gdLst>
                  <a:gd name="connsiteX0" fmla="*/ 186790 w 187073"/>
                  <a:gd name="connsiteY0" fmla="*/ 25073 h 169823"/>
                  <a:gd name="connsiteX1" fmla="*/ 144594 w 187073"/>
                  <a:gd name="connsiteY1" fmla="*/ 96130 h 169823"/>
                  <a:gd name="connsiteX2" fmla="*/ 100874 w 187073"/>
                  <a:gd name="connsiteY2" fmla="*/ 134135 h 169823"/>
                  <a:gd name="connsiteX3" fmla="*/ 28770 w 187073"/>
                  <a:gd name="connsiteY3" fmla="*/ 166710 h 169823"/>
                  <a:gd name="connsiteX4" fmla="*/ 5 w 187073"/>
                  <a:gd name="connsiteY4" fmla="*/ 102797 h 169823"/>
                  <a:gd name="connsiteX5" fmla="*/ 19340 w 187073"/>
                  <a:gd name="connsiteY5" fmla="*/ 16024 h 169823"/>
                  <a:gd name="connsiteX6" fmla="*/ 90016 w 187073"/>
                  <a:gd name="connsiteY6" fmla="*/ 36408 h 169823"/>
                  <a:gd name="connsiteX7" fmla="*/ 124115 w 187073"/>
                  <a:gd name="connsiteY7" fmla="*/ 8214 h 169823"/>
                  <a:gd name="connsiteX8" fmla="*/ 169169 w 187073"/>
                  <a:gd name="connsiteY8" fmla="*/ 1642 h 169823"/>
                  <a:gd name="connsiteX9" fmla="*/ 186790 w 187073"/>
                  <a:gd name="connsiteY9" fmla="*/ 25073 h 16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073" h="169823">
                    <a:moveTo>
                      <a:pt x="186790" y="25073"/>
                    </a:moveTo>
                    <a:cubicBezTo>
                      <a:pt x="189171" y="58506"/>
                      <a:pt x="176693" y="82223"/>
                      <a:pt x="144594" y="96130"/>
                    </a:cubicBezTo>
                    <a:cubicBezTo>
                      <a:pt x="126687" y="103845"/>
                      <a:pt x="111352" y="116894"/>
                      <a:pt x="100874" y="134135"/>
                    </a:cubicBezTo>
                    <a:cubicBezTo>
                      <a:pt x="84206" y="161757"/>
                      <a:pt x="61346" y="176711"/>
                      <a:pt x="28770" y="166710"/>
                    </a:cubicBezTo>
                    <a:cubicBezTo>
                      <a:pt x="-3710" y="156709"/>
                      <a:pt x="386" y="128705"/>
                      <a:pt x="5" y="102797"/>
                    </a:cubicBezTo>
                    <a:cubicBezTo>
                      <a:pt x="-281" y="80318"/>
                      <a:pt x="12768" y="41932"/>
                      <a:pt x="19340" y="16024"/>
                    </a:cubicBezTo>
                    <a:cubicBezTo>
                      <a:pt x="40391" y="31455"/>
                      <a:pt x="63155" y="40694"/>
                      <a:pt x="90016" y="36408"/>
                    </a:cubicBezTo>
                    <a:cubicBezTo>
                      <a:pt x="107161" y="33741"/>
                      <a:pt x="120877" y="27454"/>
                      <a:pt x="124115" y="8214"/>
                    </a:cubicBezTo>
                    <a:cubicBezTo>
                      <a:pt x="139260" y="3832"/>
                      <a:pt x="147737" y="-3216"/>
                      <a:pt x="169169" y="1642"/>
                    </a:cubicBezTo>
                    <a:cubicBezTo>
                      <a:pt x="182789" y="4690"/>
                      <a:pt x="185933" y="15167"/>
                      <a:pt x="186790" y="25073"/>
                    </a:cubicBezTo>
                    <a:close/>
                  </a:path>
                </a:pathLst>
              </a:custGeom>
              <a:solidFill>
                <a:srgbClr val="EE9F4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Graphic 2">
                <a:extLst>
                  <a:ext uri="{FF2B5EF4-FFF2-40B4-BE49-F238E27FC236}">
                    <a16:creationId xmlns:a16="http://schemas.microsoft.com/office/drawing/2014/main" id="{BC81C805-0CC1-47D3-A0CA-477798B00E9E}"/>
                  </a:ext>
                </a:extLst>
              </p:cNvPr>
              <p:cNvSpPr/>
              <p:nvPr/>
            </p:nvSpPr>
            <p:spPr>
              <a:xfrm>
                <a:off x="1880747" y="4236792"/>
                <a:ext cx="286146" cy="172367"/>
              </a:xfrm>
              <a:custGeom>
                <a:avLst/>
                <a:gdLst>
                  <a:gd name="connsiteX0" fmla="*/ 111248 w 286146"/>
                  <a:gd name="connsiteY0" fmla="*/ 9335 h 172368"/>
                  <a:gd name="connsiteX1" fmla="*/ 122773 w 286146"/>
                  <a:gd name="connsiteY1" fmla="*/ 6953 h 172368"/>
                  <a:gd name="connsiteX2" fmla="*/ 181352 w 286146"/>
                  <a:gd name="connsiteY2" fmla="*/ 47720 h 172368"/>
                  <a:gd name="connsiteX3" fmla="*/ 239264 w 286146"/>
                  <a:gd name="connsiteY3" fmla="*/ 53340 h 172368"/>
                  <a:gd name="connsiteX4" fmla="*/ 283841 w 286146"/>
                  <a:gd name="connsiteY4" fmla="*/ 79248 h 172368"/>
                  <a:gd name="connsiteX5" fmla="*/ 267648 w 286146"/>
                  <a:gd name="connsiteY5" fmla="*/ 131921 h 172368"/>
                  <a:gd name="connsiteX6" fmla="*/ 259266 w 286146"/>
                  <a:gd name="connsiteY6" fmla="*/ 140779 h 172368"/>
                  <a:gd name="connsiteX7" fmla="*/ 236216 w 286146"/>
                  <a:gd name="connsiteY7" fmla="*/ 151352 h 172368"/>
                  <a:gd name="connsiteX8" fmla="*/ 80768 w 286146"/>
                  <a:gd name="connsiteY8" fmla="*/ 170402 h 172368"/>
                  <a:gd name="connsiteX9" fmla="*/ 37905 w 286146"/>
                  <a:gd name="connsiteY9" fmla="*/ 168974 h 172368"/>
                  <a:gd name="connsiteX10" fmla="*/ 948 w 286146"/>
                  <a:gd name="connsiteY10" fmla="*/ 118015 h 172368"/>
                  <a:gd name="connsiteX11" fmla="*/ 24189 w 286146"/>
                  <a:gd name="connsiteY11" fmla="*/ 0 h 172368"/>
                  <a:gd name="connsiteX12" fmla="*/ 111248 w 286146"/>
                  <a:gd name="connsiteY12" fmla="*/ 9335 h 172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6146" h="172368">
                    <a:moveTo>
                      <a:pt x="111248" y="9335"/>
                    </a:moveTo>
                    <a:cubicBezTo>
                      <a:pt x="115058" y="8572"/>
                      <a:pt x="118963" y="7715"/>
                      <a:pt x="122773" y="6953"/>
                    </a:cubicBezTo>
                    <a:cubicBezTo>
                      <a:pt x="130965" y="36862"/>
                      <a:pt x="155158" y="44101"/>
                      <a:pt x="181352" y="47720"/>
                    </a:cubicBezTo>
                    <a:cubicBezTo>
                      <a:pt x="200497" y="50387"/>
                      <a:pt x="219928" y="51435"/>
                      <a:pt x="239264" y="53340"/>
                    </a:cubicBezTo>
                    <a:cubicBezTo>
                      <a:pt x="258123" y="55150"/>
                      <a:pt x="277459" y="58388"/>
                      <a:pt x="283841" y="79248"/>
                    </a:cubicBezTo>
                    <a:cubicBezTo>
                      <a:pt x="290032" y="99346"/>
                      <a:pt x="283460" y="117538"/>
                      <a:pt x="267648" y="131921"/>
                    </a:cubicBezTo>
                    <a:cubicBezTo>
                      <a:pt x="264600" y="134684"/>
                      <a:pt x="262029" y="137827"/>
                      <a:pt x="259266" y="140779"/>
                    </a:cubicBezTo>
                    <a:cubicBezTo>
                      <a:pt x="251551" y="144304"/>
                      <a:pt x="243836" y="147828"/>
                      <a:pt x="236216" y="151352"/>
                    </a:cubicBezTo>
                    <a:cubicBezTo>
                      <a:pt x="183638" y="151733"/>
                      <a:pt x="131917" y="157448"/>
                      <a:pt x="80768" y="170402"/>
                    </a:cubicBezTo>
                    <a:cubicBezTo>
                      <a:pt x="67052" y="173831"/>
                      <a:pt x="52193" y="172403"/>
                      <a:pt x="37905" y="168974"/>
                    </a:cubicBezTo>
                    <a:cubicBezTo>
                      <a:pt x="10759" y="162496"/>
                      <a:pt x="-4005" y="146590"/>
                      <a:pt x="948" y="118015"/>
                    </a:cubicBezTo>
                    <a:cubicBezTo>
                      <a:pt x="7806" y="78581"/>
                      <a:pt x="16379" y="39338"/>
                      <a:pt x="24189" y="0"/>
                    </a:cubicBezTo>
                    <a:cubicBezTo>
                      <a:pt x="52860" y="5429"/>
                      <a:pt x="81530" y="12763"/>
                      <a:pt x="111248" y="9335"/>
                    </a:cubicBezTo>
                    <a:close/>
                  </a:path>
                </a:pathLst>
              </a:custGeom>
              <a:solidFill>
                <a:srgbClr val="EE9F4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Graphic 2">
                <a:extLst>
                  <a:ext uri="{FF2B5EF4-FFF2-40B4-BE49-F238E27FC236}">
                    <a16:creationId xmlns:a16="http://schemas.microsoft.com/office/drawing/2014/main" id="{519E3046-DEC0-4F5A-9243-51E13326C3CF}"/>
                  </a:ext>
                </a:extLst>
              </p:cNvPr>
              <p:cNvSpPr/>
              <p:nvPr/>
            </p:nvSpPr>
            <p:spPr>
              <a:xfrm>
                <a:off x="1682710" y="3190662"/>
                <a:ext cx="377936" cy="1058091"/>
              </a:xfrm>
              <a:custGeom>
                <a:avLst/>
                <a:gdLst>
                  <a:gd name="connsiteX0" fmla="*/ 377102 w 377936"/>
                  <a:gd name="connsiteY0" fmla="*/ 320421 h 1058091"/>
                  <a:gd name="connsiteX1" fmla="*/ 377102 w 377936"/>
                  <a:gd name="connsiteY1" fmla="*/ 172403 h 1058091"/>
                  <a:gd name="connsiteX2" fmla="*/ 371387 w 377936"/>
                  <a:gd name="connsiteY2" fmla="*/ 61531 h 1058091"/>
                  <a:gd name="connsiteX3" fmla="*/ 349385 w 377936"/>
                  <a:gd name="connsiteY3" fmla="*/ 61246 h 1058091"/>
                  <a:gd name="connsiteX4" fmla="*/ 261659 w 377936"/>
                  <a:gd name="connsiteY4" fmla="*/ 92678 h 1058091"/>
                  <a:gd name="connsiteX5" fmla="*/ 15629 w 377936"/>
                  <a:gd name="connsiteY5" fmla="*/ 16478 h 1058091"/>
                  <a:gd name="connsiteX6" fmla="*/ 1246 w 377936"/>
                  <a:gd name="connsiteY6" fmla="*/ 0 h 1058091"/>
                  <a:gd name="connsiteX7" fmla="*/ 1436 w 377936"/>
                  <a:gd name="connsiteY7" fmla="*/ 10287 h 1058091"/>
                  <a:gd name="connsiteX8" fmla="*/ 103 w 377936"/>
                  <a:gd name="connsiteY8" fmla="*/ 56197 h 1058091"/>
                  <a:gd name="connsiteX9" fmla="*/ 6485 w 377936"/>
                  <a:gd name="connsiteY9" fmla="*/ 97536 h 1058091"/>
                  <a:gd name="connsiteX10" fmla="*/ 22296 w 377936"/>
                  <a:gd name="connsiteY10" fmla="*/ 134493 h 1058091"/>
                  <a:gd name="connsiteX11" fmla="*/ 64873 w 377936"/>
                  <a:gd name="connsiteY11" fmla="*/ 187738 h 1058091"/>
                  <a:gd name="connsiteX12" fmla="*/ 99449 w 377936"/>
                  <a:gd name="connsiteY12" fmla="*/ 204216 h 1058091"/>
                  <a:gd name="connsiteX13" fmla="*/ 147931 w 377936"/>
                  <a:gd name="connsiteY13" fmla="*/ 223456 h 1058091"/>
                  <a:gd name="connsiteX14" fmla="*/ 179363 w 377936"/>
                  <a:gd name="connsiteY14" fmla="*/ 263366 h 1058091"/>
                  <a:gd name="connsiteX15" fmla="*/ 186317 w 377936"/>
                  <a:gd name="connsiteY15" fmla="*/ 351949 h 1058091"/>
                  <a:gd name="connsiteX16" fmla="*/ 198413 w 377936"/>
                  <a:gd name="connsiteY16" fmla="*/ 475774 h 1058091"/>
                  <a:gd name="connsiteX17" fmla="*/ 204033 w 377936"/>
                  <a:gd name="connsiteY17" fmla="*/ 871538 h 1058091"/>
                  <a:gd name="connsiteX18" fmla="*/ 210891 w 377936"/>
                  <a:gd name="connsiteY18" fmla="*/ 1038225 h 1058091"/>
                  <a:gd name="connsiteX19" fmla="*/ 218321 w 377936"/>
                  <a:gd name="connsiteY19" fmla="*/ 1043464 h 1058091"/>
                  <a:gd name="connsiteX20" fmla="*/ 289568 w 377936"/>
                  <a:gd name="connsiteY20" fmla="*/ 1057561 h 1058091"/>
                  <a:gd name="connsiteX21" fmla="*/ 320905 w 377936"/>
                  <a:gd name="connsiteY21" fmla="*/ 1053179 h 1058091"/>
                  <a:gd name="connsiteX22" fmla="*/ 334621 w 377936"/>
                  <a:gd name="connsiteY22" fmla="*/ 1038606 h 1058091"/>
                  <a:gd name="connsiteX23" fmla="*/ 361767 w 377936"/>
                  <a:gd name="connsiteY23" fmla="*/ 707803 h 1058091"/>
                  <a:gd name="connsiteX24" fmla="*/ 371006 w 377936"/>
                  <a:gd name="connsiteY24" fmla="*/ 541591 h 1058091"/>
                  <a:gd name="connsiteX25" fmla="*/ 377102 w 377936"/>
                  <a:gd name="connsiteY25" fmla="*/ 320421 h 1058091"/>
                  <a:gd name="connsiteX26" fmla="*/ 373007 w 377936"/>
                  <a:gd name="connsiteY26" fmla="*/ 421767 h 1058091"/>
                  <a:gd name="connsiteX27" fmla="*/ 373007 w 377936"/>
                  <a:gd name="connsiteY27" fmla="*/ 420814 h 1058091"/>
                  <a:gd name="connsiteX28" fmla="*/ 373673 w 377936"/>
                  <a:gd name="connsiteY28" fmla="*/ 420910 h 1058091"/>
                  <a:gd name="connsiteX29" fmla="*/ 373007 w 377936"/>
                  <a:gd name="connsiteY29" fmla="*/ 421767 h 1058091"/>
                  <a:gd name="connsiteX30" fmla="*/ 373007 w 377936"/>
                  <a:gd name="connsiteY30" fmla="*/ 421767 h 1058091"/>
                  <a:gd name="connsiteX31" fmla="*/ 373007 w 377936"/>
                  <a:gd name="connsiteY31" fmla="*/ 421767 h 1058091"/>
                  <a:gd name="connsiteX32" fmla="*/ 359291 w 377936"/>
                  <a:gd name="connsiteY32" fmla="*/ 599408 h 1058091"/>
                  <a:gd name="connsiteX33" fmla="*/ 359386 w 377936"/>
                  <a:gd name="connsiteY33" fmla="*/ 599218 h 1058091"/>
                  <a:gd name="connsiteX34" fmla="*/ 359386 w 377936"/>
                  <a:gd name="connsiteY34" fmla="*/ 599218 h 1058091"/>
                  <a:gd name="connsiteX35" fmla="*/ 359386 w 377936"/>
                  <a:gd name="connsiteY35" fmla="*/ 599218 h 1058091"/>
                  <a:gd name="connsiteX36" fmla="*/ 359386 w 377936"/>
                  <a:gd name="connsiteY36" fmla="*/ 599504 h 1058091"/>
                  <a:gd name="connsiteX37" fmla="*/ 359291 w 377936"/>
                  <a:gd name="connsiteY37" fmla="*/ 599408 h 1058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77936" h="1058091">
                    <a:moveTo>
                      <a:pt x="377102" y="320421"/>
                    </a:moveTo>
                    <a:cubicBezTo>
                      <a:pt x="377102" y="271081"/>
                      <a:pt x="377102" y="221742"/>
                      <a:pt x="377102" y="172403"/>
                    </a:cubicBezTo>
                    <a:cubicBezTo>
                      <a:pt x="380722" y="135160"/>
                      <a:pt x="371387" y="98584"/>
                      <a:pt x="371387" y="61531"/>
                    </a:cubicBezTo>
                    <a:cubicBezTo>
                      <a:pt x="364148" y="49816"/>
                      <a:pt x="357386" y="54102"/>
                      <a:pt x="349385" y="61246"/>
                    </a:cubicBezTo>
                    <a:cubicBezTo>
                      <a:pt x="324429" y="83439"/>
                      <a:pt x="294044" y="90678"/>
                      <a:pt x="261659" y="92678"/>
                    </a:cubicBezTo>
                    <a:cubicBezTo>
                      <a:pt x="170029" y="98298"/>
                      <a:pt x="87828" y="73628"/>
                      <a:pt x="15629" y="16478"/>
                    </a:cubicBezTo>
                    <a:cubicBezTo>
                      <a:pt x="10866" y="10954"/>
                      <a:pt x="6008" y="5429"/>
                      <a:pt x="1246" y="0"/>
                    </a:cubicBezTo>
                    <a:cubicBezTo>
                      <a:pt x="2389" y="1238"/>
                      <a:pt x="1341" y="8477"/>
                      <a:pt x="1436" y="10287"/>
                    </a:cubicBezTo>
                    <a:cubicBezTo>
                      <a:pt x="1532" y="14097"/>
                      <a:pt x="-469" y="43815"/>
                      <a:pt x="103" y="56197"/>
                    </a:cubicBezTo>
                    <a:cubicBezTo>
                      <a:pt x="484" y="64484"/>
                      <a:pt x="865" y="77819"/>
                      <a:pt x="6485" y="97536"/>
                    </a:cubicBezTo>
                    <a:cubicBezTo>
                      <a:pt x="7151" y="99917"/>
                      <a:pt x="22582" y="137255"/>
                      <a:pt x="22296" y="134493"/>
                    </a:cubicBezTo>
                    <a:cubicBezTo>
                      <a:pt x="31535" y="158782"/>
                      <a:pt x="43251" y="172498"/>
                      <a:pt x="64873" y="187738"/>
                    </a:cubicBezTo>
                    <a:cubicBezTo>
                      <a:pt x="75350" y="195167"/>
                      <a:pt x="87161" y="200596"/>
                      <a:pt x="99449" y="204216"/>
                    </a:cubicBezTo>
                    <a:cubicBezTo>
                      <a:pt x="116022" y="209169"/>
                      <a:pt x="131167" y="219361"/>
                      <a:pt x="147931" y="223456"/>
                    </a:cubicBezTo>
                    <a:cubicBezTo>
                      <a:pt x="170029" y="228886"/>
                      <a:pt x="177363" y="244221"/>
                      <a:pt x="179363" y="263366"/>
                    </a:cubicBezTo>
                    <a:cubicBezTo>
                      <a:pt x="182507" y="292798"/>
                      <a:pt x="183650" y="322516"/>
                      <a:pt x="186317" y="351949"/>
                    </a:cubicBezTo>
                    <a:cubicBezTo>
                      <a:pt x="190031" y="393287"/>
                      <a:pt x="194318" y="434530"/>
                      <a:pt x="198413" y="475774"/>
                    </a:cubicBezTo>
                    <a:cubicBezTo>
                      <a:pt x="205938" y="577024"/>
                      <a:pt x="204414" y="807625"/>
                      <a:pt x="204033" y="871538"/>
                    </a:cubicBezTo>
                    <a:cubicBezTo>
                      <a:pt x="204319" y="900874"/>
                      <a:pt x="198794" y="1014317"/>
                      <a:pt x="210891" y="1038225"/>
                    </a:cubicBezTo>
                    <a:cubicBezTo>
                      <a:pt x="212891" y="1040035"/>
                      <a:pt x="216225" y="1041845"/>
                      <a:pt x="218321" y="1043464"/>
                    </a:cubicBezTo>
                    <a:cubicBezTo>
                      <a:pt x="234418" y="1055656"/>
                      <a:pt x="260707" y="1056037"/>
                      <a:pt x="289568" y="1057561"/>
                    </a:cubicBezTo>
                    <a:cubicBezTo>
                      <a:pt x="296807" y="1058704"/>
                      <a:pt x="312904" y="1058323"/>
                      <a:pt x="320905" y="1053179"/>
                    </a:cubicBezTo>
                    <a:cubicBezTo>
                      <a:pt x="325953" y="1048798"/>
                      <a:pt x="333478" y="1046702"/>
                      <a:pt x="334621" y="1038606"/>
                    </a:cubicBezTo>
                    <a:cubicBezTo>
                      <a:pt x="334907" y="1033558"/>
                      <a:pt x="361577" y="709613"/>
                      <a:pt x="361767" y="707803"/>
                    </a:cubicBezTo>
                    <a:cubicBezTo>
                      <a:pt x="361767" y="707707"/>
                      <a:pt x="369863" y="567023"/>
                      <a:pt x="371006" y="541591"/>
                    </a:cubicBezTo>
                    <a:cubicBezTo>
                      <a:pt x="371578" y="525685"/>
                      <a:pt x="377198" y="352425"/>
                      <a:pt x="377102" y="320421"/>
                    </a:cubicBezTo>
                    <a:close/>
                    <a:moveTo>
                      <a:pt x="373007" y="421767"/>
                    </a:moveTo>
                    <a:cubicBezTo>
                      <a:pt x="373007" y="421481"/>
                      <a:pt x="373007" y="421100"/>
                      <a:pt x="373007" y="420814"/>
                    </a:cubicBezTo>
                    <a:cubicBezTo>
                      <a:pt x="373292" y="420910"/>
                      <a:pt x="373483" y="420910"/>
                      <a:pt x="373673" y="420910"/>
                    </a:cubicBezTo>
                    <a:cubicBezTo>
                      <a:pt x="373388" y="421196"/>
                      <a:pt x="373197" y="421481"/>
                      <a:pt x="373007" y="421767"/>
                    </a:cubicBezTo>
                    <a:cubicBezTo>
                      <a:pt x="373007" y="421767"/>
                      <a:pt x="373007" y="421767"/>
                      <a:pt x="373007" y="421767"/>
                    </a:cubicBezTo>
                    <a:cubicBezTo>
                      <a:pt x="373007" y="421767"/>
                      <a:pt x="373007" y="421767"/>
                      <a:pt x="373007" y="421767"/>
                    </a:cubicBezTo>
                    <a:close/>
                    <a:moveTo>
                      <a:pt x="359291" y="599408"/>
                    </a:moveTo>
                    <a:cubicBezTo>
                      <a:pt x="359291" y="599313"/>
                      <a:pt x="359386" y="599218"/>
                      <a:pt x="359386" y="599218"/>
                    </a:cubicBezTo>
                    <a:cubicBezTo>
                      <a:pt x="359386" y="599218"/>
                      <a:pt x="359386" y="599218"/>
                      <a:pt x="359386" y="599218"/>
                    </a:cubicBezTo>
                    <a:cubicBezTo>
                      <a:pt x="359386" y="599218"/>
                      <a:pt x="359386" y="599218"/>
                      <a:pt x="359386" y="599218"/>
                    </a:cubicBezTo>
                    <a:cubicBezTo>
                      <a:pt x="359386" y="599313"/>
                      <a:pt x="359386" y="599408"/>
                      <a:pt x="359386" y="599504"/>
                    </a:cubicBezTo>
                    <a:cubicBezTo>
                      <a:pt x="359386" y="599408"/>
                      <a:pt x="359291" y="599408"/>
                      <a:pt x="359291" y="599408"/>
                    </a:cubicBezTo>
                    <a:close/>
                  </a:path>
                </a:pathLst>
              </a:custGeom>
              <a:solidFill>
                <a:srgbClr val="3A3E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3434A7B-3F16-4CB5-BA2B-D585229295FA}"/>
              </a:ext>
            </a:extLst>
          </p:cNvPr>
          <p:cNvGrpSpPr/>
          <p:nvPr/>
        </p:nvGrpSpPr>
        <p:grpSpPr>
          <a:xfrm rot="20134549">
            <a:off x="2632047" y="1216443"/>
            <a:ext cx="728142" cy="728142"/>
            <a:chOff x="5784686" y="1323855"/>
            <a:chExt cx="1307251" cy="1307251"/>
          </a:xfrm>
        </p:grpSpPr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F9D78FE5-9561-4A65-B099-F9244FECD98F}"/>
                </a:ext>
              </a:extLst>
            </p:cNvPr>
            <p:cNvSpPr/>
            <p:nvPr/>
          </p:nvSpPr>
          <p:spPr>
            <a:xfrm>
              <a:off x="5784686" y="1323855"/>
              <a:ext cx="1307251" cy="1307251"/>
            </a:xfrm>
            <a:custGeom>
              <a:avLst/>
              <a:gdLst>
                <a:gd name="connsiteX0" fmla="*/ 1819275 w 1819275"/>
                <a:gd name="connsiteY0" fmla="*/ 909638 h 1819275"/>
                <a:gd name="connsiteX1" fmla="*/ 909638 w 1819275"/>
                <a:gd name="connsiteY1" fmla="*/ 1819275 h 1819275"/>
                <a:gd name="connsiteX2" fmla="*/ 0 w 1819275"/>
                <a:gd name="connsiteY2" fmla="*/ 909637 h 1819275"/>
                <a:gd name="connsiteX3" fmla="*/ 909638 w 1819275"/>
                <a:gd name="connsiteY3" fmla="*/ 0 h 1819275"/>
                <a:gd name="connsiteX4" fmla="*/ 1819275 w 1819275"/>
                <a:gd name="connsiteY4" fmla="*/ 909638 h 181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819275">
                  <a:moveTo>
                    <a:pt x="1819275" y="909638"/>
                  </a:moveTo>
                  <a:cubicBezTo>
                    <a:pt x="1819275" y="1412016"/>
                    <a:pt x="1412016" y="1819275"/>
                    <a:pt x="909638" y="1819275"/>
                  </a:cubicBezTo>
                  <a:cubicBezTo>
                    <a:pt x="407259" y="1819275"/>
                    <a:pt x="0" y="1412016"/>
                    <a:pt x="0" y="909637"/>
                  </a:cubicBezTo>
                  <a:cubicBezTo>
                    <a:pt x="0" y="407258"/>
                    <a:pt x="407259" y="0"/>
                    <a:pt x="909638" y="0"/>
                  </a:cubicBezTo>
                  <a:cubicBezTo>
                    <a:pt x="1412016" y="0"/>
                    <a:pt x="1819275" y="407258"/>
                    <a:pt x="1819275" y="909638"/>
                  </a:cubicBezTo>
                  <a:close/>
                </a:path>
              </a:pathLst>
            </a:custGeom>
            <a:solidFill>
              <a:srgbClr val="DA7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8B5FD145-5089-4B2D-A6C4-4D14D53088D4}"/>
                </a:ext>
              </a:extLst>
            </p:cNvPr>
            <p:cNvSpPr/>
            <p:nvPr/>
          </p:nvSpPr>
          <p:spPr>
            <a:xfrm>
              <a:off x="5825751" y="1364920"/>
              <a:ext cx="1225120" cy="1225120"/>
            </a:xfrm>
            <a:custGeom>
              <a:avLst/>
              <a:gdLst>
                <a:gd name="connsiteX0" fmla="*/ 1704975 w 1704975"/>
                <a:gd name="connsiteY0" fmla="*/ 852488 h 1704975"/>
                <a:gd name="connsiteX1" fmla="*/ 852488 w 1704975"/>
                <a:gd name="connsiteY1" fmla="*/ 1704975 h 1704975"/>
                <a:gd name="connsiteX2" fmla="*/ 0 w 1704975"/>
                <a:gd name="connsiteY2" fmla="*/ 852487 h 1704975"/>
                <a:gd name="connsiteX3" fmla="*/ 852488 w 1704975"/>
                <a:gd name="connsiteY3" fmla="*/ 0 h 1704975"/>
                <a:gd name="connsiteX4" fmla="*/ 1704975 w 1704975"/>
                <a:gd name="connsiteY4" fmla="*/ 852488 h 170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4975" h="1704975">
                  <a:moveTo>
                    <a:pt x="1704975" y="852488"/>
                  </a:moveTo>
                  <a:cubicBezTo>
                    <a:pt x="1704975" y="1323303"/>
                    <a:pt x="1323304" y="1704975"/>
                    <a:pt x="852488" y="1704975"/>
                  </a:cubicBezTo>
                  <a:cubicBezTo>
                    <a:pt x="381672" y="1704975"/>
                    <a:pt x="0" y="1323303"/>
                    <a:pt x="0" y="852487"/>
                  </a:cubicBezTo>
                  <a:cubicBezTo>
                    <a:pt x="0" y="381672"/>
                    <a:pt x="381672" y="0"/>
                    <a:pt x="852488" y="0"/>
                  </a:cubicBezTo>
                  <a:cubicBezTo>
                    <a:pt x="1323304" y="0"/>
                    <a:pt x="1704975" y="381672"/>
                    <a:pt x="1704975" y="852488"/>
                  </a:cubicBezTo>
                  <a:close/>
                </a:path>
              </a:pathLst>
            </a:custGeom>
            <a:solidFill>
              <a:srgbClr val="FBBA0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41218D0-F6BE-4818-9EF5-73EAD2FE2D0C}"/>
                </a:ext>
              </a:extLst>
            </p:cNvPr>
            <p:cNvSpPr/>
            <p:nvPr/>
          </p:nvSpPr>
          <p:spPr>
            <a:xfrm>
              <a:off x="5920475" y="1459576"/>
              <a:ext cx="1035671" cy="1035671"/>
            </a:xfrm>
            <a:custGeom>
              <a:avLst/>
              <a:gdLst>
                <a:gd name="connsiteX0" fmla="*/ 1441323 w 1441322"/>
                <a:gd name="connsiteY0" fmla="*/ 720661 h 1441323"/>
                <a:gd name="connsiteX1" fmla="*/ 720661 w 1441322"/>
                <a:gd name="connsiteY1" fmla="*/ 1441323 h 1441323"/>
                <a:gd name="connsiteX2" fmla="*/ 0 w 1441322"/>
                <a:gd name="connsiteY2" fmla="*/ 720661 h 1441323"/>
                <a:gd name="connsiteX3" fmla="*/ 720661 w 1441322"/>
                <a:gd name="connsiteY3" fmla="*/ 0 h 1441323"/>
                <a:gd name="connsiteX4" fmla="*/ 1441323 w 1441322"/>
                <a:gd name="connsiteY4" fmla="*/ 720661 h 1441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1322" h="1441323">
                  <a:moveTo>
                    <a:pt x="1441323" y="720661"/>
                  </a:moveTo>
                  <a:cubicBezTo>
                    <a:pt x="1441323" y="1118672"/>
                    <a:pt x="1118672" y="1441323"/>
                    <a:pt x="720661" y="1441323"/>
                  </a:cubicBezTo>
                  <a:cubicBezTo>
                    <a:pt x="322651" y="1441323"/>
                    <a:pt x="0" y="1118672"/>
                    <a:pt x="0" y="720661"/>
                  </a:cubicBezTo>
                  <a:cubicBezTo>
                    <a:pt x="0" y="322651"/>
                    <a:pt x="322651" y="0"/>
                    <a:pt x="720661" y="0"/>
                  </a:cubicBezTo>
                  <a:cubicBezTo>
                    <a:pt x="1118672" y="0"/>
                    <a:pt x="1441323" y="322651"/>
                    <a:pt x="1441323" y="720661"/>
                  </a:cubicBezTo>
                  <a:close/>
                </a:path>
              </a:pathLst>
            </a:custGeom>
            <a:solidFill>
              <a:srgbClr val="FD98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65A5217C-F7F6-4CC3-B7A5-FBB3C718FE8B}"/>
                </a:ext>
              </a:extLst>
            </p:cNvPr>
            <p:cNvSpPr/>
            <p:nvPr/>
          </p:nvSpPr>
          <p:spPr>
            <a:xfrm>
              <a:off x="6258993" y="1604656"/>
              <a:ext cx="417850" cy="746040"/>
            </a:xfrm>
            <a:custGeom>
              <a:avLst/>
              <a:gdLst>
                <a:gd name="connsiteX0" fmla="*/ 397953 w 581514"/>
                <a:gd name="connsiteY0" fmla="*/ 964526 h 1038249"/>
                <a:gd name="connsiteX1" fmla="*/ 440815 w 581514"/>
                <a:gd name="connsiteY1" fmla="*/ 891564 h 1038249"/>
                <a:gd name="connsiteX2" fmla="*/ 570069 w 581514"/>
                <a:gd name="connsiteY2" fmla="*/ 607433 h 1038249"/>
                <a:gd name="connsiteX3" fmla="*/ 413193 w 581514"/>
                <a:gd name="connsiteY3" fmla="*/ 467892 h 1038249"/>
                <a:gd name="connsiteX4" fmla="*/ 236695 w 581514"/>
                <a:gd name="connsiteY4" fmla="*/ 414457 h 1038249"/>
                <a:gd name="connsiteX5" fmla="*/ 169639 w 581514"/>
                <a:gd name="connsiteY5" fmla="*/ 342257 h 1038249"/>
                <a:gd name="connsiteX6" fmla="*/ 236314 w 581514"/>
                <a:gd name="connsiteY6" fmla="*/ 266057 h 1038249"/>
                <a:gd name="connsiteX7" fmla="*/ 355186 w 581514"/>
                <a:gd name="connsiteY7" fmla="*/ 294442 h 1038249"/>
                <a:gd name="connsiteX8" fmla="*/ 464438 w 581514"/>
                <a:gd name="connsiteY8" fmla="*/ 295585 h 1038249"/>
                <a:gd name="connsiteX9" fmla="*/ 473486 w 581514"/>
                <a:gd name="connsiteY9" fmla="*/ 167664 h 1038249"/>
                <a:gd name="connsiteX10" fmla="*/ 375379 w 581514"/>
                <a:gd name="connsiteY10" fmla="*/ 121849 h 1038249"/>
                <a:gd name="connsiteX11" fmla="*/ 340327 w 581514"/>
                <a:gd name="connsiteY11" fmla="*/ 75938 h 1038249"/>
                <a:gd name="connsiteX12" fmla="*/ 302227 w 581514"/>
                <a:gd name="connsiteY12" fmla="*/ 119 h 1038249"/>
                <a:gd name="connsiteX13" fmla="*/ 302227 w 581514"/>
                <a:gd name="connsiteY13" fmla="*/ 119 h 1038249"/>
                <a:gd name="connsiteX14" fmla="*/ 259364 w 581514"/>
                <a:gd name="connsiteY14" fmla="*/ 24 h 1038249"/>
                <a:gd name="connsiteX15" fmla="*/ 169924 w 581514"/>
                <a:gd name="connsiteY15" fmla="*/ 88511 h 1038249"/>
                <a:gd name="connsiteX16" fmla="*/ 133634 w 581514"/>
                <a:gd name="connsiteY16" fmla="*/ 152138 h 1038249"/>
                <a:gd name="connsiteX17" fmla="*/ 87247 w 581514"/>
                <a:gd name="connsiteY17" fmla="*/ 184619 h 1038249"/>
                <a:gd name="connsiteX18" fmla="*/ 79532 w 581514"/>
                <a:gd name="connsiteY18" fmla="*/ 522280 h 1038249"/>
                <a:gd name="connsiteX19" fmla="*/ 264889 w 581514"/>
                <a:gd name="connsiteY19" fmla="*/ 589812 h 1038249"/>
                <a:gd name="connsiteX20" fmla="*/ 398239 w 581514"/>
                <a:gd name="connsiteY20" fmla="*/ 713637 h 1038249"/>
                <a:gd name="connsiteX21" fmla="*/ 331564 w 581514"/>
                <a:gd name="connsiteY21" fmla="*/ 770787 h 1038249"/>
                <a:gd name="connsiteX22" fmla="*/ 208024 w 581514"/>
                <a:gd name="connsiteY22" fmla="*/ 732782 h 1038249"/>
                <a:gd name="connsiteX23" fmla="*/ 208024 w 581514"/>
                <a:gd name="connsiteY23" fmla="*/ 732782 h 1038249"/>
                <a:gd name="connsiteX24" fmla="*/ 78008 w 581514"/>
                <a:gd name="connsiteY24" fmla="*/ 774026 h 1038249"/>
                <a:gd name="connsiteX25" fmla="*/ 88009 w 581514"/>
                <a:gd name="connsiteY25" fmla="*/ 853559 h 1038249"/>
                <a:gd name="connsiteX26" fmla="*/ 171829 w 581514"/>
                <a:gd name="connsiteY26" fmla="*/ 904709 h 1038249"/>
                <a:gd name="connsiteX27" fmla="*/ 235838 w 581514"/>
                <a:gd name="connsiteY27" fmla="*/ 987005 h 1038249"/>
                <a:gd name="connsiteX28" fmla="*/ 264889 w 581514"/>
                <a:gd name="connsiteY28" fmla="*/ 1037487 h 1038249"/>
                <a:gd name="connsiteX29" fmla="*/ 360139 w 581514"/>
                <a:gd name="connsiteY29" fmla="*/ 1037487 h 1038249"/>
                <a:gd name="connsiteX30" fmla="*/ 397953 w 581514"/>
                <a:gd name="connsiteY30" fmla="*/ 964526 h 103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1514" h="1038249">
                  <a:moveTo>
                    <a:pt x="397953" y="964526"/>
                  </a:moveTo>
                  <a:cubicBezTo>
                    <a:pt x="398239" y="913662"/>
                    <a:pt x="398239" y="913662"/>
                    <a:pt x="440815" y="891564"/>
                  </a:cubicBezTo>
                  <a:cubicBezTo>
                    <a:pt x="553782" y="835081"/>
                    <a:pt x="606550" y="714875"/>
                    <a:pt x="570069" y="607433"/>
                  </a:cubicBezTo>
                  <a:cubicBezTo>
                    <a:pt x="544257" y="531233"/>
                    <a:pt x="483106" y="493133"/>
                    <a:pt x="413193" y="467892"/>
                  </a:cubicBezTo>
                  <a:cubicBezTo>
                    <a:pt x="355471" y="447032"/>
                    <a:pt x="295083" y="433602"/>
                    <a:pt x="236695" y="414457"/>
                  </a:cubicBezTo>
                  <a:cubicBezTo>
                    <a:pt x="208024" y="405027"/>
                    <a:pt x="167638" y="373499"/>
                    <a:pt x="169639" y="342257"/>
                  </a:cubicBezTo>
                  <a:cubicBezTo>
                    <a:pt x="172020" y="302919"/>
                    <a:pt x="201166" y="279392"/>
                    <a:pt x="236314" y="266057"/>
                  </a:cubicBezTo>
                  <a:cubicBezTo>
                    <a:pt x="292702" y="244626"/>
                    <a:pt x="331564" y="275582"/>
                    <a:pt x="355186" y="294442"/>
                  </a:cubicBezTo>
                  <a:cubicBezTo>
                    <a:pt x="400239" y="330446"/>
                    <a:pt x="426814" y="332732"/>
                    <a:pt x="464438" y="295585"/>
                  </a:cubicBezTo>
                  <a:cubicBezTo>
                    <a:pt x="531589" y="227957"/>
                    <a:pt x="537875" y="216051"/>
                    <a:pt x="473486" y="167664"/>
                  </a:cubicBezTo>
                  <a:cubicBezTo>
                    <a:pt x="444054" y="145566"/>
                    <a:pt x="411383" y="129945"/>
                    <a:pt x="375379" y="121849"/>
                  </a:cubicBezTo>
                  <a:cubicBezTo>
                    <a:pt x="350518" y="116324"/>
                    <a:pt x="339850" y="104513"/>
                    <a:pt x="340327" y="75938"/>
                  </a:cubicBezTo>
                  <a:cubicBezTo>
                    <a:pt x="341089" y="27932"/>
                    <a:pt x="341089" y="-643"/>
                    <a:pt x="302227" y="119"/>
                  </a:cubicBezTo>
                  <a:cubicBezTo>
                    <a:pt x="302227" y="119"/>
                    <a:pt x="302227" y="119"/>
                    <a:pt x="302227" y="119"/>
                  </a:cubicBezTo>
                  <a:cubicBezTo>
                    <a:pt x="287939" y="119"/>
                    <a:pt x="273652" y="119"/>
                    <a:pt x="259364" y="24"/>
                  </a:cubicBezTo>
                  <a:cubicBezTo>
                    <a:pt x="169639" y="-738"/>
                    <a:pt x="168591" y="16312"/>
                    <a:pt x="169924" y="88511"/>
                  </a:cubicBezTo>
                  <a:cubicBezTo>
                    <a:pt x="170496" y="118896"/>
                    <a:pt x="164019" y="139756"/>
                    <a:pt x="133634" y="152138"/>
                  </a:cubicBezTo>
                  <a:cubicBezTo>
                    <a:pt x="116584" y="159092"/>
                    <a:pt x="100963" y="171760"/>
                    <a:pt x="87247" y="184619"/>
                  </a:cubicBezTo>
                  <a:cubicBezTo>
                    <a:pt x="-13337" y="278821"/>
                    <a:pt x="-40864" y="425411"/>
                    <a:pt x="79532" y="522280"/>
                  </a:cubicBezTo>
                  <a:cubicBezTo>
                    <a:pt x="131348" y="563904"/>
                    <a:pt x="197547" y="585050"/>
                    <a:pt x="264889" y="589812"/>
                  </a:cubicBezTo>
                  <a:cubicBezTo>
                    <a:pt x="391952" y="598766"/>
                    <a:pt x="410050" y="666488"/>
                    <a:pt x="398239" y="713637"/>
                  </a:cubicBezTo>
                  <a:cubicBezTo>
                    <a:pt x="388714" y="751737"/>
                    <a:pt x="360139" y="761262"/>
                    <a:pt x="331564" y="770787"/>
                  </a:cubicBezTo>
                  <a:cubicBezTo>
                    <a:pt x="264889" y="780312"/>
                    <a:pt x="246791" y="753547"/>
                    <a:pt x="208024" y="732782"/>
                  </a:cubicBezTo>
                  <a:cubicBezTo>
                    <a:pt x="208024" y="732782"/>
                    <a:pt x="208024" y="732782"/>
                    <a:pt x="208024" y="732782"/>
                  </a:cubicBezTo>
                  <a:cubicBezTo>
                    <a:pt x="169639" y="713637"/>
                    <a:pt x="127538" y="676871"/>
                    <a:pt x="78008" y="774026"/>
                  </a:cubicBezTo>
                  <a:cubicBezTo>
                    <a:pt x="55339" y="818412"/>
                    <a:pt x="55339" y="827937"/>
                    <a:pt x="88009" y="853559"/>
                  </a:cubicBezTo>
                  <a:cubicBezTo>
                    <a:pt x="119442" y="878229"/>
                    <a:pt x="141064" y="894612"/>
                    <a:pt x="171829" y="904709"/>
                  </a:cubicBezTo>
                  <a:cubicBezTo>
                    <a:pt x="235552" y="925664"/>
                    <a:pt x="236314" y="923187"/>
                    <a:pt x="235838" y="987005"/>
                  </a:cubicBezTo>
                  <a:cubicBezTo>
                    <a:pt x="235647" y="1016246"/>
                    <a:pt x="235456" y="1035773"/>
                    <a:pt x="264889" y="1037487"/>
                  </a:cubicBezTo>
                  <a:cubicBezTo>
                    <a:pt x="294416" y="1039202"/>
                    <a:pt x="328516" y="1037487"/>
                    <a:pt x="360139" y="1037487"/>
                  </a:cubicBezTo>
                  <a:cubicBezTo>
                    <a:pt x="398239" y="1037487"/>
                    <a:pt x="398239" y="1008912"/>
                    <a:pt x="397953" y="964526"/>
                  </a:cubicBezTo>
                  <a:close/>
                </a:path>
              </a:pathLst>
            </a:custGeom>
            <a:solidFill>
              <a:srgbClr val="DA7C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20AB0874-2556-4EFC-91E5-40452643C05C}"/>
                </a:ext>
              </a:extLst>
            </p:cNvPr>
            <p:cNvSpPr/>
            <p:nvPr/>
          </p:nvSpPr>
          <p:spPr>
            <a:xfrm>
              <a:off x="5920475" y="1492223"/>
              <a:ext cx="336668" cy="970377"/>
            </a:xfrm>
            <a:custGeom>
              <a:avLst/>
              <a:gdLst>
                <a:gd name="connsiteX0" fmla="*/ 468535 w 468534"/>
                <a:gd name="connsiteY0" fmla="*/ 0 h 1350454"/>
                <a:gd name="connsiteX1" fmla="*/ 0 w 468534"/>
                <a:gd name="connsiteY1" fmla="*/ 675227 h 1350454"/>
                <a:gd name="connsiteX2" fmla="*/ 468535 w 468534"/>
                <a:gd name="connsiteY2" fmla="*/ 1350455 h 1350454"/>
                <a:gd name="connsiteX3" fmla="*/ 200025 w 468534"/>
                <a:gd name="connsiteY3" fmla="*/ 675227 h 1350454"/>
                <a:gd name="connsiteX4" fmla="*/ 468535 w 468534"/>
                <a:gd name="connsiteY4" fmla="*/ 0 h 1350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534" h="1350454">
                  <a:moveTo>
                    <a:pt x="468535" y="0"/>
                  </a:moveTo>
                  <a:cubicBezTo>
                    <a:pt x="194881" y="102203"/>
                    <a:pt x="0" y="365951"/>
                    <a:pt x="0" y="675227"/>
                  </a:cubicBezTo>
                  <a:cubicBezTo>
                    <a:pt x="0" y="984504"/>
                    <a:pt x="194881" y="1248251"/>
                    <a:pt x="468535" y="1350455"/>
                  </a:cubicBezTo>
                  <a:cubicBezTo>
                    <a:pt x="302133" y="1174337"/>
                    <a:pt x="200025" y="936688"/>
                    <a:pt x="200025" y="675227"/>
                  </a:cubicBezTo>
                  <a:cubicBezTo>
                    <a:pt x="200025" y="413766"/>
                    <a:pt x="302133" y="176117"/>
                    <a:pt x="468535" y="0"/>
                  </a:cubicBezTo>
                  <a:close/>
                </a:path>
              </a:pathLst>
            </a:custGeom>
            <a:solidFill>
              <a:srgbClr val="DA7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A3386106-8693-4121-9342-E8FB15CD7FE9}"/>
                </a:ext>
              </a:extLst>
            </p:cNvPr>
            <p:cNvSpPr/>
            <p:nvPr/>
          </p:nvSpPr>
          <p:spPr>
            <a:xfrm>
              <a:off x="6199859" y="1604862"/>
              <a:ext cx="417850" cy="745971"/>
            </a:xfrm>
            <a:custGeom>
              <a:avLst/>
              <a:gdLst>
                <a:gd name="connsiteX0" fmla="*/ 397953 w 581514"/>
                <a:gd name="connsiteY0" fmla="*/ 964526 h 1038153"/>
                <a:gd name="connsiteX1" fmla="*/ 440815 w 581514"/>
                <a:gd name="connsiteY1" fmla="*/ 891564 h 1038153"/>
                <a:gd name="connsiteX2" fmla="*/ 570070 w 581514"/>
                <a:gd name="connsiteY2" fmla="*/ 607433 h 1038153"/>
                <a:gd name="connsiteX3" fmla="*/ 413193 w 581514"/>
                <a:gd name="connsiteY3" fmla="*/ 467892 h 1038153"/>
                <a:gd name="connsiteX4" fmla="*/ 236695 w 581514"/>
                <a:gd name="connsiteY4" fmla="*/ 414457 h 1038153"/>
                <a:gd name="connsiteX5" fmla="*/ 169639 w 581514"/>
                <a:gd name="connsiteY5" fmla="*/ 342257 h 1038153"/>
                <a:gd name="connsiteX6" fmla="*/ 236314 w 581514"/>
                <a:gd name="connsiteY6" fmla="*/ 266057 h 1038153"/>
                <a:gd name="connsiteX7" fmla="*/ 355186 w 581514"/>
                <a:gd name="connsiteY7" fmla="*/ 294442 h 1038153"/>
                <a:gd name="connsiteX8" fmla="*/ 464437 w 581514"/>
                <a:gd name="connsiteY8" fmla="*/ 295585 h 1038153"/>
                <a:gd name="connsiteX9" fmla="*/ 473486 w 581514"/>
                <a:gd name="connsiteY9" fmla="*/ 167664 h 1038153"/>
                <a:gd name="connsiteX10" fmla="*/ 375379 w 581514"/>
                <a:gd name="connsiteY10" fmla="*/ 121849 h 1038153"/>
                <a:gd name="connsiteX11" fmla="*/ 340327 w 581514"/>
                <a:gd name="connsiteY11" fmla="*/ 75938 h 1038153"/>
                <a:gd name="connsiteX12" fmla="*/ 302227 w 581514"/>
                <a:gd name="connsiteY12" fmla="*/ 119 h 1038153"/>
                <a:gd name="connsiteX13" fmla="*/ 302227 w 581514"/>
                <a:gd name="connsiteY13" fmla="*/ 119 h 1038153"/>
                <a:gd name="connsiteX14" fmla="*/ 259364 w 581514"/>
                <a:gd name="connsiteY14" fmla="*/ 24 h 1038153"/>
                <a:gd name="connsiteX15" fmla="*/ 169925 w 581514"/>
                <a:gd name="connsiteY15" fmla="*/ 88511 h 1038153"/>
                <a:gd name="connsiteX16" fmla="*/ 133634 w 581514"/>
                <a:gd name="connsiteY16" fmla="*/ 152138 h 1038153"/>
                <a:gd name="connsiteX17" fmla="*/ 87247 w 581514"/>
                <a:gd name="connsiteY17" fmla="*/ 184619 h 1038153"/>
                <a:gd name="connsiteX18" fmla="*/ 79532 w 581514"/>
                <a:gd name="connsiteY18" fmla="*/ 522280 h 1038153"/>
                <a:gd name="connsiteX19" fmla="*/ 264889 w 581514"/>
                <a:gd name="connsiteY19" fmla="*/ 589812 h 1038153"/>
                <a:gd name="connsiteX20" fmla="*/ 398239 w 581514"/>
                <a:gd name="connsiteY20" fmla="*/ 713637 h 1038153"/>
                <a:gd name="connsiteX21" fmla="*/ 331564 w 581514"/>
                <a:gd name="connsiteY21" fmla="*/ 770787 h 1038153"/>
                <a:gd name="connsiteX22" fmla="*/ 208025 w 581514"/>
                <a:gd name="connsiteY22" fmla="*/ 732782 h 1038153"/>
                <a:gd name="connsiteX23" fmla="*/ 208025 w 581514"/>
                <a:gd name="connsiteY23" fmla="*/ 732782 h 1038153"/>
                <a:gd name="connsiteX24" fmla="*/ 78008 w 581514"/>
                <a:gd name="connsiteY24" fmla="*/ 774026 h 1038153"/>
                <a:gd name="connsiteX25" fmla="*/ 88009 w 581514"/>
                <a:gd name="connsiteY25" fmla="*/ 853464 h 1038153"/>
                <a:gd name="connsiteX26" fmla="*/ 171829 w 581514"/>
                <a:gd name="connsiteY26" fmla="*/ 904613 h 1038153"/>
                <a:gd name="connsiteX27" fmla="*/ 235837 w 581514"/>
                <a:gd name="connsiteY27" fmla="*/ 986909 h 1038153"/>
                <a:gd name="connsiteX28" fmla="*/ 264889 w 581514"/>
                <a:gd name="connsiteY28" fmla="*/ 1037392 h 1038153"/>
                <a:gd name="connsiteX29" fmla="*/ 360139 w 581514"/>
                <a:gd name="connsiteY29" fmla="*/ 1037392 h 1038153"/>
                <a:gd name="connsiteX30" fmla="*/ 397953 w 581514"/>
                <a:gd name="connsiteY30" fmla="*/ 964526 h 1038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1514" h="1038153">
                  <a:moveTo>
                    <a:pt x="397953" y="964526"/>
                  </a:moveTo>
                  <a:cubicBezTo>
                    <a:pt x="398239" y="913662"/>
                    <a:pt x="398239" y="913662"/>
                    <a:pt x="440815" y="891564"/>
                  </a:cubicBezTo>
                  <a:cubicBezTo>
                    <a:pt x="553782" y="835081"/>
                    <a:pt x="606550" y="714875"/>
                    <a:pt x="570070" y="607433"/>
                  </a:cubicBezTo>
                  <a:cubicBezTo>
                    <a:pt x="544257" y="531233"/>
                    <a:pt x="483106" y="493133"/>
                    <a:pt x="413193" y="467892"/>
                  </a:cubicBezTo>
                  <a:cubicBezTo>
                    <a:pt x="355471" y="447032"/>
                    <a:pt x="295083" y="433602"/>
                    <a:pt x="236695" y="414457"/>
                  </a:cubicBezTo>
                  <a:cubicBezTo>
                    <a:pt x="208025" y="405027"/>
                    <a:pt x="167638" y="373499"/>
                    <a:pt x="169639" y="342257"/>
                  </a:cubicBezTo>
                  <a:cubicBezTo>
                    <a:pt x="172020" y="302919"/>
                    <a:pt x="201167" y="279392"/>
                    <a:pt x="236314" y="266057"/>
                  </a:cubicBezTo>
                  <a:cubicBezTo>
                    <a:pt x="292702" y="244626"/>
                    <a:pt x="331564" y="275582"/>
                    <a:pt x="355186" y="294442"/>
                  </a:cubicBezTo>
                  <a:cubicBezTo>
                    <a:pt x="400239" y="330446"/>
                    <a:pt x="426814" y="332732"/>
                    <a:pt x="464437" y="295585"/>
                  </a:cubicBezTo>
                  <a:cubicBezTo>
                    <a:pt x="531589" y="227957"/>
                    <a:pt x="537875" y="216051"/>
                    <a:pt x="473486" y="167664"/>
                  </a:cubicBezTo>
                  <a:cubicBezTo>
                    <a:pt x="444054" y="145566"/>
                    <a:pt x="411383" y="129945"/>
                    <a:pt x="375379" y="121849"/>
                  </a:cubicBezTo>
                  <a:cubicBezTo>
                    <a:pt x="350518" y="116324"/>
                    <a:pt x="339851" y="104513"/>
                    <a:pt x="340327" y="75938"/>
                  </a:cubicBezTo>
                  <a:cubicBezTo>
                    <a:pt x="341089" y="27932"/>
                    <a:pt x="341089" y="-643"/>
                    <a:pt x="302227" y="119"/>
                  </a:cubicBezTo>
                  <a:cubicBezTo>
                    <a:pt x="302227" y="119"/>
                    <a:pt x="302227" y="119"/>
                    <a:pt x="302227" y="119"/>
                  </a:cubicBezTo>
                  <a:cubicBezTo>
                    <a:pt x="287939" y="119"/>
                    <a:pt x="273652" y="119"/>
                    <a:pt x="259364" y="24"/>
                  </a:cubicBezTo>
                  <a:cubicBezTo>
                    <a:pt x="169639" y="-738"/>
                    <a:pt x="168591" y="16312"/>
                    <a:pt x="169925" y="88511"/>
                  </a:cubicBezTo>
                  <a:cubicBezTo>
                    <a:pt x="170496" y="118896"/>
                    <a:pt x="164019" y="139756"/>
                    <a:pt x="133634" y="152138"/>
                  </a:cubicBezTo>
                  <a:cubicBezTo>
                    <a:pt x="116584" y="159092"/>
                    <a:pt x="100963" y="171760"/>
                    <a:pt x="87247" y="184619"/>
                  </a:cubicBezTo>
                  <a:cubicBezTo>
                    <a:pt x="-13337" y="278821"/>
                    <a:pt x="-40864" y="425411"/>
                    <a:pt x="79532" y="522280"/>
                  </a:cubicBezTo>
                  <a:cubicBezTo>
                    <a:pt x="131348" y="563904"/>
                    <a:pt x="197547" y="585050"/>
                    <a:pt x="264889" y="589812"/>
                  </a:cubicBezTo>
                  <a:cubicBezTo>
                    <a:pt x="391952" y="598766"/>
                    <a:pt x="410050" y="666488"/>
                    <a:pt x="398239" y="713637"/>
                  </a:cubicBezTo>
                  <a:cubicBezTo>
                    <a:pt x="388714" y="751737"/>
                    <a:pt x="360139" y="761262"/>
                    <a:pt x="331564" y="770787"/>
                  </a:cubicBezTo>
                  <a:cubicBezTo>
                    <a:pt x="264889" y="780312"/>
                    <a:pt x="246791" y="753547"/>
                    <a:pt x="208025" y="732782"/>
                  </a:cubicBezTo>
                  <a:cubicBezTo>
                    <a:pt x="208025" y="732782"/>
                    <a:pt x="208025" y="732782"/>
                    <a:pt x="208025" y="732782"/>
                  </a:cubicBezTo>
                  <a:cubicBezTo>
                    <a:pt x="169639" y="713637"/>
                    <a:pt x="127538" y="676871"/>
                    <a:pt x="78008" y="774026"/>
                  </a:cubicBezTo>
                  <a:cubicBezTo>
                    <a:pt x="55339" y="818317"/>
                    <a:pt x="55339" y="827842"/>
                    <a:pt x="88009" y="853464"/>
                  </a:cubicBezTo>
                  <a:cubicBezTo>
                    <a:pt x="119442" y="878134"/>
                    <a:pt x="141064" y="894517"/>
                    <a:pt x="171829" y="904613"/>
                  </a:cubicBezTo>
                  <a:cubicBezTo>
                    <a:pt x="235552" y="925568"/>
                    <a:pt x="236314" y="923092"/>
                    <a:pt x="235837" y="986909"/>
                  </a:cubicBezTo>
                  <a:cubicBezTo>
                    <a:pt x="235647" y="1016151"/>
                    <a:pt x="235456" y="1035677"/>
                    <a:pt x="264889" y="1037392"/>
                  </a:cubicBezTo>
                  <a:cubicBezTo>
                    <a:pt x="294416" y="1039106"/>
                    <a:pt x="328516" y="1037392"/>
                    <a:pt x="360139" y="1037392"/>
                  </a:cubicBezTo>
                  <a:cubicBezTo>
                    <a:pt x="398239" y="1037487"/>
                    <a:pt x="398239" y="1008912"/>
                    <a:pt x="397953" y="964526"/>
                  </a:cubicBezTo>
                  <a:close/>
                </a:path>
              </a:pathLst>
            </a:custGeom>
            <a:solidFill>
              <a:srgbClr val="FBBA0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7EF6BBBE-3BFE-4DDC-97FC-F55518A287D1}"/>
              </a:ext>
            </a:extLst>
          </p:cNvPr>
          <p:cNvGrpSpPr/>
          <p:nvPr/>
        </p:nvGrpSpPr>
        <p:grpSpPr>
          <a:xfrm rot="3420858">
            <a:off x="3337699" y="1647990"/>
            <a:ext cx="728142" cy="728142"/>
            <a:chOff x="5784686" y="1323855"/>
            <a:chExt cx="1307251" cy="1307251"/>
          </a:xfrm>
        </p:grpSpPr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499D879E-730A-4137-883A-654500647380}"/>
                </a:ext>
              </a:extLst>
            </p:cNvPr>
            <p:cNvSpPr/>
            <p:nvPr/>
          </p:nvSpPr>
          <p:spPr>
            <a:xfrm>
              <a:off x="5784686" y="1323855"/>
              <a:ext cx="1307251" cy="1307251"/>
            </a:xfrm>
            <a:custGeom>
              <a:avLst/>
              <a:gdLst>
                <a:gd name="connsiteX0" fmla="*/ 1819275 w 1819275"/>
                <a:gd name="connsiteY0" fmla="*/ 909638 h 1819275"/>
                <a:gd name="connsiteX1" fmla="*/ 909638 w 1819275"/>
                <a:gd name="connsiteY1" fmla="*/ 1819275 h 1819275"/>
                <a:gd name="connsiteX2" fmla="*/ 0 w 1819275"/>
                <a:gd name="connsiteY2" fmla="*/ 909637 h 1819275"/>
                <a:gd name="connsiteX3" fmla="*/ 909638 w 1819275"/>
                <a:gd name="connsiteY3" fmla="*/ 0 h 1819275"/>
                <a:gd name="connsiteX4" fmla="*/ 1819275 w 1819275"/>
                <a:gd name="connsiteY4" fmla="*/ 909638 h 181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819275">
                  <a:moveTo>
                    <a:pt x="1819275" y="909638"/>
                  </a:moveTo>
                  <a:cubicBezTo>
                    <a:pt x="1819275" y="1412016"/>
                    <a:pt x="1412016" y="1819275"/>
                    <a:pt x="909638" y="1819275"/>
                  </a:cubicBezTo>
                  <a:cubicBezTo>
                    <a:pt x="407259" y="1819275"/>
                    <a:pt x="0" y="1412016"/>
                    <a:pt x="0" y="909637"/>
                  </a:cubicBezTo>
                  <a:cubicBezTo>
                    <a:pt x="0" y="407258"/>
                    <a:pt x="407259" y="0"/>
                    <a:pt x="909638" y="0"/>
                  </a:cubicBezTo>
                  <a:cubicBezTo>
                    <a:pt x="1412016" y="0"/>
                    <a:pt x="1819275" y="407258"/>
                    <a:pt x="1819275" y="909638"/>
                  </a:cubicBezTo>
                  <a:close/>
                </a:path>
              </a:pathLst>
            </a:custGeom>
            <a:solidFill>
              <a:srgbClr val="DA7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8CCDB6FE-E650-4691-BF23-DAB574ACDC55}"/>
                </a:ext>
              </a:extLst>
            </p:cNvPr>
            <p:cNvSpPr/>
            <p:nvPr/>
          </p:nvSpPr>
          <p:spPr>
            <a:xfrm>
              <a:off x="5825751" y="1364920"/>
              <a:ext cx="1225120" cy="1225120"/>
            </a:xfrm>
            <a:custGeom>
              <a:avLst/>
              <a:gdLst>
                <a:gd name="connsiteX0" fmla="*/ 1704975 w 1704975"/>
                <a:gd name="connsiteY0" fmla="*/ 852488 h 1704975"/>
                <a:gd name="connsiteX1" fmla="*/ 852488 w 1704975"/>
                <a:gd name="connsiteY1" fmla="*/ 1704975 h 1704975"/>
                <a:gd name="connsiteX2" fmla="*/ 0 w 1704975"/>
                <a:gd name="connsiteY2" fmla="*/ 852487 h 1704975"/>
                <a:gd name="connsiteX3" fmla="*/ 852488 w 1704975"/>
                <a:gd name="connsiteY3" fmla="*/ 0 h 1704975"/>
                <a:gd name="connsiteX4" fmla="*/ 1704975 w 1704975"/>
                <a:gd name="connsiteY4" fmla="*/ 852488 h 170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4975" h="1704975">
                  <a:moveTo>
                    <a:pt x="1704975" y="852488"/>
                  </a:moveTo>
                  <a:cubicBezTo>
                    <a:pt x="1704975" y="1323303"/>
                    <a:pt x="1323304" y="1704975"/>
                    <a:pt x="852488" y="1704975"/>
                  </a:cubicBezTo>
                  <a:cubicBezTo>
                    <a:pt x="381672" y="1704975"/>
                    <a:pt x="0" y="1323303"/>
                    <a:pt x="0" y="852487"/>
                  </a:cubicBezTo>
                  <a:cubicBezTo>
                    <a:pt x="0" y="381672"/>
                    <a:pt x="381672" y="0"/>
                    <a:pt x="852488" y="0"/>
                  </a:cubicBezTo>
                  <a:cubicBezTo>
                    <a:pt x="1323304" y="0"/>
                    <a:pt x="1704975" y="381672"/>
                    <a:pt x="1704975" y="852488"/>
                  </a:cubicBezTo>
                  <a:close/>
                </a:path>
              </a:pathLst>
            </a:custGeom>
            <a:solidFill>
              <a:srgbClr val="FBBA0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0AC03175-1C8E-4FB0-AFBC-2B7A3D6610E8}"/>
                </a:ext>
              </a:extLst>
            </p:cNvPr>
            <p:cNvSpPr/>
            <p:nvPr/>
          </p:nvSpPr>
          <p:spPr>
            <a:xfrm>
              <a:off x="5920475" y="1459576"/>
              <a:ext cx="1035671" cy="1035671"/>
            </a:xfrm>
            <a:custGeom>
              <a:avLst/>
              <a:gdLst>
                <a:gd name="connsiteX0" fmla="*/ 1441323 w 1441322"/>
                <a:gd name="connsiteY0" fmla="*/ 720661 h 1441323"/>
                <a:gd name="connsiteX1" fmla="*/ 720661 w 1441322"/>
                <a:gd name="connsiteY1" fmla="*/ 1441323 h 1441323"/>
                <a:gd name="connsiteX2" fmla="*/ 0 w 1441322"/>
                <a:gd name="connsiteY2" fmla="*/ 720661 h 1441323"/>
                <a:gd name="connsiteX3" fmla="*/ 720661 w 1441322"/>
                <a:gd name="connsiteY3" fmla="*/ 0 h 1441323"/>
                <a:gd name="connsiteX4" fmla="*/ 1441323 w 1441322"/>
                <a:gd name="connsiteY4" fmla="*/ 720661 h 1441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1322" h="1441323">
                  <a:moveTo>
                    <a:pt x="1441323" y="720661"/>
                  </a:moveTo>
                  <a:cubicBezTo>
                    <a:pt x="1441323" y="1118672"/>
                    <a:pt x="1118672" y="1441323"/>
                    <a:pt x="720661" y="1441323"/>
                  </a:cubicBezTo>
                  <a:cubicBezTo>
                    <a:pt x="322651" y="1441323"/>
                    <a:pt x="0" y="1118672"/>
                    <a:pt x="0" y="720661"/>
                  </a:cubicBezTo>
                  <a:cubicBezTo>
                    <a:pt x="0" y="322651"/>
                    <a:pt x="322651" y="0"/>
                    <a:pt x="720661" y="0"/>
                  </a:cubicBezTo>
                  <a:cubicBezTo>
                    <a:pt x="1118672" y="0"/>
                    <a:pt x="1441323" y="322651"/>
                    <a:pt x="1441323" y="720661"/>
                  </a:cubicBezTo>
                  <a:close/>
                </a:path>
              </a:pathLst>
            </a:custGeom>
            <a:solidFill>
              <a:srgbClr val="FD98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72E4BC65-19E1-44F5-AB1C-6F63281C066D}"/>
                </a:ext>
              </a:extLst>
            </p:cNvPr>
            <p:cNvSpPr/>
            <p:nvPr/>
          </p:nvSpPr>
          <p:spPr>
            <a:xfrm>
              <a:off x="6258993" y="1604656"/>
              <a:ext cx="417850" cy="746040"/>
            </a:xfrm>
            <a:custGeom>
              <a:avLst/>
              <a:gdLst>
                <a:gd name="connsiteX0" fmla="*/ 397953 w 581514"/>
                <a:gd name="connsiteY0" fmla="*/ 964526 h 1038249"/>
                <a:gd name="connsiteX1" fmla="*/ 440815 w 581514"/>
                <a:gd name="connsiteY1" fmla="*/ 891564 h 1038249"/>
                <a:gd name="connsiteX2" fmla="*/ 570069 w 581514"/>
                <a:gd name="connsiteY2" fmla="*/ 607433 h 1038249"/>
                <a:gd name="connsiteX3" fmla="*/ 413193 w 581514"/>
                <a:gd name="connsiteY3" fmla="*/ 467892 h 1038249"/>
                <a:gd name="connsiteX4" fmla="*/ 236695 w 581514"/>
                <a:gd name="connsiteY4" fmla="*/ 414457 h 1038249"/>
                <a:gd name="connsiteX5" fmla="*/ 169639 w 581514"/>
                <a:gd name="connsiteY5" fmla="*/ 342257 h 1038249"/>
                <a:gd name="connsiteX6" fmla="*/ 236314 w 581514"/>
                <a:gd name="connsiteY6" fmla="*/ 266057 h 1038249"/>
                <a:gd name="connsiteX7" fmla="*/ 355186 w 581514"/>
                <a:gd name="connsiteY7" fmla="*/ 294442 h 1038249"/>
                <a:gd name="connsiteX8" fmla="*/ 464438 w 581514"/>
                <a:gd name="connsiteY8" fmla="*/ 295585 h 1038249"/>
                <a:gd name="connsiteX9" fmla="*/ 473486 w 581514"/>
                <a:gd name="connsiteY9" fmla="*/ 167664 h 1038249"/>
                <a:gd name="connsiteX10" fmla="*/ 375379 w 581514"/>
                <a:gd name="connsiteY10" fmla="*/ 121849 h 1038249"/>
                <a:gd name="connsiteX11" fmla="*/ 340327 w 581514"/>
                <a:gd name="connsiteY11" fmla="*/ 75938 h 1038249"/>
                <a:gd name="connsiteX12" fmla="*/ 302227 w 581514"/>
                <a:gd name="connsiteY12" fmla="*/ 119 h 1038249"/>
                <a:gd name="connsiteX13" fmla="*/ 302227 w 581514"/>
                <a:gd name="connsiteY13" fmla="*/ 119 h 1038249"/>
                <a:gd name="connsiteX14" fmla="*/ 259364 w 581514"/>
                <a:gd name="connsiteY14" fmla="*/ 24 h 1038249"/>
                <a:gd name="connsiteX15" fmla="*/ 169924 w 581514"/>
                <a:gd name="connsiteY15" fmla="*/ 88511 h 1038249"/>
                <a:gd name="connsiteX16" fmla="*/ 133634 w 581514"/>
                <a:gd name="connsiteY16" fmla="*/ 152138 h 1038249"/>
                <a:gd name="connsiteX17" fmla="*/ 87247 w 581514"/>
                <a:gd name="connsiteY17" fmla="*/ 184619 h 1038249"/>
                <a:gd name="connsiteX18" fmla="*/ 79532 w 581514"/>
                <a:gd name="connsiteY18" fmla="*/ 522280 h 1038249"/>
                <a:gd name="connsiteX19" fmla="*/ 264889 w 581514"/>
                <a:gd name="connsiteY19" fmla="*/ 589812 h 1038249"/>
                <a:gd name="connsiteX20" fmla="*/ 398239 w 581514"/>
                <a:gd name="connsiteY20" fmla="*/ 713637 h 1038249"/>
                <a:gd name="connsiteX21" fmla="*/ 331564 w 581514"/>
                <a:gd name="connsiteY21" fmla="*/ 770787 h 1038249"/>
                <a:gd name="connsiteX22" fmla="*/ 208024 w 581514"/>
                <a:gd name="connsiteY22" fmla="*/ 732782 h 1038249"/>
                <a:gd name="connsiteX23" fmla="*/ 208024 w 581514"/>
                <a:gd name="connsiteY23" fmla="*/ 732782 h 1038249"/>
                <a:gd name="connsiteX24" fmla="*/ 78008 w 581514"/>
                <a:gd name="connsiteY24" fmla="*/ 774026 h 1038249"/>
                <a:gd name="connsiteX25" fmla="*/ 88009 w 581514"/>
                <a:gd name="connsiteY25" fmla="*/ 853559 h 1038249"/>
                <a:gd name="connsiteX26" fmla="*/ 171829 w 581514"/>
                <a:gd name="connsiteY26" fmla="*/ 904709 h 1038249"/>
                <a:gd name="connsiteX27" fmla="*/ 235838 w 581514"/>
                <a:gd name="connsiteY27" fmla="*/ 987005 h 1038249"/>
                <a:gd name="connsiteX28" fmla="*/ 264889 w 581514"/>
                <a:gd name="connsiteY28" fmla="*/ 1037487 h 1038249"/>
                <a:gd name="connsiteX29" fmla="*/ 360139 w 581514"/>
                <a:gd name="connsiteY29" fmla="*/ 1037487 h 1038249"/>
                <a:gd name="connsiteX30" fmla="*/ 397953 w 581514"/>
                <a:gd name="connsiteY30" fmla="*/ 964526 h 103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1514" h="1038249">
                  <a:moveTo>
                    <a:pt x="397953" y="964526"/>
                  </a:moveTo>
                  <a:cubicBezTo>
                    <a:pt x="398239" y="913662"/>
                    <a:pt x="398239" y="913662"/>
                    <a:pt x="440815" y="891564"/>
                  </a:cubicBezTo>
                  <a:cubicBezTo>
                    <a:pt x="553782" y="835081"/>
                    <a:pt x="606550" y="714875"/>
                    <a:pt x="570069" y="607433"/>
                  </a:cubicBezTo>
                  <a:cubicBezTo>
                    <a:pt x="544257" y="531233"/>
                    <a:pt x="483106" y="493133"/>
                    <a:pt x="413193" y="467892"/>
                  </a:cubicBezTo>
                  <a:cubicBezTo>
                    <a:pt x="355471" y="447032"/>
                    <a:pt x="295083" y="433602"/>
                    <a:pt x="236695" y="414457"/>
                  </a:cubicBezTo>
                  <a:cubicBezTo>
                    <a:pt x="208024" y="405027"/>
                    <a:pt x="167638" y="373499"/>
                    <a:pt x="169639" y="342257"/>
                  </a:cubicBezTo>
                  <a:cubicBezTo>
                    <a:pt x="172020" y="302919"/>
                    <a:pt x="201166" y="279392"/>
                    <a:pt x="236314" y="266057"/>
                  </a:cubicBezTo>
                  <a:cubicBezTo>
                    <a:pt x="292702" y="244626"/>
                    <a:pt x="331564" y="275582"/>
                    <a:pt x="355186" y="294442"/>
                  </a:cubicBezTo>
                  <a:cubicBezTo>
                    <a:pt x="400239" y="330446"/>
                    <a:pt x="426814" y="332732"/>
                    <a:pt x="464438" y="295585"/>
                  </a:cubicBezTo>
                  <a:cubicBezTo>
                    <a:pt x="531589" y="227957"/>
                    <a:pt x="537875" y="216051"/>
                    <a:pt x="473486" y="167664"/>
                  </a:cubicBezTo>
                  <a:cubicBezTo>
                    <a:pt x="444054" y="145566"/>
                    <a:pt x="411383" y="129945"/>
                    <a:pt x="375379" y="121849"/>
                  </a:cubicBezTo>
                  <a:cubicBezTo>
                    <a:pt x="350518" y="116324"/>
                    <a:pt x="339850" y="104513"/>
                    <a:pt x="340327" y="75938"/>
                  </a:cubicBezTo>
                  <a:cubicBezTo>
                    <a:pt x="341089" y="27932"/>
                    <a:pt x="341089" y="-643"/>
                    <a:pt x="302227" y="119"/>
                  </a:cubicBezTo>
                  <a:cubicBezTo>
                    <a:pt x="302227" y="119"/>
                    <a:pt x="302227" y="119"/>
                    <a:pt x="302227" y="119"/>
                  </a:cubicBezTo>
                  <a:cubicBezTo>
                    <a:pt x="287939" y="119"/>
                    <a:pt x="273652" y="119"/>
                    <a:pt x="259364" y="24"/>
                  </a:cubicBezTo>
                  <a:cubicBezTo>
                    <a:pt x="169639" y="-738"/>
                    <a:pt x="168591" y="16312"/>
                    <a:pt x="169924" y="88511"/>
                  </a:cubicBezTo>
                  <a:cubicBezTo>
                    <a:pt x="170496" y="118896"/>
                    <a:pt x="164019" y="139756"/>
                    <a:pt x="133634" y="152138"/>
                  </a:cubicBezTo>
                  <a:cubicBezTo>
                    <a:pt x="116584" y="159092"/>
                    <a:pt x="100963" y="171760"/>
                    <a:pt x="87247" y="184619"/>
                  </a:cubicBezTo>
                  <a:cubicBezTo>
                    <a:pt x="-13337" y="278821"/>
                    <a:pt x="-40864" y="425411"/>
                    <a:pt x="79532" y="522280"/>
                  </a:cubicBezTo>
                  <a:cubicBezTo>
                    <a:pt x="131348" y="563904"/>
                    <a:pt x="197547" y="585050"/>
                    <a:pt x="264889" y="589812"/>
                  </a:cubicBezTo>
                  <a:cubicBezTo>
                    <a:pt x="391952" y="598766"/>
                    <a:pt x="410050" y="666488"/>
                    <a:pt x="398239" y="713637"/>
                  </a:cubicBezTo>
                  <a:cubicBezTo>
                    <a:pt x="388714" y="751737"/>
                    <a:pt x="360139" y="761262"/>
                    <a:pt x="331564" y="770787"/>
                  </a:cubicBezTo>
                  <a:cubicBezTo>
                    <a:pt x="264889" y="780312"/>
                    <a:pt x="246791" y="753547"/>
                    <a:pt x="208024" y="732782"/>
                  </a:cubicBezTo>
                  <a:cubicBezTo>
                    <a:pt x="208024" y="732782"/>
                    <a:pt x="208024" y="732782"/>
                    <a:pt x="208024" y="732782"/>
                  </a:cubicBezTo>
                  <a:cubicBezTo>
                    <a:pt x="169639" y="713637"/>
                    <a:pt x="127538" y="676871"/>
                    <a:pt x="78008" y="774026"/>
                  </a:cubicBezTo>
                  <a:cubicBezTo>
                    <a:pt x="55339" y="818412"/>
                    <a:pt x="55339" y="827937"/>
                    <a:pt x="88009" y="853559"/>
                  </a:cubicBezTo>
                  <a:cubicBezTo>
                    <a:pt x="119442" y="878229"/>
                    <a:pt x="141064" y="894612"/>
                    <a:pt x="171829" y="904709"/>
                  </a:cubicBezTo>
                  <a:cubicBezTo>
                    <a:pt x="235552" y="925664"/>
                    <a:pt x="236314" y="923187"/>
                    <a:pt x="235838" y="987005"/>
                  </a:cubicBezTo>
                  <a:cubicBezTo>
                    <a:pt x="235647" y="1016246"/>
                    <a:pt x="235456" y="1035773"/>
                    <a:pt x="264889" y="1037487"/>
                  </a:cubicBezTo>
                  <a:cubicBezTo>
                    <a:pt x="294416" y="1039202"/>
                    <a:pt x="328516" y="1037487"/>
                    <a:pt x="360139" y="1037487"/>
                  </a:cubicBezTo>
                  <a:cubicBezTo>
                    <a:pt x="398239" y="1037487"/>
                    <a:pt x="398239" y="1008912"/>
                    <a:pt x="397953" y="964526"/>
                  </a:cubicBezTo>
                  <a:close/>
                </a:path>
              </a:pathLst>
            </a:custGeom>
            <a:solidFill>
              <a:srgbClr val="DA7C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C2B7A5FA-5D10-44FF-A04C-A2D36E3B3595}"/>
                </a:ext>
              </a:extLst>
            </p:cNvPr>
            <p:cNvSpPr/>
            <p:nvPr/>
          </p:nvSpPr>
          <p:spPr>
            <a:xfrm>
              <a:off x="5920475" y="1492223"/>
              <a:ext cx="336668" cy="970377"/>
            </a:xfrm>
            <a:custGeom>
              <a:avLst/>
              <a:gdLst>
                <a:gd name="connsiteX0" fmla="*/ 468535 w 468534"/>
                <a:gd name="connsiteY0" fmla="*/ 0 h 1350454"/>
                <a:gd name="connsiteX1" fmla="*/ 0 w 468534"/>
                <a:gd name="connsiteY1" fmla="*/ 675227 h 1350454"/>
                <a:gd name="connsiteX2" fmla="*/ 468535 w 468534"/>
                <a:gd name="connsiteY2" fmla="*/ 1350455 h 1350454"/>
                <a:gd name="connsiteX3" fmla="*/ 200025 w 468534"/>
                <a:gd name="connsiteY3" fmla="*/ 675227 h 1350454"/>
                <a:gd name="connsiteX4" fmla="*/ 468535 w 468534"/>
                <a:gd name="connsiteY4" fmla="*/ 0 h 1350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534" h="1350454">
                  <a:moveTo>
                    <a:pt x="468535" y="0"/>
                  </a:moveTo>
                  <a:cubicBezTo>
                    <a:pt x="194881" y="102203"/>
                    <a:pt x="0" y="365951"/>
                    <a:pt x="0" y="675227"/>
                  </a:cubicBezTo>
                  <a:cubicBezTo>
                    <a:pt x="0" y="984504"/>
                    <a:pt x="194881" y="1248251"/>
                    <a:pt x="468535" y="1350455"/>
                  </a:cubicBezTo>
                  <a:cubicBezTo>
                    <a:pt x="302133" y="1174337"/>
                    <a:pt x="200025" y="936688"/>
                    <a:pt x="200025" y="675227"/>
                  </a:cubicBezTo>
                  <a:cubicBezTo>
                    <a:pt x="200025" y="413766"/>
                    <a:pt x="302133" y="176117"/>
                    <a:pt x="468535" y="0"/>
                  </a:cubicBezTo>
                  <a:close/>
                </a:path>
              </a:pathLst>
            </a:custGeom>
            <a:solidFill>
              <a:srgbClr val="DA7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66AC7FD0-52DE-47BD-B464-FEBA2A93D680}"/>
                </a:ext>
              </a:extLst>
            </p:cNvPr>
            <p:cNvSpPr/>
            <p:nvPr/>
          </p:nvSpPr>
          <p:spPr>
            <a:xfrm>
              <a:off x="6199859" y="1604862"/>
              <a:ext cx="417850" cy="745971"/>
            </a:xfrm>
            <a:custGeom>
              <a:avLst/>
              <a:gdLst>
                <a:gd name="connsiteX0" fmla="*/ 397953 w 581514"/>
                <a:gd name="connsiteY0" fmla="*/ 964526 h 1038153"/>
                <a:gd name="connsiteX1" fmla="*/ 440815 w 581514"/>
                <a:gd name="connsiteY1" fmla="*/ 891564 h 1038153"/>
                <a:gd name="connsiteX2" fmla="*/ 570070 w 581514"/>
                <a:gd name="connsiteY2" fmla="*/ 607433 h 1038153"/>
                <a:gd name="connsiteX3" fmla="*/ 413193 w 581514"/>
                <a:gd name="connsiteY3" fmla="*/ 467892 h 1038153"/>
                <a:gd name="connsiteX4" fmla="*/ 236695 w 581514"/>
                <a:gd name="connsiteY4" fmla="*/ 414457 h 1038153"/>
                <a:gd name="connsiteX5" fmla="*/ 169639 w 581514"/>
                <a:gd name="connsiteY5" fmla="*/ 342257 h 1038153"/>
                <a:gd name="connsiteX6" fmla="*/ 236314 w 581514"/>
                <a:gd name="connsiteY6" fmla="*/ 266057 h 1038153"/>
                <a:gd name="connsiteX7" fmla="*/ 355186 w 581514"/>
                <a:gd name="connsiteY7" fmla="*/ 294442 h 1038153"/>
                <a:gd name="connsiteX8" fmla="*/ 464437 w 581514"/>
                <a:gd name="connsiteY8" fmla="*/ 295585 h 1038153"/>
                <a:gd name="connsiteX9" fmla="*/ 473486 w 581514"/>
                <a:gd name="connsiteY9" fmla="*/ 167664 h 1038153"/>
                <a:gd name="connsiteX10" fmla="*/ 375379 w 581514"/>
                <a:gd name="connsiteY10" fmla="*/ 121849 h 1038153"/>
                <a:gd name="connsiteX11" fmla="*/ 340327 w 581514"/>
                <a:gd name="connsiteY11" fmla="*/ 75938 h 1038153"/>
                <a:gd name="connsiteX12" fmla="*/ 302227 w 581514"/>
                <a:gd name="connsiteY12" fmla="*/ 119 h 1038153"/>
                <a:gd name="connsiteX13" fmla="*/ 302227 w 581514"/>
                <a:gd name="connsiteY13" fmla="*/ 119 h 1038153"/>
                <a:gd name="connsiteX14" fmla="*/ 259364 w 581514"/>
                <a:gd name="connsiteY14" fmla="*/ 24 h 1038153"/>
                <a:gd name="connsiteX15" fmla="*/ 169925 w 581514"/>
                <a:gd name="connsiteY15" fmla="*/ 88511 h 1038153"/>
                <a:gd name="connsiteX16" fmla="*/ 133634 w 581514"/>
                <a:gd name="connsiteY16" fmla="*/ 152138 h 1038153"/>
                <a:gd name="connsiteX17" fmla="*/ 87247 w 581514"/>
                <a:gd name="connsiteY17" fmla="*/ 184619 h 1038153"/>
                <a:gd name="connsiteX18" fmla="*/ 79532 w 581514"/>
                <a:gd name="connsiteY18" fmla="*/ 522280 h 1038153"/>
                <a:gd name="connsiteX19" fmla="*/ 264889 w 581514"/>
                <a:gd name="connsiteY19" fmla="*/ 589812 h 1038153"/>
                <a:gd name="connsiteX20" fmla="*/ 398239 w 581514"/>
                <a:gd name="connsiteY20" fmla="*/ 713637 h 1038153"/>
                <a:gd name="connsiteX21" fmla="*/ 331564 w 581514"/>
                <a:gd name="connsiteY21" fmla="*/ 770787 h 1038153"/>
                <a:gd name="connsiteX22" fmla="*/ 208025 w 581514"/>
                <a:gd name="connsiteY22" fmla="*/ 732782 h 1038153"/>
                <a:gd name="connsiteX23" fmla="*/ 208025 w 581514"/>
                <a:gd name="connsiteY23" fmla="*/ 732782 h 1038153"/>
                <a:gd name="connsiteX24" fmla="*/ 78008 w 581514"/>
                <a:gd name="connsiteY24" fmla="*/ 774026 h 1038153"/>
                <a:gd name="connsiteX25" fmla="*/ 88009 w 581514"/>
                <a:gd name="connsiteY25" fmla="*/ 853464 h 1038153"/>
                <a:gd name="connsiteX26" fmla="*/ 171829 w 581514"/>
                <a:gd name="connsiteY26" fmla="*/ 904613 h 1038153"/>
                <a:gd name="connsiteX27" fmla="*/ 235837 w 581514"/>
                <a:gd name="connsiteY27" fmla="*/ 986909 h 1038153"/>
                <a:gd name="connsiteX28" fmla="*/ 264889 w 581514"/>
                <a:gd name="connsiteY28" fmla="*/ 1037392 h 1038153"/>
                <a:gd name="connsiteX29" fmla="*/ 360139 w 581514"/>
                <a:gd name="connsiteY29" fmla="*/ 1037392 h 1038153"/>
                <a:gd name="connsiteX30" fmla="*/ 397953 w 581514"/>
                <a:gd name="connsiteY30" fmla="*/ 964526 h 1038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1514" h="1038153">
                  <a:moveTo>
                    <a:pt x="397953" y="964526"/>
                  </a:moveTo>
                  <a:cubicBezTo>
                    <a:pt x="398239" y="913662"/>
                    <a:pt x="398239" y="913662"/>
                    <a:pt x="440815" y="891564"/>
                  </a:cubicBezTo>
                  <a:cubicBezTo>
                    <a:pt x="553782" y="835081"/>
                    <a:pt x="606550" y="714875"/>
                    <a:pt x="570070" y="607433"/>
                  </a:cubicBezTo>
                  <a:cubicBezTo>
                    <a:pt x="544257" y="531233"/>
                    <a:pt x="483106" y="493133"/>
                    <a:pt x="413193" y="467892"/>
                  </a:cubicBezTo>
                  <a:cubicBezTo>
                    <a:pt x="355471" y="447032"/>
                    <a:pt x="295083" y="433602"/>
                    <a:pt x="236695" y="414457"/>
                  </a:cubicBezTo>
                  <a:cubicBezTo>
                    <a:pt x="208025" y="405027"/>
                    <a:pt x="167638" y="373499"/>
                    <a:pt x="169639" y="342257"/>
                  </a:cubicBezTo>
                  <a:cubicBezTo>
                    <a:pt x="172020" y="302919"/>
                    <a:pt x="201167" y="279392"/>
                    <a:pt x="236314" y="266057"/>
                  </a:cubicBezTo>
                  <a:cubicBezTo>
                    <a:pt x="292702" y="244626"/>
                    <a:pt x="331564" y="275582"/>
                    <a:pt x="355186" y="294442"/>
                  </a:cubicBezTo>
                  <a:cubicBezTo>
                    <a:pt x="400239" y="330446"/>
                    <a:pt x="426814" y="332732"/>
                    <a:pt x="464437" y="295585"/>
                  </a:cubicBezTo>
                  <a:cubicBezTo>
                    <a:pt x="531589" y="227957"/>
                    <a:pt x="537875" y="216051"/>
                    <a:pt x="473486" y="167664"/>
                  </a:cubicBezTo>
                  <a:cubicBezTo>
                    <a:pt x="444054" y="145566"/>
                    <a:pt x="411383" y="129945"/>
                    <a:pt x="375379" y="121849"/>
                  </a:cubicBezTo>
                  <a:cubicBezTo>
                    <a:pt x="350518" y="116324"/>
                    <a:pt x="339851" y="104513"/>
                    <a:pt x="340327" y="75938"/>
                  </a:cubicBezTo>
                  <a:cubicBezTo>
                    <a:pt x="341089" y="27932"/>
                    <a:pt x="341089" y="-643"/>
                    <a:pt x="302227" y="119"/>
                  </a:cubicBezTo>
                  <a:cubicBezTo>
                    <a:pt x="302227" y="119"/>
                    <a:pt x="302227" y="119"/>
                    <a:pt x="302227" y="119"/>
                  </a:cubicBezTo>
                  <a:cubicBezTo>
                    <a:pt x="287939" y="119"/>
                    <a:pt x="273652" y="119"/>
                    <a:pt x="259364" y="24"/>
                  </a:cubicBezTo>
                  <a:cubicBezTo>
                    <a:pt x="169639" y="-738"/>
                    <a:pt x="168591" y="16312"/>
                    <a:pt x="169925" y="88511"/>
                  </a:cubicBezTo>
                  <a:cubicBezTo>
                    <a:pt x="170496" y="118896"/>
                    <a:pt x="164019" y="139756"/>
                    <a:pt x="133634" y="152138"/>
                  </a:cubicBezTo>
                  <a:cubicBezTo>
                    <a:pt x="116584" y="159092"/>
                    <a:pt x="100963" y="171760"/>
                    <a:pt x="87247" y="184619"/>
                  </a:cubicBezTo>
                  <a:cubicBezTo>
                    <a:pt x="-13337" y="278821"/>
                    <a:pt x="-40864" y="425411"/>
                    <a:pt x="79532" y="522280"/>
                  </a:cubicBezTo>
                  <a:cubicBezTo>
                    <a:pt x="131348" y="563904"/>
                    <a:pt x="197547" y="585050"/>
                    <a:pt x="264889" y="589812"/>
                  </a:cubicBezTo>
                  <a:cubicBezTo>
                    <a:pt x="391952" y="598766"/>
                    <a:pt x="410050" y="666488"/>
                    <a:pt x="398239" y="713637"/>
                  </a:cubicBezTo>
                  <a:cubicBezTo>
                    <a:pt x="388714" y="751737"/>
                    <a:pt x="360139" y="761262"/>
                    <a:pt x="331564" y="770787"/>
                  </a:cubicBezTo>
                  <a:cubicBezTo>
                    <a:pt x="264889" y="780312"/>
                    <a:pt x="246791" y="753547"/>
                    <a:pt x="208025" y="732782"/>
                  </a:cubicBezTo>
                  <a:cubicBezTo>
                    <a:pt x="208025" y="732782"/>
                    <a:pt x="208025" y="732782"/>
                    <a:pt x="208025" y="732782"/>
                  </a:cubicBezTo>
                  <a:cubicBezTo>
                    <a:pt x="169639" y="713637"/>
                    <a:pt x="127538" y="676871"/>
                    <a:pt x="78008" y="774026"/>
                  </a:cubicBezTo>
                  <a:cubicBezTo>
                    <a:pt x="55339" y="818317"/>
                    <a:pt x="55339" y="827842"/>
                    <a:pt x="88009" y="853464"/>
                  </a:cubicBezTo>
                  <a:cubicBezTo>
                    <a:pt x="119442" y="878134"/>
                    <a:pt x="141064" y="894517"/>
                    <a:pt x="171829" y="904613"/>
                  </a:cubicBezTo>
                  <a:cubicBezTo>
                    <a:pt x="235552" y="925568"/>
                    <a:pt x="236314" y="923092"/>
                    <a:pt x="235837" y="986909"/>
                  </a:cubicBezTo>
                  <a:cubicBezTo>
                    <a:pt x="235647" y="1016151"/>
                    <a:pt x="235456" y="1035677"/>
                    <a:pt x="264889" y="1037392"/>
                  </a:cubicBezTo>
                  <a:cubicBezTo>
                    <a:pt x="294416" y="1039106"/>
                    <a:pt x="328516" y="1037392"/>
                    <a:pt x="360139" y="1037392"/>
                  </a:cubicBezTo>
                  <a:cubicBezTo>
                    <a:pt x="398239" y="1037487"/>
                    <a:pt x="398239" y="1008912"/>
                    <a:pt x="397953" y="964526"/>
                  </a:cubicBezTo>
                  <a:close/>
                </a:path>
              </a:pathLst>
            </a:custGeom>
            <a:solidFill>
              <a:srgbClr val="FBBA0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BBB1D312-6B25-4874-A545-8D12D4EB0E97}"/>
              </a:ext>
            </a:extLst>
          </p:cNvPr>
          <p:cNvGrpSpPr/>
          <p:nvPr/>
        </p:nvGrpSpPr>
        <p:grpSpPr>
          <a:xfrm rot="3420858">
            <a:off x="3390972" y="4978381"/>
            <a:ext cx="527821" cy="527821"/>
            <a:chOff x="5784686" y="1323855"/>
            <a:chExt cx="1307251" cy="1307251"/>
          </a:xfrm>
        </p:grpSpPr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2D00D7DC-470F-487C-9A08-BF2F88316D9B}"/>
                </a:ext>
              </a:extLst>
            </p:cNvPr>
            <p:cNvSpPr/>
            <p:nvPr/>
          </p:nvSpPr>
          <p:spPr>
            <a:xfrm>
              <a:off x="5784686" y="1323855"/>
              <a:ext cx="1307251" cy="1307251"/>
            </a:xfrm>
            <a:custGeom>
              <a:avLst/>
              <a:gdLst>
                <a:gd name="connsiteX0" fmla="*/ 1819275 w 1819275"/>
                <a:gd name="connsiteY0" fmla="*/ 909638 h 1819275"/>
                <a:gd name="connsiteX1" fmla="*/ 909638 w 1819275"/>
                <a:gd name="connsiteY1" fmla="*/ 1819275 h 1819275"/>
                <a:gd name="connsiteX2" fmla="*/ 0 w 1819275"/>
                <a:gd name="connsiteY2" fmla="*/ 909637 h 1819275"/>
                <a:gd name="connsiteX3" fmla="*/ 909638 w 1819275"/>
                <a:gd name="connsiteY3" fmla="*/ 0 h 1819275"/>
                <a:gd name="connsiteX4" fmla="*/ 1819275 w 1819275"/>
                <a:gd name="connsiteY4" fmla="*/ 909638 h 181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819275">
                  <a:moveTo>
                    <a:pt x="1819275" y="909638"/>
                  </a:moveTo>
                  <a:cubicBezTo>
                    <a:pt x="1819275" y="1412016"/>
                    <a:pt x="1412016" y="1819275"/>
                    <a:pt x="909638" y="1819275"/>
                  </a:cubicBezTo>
                  <a:cubicBezTo>
                    <a:pt x="407259" y="1819275"/>
                    <a:pt x="0" y="1412016"/>
                    <a:pt x="0" y="909637"/>
                  </a:cubicBezTo>
                  <a:cubicBezTo>
                    <a:pt x="0" y="407258"/>
                    <a:pt x="407259" y="0"/>
                    <a:pt x="909638" y="0"/>
                  </a:cubicBezTo>
                  <a:cubicBezTo>
                    <a:pt x="1412016" y="0"/>
                    <a:pt x="1819275" y="407258"/>
                    <a:pt x="1819275" y="909638"/>
                  </a:cubicBezTo>
                  <a:close/>
                </a:path>
              </a:pathLst>
            </a:custGeom>
            <a:solidFill>
              <a:srgbClr val="DA7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9B0B1452-74BE-4780-B203-4B052D943BDD}"/>
                </a:ext>
              </a:extLst>
            </p:cNvPr>
            <p:cNvSpPr/>
            <p:nvPr/>
          </p:nvSpPr>
          <p:spPr>
            <a:xfrm>
              <a:off x="5825751" y="1364920"/>
              <a:ext cx="1225120" cy="1225120"/>
            </a:xfrm>
            <a:custGeom>
              <a:avLst/>
              <a:gdLst>
                <a:gd name="connsiteX0" fmla="*/ 1704975 w 1704975"/>
                <a:gd name="connsiteY0" fmla="*/ 852488 h 1704975"/>
                <a:gd name="connsiteX1" fmla="*/ 852488 w 1704975"/>
                <a:gd name="connsiteY1" fmla="*/ 1704975 h 1704975"/>
                <a:gd name="connsiteX2" fmla="*/ 0 w 1704975"/>
                <a:gd name="connsiteY2" fmla="*/ 852487 h 1704975"/>
                <a:gd name="connsiteX3" fmla="*/ 852488 w 1704975"/>
                <a:gd name="connsiteY3" fmla="*/ 0 h 1704975"/>
                <a:gd name="connsiteX4" fmla="*/ 1704975 w 1704975"/>
                <a:gd name="connsiteY4" fmla="*/ 852488 h 170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4975" h="1704975">
                  <a:moveTo>
                    <a:pt x="1704975" y="852488"/>
                  </a:moveTo>
                  <a:cubicBezTo>
                    <a:pt x="1704975" y="1323303"/>
                    <a:pt x="1323304" y="1704975"/>
                    <a:pt x="852488" y="1704975"/>
                  </a:cubicBezTo>
                  <a:cubicBezTo>
                    <a:pt x="381672" y="1704975"/>
                    <a:pt x="0" y="1323303"/>
                    <a:pt x="0" y="852487"/>
                  </a:cubicBezTo>
                  <a:cubicBezTo>
                    <a:pt x="0" y="381672"/>
                    <a:pt x="381672" y="0"/>
                    <a:pt x="852488" y="0"/>
                  </a:cubicBezTo>
                  <a:cubicBezTo>
                    <a:pt x="1323304" y="0"/>
                    <a:pt x="1704975" y="381672"/>
                    <a:pt x="1704975" y="852488"/>
                  </a:cubicBezTo>
                  <a:close/>
                </a:path>
              </a:pathLst>
            </a:custGeom>
            <a:solidFill>
              <a:srgbClr val="FBBA0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3CF84AF2-E527-42AC-81A6-C9121AA02B0A}"/>
                </a:ext>
              </a:extLst>
            </p:cNvPr>
            <p:cNvSpPr/>
            <p:nvPr/>
          </p:nvSpPr>
          <p:spPr>
            <a:xfrm>
              <a:off x="5920475" y="1459576"/>
              <a:ext cx="1035671" cy="1035671"/>
            </a:xfrm>
            <a:custGeom>
              <a:avLst/>
              <a:gdLst>
                <a:gd name="connsiteX0" fmla="*/ 1441323 w 1441322"/>
                <a:gd name="connsiteY0" fmla="*/ 720661 h 1441323"/>
                <a:gd name="connsiteX1" fmla="*/ 720661 w 1441322"/>
                <a:gd name="connsiteY1" fmla="*/ 1441323 h 1441323"/>
                <a:gd name="connsiteX2" fmla="*/ 0 w 1441322"/>
                <a:gd name="connsiteY2" fmla="*/ 720661 h 1441323"/>
                <a:gd name="connsiteX3" fmla="*/ 720661 w 1441322"/>
                <a:gd name="connsiteY3" fmla="*/ 0 h 1441323"/>
                <a:gd name="connsiteX4" fmla="*/ 1441323 w 1441322"/>
                <a:gd name="connsiteY4" fmla="*/ 720661 h 1441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1322" h="1441323">
                  <a:moveTo>
                    <a:pt x="1441323" y="720661"/>
                  </a:moveTo>
                  <a:cubicBezTo>
                    <a:pt x="1441323" y="1118672"/>
                    <a:pt x="1118672" y="1441323"/>
                    <a:pt x="720661" y="1441323"/>
                  </a:cubicBezTo>
                  <a:cubicBezTo>
                    <a:pt x="322651" y="1441323"/>
                    <a:pt x="0" y="1118672"/>
                    <a:pt x="0" y="720661"/>
                  </a:cubicBezTo>
                  <a:cubicBezTo>
                    <a:pt x="0" y="322651"/>
                    <a:pt x="322651" y="0"/>
                    <a:pt x="720661" y="0"/>
                  </a:cubicBezTo>
                  <a:cubicBezTo>
                    <a:pt x="1118672" y="0"/>
                    <a:pt x="1441323" y="322651"/>
                    <a:pt x="1441323" y="720661"/>
                  </a:cubicBezTo>
                  <a:close/>
                </a:path>
              </a:pathLst>
            </a:custGeom>
            <a:solidFill>
              <a:srgbClr val="FD98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33825F60-308A-4023-996A-AEFA7D5ED935}"/>
                </a:ext>
              </a:extLst>
            </p:cNvPr>
            <p:cNvSpPr/>
            <p:nvPr/>
          </p:nvSpPr>
          <p:spPr>
            <a:xfrm>
              <a:off x="6258993" y="1604656"/>
              <a:ext cx="417850" cy="746040"/>
            </a:xfrm>
            <a:custGeom>
              <a:avLst/>
              <a:gdLst>
                <a:gd name="connsiteX0" fmla="*/ 397953 w 581514"/>
                <a:gd name="connsiteY0" fmla="*/ 964526 h 1038249"/>
                <a:gd name="connsiteX1" fmla="*/ 440815 w 581514"/>
                <a:gd name="connsiteY1" fmla="*/ 891564 h 1038249"/>
                <a:gd name="connsiteX2" fmla="*/ 570069 w 581514"/>
                <a:gd name="connsiteY2" fmla="*/ 607433 h 1038249"/>
                <a:gd name="connsiteX3" fmla="*/ 413193 w 581514"/>
                <a:gd name="connsiteY3" fmla="*/ 467892 h 1038249"/>
                <a:gd name="connsiteX4" fmla="*/ 236695 w 581514"/>
                <a:gd name="connsiteY4" fmla="*/ 414457 h 1038249"/>
                <a:gd name="connsiteX5" fmla="*/ 169639 w 581514"/>
                <a:gd name="connsiteY5" fmla="*/ 342257 h 1038249"/>
                <a:gd name="connsiteX6" fmla="*/ 236314 w 581514"/>
                <a:gd name="connsiteY6" fmla="*/ 266057 h 1038249"/>
                <a:gd name="connsiteX7" fmla="*/ 355186 w 581514"/>
                <a:gd name="connsiteY7" fmla="*/ 294442 h 1038249"/>
                <a:gd name="connsiteX8" fmla="*/ 464438 w 581514"/>
                <a:gd name="connsiteY8" fmla="*/ 295585 h 1038249"/>
                <a:gd name="connsiteX9" fmla="*/ 473486 w 581514"/>
                <a:gd name="connsiteY9" fmla="*/ 167664 h 1038249"/>
                <a:gd name="connsiteX10" fmla="*/ 375379 w 581514"/>
                <a:gd name="connsiteY10" fmla="*/ 121849 h 1038249"/>
                <a:gd name="connsiteX11" fmla="*/ 340327 w 581514"/>
                <a:gd name="connsiteY11" fmla="*/ 75938 h 1038249"/>
                <a:gd name="connsiteX12" fmla="*/ 302227 w 581514"/>
                <a:gd name="connsiteY12" fmla="*/ 119 h 1038249"/>
                <a:gd name="connsiteX13" fmla="*/ 302227 w 581514"/>
                <a:gd name="connsiteY13" fmla="*/ 119 h 1038249"/>
                <a:gd name="connsiteX14" fmla="*/ 259364 w 581514"/>
                <a:gd name="connsiteY14" fmla="*/ 24 h 1038249"/>
                <a:gd name="connsiteX15" fmla="*/ 169924 w 581514"/>
                <a:gd name="connsiteY15" fmla="*/ 88511 h 1038249"/>
                <a:gd name="connsiteX16" fmla="*/ 133634 w 581514"/>
                <a:gd name="connsiteY16" fmla="*/ 152138 h 1038249"/>
                <a:gd name="connsiteX17" fmla="*/ 87247 w 581514"/>
                <a:gd name="connsiteY17" fmla="*/ 184619 h 1038249"/>
                <a:gd name="connsiteX18" fmla="*/ 79532 w 581514"/>
                <a:gd name="connsiteY18" fmla="*/ 522280 h 1038249"/>
                <a:gd name="connsiteX19" fmla="*/ 264889 w 581514"/>
                <a:gd name="connsiteY19" fmla="*/ 589812 h 1038249"/>
                <a:gd name="connsiteX20" fmla="*/ 398239 w 581514"/>
                <a:gd name="connsiteY20" fmla="*/ 713637 h 1038249"/>
                <a:gd name="connsiteX21" fmla="*/ 331564 w 581514"/>
                <a:gd name="connsiteY21" fmla="*/ 770787 h 1038249"/>
                <a:gd name="connsiteX22" fmla="*/ 208024 w 581514"/>
                <a:gd name="connsiteY22" fmla="*/ 732782 h 1038249"/>
                <a:gd name="connsiteX23" fmla="*/ 208024 w 581514"/>
                <a:gd name="connsiteY23" fmla="*/ 732782 h 1038249"/>
                <a:gd name="connsiteX24" fmla="*/ 78008 w 581514"/>
                <a:gd name="connsiteY24" fmla="*/ 774026 h 1038249"/>
                <a:gd name="connsiteX25" fmla="*/ 88009 w 581514"/>
                <a:gd name="connsiteY25" fmla="*/ 853559 h 1038249"/>
                <a:gd name="connsiteX26" fmla="*/ 171829 w 581514"/>
                <a:gd name="connsiteY26" fmla="*/ 904709 h 1038249"/>
                <a:gd name="connsiteX27" fmla="*/ 235838 w 581514"/>
                <a:gd name="connsiteY27" fmla="*/ 987005 h 1038249"/>
                <a:gd name="connsiteX28" fmla="*/ 264889 w 581514"/>
                <a:gd name="connsiteY28" fmla="*/ 1037487 h 1038249"/>
                <a:gd name="connsiteX29" fmla="*/ 360139 w 581514"/>
                <a:gd name="connsiteY29" fmla="*/ 1037487 h 1038249"/>
                <a:gd name="connsiteX30" fmla="*/ 397953 w 581514"/>
                <a:gd name="connsiteY30" fmla="*/ 964526 h 103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1514" h="1038249">
                  <a:moveTo>
                    <a:pt x="397953" y="964526"/>
                  </a:moveTo>
                  <a:cubicBezTo>
                    <a:pt x="398239" y="913662"/>
                    <a:pt x="398239" y="913662"/>
                    <a:pt x="440815" y="891564"/>
                  </a:cubicBezTo>
                  <a:cubicBezTo>
                    <a:pt x="553782" y="835081"/>
                    <a:pt x="606550" y="714875"/>
                    <a:pt x="570069" y="607433"/>
                  </a:cubicBezTo>
                  <a:cubicBezTo>
                    <a:pt x="544257" y="531233"/>
                    <a:pt x="483106" y="493133"/>
                    <a:pt x="413193" y="467892"/>
                  </a:cubicBezTo>
                  <a:cubicBezTo>
                    <a:pt x="355471" y="447032"/>
                    <a:pt x="295083" y="433602"/>
                    <a:pt x="236695" y="414457"/>
                  </a:cubicBezTo>
                  <a:cubicBezTo>
                    <a:pt x="208024" y="405027"/>
                    <a:pt x="167638" y="373499"/>
                    <a:pt x="169639" y="342257"/>
                  </a:cubicBezTo>
                  <a:cubicBezTo>
                    <a:pt x="172020" y="302919"/>
                    <a:pt x="201166" y="279392"/>
                    <a:pt x="236314" y="266057"/>
                  </a:cubicBezTo>
                  <a:cubicBezTo>
                    <a:pt x="292702" y="244626"/>
                    <a:pt x="331564" y="275582"/>
                    <a:pt x="355186" y="294442"/>
                  </a:cubicBezTo>
                  <a:cubicBezTo>
                    <a:pt x="400239" y="330446"/>
                    <a:pt x="426814" y="332732"/>
                    <a:pt x="464438" y="295585"/>
                  </a:cubicBezTo>
                  <a:cubicBezTo>
                    <a:pt x="531589" y="227957"/>
                    <a:pt x="537875" y="216051"/>
                    <a:pt x="473486" y="167664"/>
                  </a:cubicBezTo>
                  <a:cubicBezTo>
                    <a:pt x="444054" y="145566"/>
                    <a:pt x="411383" y="129945"/>
                    <a:pt x="375379" y="121849"/>
                  </a:cubicBezTo>
                  <a:cubicBezTo>
                    <a:pt x="350518" y="116324"/>
                    <a:pt x="339850" y="104513"/>
                    <a:pt x="340327" y="75938"/>
                  </a:cubicBezTo>
                  <a:cubicBezTo>
                    <a:pt x="341089" y="27932"/>
                    <a:pt x="341089" y="-643"/>
                    <a:pt x="302227" y="119"/>
                  </a:cubicBezTo>
                  <a:cubicBezTo>
                    <a:pt x="302227" y="119"/>
                    <a:pt x="302227" y="119"/>
                    <a:pt x="302227" y="119"/>
                  </a:cubicBezTo>
                  <a:cubicBezTo>
                    <a:pt x="287939" y="119"/>
                    <a:pt x="273652" y="119"/>
                    <a:pt x="259364" y="24"/>
                  </a:cubicBezTo>
                  <a:cubicBezTo>
                    <a:pt x="169639" y="-738"/>
                    <a:pt x="168591" y="16312"/>
                    <a:pt x="169924" y="88511"/>
                  </a:cubicBezTo>
                  <a:cubicBezTo>
                    <a:pt x="170496" y="118896"/>
                    <a:pt x="164019" y="139756"/>
                    <a:pt x="133634" y="152138"/>
                  </a:cubicBezTo>
                  <a:cubicBezTo>
                    <a:pt x="116584" y="159092"/>
                    <a:pt x="100963" y="171760"/>
                    <a:pt x="87247" y="184619"/>
                  </a:cubicBezTo>
                  <a:cubicBezTo>
                    <a:pt x="-13337" y="278821"/>
                    <a:pt x="-40864" y="425411"/>
                    <a:pt x="79532" y="522280"/>
                  </a:cubicBezTo>
                  <a:cubicBezTo>
                    <a:pt x="131348" y="563904"/>
                    <a:pt x="197547" y="585050"/>
                    <a:pt x="264889" y="589812"/>
                  </a:cubicBezTo>
                  <a:cubicBezTo>
                    <a:pt x="391952" y="598766"/>
                    <a:pt x="410050" y="666488"/>
                    <a:pt x="398239" y="713637"/>
                  </a:cubicBezTo>
                  <a:cubicBezTo>
                    <a:pt x="388714" y="751737"/>
                    <a:pt x="360139" y="761262"/>
                    <a:pt x="331564" y="770787"/>
                  </a:cubicBezTo>
                  <a:cubicBezTo>
                    <a:pt x="264889" y="780312"/>
                    <a:pt x="246791" y="753547"/>
                    <a:pt x="208024" y="732782"/>
                  </a:cubicBezTo>
                  <a:cubicBezTo>
                    <a:pt x="208024" y="732782"/>
                    <a:pt x="208024" y="732782"/>
                    <a:pt x="208024" y="732782"/>
                  </a:cubicBezTo>
                  <a:cubicBezTo>
                    <a:pt x="169639" y="713637"/>
                    <a:pt x="127538" y="676871"/>
                    <a:pt x="78008" y="774026"/>
                  </a:cubicBezTo>
                  <a:cubicBezTo>
                    <a:pt x="55339" y="818412"/>
                    <a:pt x="55339" y="827937"/>
                    <a:pt x="88009" y="853559"/>
                  </a:cubicBezTo>
                  <a:cubicBezTo>
                    <a:pt x="119442" y="878229"/>
                    <a:pt x="141064" y="894612"/>
                    <a:pt x="171829" y="904709"/>
                  </a:cubicBezTo>
                  <a:cubicBezTo>
                    <a:pt x="235552" y="925664"/>
                    <a:pt x="236314" y="923187"/>
                    <a:pt x="235838" y="987005"/>
                  </a:cubicBezTo>
                  <a:cubicBezTo>
                    <a:pt x="235647" y="1016246"/>
                    <a:pt x="235456" y="1035773"/>
                    <a:pt x="264889" y="1037487"/>
                  </a:cubicBezTo>
                  <a:cubicBezTo>
                    <a:pt x="294416" y="1039202"/>
                    <a:pt x="328516" y="1037487"/>
                    <a:pt x="360139" y="1037487"/>
                  </a:cubicBezTo>
                  <a:cubicBezTo>
                    <a:pt x="398239" y="1037487"/>
                    <a:pt x="398239" y="1008912"/>
                    <a:pt x="397953" y="964526"/>
                  </a:cubicBezTo>
                  <a:close/>
                </a:path>
              </a:pathLst>
            </a:custGeom>
            <a:solidFill>
              <a:srgbClr val="DA7C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7D1A11E9-73DB-4C58-9BBF-2F254D0D4B12}"/>
                </a:ext>
              </a:extLst>
            </p:cNvPr>
            <p:cNvSpPr/>
            <p:nvPr/>
          </p:nvSpPr>
          <p:spPr>
            <a:xfrm>
              <a:off x="5920475" y="1492223"/>
              <a:ext cx="336668" cy="970377"/>
            </a:xfrm>
            <a:custGeom>
              <a:avLst/>
              <a:gdLst>
                <a:gd name="connsiteX0" fmla="*/ 468535 w 468534"/>
                <a:gd name="connsiteY0" fmla="*/ 0 h 1350454"/>
                <a:gd name="connsiteX1" fmla="*/ 0 w 468534"/>
                <a:gd name="connsiteY1" fmla="*/ 675227 h 1350454"/>
                <a:gd name="connsiteX2" fmla="*/ 468535 w 468534"/>
                <a:gd name="connsiteY2" fmla="*/ 1350455 h 1350454"/>
                <a:gd name="connsiteX3" fmla="*/ 200025 w 468534"/>
                <a:gd name="connsiteY3" fmla="*/ 675227 h 1350454"/>
                <a:gd name="connsiteX4" fmla="*/ 468535 w 468534"/>
                <a:gd name="connsiteY4" fmla="*/ 0 h 1350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534" h="1350454">
                  <a:moveTo>
                    <a:pt x="468535" y="0"/>
                  </a:moveTo>
                  <a:cubicBezTo>
                    <a:pt x="194881" y="102203"/>
                    <a:pt x="0" y="365951"/>
                    <a:pt x="0" y="675227"/>
                  </a:cubicBezTo>
                  <a:cubicBezTo>
                    <a:pt x="0" y="984504"/>
                    <a:pt x="194881" y="1248251"/>
                    <a:pt x="468535" y="1350455"/>
                  </a:cubicBezTo>
                  <a:cubicBezTo>
                    <a:pt x="302133" y="1174337"/>
                    <a:pt x="200025" y="936688"/>
                    <a:pt x="200025" y="675227"/>
                  </a:cubicBezTo>
                  <a:cubicBezTo>
                    <a:pt x="200025" y="413766"/>
                    <a:pt x="302133" y="176117"/>
                    <a:pt x="468535" y="0"/>
                  </a:cubicBezTo>
                  <a:close/>
                </a:path>
              </a:pathLst>
            </a:custGeom>
            <a:solidFill>
              <a:srgbClr val="DA7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45D90436-AD59-4EC1-9F9A-FF89A2B7B9F8}"/>
                </a:ext>
              </a:extLst>
            </p:cNvPr>
            <p:cNvSpPr/>
            <p:nvPr/>
          </p:nvSpPr>
          <p:spPr>
            <a:xfrm>
              <a:off x="6199859" y="1604862"/>
              <a:ext cx="417850" cy="745971"/>
            </a:xfrm>
            <a:custGeom>
              <a:avLst/>
              <a:gdLst>
                <a:gd name="connsiteX0" fmla="*/ 397953 w 581514"/>
                <a:gd name="connsiteY0" fmla="*/ 964526 h 1038153"/>
                <a:gd name="connsiteX1" fmla="*/ 440815 w 581514"/>
                <a:gd name="connsiteY1" fmla="*/ 891564 h 1038153"/>
                <a:gd name="connsiteX2" fmla="*/ 570070 w 581514"/>
                <a:gd name="connsiteY2" fmla="*/ 607433 h 1038153"/>
                <a:gd name="connsiteX3" fmla="*/ 413193 w 581514"/>
                <a:gd name="connsiteY3" fmla="*/ 467892 h 1038153"/>
                <a:gd name="connsiteX4" fmla="*/ 236695 w 581514"/>
                <a:gd name="connsiteY4" fmla="*/ 414457 h 1038153"/>
                <a:gd name="connsiteX5" fmla="*/ 169639 w 581514"/>
                <a:gd name="connsiteY5" fmla="*/ 342257 h 1038153"/>
                <a:gd name="connsiteX6" fmla="*/ 236314 w 581514"/>
                <a:gd name="connsiteY6" fmla="*/ 266057 h 1038153"/>
                <a:gd name="connsiteX7" fmla="*/ 355186 w 581514"/>
                <a:gd name="connsiteY7" fmla="*/ 294442 h 1038153"/>
                <a:gd name="connsiteX8" fmla="*/ 464437 w 581514"/>
                <a:gd name="connsiteY8" fmla="*/ 295585 h 1038153"/>
                <a:gd name="connsiteX9" fmla="*/ 473486 w 581514"/>
                <a:gd name="connsiteY9" fmla="*/ 167664 h 1038153"/>
                <a:gd name="connsiteX10" fmla="*/ 375379 w 581514"/>
                <a:gd name="connsiteY10" fmla="*/ 121849 h 1038153"/>
                <a:gd name="connsiteX11" fmla="*/ 340327 w 581514"/>
                <a:gd name="connsiteY11" fmla="*/ 75938 h 1038153"/>
                <a:gd name="connsiteX12" fmla="*/ 302227 w 581514"/>
                <a:gd name="connsiteY12" fmla="*/ 119 h 1038153"/>
                <a:gd name="connsiteX13" fmla="*/ 302227 w 581514"/>
                <a:gd name="connsiteY13" fmla="*/ 119 h 1038153"/>
                <a:gd name="connsiteX14" fmla="*/ 259364 w 581514"/>
                <a:gd name="connsiteY14" fmla="*/ 24 h 1038153"/>
                <a:gd name="connsiteX15" fmla="*/ 169925 w 581514"/>
                <a:gd name="connsiteY15" fmla="*/ 88511 h 1038153"/>
                <a:gd name="connsiteX16" fmla="*/ 133634 w 581514"/>
                <a:gd name="connsiteY16" fmla="*/ 152138 h 1038153"/>
                <a:gd name="connsiteX17" fmla="*/ 87247 w 581514"/>
                <a:gd name="connsiteY17" fmla="*/ 184619 h 1038153"/>
                <a:gd name="connsiteX18" fmla="*/ 79532 w 581514"/>
                <a:gd name="connsiteY18" fmla="*/ 522280 h 1038153"/>
                <a:gd name="connsiteX19" fmla="*/ 264889 w 581514"/>
                <a:gd name="connsiteY19" fmla="*/ 589812 h 1038153"/>
                <a:gd name="connsiteX20" fmla="*/ 398239 w 581514"/>
                <a:gd name="connsiteY20" fmla="*/ 713637 h 1038153"/>
                <a:gd name="connsiteX21" fmla="*/ 331564 w 581514"/>
                <a:gd name="connsiteY21" fmla="*/ 770787 h 1038153"/>
                <a:gd name="connsiteX22" fmla="*/ 208025 w 581514"/>
                <a:gd name="connsiteY22" fmla="*/ 732782 h 1038153"/>
                <a:gd name="connsiteX23" fmla="*/ 208025 w 581514"/>
                <a:gd name="connsiteY23" fmla="*/ 732782 h 1038153"/>
                <a:gd name="connsiteX24" fmla="*/ 78008 w 581514"/>
                <a:gd name="connsiteY24" fmla="*/ 774026 h 1038153"/>
                <a:gd name="connsiteX25" fmla="*/ 88009 w 581514"/>
                <a:gd name="connsiteY25" fmla="*/ 853464 h 1038153"/>
                <a:gd name="connsiteX26" fmla="*/ 171829 w 581514"/>
                <a:gd name="connsiteY26" fmla="*/ 904613 h 1038153"/>
                <a:gd name="connsiteX27" fmla="*/ 235837 w 581514"/>
                <a:gd name="connsiteY27" fmla="*/ 986909 h 1038153"/>
                <a:gd name="connsiteX28" fmla="*/ 264889 w 581514"/>
                <a:gd name="connsiteY28" fmla="*/ 1037392 h 1038153"/>
                <a:gd name="connsiteX29" fmla="*/ 360139 w 581514"/>
                <a:gd name="connsiteY29" fmla="*/ 1037392 h 1038153"/>
                <a:gd name="connsiteX30" fmla="*/ 397953 w 581514"/>
                <a:gd name="connsiteY30" fmla="*/ 964526 h 1038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1514" h="1038153">
                  <a:moveTo>
                    <a:pt x="397953" y="964526"/>
                  </a:moveTo>
                  <a:cubicBezTo>
                    <a:pt x="398239" y="913662"/>
                    <a:pt x="398239" y="913662"/>
                    <a:pt x="440815" y="891564"/>
                  </a:cubicBezTo>
                  <a:cubicBezTo>
                    <a:pt x="553782" y="835081"/>
                    <a:pt x="606550" y="714875"/>
                    <a:pt x="570070" y="607433"/>
                  </a:cubicBezTo>
                  <a:cubicBezTo>
                    <a:pt x="544257" y="531233"/>
                    <a:pt x="483106" y="493133"/>
                    <a:pt x="413193" y="467892"/>
                  </a:cubicBezTo>
                  <a:cubicBezTo>
                    <a:pt x="355471" y="447032"/>
                    <a:pt x="295083" y="433602"/>
                    <a:pt x="236695" y="414457"/>
                  </a:cubicBezTo>
                  <a:cubicBezTo>
                    <a:pt x="208025" y="405027"/>
                    <a:pt x="167638" y="373499"/>
                    <a:pt x="169639" y="342257"/>
                  </a:cubicBezTo>
                  <a:cubicBezTo>
                    <a:pt x="172020" y="302919"/>
                    <a:pt x="201167" y="279392"/>
                    <a:pt x="236314" y="266057"/>
                  </a:cubicBezTo>
                  <a:cubicBezTo>
                    <a:pt x="292702" y="244626"/>
                    <a:pt x="331564" y="275582"/>
                    <a:pt x="355186" y="294442"/>
                  </a:cubicBezTo>
                  <a:cubicBezTo>
                    <a:pt x="400239" y="330446"/>
                    <a:pt x="426814" y="332732"/>
                    <a:pt x="464437" y="295585"/>
                  </a:cubicBezTo>
                  <a:cubicBezTo>
                    <a:pt x="531589" y="227957"/>
                    <a:pt x="537875" y="216051"/>
                    <a:pt x="473486" y="167664"/>
                  </a:cubicBezTo>
                  <a:cubicBezTo>
                    <a:pt x="444054" y="145566"/>
                    <a:pt x="411383" y="129945"/>
                    <a:pt x="375379" y="121849"/>
                  </a:cubicBezTo>
                  <a:cubicBezTo>
                    <a:pt x="350518" y="116324"/>
                    <a:pt x="339851" y="104513"/>
                    <a:pt x="340327" y="75938"/>
                  </a:cubicBezTo>
                  <a:cubicBezTo>
                    <a:pt x="341089" y="27932"/>
                    <a:pt x="341089" y="-643"/>
                    <a:pt x="302227" y="119"/>
                  </a:cubicBezTo>
                  <a:cubicBezTo>
                    <a:pt x="302227" y="119"/>
                    <a:pt x="302227" y="119"/>
                    <a:pt x="302227" y="119"/>
                  </a:cubicBezTo>
                  <a:cubicBezTo>
                    <a:pt x="287939" y="119"/>
                    <a:pt x="273652" y="119"/>
                    <a:pt x="259364" y="24"/>
                  </a:cubicBezTo>
                  <a:cubicBezTo>
                    <a:pt x="169639" y="-738"/>
                    <a:pt x="168591" y="16312"/>
                    <a:pt x="169925" y="88511"/>
                  </a:cubicBezTo>
                  <a:cubicBezTo>
                    <a:pt x="170496" y="118896"/>
                    <a:pt x="164019" y="139756"/>
                    <a:pt x="133634" y="152138"/>
                  </a:cubicBezTo>
                  <a:cubicBezTo>
                    <a:pt x="116584" y="159092"/>
                    <a:pt x="100963" y="171760"/>
                    <a:pt x="87247" y="184619"/>
                  </a:cubicBezTo>
                  <a:cubicBezTo>
                    <a:pt x="-13337" y="278821"/>
                    <a:pt x="-40864" y="425411"/>
                    <a:pt x="79532" y="522280"/>
                  </a:cubicBezTo>
                  <a:cubicBezTo>
                    <a:pt x="131348" y="563904"/>
                    <a:pt x="197547" y="585050"/>
                    <a:pt x="264889" y="589812"/>
                  </a:cubicBezTo>
                  <a:cubicBezTo>
                    <a:pt x="391952" y="598766"/>
                    <a:pt x="410050" y="666488"/>
                    <a:pt x="398239" y="713637"/>
                  </a:cubicBezTo>
                  <a:cubicBezTo>
                    <a:pt x="388714" y="751737"/>
                    <a:pt x="360139" y="761262"/>
                    <a:pt x="331564" y="770787"/>
                  </a:cubicBezTo>
                  <a:cubicBezTo>
                    <a:pt x="264889" y="780312"/>
                    <a:pt x="246791" y="753547"/>
                    <a:pt x="208025" y="732782"/>
                  </a:cubicBezTo>
                  <a:cubicBezTo>
                    <a:pt x="208025" y="732782"/>
                    <a:pt x="208025" y="732782"/>
                    <a:pt x="208025" y="732782"/>
                  </a:cubicBezTo>
                  <a:cubicBezTo>
                    <a:pt x="169639" y="713637"/>
                    <a:pt x="127538" y="676871"/>
                    <a:pt x="78008" y="774026"/>
                  </a:cubicBezTo>
                  <a:cubicBezTo>
                    <a:pt x="55339" y="818317"/>
                    <a:pt x="55339" y="827842"/>
                    <a:pt x="88009" y="853464"/>
                  </a:cubicBezTo>
                  <a:cubicBezTo>
                    <a:pt x="119442" y="878134"/>
                    <a:pt x="141064" y="894517"/>
                    <a:pt x="171829" y="904613"/>
                  </a:cubicBezTo>
                  <a:cubicBezTo>
                    <a:pt x="235552" y="925568"/>
                    <a:pt x="236314" y="923092"/>
                    <a:pt x="235837" y="986909"/>
                  </a:cubicBezTo>
                  <a:cubicBezTo>
                    <a:pt x="235647" y="1016151"/>
                    <a:pt x="235456" y="1035677"/>
                    <a:pt x="264889" y="1037392"/>
                  </a:cubicBezTo>
                  <a:cubicBezTo>
                    <a:pt x="294416" y="1039106"/>
                    <a:pt x="328516" y="1037392"/>
                    <a:pt x="360139" y="1037392"/>
                  </a:cubicBezTo>
                  <a:cubicBezTo>
                    <a:pt x="398239" y="1037487"/>
                    <a:pt x="398239" y="1008912"/>
                    <a:pt x="397953" y="964526"/>
                  </a:cubicBezTo>
                  <a:close/>
                </a:path>
              </a:pathLst>
            </a:custGeom>
            <a:solidFill>
              <a:srgbClr val="FBBA0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46D41A2C-4DE6-42C1-AA7A-63D043D71643}"/>
              </a:ext>
            </a:extLst>
          </p:cNvPr>
          <p:cNvGrpSpPr/>
          <p:nvPr/>
        </p:nvGrpSpPr>
        <p:grpSpPr>
          <a:xfrm rot="225330">
            <a:off x="4272090" y="4822631"/>
            <a:ext cx="527821" cy="527821"/>
            <a:chOff x="5784686" y="1323855"/>
            <a:chExt cx="1307251" cy="1307251"/>
          </a:xfrm>
        </p:grpSpPr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7620975D-DA97-41D3-9C94-E1E736A438B5}"/>
                </a:ext>
              </a:extLst>
            </p:cNvPr>
            <p:cNvSpPr/>
            <p:nvPr/>
          </p:nvSpPr>
          <p:spPr>
            <a:xfrm>
              <a:off x="5784686" y="1323855"/>
              <a:ext cx="1307251" cy="1307251"/>
            </a:xfrm>
            <a:custGeom>
              <a:avLst/>
              <a:gdLst>
                <a:gd name="connsiteX0" fmla="*/ 1819275 w 1819275"/>
                <a:gd name="connsiteY0" fmla="*/ 909638 h 1819275"/>
                <a:gd name="connsiteX1" fmla="*/ 909638 w 1819275"/>
                <a:gd name="connsiteY1" fmla="*/ 1819275 h 1819275"/>
                <a:gd name="connsiteX2" fmla="*/ 0 w 1819275"/>
                <a:gd name="connsiteY2" fmla="*/ 909637 h 1819275"/>
                <a:gd name="connsiteX3" fmla="*/ 909638 w 1819275"/>
                <a:gd name="connsiteY3" fmla="*/ 0 h 1819275"/>
                <a:gd name="connsiteX4" fmla="*/ 1819275 w 1819275"/>
                <a:gd name="connsiteY4" fmla="*/ 909638 h 181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819275">
                  <a:moveTo>
                    <a:pt x="1819275" y="909638"/>
                  </a:moveTo>
                  <a:cubicBezTo>
                    <a:pt x="1819275" y="1412016"/>
                    <a:pt x="1412016" y="1819275"/>
                    <a:pt x="909638" y="1819275"/>
                  </a:cubicBezTo>
                  <a:cubicBezTo>
                    <a:pt x="407259" y="1819275"/>
                    <a:pt x="0" y="1412016"/>
                    <a:pt x="0" y="909637"/>
                  </a:cubicBezTo>
                  <a:cubicBezTo>
                    <a:pt x="0" y="407258"/>
                    <a:pt x="407259" y="0"/>
                    <a:pt x="909638" y="0"/>
                  </a:cubicBezTo>
                  <a:cubicBezTo>
                    <a:pt x="1412016" y="0"/>
                    <a:pt x="1819275" y="407258"/>
                    <a:pt x="1819275" y="909638"/>
                  </a:cubicBezTo>
                  <a:close/>
                </a:path>
              </a:pathLst>
            </a:custGeom>
            <a:solidFill>
              <a:srgbClr val="DA7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92247699-8D01-4163-9E02-80F22FC8CD6F}"/>
                </a:ext>
              </a:extLst>
            </p:cNvPr>
            <p:cNvSpPr/>
            <p:nvPr/>
          </p:nvSpPr>
          <p:spPr>
            <a:xfrm>
              <a:off x="5825751" y="1364920"/>
              <a:ext cx="1225120" cy="1225120"/>
            </a:xfrm>
            <a:custGeom>
              <a:avLst/>
              <a:gdLst>
                <a:gd name="connsiteX0" fmla="*/ 1704975 w 1704975"/>
                <a:gd name="connsiteY0" fmla="*/ 852488 h 1704975"/>
                <a:gd name="connsiteX1" fmla="*/ 852488 w 1704975"/>
                <a:gd name="connsiteY1" fmla="*/ 1704975 h 1704975"/>
                <a:gd name="connsiteX2" fmla="*/ 0 w 1704975"/>
                <a:gd name="connsiteY2" fmla="*/ 852487 h 1704975"/>
                <a:gd name="connsiteX3" fmla="*/ 852488 w 1704975"/>
                <a:gd name="connsiteY3" fmla="*/ 0 h 1704975"/>
                <a:gd name="connsiteX4" fmla="*/ 1704975 w 1704975"/>
                <a:gd name="connsiteY4" fmla="*/ 852488 h 170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4975" h="1704975">
                  <a:moveTo>
                    <a:pt x="1704975" y="852488"/>
                  </a:moveTo>
                  <a:cubicBezTo>
                    <a:pt x="1704975" y="1323303"/>
                    <a:pt x="1323304" y="1704975"/>
                    <a:pt x="852488" y="1704975"/>
                  </a:cubicBezTo>
                  <a:cubicBezTo>
                    <a:pt x="381672" y="1704975"/>
                    <a:pt x="0" y="1323303"/>
                    <a:pt x="0" y="852487"/>
                  </a:cubicBezTo>
                  <a:cubicBezTo>
                    <a:pt x="0" y="381672"/>
                    <a:pt x="381672" y="0"/>
                    <a:pt x="852488" y="0"/>
                  </a:cubicBezTo>
                  <a:cubicBezTo>
                    <a:pt x="1323304" y="0"/>
                    <a:pt x="1704975" y="381672"/>
                    <a:pt x="1704975" y="852488"/>
                  </a:cubicBezTo>
                  <a:close/>
                </a:path>
              </a:pathLst>
            </a:custGeom>
            <a:solidFill>
              <a:srgbClr val="FBBA0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A15E288A-827E-47A9-9FE3-623166528311}"/>
                </a:ext>
              </a:extLst>
            </p:cNvPr>
            <p:cNvSpPr/>
            <p:nvPr/>
          </p:nvSpPr>
          <p:spPr>
            <a:xfrm>
              <a:off x="5920475" y="1459576"/>
              <a:ext cx="1035671" cy="1035671"/>
            </a:xfrm>
            <a:custGeom>
              <a:avLst/>
              <a:gdLst>
                <a:gd name="connsiteX0" fmla="*/ 1441323 w 1441322"/>
                <a:gd name="connsiteY0" fmla="*/ 720661 h 1441323"/>
                <a:gd name="connsiteX1" fmla="*/ 720661 w 1441322"/>
                <a:gd name="connsiteY1" fmla="*/ 1441323 h 1441323"/>
                <a:gd name="connsiteX2" fmla="*/ 0 w 1441322"/>
                <a:gd name="connsiteY2" fmla="*/ 720661 h 1441323"/>
                <a:gd name="connsiteX3" fmla="*/ 720661 w 1441322"/>
                <a:gd name="connsiteY3" fmla="*/ 0 h 1441323"/>
                <a:gd name="connsiteX4" fmla="*/ 1441323 w 1441322"/>
                <a:gd name="connsiteY4" fmla="*/ 720661 h 1441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1322" h="1441323">
                  <a:moveTo>
                    <a:pt x="1441323" y="720661"/>
                  </a:moveTo>
                  <a:cubicBezTo>
                    <a:pt x="1441323" y="1118672"/>
                    <a:pt x="1118672" y="1441323"/>
                    <a:pt x="720661" y="1441323"/>
                  </a:cubicBezTo>
                  <a:cubicBezTo>
                    <a:pt x="322651" y="1441323"/>
                    <a:pt x="0" y="1118672"/>
                    <a:pt x="0" y="720661"/>
                  </a:cubicBezTo>
                  <a:cubicBezTo>
                    <a:pt x="0" y="322651"/>
                    <a:pt x="322651" y="0"/>
                    <a:pt x="720661" y="0"/>
                  </a:cubicBezTo>
                  <a:cubicBezTo>
                    <a:pt x="1118672" y="0"/>
                    <a:pt x="1441323" y="322651"/>
                    <a:pt x="1441323" y="720661"/>
                  </a:cubicBezTo>
                  <a:close/>
                </a:path>
              </a:pathLst>
            </a:custGeom>
            <a:solidFill>
              <a:srgbClr val="FD98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A1474A5D-B872-4443-B234-88CB6D366C85}"/>
                </a:ext>
              </a:extLst>
            </p:cNvPr>
            <p:cNvSpPr/>
            <p:nvPr/>
          </p:nvSpPr>
          <p:spPr>
            <a:xfrm>
              <a:off x="6258993" y="1604656"/>
              <a:ext cx="417850" cy="746040"/>
            </a:xfrm>
            <a:custGeom>
              <a:avLst/>
              <a:gdLst>
                <a:gd name="connsiteX0" fmla="*/ 397953 w 581514"/>
                <a:gd name="connsiteY0" fmla="*/ 964526 h 1038249"/>
                <a:gd name="connsiteX1" fmla="*/ 440815 w 581514"/>
                <a:gd name="connsiteY1" fmla="*/ 891564 h 1038249"/>
                <a:gd name="connsiteX2" fmla="*/ 570069 w 581514"/>
                <a:gd name="connsiteY2" fmla="*/ 607433 h 1038249"/>
                <a:gd name="connsiteX3" fmla="*/ 413193 w 581514"/>
                <a:gd name="connsiteY3" fmla="*/ 467892 h 1038249"/>
                <a:gd name="connsiteX4" fmla="*/ 236695 w 581514"/>
                <a:gd name="connsiteY4" fmla="*/ 414457 h 1038249"/>
                <a:gd name="connsiteX5" fmla="*/ 169639 w 581514"/>
                <a:gd name="connsiteY5" fmla="*/ 342257 h 1038249"/>
                <a:gd name="connsiteX6" fmla="*/ 236314 w 581514"/>
                <a:gd name="connsiteY6" fmla="*/ 266057 h 1038249"/>
                <a:gd name="connsiteX7" fmla="*/ 355186 w 581514"/>
                <a:gd name="connsiteY7" fmla="*/ 294442 h 1038249"/>
                <a:gd name="connsiteX8" fmla="*/ 464438 w 581514"/>
                <a:gd name="connsiteY8" fmla="*/ 295585 h 1038249"/>
                <a:gd name="connsiteX9" fmla="*/ 473486 w 581514"/>
                <a:gd name="connsiteY9" fmla="*/ 167664 h 1038249"/>
                <a:gd name="connsiteX10" fmla="*/ 375379 w 581514"/>
                <a:gd name="connsiteY10" fmla="*/ 121849 h 1038249"/>
                <a:gd name="connsiteX11" fmla="*/ 340327 w 581514"/>
                <a:gd name="connsiteY11" fmla="*/ 75938 h 1038249"/>
                <a:gd name="connsiteX12" fmla="*/ 302227 w 581514"/>
                <a:gd name="connsiteY12" fmla="*/ 119 h 1038249"/>
                <a:gd name="connsiteX13" fmla="*/ 302227 w 581514"/>
                <a:gd name="connsiteY13" fmla="*/ 119 h 1038249"/>
                <a:gd name="connsiteX14" fmla="*/ 259364 w 581514"/>
                <a:gd name="connsiteY14" fmla="*/ 24 h 1038249"/>
                <a:gd name="connsiteX15" fmla="*/ 169924 w 581514"/>
                <a:gd name="connsiteY15" fmla="*/ 88511 h 1038249"/>
                <a:gd name="connsiteX16" fmla="*/ 133634 w 581514"/>
                <a:gd name="connsiteY16" fmla="*/ 152138 h 1038249"/>
                <a:gd name="connsiteX17" fmla="*/ 87247 w 581514"/>
                <a:gd name="connsiteY17" fmla="*/ 184619 h 1038249"/>
                <a:gd name="connsiteX18" fmla="*/ 79532 w 581514"/>
                <a:gd name="connsiteY18" fmla="*/ 522280 h 1038249"/>
                <a:gd name="connsiteX19" fmla="*/ 264889 w 581514"/>
                <a:gd name="connsiteY19" fmla="*/ 589812 h 1038249"/>
                <a:gd name="connsiteX20" fmla="*/ 398239 w 581514"/>
                <a:gd name="connsiteY20" fmla="*/ 713637 h 1038249"/>
                <a:gd name="connsiteX21" fmla="*/ 331564 w 581514"/>
                <a:gd name="connsiteY21" fmla="*/ 770787 h 1038249"/>
                <a:gd name="connsiteX22" fmla="*/ 208024 w 581514"/>
                <a:gd name="connsiteY22" fmla="*/ 732782 h 1038249"/>
                <a:gd name="connsiteX23" fmla="*/ 208024 w 581514"/>
                <a:gd name="connsiteY23" fmla="*/ 732782 h 1038249"/>
                <a:gd name="connsiteX24" fmla="*/ 78008 w 581514"/>
                <a:gd name="connsiteY24" fmla="*/ 774026 h 1038249"/>
                <a:gd name="connsiteX25" fmla="*/ 88009 w 581514"/>
                <a:gd name="connsiteY25" fmla="*/ 853559 h 1038249"/>
                <a:gd name="connsiteX26" fmla="*/ 171829 w 581514"/>
                <a:gd name="connsiteY26" fmla="*/ 904709 h 1038249"/>
                <a:gd name="connsiteX27" fmla="*/ 235838 w 581514"/>
                <a:gd name="connsiteY27" fmla="*/ 987005 h 1038249"/>
                <a:gd name="connsiteX28" fmla="*/ 264889 w 581514"/>
                <a:gd name="connsiteY28" fmla="*/ 1037487 h 1038249"/>
                <a:gd name="connsiteX29" fmla="*/ 360139 w 581514"/>
                <a:gd name="connsiteY29" fmla="*/ 1037487 h 1038249"/>
                <a:gd name="connsiteX30" fmla="*/ 397953 w 581514"/>
                <a:gd name="connsiteY30" fmla="*/ 964526 h 103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1514" h="1038249">
                  <a:moveTo>
                    <a:pt x="397953" y="964526"/>
                  </a:moveTo>
                  <a:cubicBezTo>
                    <a:pt x="398239" y="913662"/>
                    <a:pt x="398239" y="913662"/>
                    <a:pt x="440815" y="891564"/>
                  </a:cubicBezTo>
                  <a:cubicBezTo>
                    <a:pt x="553782" y="835081"/>
                    <a:pt x="606550" y="714875"/>
                    <a:pt x="570069" y="607433"/>
                  </a:cubicBezTo>
                  <a:cubicBezTo>
                    <a:pt x="544257" y="531233"/>
                    <a:pt x="483106" y="493133"/>
                    <a:pt x="413193" y="467892"/>
                  </a:cubicBezTo>
                  <a:cubicBezTo>
                    <a:pt x="355471" y="447032"/>
                    <a:pt x="295083" y="433602"/>
                    <a:pt x="236695" y="414457"/>
                  </a:cubicBezTo>
                  <a:cubicBezTo>
                    <a:pt x="208024" y="405027"/>
                    <a:pt x="167638" y="373499"/>
                    <a:pt x="169639" y="342257"/>
                  </a:cubicBezTo>
                  <a:cubicBezTo>
                    <a:pt x="172020" y="302919"/>
                    <a:pt x="201166" y="279392"/>
                    <a:pt x="236314" y="266057"/>
                  </a:cubicBezTo>
                  <a:cubicBezTo>
                    <a:pt x="292702" y="244626"/>
                    <a:pt x="331564" y="275582"/>
                    <a:pt x="355186" y="294442"/>
                  </a:cubicBezTo>
                  <a:cubicBezTo>
                    <a:pt x="400239" y="330446"/>
                    <a:pt x="426814" y="332732"/>
                    <a:pt x="464438" y="295585"/>
                  </a:cubicBezTo>
                  <a:cubicBezTo>
                    <a:pt x="531589" y="227957"/>
                    <a:pt x="537875" y="216051"/>
                    <a:pt x="473486" y="167664"/>
                  </a:cubicBezTo>
                  <a:cubicBezTo>
                    <a:pt x="444054" y="145566"/>
                    <a:pt x="411383" y="129945"/>
                    <a:pt x="375379" y="121849"/>
                  </a:cubicBezTo>
                  <a:cubicBezTo>
                    <a:pt x="350518" y="116324"/>
                    <a:pt x="339850" y="104513"/>
                    <a:pt x="340327" y="75938"/>
                  </a:cubicBezTo>
                  <a:cubicBezTo>
                    <a:pt x="341089" y="27932"/>
                    <a:pt x="341089" y="-643"/>
                    <a:pt x="302227" y="119"/>
                  </a:cubicBezTo>
                  <a:cubicBezTo>
                    <a:pt x="302227" y="119"/>
                    <a:pt x="302227" y="119"/>
                    <a:pt x="302227" y="119"/>
                  </a:cubicBezTo>
                  <a:cubicBezTo>
                    <a:pt x="287939" y="119"/>
                    <a:pt x="273652" y="119"/>
                    <a:pt x="259364" y="24"/>
                  </a:cubicBezTo>
                  <a:cubicBezTo>
                    <a:pt x="169639" y="-738"/>
                    <a:pt x="168591" y="16312"/>
                    <a:pt x="169924" y="88511"/>
                  </a:cubicBezTo>
                  <a:cubicBezTo>
                    <a:pt x="170496" y="118896"/>
                    <a:pt x="164019" y="139756"/>
                    <a:pt x="133634" y="152138"/>
                  </a:cubicBezTo>
                  <a:cubicBezTo>
                    <a:pt x="116584" y="159092"/>
                    <a:pt x="100963" y="171760"/>
                    <a:pt x="87247" y="184619"/>
                  </a:cubicBezTo>
                  <a:cubicBezTo>
                    <a:pt x="-13337" y="278821"/>
                    <a:pt x="-40864" y="425411"/>
                    <a:pt x="79532" y="522280"/>
                  </a:cubicBezTo>
                  <a:cubicBezTo>
                    <a:pt x="131348" y="563904"/>
                    <a:pt x="197547" y="585050"/>
                    <a:pt x="264889" y="589812"/>
                  </a:cubicBezTo>
                  <a:cubicBezTo>
                    <a:pt x="391952" y="598766"/>
                    <a:pt x="410050" y="666488"/>
                    <a:pt x="398239" y="713637"/>
                  </a:cubicBezTo>
                  <a:cubicBezTo>
                    <a:pt x="388714" y="751737"/>
                    <a:pt x="360139" y="761262"/>
                    <a:pt x="331564" y="770787"/>
                  </a:cubicBezTo>
                  <a:cubicBezTo>
                    <a:pt x="264889" y="780312"/>
                    <a:pt x="246791" y="753547"/>
                    <a:pt x="208024" y="732782"/>
                  </a:cubicBezTo>
                  <a:cubicBezTo>
                    <a:pt x="208024" y="732782"/>
                    <a:pt x="208024" y="732782"/>
                    <a:pt x="208024" y="732782"/>
                  </a:cubicBezTo>
                  <a:cubicBezTo>
                    <a:pt x="169639" y="713637"/>
                    <a:pt x="127538" y="676871"/>
                    <a:pt x="78008" y="774026"/>
                  </a:cubicBezTo>
                  <a:cubicBezTo>
                    <a:pt x="55339" y="818412"/>
                    <a:pt x="55339" y="827937"/>
                    <a:pt x="88009" y="853559"/>
                  </a:cubicBezTo>
                  <a:cubicBezTo>
                    <a:pt x="119442" y="878229"/>
                    <a:pt x="141064" y="894612"/>
                    <a:pt x="171829" y="904709"/>
                  </a:cubicBezTo>
                  <a:cubicBezTo>
                    <a:pt x="235552" y="925664"/>
                    <a:pt x="236314" y="923187"/>
                    <a:pt x="235838" y="987005"/>
                  </a:cubicBezTo>
                  <a:cubicBezTo>
                    <a:pt x="235647" y="1016246"/>
                    <a:pt x="235456" y="1035773"/>
                    <a:pt x="264889" y="1037487"/>
                  </a:cubicBezTo>
                  <a:cubicBezTo>
                    <a:pt x="294416" y="1039202"/>
                    <a:pt x="328516" y="1037487"/>
                    <a:pt x="360139" y="1037487"/>
                  </a:cubicBezTo>
                  <a:cubicBezTo>
                    <a:pt x="398239" y="1037487"/>
                    <a:pt x="398239" y="1008912"/>
                    <a:pt x="397953" y="964526"/>
                  </a:cubicBezTo>
                  <a:close/>
                </a:path>
              </a:pathLst>
            </a:custGeom>
            <a:solidFill>
              <a:srgbClr val="DA7C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B7ADE134-7754-4873-8D23-F4B44AF896EF}"/>
                </a:ext>
              </a:extLst>
            </p:cNvPr>
            <p:cNvSpPr/>
            <p:nvPr/>
          </p:nvSpPr>
          <p:spPr>
            <a:xfrm>
              <a:off x="5920475" y="1492223"/>
              <a:ext cx="336668" cy="970377"/>
            </a:xfrm>
            <a:custGeom>
              <a:avLst/>
              <a:gdLst>
                <a:gd name="connsiteX0" fmla="*/ 468535 w 468534"/>
                <a:gd name="connsiteY0" fmla="*/ 0 h 1350454"/>
                <a:gd name="connsiteX1" fmla="*/ 0 w 468534"/>
                <a:gd name="connsiteY1" fmla="*/ 675227 h 1350454"/>
                <a:gd name="connsiteX2" fmla="*/ 468535 w 468534"/>
                <a:gd name="connsiteY2" fmla="*/ 1350455 h 1350454"/>
                <a:gd name="connsiteX3" fmla="*/ 200025 w 468534"/>
                <a:gd name="connsiteY3" fmla="*/ 675227 h 1350454"/>
                <a:gd name="connsiteX4" fmla="*/ 468535 w 468534"/>
                <a:gd name="connsiteY4" fmla="*/ 0 h 1350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534" h="1350454">
                  <a:moveTo>
                    <a:pt x="468535" y="0"/>
                  </a:moveTo>
                  <a:cubicBezTo>
                    <a:pt x="194881" y="102203"/>
                    <a:pt x="0" y="365951"/>
                    <a:pt x="0" y="675227"/>
                  </a:cubicBezTo>
                  <a:cubicBezTo>
                    <a:pt x="0" y="984504"/>
                    <a:pt x="194881" y="1248251"/>
                    <a:pt x="468535" y="1350455"/>
                  </a:cubicBezTo>
                  <a:cubicBezTo>
                    <a:pt x="302133" y="1174337"/>
                    <a:pt x="200025" y="936688"/>
                    <a:pt x="200025" y="675227"/>
                  </a:cubicBezTo>
                  <a:cubicBezTo>
                    <a:pt x="200025" y="413766"/>
                    <a:pt x="302133" y="176117"/>
                    <a:pt x="468535" y="0"/>
                  </a:cubicBezTo>
                  <a:close/>
                </a:path>
              </a:pathLst>
            </a:custGeom>
            <a:solidFill>
              <a:srgbClr val="DA7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E2AB2F8B-03A4-45C8-9338-1725297E44D5}"/>
                </a:ext>
              </a:extLst>
            </p:cNvPr>
            <p:cNvSpPr/>
            <p:nvPr/>
          </p:nvSpPr>
          <p:spPr>
            <a:xfrm>
              <a:off x="6199859" y="1604862"/>
              <a:ext cx="417850" cy="745971"/>
            </a:xfrm>
            <a:custGeom>
              <a:avLst/>
              <a:gdLst>
                <a:gd name="connsiteX0" fmla="*/ 397953 w 581514"/>
                <a:gd name="connsiteY0" fmla="*/ 964526 h 1038153"/>
                <a:gd name="connsiteX1" fmla="*/ 440815 w 581514"/>
                <a:gd name="connsiteY1" fmla="*/ 891564 h 1038153"/>
                <a:gd name="connsiteX2" fmla="*/ 570070 w 581514"/>
                <a:gd name="connsiteY2" fmla="*/ 607433 h 1038153"/>
                <a:gd name="connsiteX3" fmla="*/ 413193 w 581514"/>
                <a:gd name="connsiteY3" fmla="*/ 467892 h 1038153"/>
                <a:gd name="connsiteX4" fmla="*/ 236695 w 581514"/>
                <a:gd name="connsiteY4" fmla="*/ 414457 h 1038153"/>
                <a:gd name="connsiteX5" fmla="*/ 169639 w 581514"/>
                <a:gd name="connsiteY5" fmla="*/ 342257 h 1038153"/>
                <a:gd name="connsiteX6" fmla="*/ 236314 w 581514"/>
                <a:gd name="connsiteY6" fmla="*/ 266057 h 1038153"/>
                <a:gd name="connsiteX7" fmla="*/ 355186 w 581514"/>
                <a:gd name="connsiteY7" fmla="*/ 294442 h 1038153"/>
                <a:gd name="connsiteX8" fmla="*/ 464437 w 581514"/>
                <a:gd name="connsiteY8" fmla="*/ 295585 h 1038153"/>
                <a:gd name="connsiteX9" fmla="*/ 473486 w 581514"/>
                <a:gd name="connsiteY9" fmla="*/ 167664 h 1038153"/>
                <a:gd name="connsiteX10" fmla="*/ 375379 w 581514"/>
                <a:gd name="connsiteY10" fmla="*/ 121849 h 1038153"/>
                <a:gd name="connsiteX11" fmla="*/ 340327 w 581514"/>
                <a:gd name="connsiteY11" fmla="*/ 75938 h 1038153"/>
                <a:gd name="connsiteX12" fmla="*/ 302227 w 581514"/>
                <a:gd name="connsiteY12" fmla="*/ 119 h 1038153"/>
                <a:gd name="connsiteX13" fmla="*/ 302227 w 581514"/>
                <a:gd name="connsiteY13" fmla="*/ 119 h 1038153"/>
                <a:gd name="connsiteX14" fmla="*/ 259364 w 581514"/>
                <a:gd name="connsiteY14" fmla="*/ 24 h 1038153"/>
                <a:gd name="connsiteX15" fmla="*/ 169925 w 581514"/>
                <a:gd name="connsiteY15" fmla="*/ 88511 h 1038153"/>
                <a:gd name="connsiteX16" fmla="*/ 133634 w 581514"/>
                <a:gd name="connsiteY16" fmla="*/ 152138 h 1038153"/>
                <a:gd name="connsiteX17" fmla="*/ 87247 w 581514"/>
                <a:gd name="connsiteY17" fmla="*/ 184619 h 1038153"/>
                <a:gd name="connsiteX18" fmla="*/ 79532 w 581514"/>
                <a:gd name="connsiteY18" fmla="*/ 522280 h 1038153"/>
                <a:gd name="connsiteX19" fmla="*/ 264889 w 581514"/>
                <a:gd name="connsiteY19" fmla="*/ 589812 h 1038153"/>
                <a:gd name="connsiteX20" fmla="*/ 398239 w 581514"/>
                <a:gd name="connsiteY20" fmla="*/ 713637 h 1038153"/>
                <a:gd name="connsiteX21" fmla="*/ 331564 w 581514"/>
                <a:gd name="connsiteY21" fmla="*/ 770787 h 1038153"/>
                <a:gd name="connsiteX22" fmla="*/ 208025 w 581514"/>
                <a:gd name="connsiteY22" fmla="*/ 732782 h 1038153"/>
                <a:gd name="connsiteX23" fmla="*/ 208025 w 581514"/>
                <a:gd name="connsiteY23" fmla="*/ 732782 h 1038153"/>
                <a:gd name="connsiteX24" fmla="*/ 78008 w 581514"/>
                <a:gd name="connsiteY24" fmla="*/ 774026 h 1038153"/>
                <a:gd name="connsiteX25" fmla="*/ 88009 w 581514"/>
                <a:gd name="connsiteY25" fmla="*/ 853464 h 1038153"/>
                <a:gd name="connsiteX26" fmla="*/ 171829 w 581514"/>
                <a:gd name="connsiteY26" fmla="*/ 904613 h 1038153"/>
                <a:gd name="connsiteX27" fmla="*/ 235837 w 581514"/>
                <a:gd name="connsiteY27" fmla="*/ 986909 h 1038153"/>
                <a:gd name="connsiteX28" fmla="*/ 264889 w 581514"/>
                <a:gd name="connsiteY28" fmla="*/ 1037392 h 1038153"/>
                <a:gd name="connsiteX29" fmla="*/ 360139 w 581514"/>
                <a:gd name="connsiteY29" fmla="*/ 1037392 h 1038153"/>
                <a:gd name="connsiteX30" fmla="*/ 397953 w 581514"/>
                <a:gd name="connsiteY30" fmla="*/ 964526 h 1038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1514" h="1038153">
                  <a:moveTo>
                    <a:pt x="397953" y="964526"/>
                  </a:moveTo>
                  <a:cubicBezTo>
                    <a:pt x="398239" y="913662"/>
                    <a:pt x="398239" y="913662"/>
                    <a:pt x="440815" y="891564"/>
                  </a:cubicBezTo>
                  <a:cubicBezTo>
                    <a:pt x="553782" y="835081"/>
                    <a:pt x="606550" y="714875"/>
                    <a:pt x="570070" y="607433"/>
                  </a:cubicBezTo>
                  <a:cubicBezTo>
                    <a:pt x="544257" y="531233"/>
                    <a:pt x="483106" y="493133"/>
                    <a:pt x="413193" y="467892"/>
                  </a:cubicBezTo>
                  <a:cubicBezTo>
                    <a:pt x="355471" y="447032"/>
                    <a:pt x="295083" y="433602"/>
                    <a:pt x="236695" y="414457"/>
                  </a:cubicBezTo>
                  <a:cubicBezTo>
                    <a:pt x="208025" y="405027"/>
                    <a:pt x="167638" y="373499"/>
                    <a:pt x="169639" y="342257"/>
                  </a:cubicBezTo>
                  <a:cubicBezTo>
                    <a:pt x="172020" y="302919"/>
                    <a:pt x="201167" y="279392"/>
                    <a:pt x="236314" y="266057"/>
                  </a:cubicBezTo>
                  <a:cubicBezTo>
                    <a:pt x="292702" y="244626"/>
                    <a:pt x="331564" y="275582"/>
                    <a:pt x="355186" y="294442"/>
                  </a:cubicBezTo>
                  <a:cubicBezTo>
                    <a:pt x="400239" y="330446"/>
                    <a:pt x="426814" y="332732"/>
                    <a:pt x="464437" y="295585"/>
                  </a:cubicBezTo>
                  <a:cubicBezTo>
                    <a:pt x="531589" y="227957"/>
                    <a:pt x="537875" y="216051"/>
                    <a:pt x="473486" y="167664"/>
                  </a:cubicBezTo>
                  <a:cubicBezTo>
                    <a:pt x="444054" y="145566"/>
                    <a:pt x="411383" y="129945"/>
                    <a:pt x="375379" y="121849"/>
                  </a:cubicBezTo>
                  <a:cubicBezTo>
                    <a:pt x="350518" y="116324"/>
                    <a:pt x="339851" y="104513"/>
                    <a:pt x="340327" y="75938"/>
                  </a:cubicBezTo>
                  <a:cubicBezTo>
                    <a:pt x="341089" y="27932"/>
                    <a:pt x="341089" y="-643"/>
                    <a:pt x="302227" y="119"/>
                  </a:cubicBezTo>
                  <a:cubicBezTo>
                    <a:pt x="302227" y="119"/>
                    <a:pt x="302227" y="119"/>
                    <a:pt x="302227" y="119"/>
                  </a:cubicBezTo>
                  <a:cubicBezTo>
                    <a:pt x="287939" y="119"/>
                    <a:pt x="273652" y="119"/>
                    <a:pt x="259364" y="24"/>
                  </a:cubicBezTo>
                  <a:cubicBezTo>
                    <a:pt x="169639" y="-738"/>
                    <a:pt x="168591" y="16312"/>
                    <a:pt x="169925" y="88511"/>
                  </a:cubicBezTo>
                  <a:cubicBezTo>
                    <a:pt x="170496" y="118896"/>
                    <a:pt x="164019" y="139756"/>
                    <a:pt x="133634" y="152138"/>
                  </a:cubicBezTo>
                  <a:cubicBezTo>
                    <a:pt x="116584" y="159092"/>
                    <a:pt x="100963" y="171760"/>
                    <a:pt x="87247" y="184619"/>
                  </a:cubicBezTo>
                  <a:cubicBezTo>
                    <a:pt x="-13337" y="278821"/>
                    <a:pt x="-40864" y="425411"/>
                    <a:pt x="79532" y="522280"/>
                  </a:cubicBezTo>
                  <a:cubicBezTo>
                    <a:pt x="131348" y="563904"/>
                    <a:pt x="197547" y="585050"/>
                    <a:pt x="264889" y="589812"/>
                  </a:cubicBezTo>
                  <a:cubicBezTo>
                    <a:pt x="391952" y="598766"/>
                    <a:pt x="410050" y="666488"/>
                    <a:pt x="398239" y="713637"/>
                  </a:cubicBezTo>
                  <a:cubicBezTo>
                    <a:pt x="388714" y="751737"/>
                    <a:pt x="360139" y="761262"/>
                    <a:pt x="331564" y="770787"/>
                  </a:cubicBezTo>
                  <a:cubicBezTo>
                    <a:pt x="264889" y="780312"/>
                    <a:pt x="246791" y="753547"/>
                    <a:pt x="208025" y="732782"/>
                  </a:cubicBezTo>
                  <a:cubicBezTo>
                    <a:pt x="208025" y="732782"/>
                    <a:pt x="208025" y="732782"/>
                    <a:pt x="208025" y="732782"/>
                  </a:cubicBezTo>
                  <a:cubicBezTo>
                    <a:pt x="169639" y="713637"/>
                    <a:pt x="127538" y="676871"/>
                    <a:pt x="78008" y="774026"/>
                  </a:cubicBezTo>
                  <a:cubicBezTo>
                    <a:pt x="55339" y="818317"/>
                    <a:pt x="55339" y="827842"/>
                    <a:pt x="88009" y="853464"/>
                  </a:cubicBezTo>
                  <a:cubicBezTo>
                    <a:pt x="119442" y="878134"/>
                    <a:pt x="141064" y="894517"/>
                    <a:pt x="171829" y="904613"/>
                  </a:cubicBezTo>
                  <a:cubicBezTo>
                    <a:pt x="235552" y="925568"/>
                    <a:pt x="236314" y="923092"/>
                    <a:pt x="235837" y="986909"/>
                  </a:cubicBezTo>
                  <a:cubicBezTo>
                    <a:pt x="235647" y="1016151"/>
                    <a:pt x="235456" y="1035677"/>
                    <a:pt x="264889" y="1037392"/>
                  </a:cubicBezTo>
                  <a:cubicBezTo>
                    <a:pt x="294416" y="1039106"/>
                    <a:pt x="328516" y="1037392"/>
                    <a:pt x="360139" y="1037392"/>
                  </a:cubicBezTo>
                  <a:cubicBezTo>
                    <a:pt x="398239" y="1037487"/>
                    <a:pt x="398239" y="1008912"/>
                    <a:pt x="397953" y="964526"/>
                  </a:cubicBezTo>
                  <a:close/>
                </a:path>
              </a:pathLst>
            </a:custGeom>
            <a:solidFill>
              <a:srgbClr val="FBBA0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2EA705B3-85D8-413D-8501-2E10E92573A6}"/>
              </a:ext>
            </a:extLst>
          </p:cNvPr>
          <p:cNvGrpSpPr/>
          <p:nvPr/>
        </p:nvGrpSpPr>
        <p:grpSpPr>
          <a:xfrm>
            <a:off x="3935262" y="5398996"/>
            <a:ext cx="527821" cy="527821"/>
            <a:chOff x="5784686" y="1323855"/>
            <a:chExt cx="1307251" cy="1307251"/>
          </a:xfrm>
        </p:grpSpPr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8ABC833F-93D1-4DD3-ACBD-62D13164E016}"/>
                </a:ext>
              </a:extLst>
            </p:cNvPr>
            <p:cNvSpPr/>
            <p:nvPr/>
          </p:nvSpPr>
          <p:spPr>
            <a:xfrm>
              <a:off x="5784686" y="1323855"/>
              <a:ext cx="1307251" cy="1307251"/>
            </a:xfrm>
            <a:custGeom>
              <a:avLst/>
              <a:gdLst>
                <a:gd name="connsiteX0" fmla="*/ 1819275 w 1819275"/>
                <a:gd name="connsiteY0" fmla="*/ 909638 h 1819275"/>
                <a:gd name="connsiteX1" fmla="*/ 909638 w 1819275"/>
                <a:gd name="connsiteY1" fmla="*/ 1819275 h 1819275"/>
                <a:gd name="connsiteX2" fmla="*/ 0 w 1819275"/>
                <a:gd name="connsiteY2" fmla="*/ 909637 h 1819275"/>
                <a:gd name="connsiteX3" fmla="*/ 909638 w 1819275"/>
                <a:gd name="connsiteY3" fmla="*/ 0 h 1819275"/>
                <a:gd name="connsiteX4" fmla="*/ 1819275 w 1819275"/>
                <a:gd name="connsiteY4" fmla="*/ 909638 h 181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819275">
                  <a:moveTo>
                    <a:pt x="1819275" y="909638"/>
                  </a:moveTo>
                  <a:cubicBezTo>
                    <a:pt x="1819275" y="1412016"/>
                    <a:pt x="1412016" y="1819275"/>
                    <a:pt x="909638" y="1819275"/>
                  </a:cubicBezTo>
                  <a:cubicBezTo>
                    <a:pt x="407259" y="1819275"/>
                    <a:pt x="0" y="1412016"/>
                    <a:pt x="0" y="909637"/>
                  </a:cubicBezTo>
                  <a:cubicBezTo>
                    <a:pt x="0" y="407258"/>
                    <a:pt x="407259" y="0"/>
                    <a:pt x="909638" y="0"/>
                  </a:cubicBezTo>
                  <a:cubicBezTo>
                    <a:pt x="1412016" y="0"/>
                    <a:pt x="1819275" y="407258"/>
                    <a:pt x="1819275" y="909638"/>
                  </a:cubicBezTo>
                  <a:close/>
                </a:path>
              </a:pathLst>
            </a:custGeom>
            <a:solidFill>
              <a:srgbClr val="DA7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B989B33E-556E-4C89-B972-2A7258CD749D}"/>
                </a:ext>
              </a:extLst>
            </p:cNvPr>
            <p:cNvSpPr/>
            <p:nvPr/>
          </p:nvSpPr>
          <p:spPr>
            <a:xfrm>
              <a:off x="5825751" y="1364920"/>
              <a:ext cx="1225120" cy="1225120"/>
            </a:xfrm>
            <a:custGeom>
              <a:avLst/>
              <a:gdLst>
                <a:gd name="connsiteX0" fmla="*/ 1704975 w 1704975"/>
                <a:gd name="connsiteY0" fmla="*/ 852488 h 1704975"/>
                <a:gd name="connsiteX1" fmla="*/ 852488 w 1704975"/>
                <a:gd name="connsiteY1" fmla="*/ 1704975 h 1704975"/>
                <a:gd name="connsiteX2" fmla="*/ 0 w 1704975"/>
                <a:gd name="connsiteY2" fmla="*/ 852487 h 1704975"/>
                <a:gd name="connsiteX3" fmla="*/ 852488 w 1704975"/>
                <a:gd name="connsiteY3" fmla="*/ 0 h 1704975"/>
                <a:gd name="connsiteX4" fmla="*/ 1704975 w 1704975"/>
                <a:gd name="connsiteY4" fmla="*/ 852488 h 170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4975" h="1704975">
                  <a:moveTo>
                    <a:pt x="1704975" y="852488"/>
                  </a:moveTo>
                  <a:cubicBezTo>
                    <a:pt x="1704975" y="1323303"/>
                    <a:pt x="1323304" y="1704975"/>
                    <a:pt x="852488" y="1704975"/>
                  </a:cubicBezTo>
                  <a:cubicBezTo>
                    <a:pt x="381672" y="1704975"/>
                    <a:pt x="0" y="1323303"/>
                    <a:pt x="0" y="852487"/>
                  </a:cubicBezTo>
                  <a:cubicBezTo>
                    <a:pt x="0" y="381672"/>
                    <a:pt x="381672" y="0"/>
                    <a:pt x="852488" y="0"/>
                  </a:cubicBezTo>
                  <a:cubicBezTo>
                    <a:pt x="1323304" y="0"/>
                    <a:pt x="1704975" y="381672"/>
                    <a:pt x="1704975" y="852488"/>
                  </a:cubicBezTo>
                  <a:close/>
                </a:path>
              </a:pathLst>
            </a:custGeom>
            <a:solidFill>
              <a:srgbClr val="FBBA0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E2970CFC-7F47-48E9-AC65-E7CDCDB4C048}"/>
                </a:ext>
              </a:extLst>
            </p:cNvPr>
            <p:cNvSpPr/>
            <p:nvPr/>
          </p:nvSpPr>
          <p:spPr>
            <a:xfrm>
              <a:off x="5920475" y="1459576"/>
              <a:ext cx="1035671" cy="1035671"/>
            </a:xfrm>
            <a:custGeom>
              <a:avLst/>
              <a:gdLst>
                <a:gd name="connsiteX0" fmla="*/ 1441323 w 1441322"/>
                <a:gd name="connsiteY0" fmla="*/ 720661 h 1441323"/>
                <a:gd name="connsiteX1" fmla="*/ 720661 w 1441322"/>
                <a:gd name="connsiteY1" fmla="*/ 1441323 h 1441323"/>
                <a:gd name="connsiteX2" fmla="*/ 0 w 1441322"/>
                <a:gd name="connsiteY2" fmla="*/ 720661 h 1441323"/>
                <a:gd name="connsiteX3" fmla="*/ 720661 w 1441322"/>
                <a:gd name="connsiteY3" fmla="*/ 0 h 1441323"/>
                <a:gd name="connsiteX4" fmla="*/ 1441323 w 1441322"/>
                <a:gd name="connsiteY4" fmla="*/ 720661 h 1441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1322" h="1441323">
                  <a:moveTo>
                    <a:pt x="1441323" y="720661"/>
                  </a:moveTo>
                  <a:cubicBezTo>
                    <a:pt x="1441323" y="1118672"/>
                    <a:pt x="1118672" y="1441323"/>
                    <a:pt x="720661" y="1441323"/>
                  </a:cubicBezTo>
                  <a:cubicBezTo>
                    <a:pt x="322651" y="1441323"/>
                    <a:pt x="0" y="1118672"/>
                    <a:pt x="0" y="720661"/>
                  </a:cubicBezTo>
                  <a:cubicBezTo>
                    <a:pt x="0" y="322651"/>
                    <a:pt x="322651" y="0"/>
                    <a:pt x="720661" y="0"/>
                  </a:cubicBezTo>
                  <a:cubicBezTo>
                    <a:pt x="1118672" y="0"/>
                    <a:pt x="1441323" y="322651"/>
                    <a:pt x="1441323" y="720661"/>
                  </a:cubicBezTo>
                  <a:close/>
                </a:path>
              </a:pathLst>
            </a:custGeom>
            <a:solidFill>
              <a:srgbClr val="FD98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44484A02-A440-47C5-9406-2CF9FF03AF61}"/>
                </a:ext>
              </a:extLst>
            </p:cNvPr>
            <p:cNvSpPr/>
            <p:nvPr/>
          </p:nvSpPr>
          <p:spPr>
            <a:xfrm>
              <a:off x="6258993" y="1604656"/>
              <a:ext cx="417850" cy="746040"/>
            </a:xfrm>
            <a:custGeom>
              <a:avLst/>
              <a:gdLst>
                <a:gd name="connsiteX0" fmla="*/ 397953 w 581514"/>
                <a:gd name="connsiteY0" fmla="*/ 964526 h 1038249"/>
                <a:gd name="connsiteX1" fmla="*/ 440815 w 581514"/>
                <a:gd name="connsiteY1" fmla="*/ 891564 h 1038249"/>
                <a:gd name="connsiteX2" fmla="*/ 570069 w 581514"/>
                <a:gd name="connsiteY2" fmla="*/ 607433 h 1038249"/>
                <a:gd name="connsiteX3" fmla="*/ 413193 w 581514"/>
                <a:gd name="connsiteY3" fmla="*/ 467892 h 1038249"/>
                <a:gd name="connsiteX4" fmla="*/ 236695 w 581514"/>
                <a:gd name="connsiteY4" fmla="*/ 414457 h 1038249"/>
                <a:gd name="connsiteX5" fmla="*/ 169639 w 581514"/>
                <a:gd name="connsiteY5" fmla="*/ 342257 h 1038249"/>
                <a:gd name="connsiteX6" fmla="*/ 236314 w 581514"/>
                <a:gd name="connsiteY6" fmla="*/ 266057 h 1038249"/>
                <a:gd name="connsiteX7" fmla="*/ 355186 w 581514"/>
                <a:gd name="connsiteY7" fmla="*/ 294442 h 1038249"/>
                <a:gd name="connsiteX8" fmla="*/ 464438 w 581514"/>
                <a:gd name="connsiteY8" fmla="*/ 295585 h 1038249"/>
                <a:gd name="connsiteX9" fmla="*/ 473486 w 581514"/>
                <a:gd name="connsiteY9" fmla="*/ 167664 h 1038249"/>
                <a:gd name="connsiteX10" fmla="*/ 375379 w 581514"/>
                <a:gd name="connsiteY10" fmla="*/ 121849 h 1038249"/>
                <a:gd name="connsiteX11" fmla="*/ 340327 w 581514"/>
                <a:gd name="connsiteY11" fmla="*/ 75938 h 1038249"/>
                <a:gd name="connsiteX12" fmla="*/ 302227 w 581514"/>
                <a:gd name="connsiteY12" fmla="*/ 119 h 1038249"/>
                <a:gd name="connsiteX13" fmla="*/ 302227 w 581514"/>
                <a:gd name="connsiteY13" fmla="*/ 119 h 1038249"/>
                <a:gd name="connsiteX14" fmla="*/ 259364 w 581514"/>
                <a:gd name="connsiteY14" fmla="*/ 24 h 1038249"/>
                <a:gd name="connsiteX15" fmla="*/ 169924 w 581514"/>
                <a:gd name="connsiteY15" fmla="*/ 88511 h 1038249"/>
                <a:gd name="connsiteX16" fmla="*/ 133634 w 581514"/>
                <a:gd name="connsiteY16" fmla="*/ 152138 h 1038249"/>
                <a:gd name="connsiteX17" fmla="*/ 87247 w 581514"/>
                <a:gd name="connsiteY17" fmla="*/ 184619 h 1038249"/>
                <a:gd name="connsiteX18" fmla="*/ 79532 w 581514"/>
                <a:gd name="connsiteY18" fmla="*/ 522280 h 1038249"/>
                <a:gd name="connsiteX19" fmla="*/ 264889 w 581514"/>
                <a:gd name="connsiteY19" fmla="*/ 589812 h 1038249"/>
                <a:gd name="connsiteX20" fmla="*/ 398239 w 581514"/>
                <a:gd name="connsiteY20" fmla="*/ 713637 h 1038249"/>
                <a:gd name="connsiteX21" fmla="*/ 331564 w 581514"/>
                <a:gd name="connsiteY21" fmla="*/ 770787 h 1038249"/>
                <a:gd name="connsiteX22" fmla="*/ 208024 w 581514"/>
                <a:gd name="connsiteY22" fmla="*/ 732782 h 1038249"/>
                <a:gd name="connsiteX23" fmla="*/ 208024 w 581514"/>
                <a:gd name="connsiteY23" fmla="*/ 732782 h 1038249"/>
                <a:gd name="connsiteX24" fmla="*/ 78008 w 581514"/>
                <a:gd name="connsiteY24" fmla="*/ 774026 h 1038249"/>
                <a:gd name="connsiteX25" fmla="*/ 88009 w 581514"/>
                <a:gd name="connsiteY25" fmla="*/ 853559 h 1038249"/>
                <a:gd name="connsiteX26" fmla="*/ 171829 w 581514"/>
                <a:gd name="connsiteY26" fmla="*/ 904709 h 1038249"/>
                <a:gd name="connsiteX27" fmla="*/ 235838 w 581514"/>
                <a:gd name="connsiteY27" fmla="*/ 987005 h 1038249"/>
                <a:gd name="connsiteX28" fmla="*/ 264889 w 581514"/>
                <a:gd name="connsiteY28" fmla="*/ 1037487 h 1038249"/>
                <a:gd name="connsiteX29" fmla="*/ 360139 w 581514"/>
                <a:gd name="connsiteY29" fmla="*/ 1037487 h 1038249"/>
                <a:gd name="connsiteX30" fmla="*/ 397953 w 581514"/>
                <a:gd name="connsiteY30" fmla="*/ 964526 h 103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1514" h="1038249">
                  <a:moveTo>
                    <a:pt x="397953" y="964526"/>
                  </a:moveTo>
                  <a:cubicBezTo>
                    <a:pt x="398239" y="913662"/>
                    <a:pt x="398239" y="913662"/>
                    <a:pt x="440815" y="891564"/>
                  </a:cubicBezTo>
                  <a:cubicBezTo>
                    <a:pt x="553782" y="835081"/>
                    <a:pt x="606550" y="714875"/>
                    <a:pt x="570069" y="607433"/>
                  </a:cubicBezTo>
                  <a:cubicBezTo>
                    <a:pt x="544257" y="531233"/>
                    <a:pt x="483106" y="493133"/>
                    <a:pt x="413193" y="467892"/>
                  </a:cubicBezTo>
                  <a:cubicBezTo>
                    <a:pt x="355471" y="447032"/>
                    <a:pt x="295083" y="433602"/>
                    <a:pt x="236695" y="414457"/>
                  </a:cubicBezTo>
                  <a:cubicBezTo>
                    <a:pt x="208024" y="405027"/>
                    <a:pt x="167638" y="373499"/>
                    <a:pt x="169639" y="342257"/>
                  </a:cubicBezTo>
                  <a:cubicBezTo>
                    <a:pt x="172020" y="302919"/>
                    <a:pt x="201166" y="279392"/>
                    <a:pt x="236314" y="266057"/>
                  </a:cubicBezTo>
                  <a:cubicBezTo>
                    <a:pt x="292702" y="244626"/>
                    <a:pt x="331564" y="275582"/>
                    <a:pt x="355186" y="294442"/>
                  </a:cubicBezTo>
                  <a:cubicBezTo>
                    <a:pt x="400239" y="330446"/>
                    <a:pt x="426814" y="332732"/>
                    <a:pt x="464438" y="295585"/>
                  </a:cubicBezTo>
                  <a:cubicBezTo>
                    <a:pt x="531589" y="227957"/>
                    <a:pt x="537875" y="216051"/>
                    <a:pt x="473486" y="167664"/>
                  </a:cubicBezTo>
                  <a:cubicBezTo>
                    <a:pt x="444054" y="145566"/>
                    <a:pt x="411383" y="129945"/>
                    <a:pt x="375379" y="121849"/>
                  </a:cubicBezTo>
                  <a:cubicBezTo>
                    <a:pt x="350518" y="116324"/>
                    <a:pt x="339850" y="104513"/>
                    <a:pt x="340327" y="75938"/>
                  </a:cubicBezTo>
                  <a:cubicBezTo>
                    <a:pt x="341089" y="27932"/>
                    <a:pt x="341089" y="-643"/>
                    <a:pt x="302227" y="119"/>
                  </a:cubicBezTo>
                  <a:cubicBezTo>
                    <a:pt x="302227" y="119"/>
                    <a:pt x="302227" y="119"/>
                    <a:pt x="302227" y="119"/>
                  </a:cubicBezTo>
                  <a:cubicBezTo>
                    <a:pt x="287939" y="119"/>
                    <a:pt x="273652" y="119"/>
                    <a:pt x="259364" y="24"/>
                  </a:cubicBezTo>
                  <a:cubicBezTo>
                    <a:pt x="169639" y="-738"/>
                    <a:pt x="168591" y="16312"/>
                    <a:pt x="169924" y="88511"/>
                  </a:cubicBezTo>
                  <a:cubicBezTo>
                    <a:pt x="170496" y="118896"/>
                    <a:pt x="164019" y="139756"/>
                    <a:pt x="133634" y="152138"/>
                  </a:cubicBezTo>
                  <a:cubicBezTo>
                    <a:pt x="116584" y="159092"/>
                    <a:pt x="100963" y="171760"/>
                    <a:pt x="87247" y="184619"/>
                  </a:cubicBezTo>
                  <a:cubicBezTo>
                    <a:pt x="-13337" y="278821"/>
                    <a:pt x="-40864" y="425411"/>
                    <a:pt x="79532" y="522280"/>
                  </a:cubicBezTo>
                  <a:cubicBezTo>
                    <a:pt x="131348" y="563904"/>
                    <a:pt x="197547" y="585050"/>
                    <a:pt x="264889" y="589812"/>
                  </a:cubicBezTo>
                  <a:cubicBezTo>
                    <a:pt x="391952" y="598766"/>
                    <a:pt x="410050" y="666488"/>
                    <a:pt x="398239" y="713637"/>
                  </a:cubicBezTo>
                  <a:cubicBezTo>
                    <a:pt x="388714" y="751737"/>
                    <a:pt x="360139" y="761262"/>
                    <a:pt x="331564" y="770787"/>
                  </a:cubicBezTo>
                  <a:cubicBezTo>
                    <a:pt x="264889" y="780312"/>
                    <a:pt x="246791" y="753547"/>
                    <a:pt x="208024" y="732782"/>
                  </a:cubicBezTo>
                  <a:cubicBezTo>
                    <a:pt x="208024" y="732782"/>
                    <a:pt x="208024" y="732782"/>
                    <a:pt x="208024" y="732782"/>
                  </a:cubicBezTo>
                  <a:cubicBezTo>
                    <a:pt x="169639" y="713637"/>
                    <a:pt x="127538" y="676871"/>
                    <a:pt x="78008" y="774026"/>
                  </a:cubicBezTo>
                  <a:cubicBezTo>
                    <a:pt x="55339" y="818412"/>
                    <a:pt x="55339" y="827937"/>
                    <a:pt x="88009" y="853559"/>
                  </a:cubicBezTo>
                  <a:cubicBezTo>
                    <a:pt x="119442" y="878229"/>
                    <a:pt x="141064" y="894612"/>
                    <a:pt x="171829" y="904709"/>
                  </a:cubicBezTo>
                  <a:cubicBezTo>
                    <a:pt x="235552" y="925664"/>
                    <a:pt x="236314" y="923187"/>
                    <a:pt x="235838" y="987005"/>
                  </a:cubicBezTo>
                  <a:cubicBezTo>
                    <a:pt x="235647" y="1016246"/>
                    <a:pt x="235456" y="1035773"/>
                    <a:pt x="264889" y="1037487"/>
                  </a:cubicBezTo>
                  <a:cubicBezTo>
                    <a:pt x="294416" y="1039202"/>
                    <a:pt x="328516" y="1037487"/>
                    <a:pt x="360139" y="1037487"/>
                  </a:cubicBezTo>
                  <a:cubicBezTo>
                    <a:pt x="398239" y="1037487"/>
                    <a:pt x="398239" y="1008912"/>
                    <a:pt x="397953" y="964526"/>
                  </a:cubicBezTo>
                  <a:close/>
                </a:path>
              </a:pathLst>
            </a:custGeom>
            <a:solidFill>
              <a:srgbClr val="DA7C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684D4A61-2536-408F-B83C-DFF5AE4FD597}"/>
                </a:ext>
              </a:extLst>
            </p:cNvPr>
            <p:cNvSpPr/>
            <p:nvPr/>
          </p:nvSpPr>
          <p:spPr>
            <a:xfrm>
              <a:off x="5920475" y="1492223"/>
              <a:ext cx="336668" cy="970377"/>
            </a:xfrm>
            <a:custGeom>
              <a:avLst/>
              <a:gdLst>
                <a:gd name="connsiteX0" fmla="*/ 468535 w 468534"/>
                <a:gd name="connsiteY0" fmla="*/ 0 h 1350454"/>
                <a:gd name="connsiteX1" fmla="*/ 0 w 468534"/>
                <a:gd name="connsiteY1" fmla="*/ 675227 h 1350454"/>
                <a:gd name="connsiteX2" fmla="*/ 468535 w 468534"/>
                <a:gd name="connsiteY2" fmla="*/ 1350455 h 1350454"/>
                <a:gd name="connsiteX3" fmla="*/ 200025 w 468534"/>
                <a:gd name="connsiteY3" fmla="*/ 675227 h 1350454"/>
                <a:gd name="connsiteX4" fmla="*/ 468535 w 468534"/>
                <a:gd name="connsiteY4" fmla="*/ 0 h 1350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534" h="1350454">
                  <a:moveTo>
                    <a:pt x="468535" y="0"/>
                  </a:moveTo>
                  <a:cubicBezTo>
                    <a:pt x="194881" y="102203"/>
                    <a:pt x="0" y="365951"/>
                    <a:pt x="0" y="675227"/>
                  </a:cubicBezTo>
                  <a:cubicBezTo>
                    <a:pt x="0" y="984504"/>
                    <a:pt x="194881" y="1248251"/>
                    <a:pt x="468535" y="1350455"/>
                  </a:cubicBezTo>
                  <a:cubicBezTo>
                    <a:pt x="302133" y="1174337"/>
                    <a:pt x="200025" y="936688"/>
                    <a:pt x="200025" y="675227"/>
                  </a:cubicBezTo>
                  <a:cubicBezTo>
                    <a:pt x="200025" y="413766"/>
                    <a:pt x="302133" y="176117"/>
                    <a:pt x="468535" y="0"/>
                  </a:cubicBezTo>
                  <a:close/>
                </a:path>
              </a:pathLst>
            </a:custGeom>
            <a:solidFill>
              <a:srgbClr val="DA7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C8ECB50B-0EE6-46B7-8CCA-C2D3F640AB2C}"/>
                </a:ext>
              </a:extLst>
            </p:cNvPr>
            <p:cNvSpPr/>
            <p:nvPr/>
          </p:nvSpPr>
          <p:spPr>
            <a:xfrm>
              <a:off x="6199859" y="1604862"/>
              <a:ext cx="417850" cy="745971"/>
            </a:xfrm>
            <a:custGeom>
              <a:avLst/>
              <a:gdLst>
                <a:gd name="connsiteX0" fmla="*/ 397953 w 581514"/>
                <a:gd name="connsiteY0" fmla="*/ 964526 h 1038153"/>
                <a:gd name="connsiteX1" fmla="*/ 440815 w 581514"/>
                <a:gd name="connsiteY1" fmla="*/ 891564 h 1038153"/>
                <a:gd name="connsiteX2" fmla="*/ 570070 w 581514"/>
                <a:gd name="connsiteY2" fmla="*/ 607433 h 1038153"/>
                <a:gd name="connsiteX3" fmla="*/ 413193 w 581514"/>
                <a:gd name="connsiteY3" fmla="*/ 467892 h 1038153"/>
                <a:gd name="connsiteX4" fmla="*/ 236695 w 581514"/>
                <a:gd name="connsiteY4" fmla="*/ 414457 h 1038153"/>
                <a:gd name="connsiteX5" fmla="*/ 169639 w 581514"/>
                <a:gd name="connsiteY5" fmla="*/ 342257 h 1038153"/>
                <a:gd name="connsiteX6" fmla="*/ 236314 w 581514"/>
                <a:gd name="connsiteY6" fmla="*/ 266057 h 1038153"/>
                <a:gd name="connsiteX7" fmla="*/ 355186 w 581514"/>
                <a:gd name="connsiteY7" fmla="*/ 294442 h 1038153"/>
                <a:gd name="connsiteX8" fmla="*/ 464437 w 581514"/>
                <a:gd name="connsiteY8" fmla="*/ 295585 h 1038153"/>
                <a:gd name="connsiteX9" fmla="*/ 473486 w 581514"/>
                <a:gd name="connsiteY9" fmla="*/ 167664 h 1038153"/>
                <a:gd name="connsiteX10" fmla="*/ 375379 w 581514"/>
                <a:gd name="connsiteY10" fmla="*/ 121849 h 1038153"/>
                <a:gd name="connsiteX11" fmla="*/ 340327 w 581514"/>
                <a:gd name="connsiteY11" fmla="*/ 75938 h 1038153"/>
                <a:gd name="connsiteX12" fmla="*/ 302227 w 581514"/>
                <a:gd name="connsiteY12" fmla="*/ 119 h 1038153"/>
                <a:gd name="connsiteX13" fmla="*/ 302227 w 581514"/>
                <a:gd name="connsiteY13" fmla="*/ 119 h 1038153"/>
                <a:gd name="connsiteX14" fmla="*/ 259364 w 581514"/>
                <a:gd name="connsiteY14" fmla="*/ 24 h 1038153"/>
                <a:gd name="connsiteX15" fmla="*/ 169925 w 581514"/>
                <a:gd name="connsiteY15" fmla="*/ 88511 h 1038153"/>
                <a:gd name="connsiteX16" fmla="*/ 133634 w 581514"/>
                <a:gd name="connsiteY16" fmla="*/ 152138 h 1038153"/>
                <a:gd name="connsiteX17" fmla="*/ 87247 w 581514"/>
                <a:gd name="connsiteY17" fmla="*/ 184619 h 1038153"/>
                <a:gd name="connsiteX18" fmla="*/ 79532 w 581514"/>
                <a:gd name="connsiteY18" fmla="*/ 522280 h 1038153"/>
                <a:gd name="connsiteX19" fmla="*/ 264889 w 581514"/>
                <a:gd name="connsiteY19" fmla="*/ 589812 h 1038153"/>
                <a:gd name="connsiteX20" fmla="*/ 398239 w 581514"/>
                <a:gd name="connsiteY20" fmla="*/ 713637 h 1038153"/>
                <a:gd name="connsiteX21" fmla="*/ 331564 w 581514"/>
                <a:gd name="connsiteY21" fmla="*/ 770787 h 1038153"/>
                <a:gd name="connsiteX22" fmla="*/ 208025 w 581514"/>
                <a:gd name="connsiteY22" fmla="*/ 732782 h 1038153"/>
                <a:gd name="connsiteX23" fmla="*/ 208025 w 581514"/>
                <a:gd name="connsiteY23" fmla="*/ 732782 h 1038153"/>
                <a:gd name="connsiteX24" fmla="*/ 78008 w 581514"/>
                <a:gd name="connsiteY24" fmla="*/ 774026 h 1038153"/>
                <a:gd name="connsiteX25" fmla="*/ 88009 w 581514"/>
                <a:gd name="connsiteY25" fmla="*/ 853464 h 1038153"/>
                <a:gd name="connsiteX26" fmla="*/ 171829 w 581514"/>
                <a:gd name="connsiteY26" fmla="*/ 904613 h 1038153"/>
                <a:gd name="connsiteX27" fmla="*/ 235837 w 581514"/>
                <a:gd name="connsiteY27" fmla="*/ 986909 h 1038153"/>
                <a:gd name="connsiteX28" fmla="*/ 264889 w 581514"/>
                <a:gd name="connsiteY28" fmla="*/ 1037392 h 1038153"/>
                <a:gd name="connsiteX29" fmla="*/ 360139 w 581514"/>
                <a:gd name="connsiteY29" fmla="*/ 1037392 h 1038153"/>
                <a:gd name="connsiteX30" fmla="*/ 397953 w 581514"/>
                <a:gd name="connsiteY30" fmla="*/ 964526 h 1038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1514" h="1038153">
                  <a:moveTo>
                    <a:pt x="397953" y="964526"/>
                  </a:moveTo>
                  <a:cubicBezTo>
                    <a:pt x="398239" y="913662"/>
                    <a:pt x="398239" y="913662"/>
                    <a:pt x="440815" y="891564"/>
                  </a:cubicBezTo>
                  <a:cubicBezTo>
                    <a:pt x="553782" y="835081"/>
                    <a:pt x="606550" y="714875"/>
                    <a:pt x="570070" y="607433"/>
                  </a:cubicBezTo>
                  <a:cubicBezTo>
                    <a:pt x="544257" y="531233"/>
                    <a:pt x="483106" y="493133"/>
                    <a:pt x="413193" y="467892"/>
                  </a:cubicBezTo>
                  <a:cubicBezTo>
                    <a:pt x="355471" y="447032"/>
                    <a:pt x="295083" y="433602"/>
                    <a:pt x="236695" y="414457"/>
                  </a:cubicBezTo>
                  <a:cubicBezTo>
                    <a:pt x="208025" y="405027"/>
                    <a:pt x="167638" y="373499"/>
                    <a:pt x="169639" y="342257"/>
                  </a:cubicBezTo>
                  <a:cubicBezTo>
                    <a:pt x="172020" y="302919"/>
                    <a:pt x="201167" y="279392"/>
                    <a:pt x="236314" y="266057"/>
                  </a:cubicBezTo>
                  <a:cubicBezTo>
                    <a:pt x="292702" y="244626"/>
                    <a:pt x="331564" y="275582"/>
                    <a:pt x="355186" y="294442"/>
                  </a:cubicBezTo>
                  <a:cubicBezTo>
                    <a:pt x="400239" y="330446"/>
                    <a:pt x="426814" y="332732"/>
                    <a:pt x="464437" y="295585"/>
                  </a:cubicBezTo>
                  <a:cubicBezTo>
                    <a:pt x="531589" y="227957"/>
                    <a:pt x="537875" y="216051"/>
                    <a:pt x="473486" y="167664"/>
                  </a:cubicBezTo>
                  <a:cubicBezTo>
                    <a:pt x="444054" y="145566"/>
                    <a:pt x="411383" y="129945"/>
                    <a:pt x="375379" y="121849"/>
                  </a:cubicBezTo>
                  <a:cubicBezTo>
                    <a:pt x="350518" y="116324"/>
                    <a:pt x="339851" y="104513"/>
                    <a:pt x="340327" y="75938"/>
                  </a:cubicBezTo>
                  <a:cubicBezTo>
                    <a:pt x="341089" y="27932"/>
                    <a:pt x="341089" y="-643"/>
                    <a:pt x="302227" y="119"/>
                  </a:cubicBezTo>
                  <a:cubicBezTo>
                    <a:pt x="302227" y="119"/>
                    <a:pt x="302227" y="119"/>
                    <a:pt x="302227" y="119"/>
                  </a:cubicBezTo>
                  <a:cubicBezTo>
                    <a:pt x="287939" y="119"/>
                    <a:pt x="273652" y="119"/>
                    <a:pt x="259364" y="24"/>
                  </a:cubicBezTo>
                  <a:cubicBezTo>
                    <a:pt x="169639" y="-738"/>
                    <a:pt x="168591" y="16312"/>
                    <a:pt x="169925" y="88511"/>
                  </a:cubicBezTo>
                  <a:cubicBezTo>
                    <a:pt x="170496" y="118896"/>
                    <a:pt x="164019" y="139756"/>
                    <a:pt x="133634" y="152138"/>
                  </a:cubicBezTo>
                  <a:cubicBezTo>
                    <a:pt x="116584" y="159092"/>
                    <a:pt x="100963" y="171760"/>
                    <a:pt x="87247" y="184619"/>
                  </a:cubicBezTo>
                  <a:cubicBezTo>
                    <a:pt x="-13337" y="278821"/>
                    <a:pt x="-40864" y="425411"/>
                    <a:pt x="79532" y="522280"/>
                  </a:cubicBezTo>
                  <a:cubicBezTo>
                    <a:pt x="131348" y="563904"/>
                    <a:pt x="197547" y="585050"/>
                    <a:pt x="264889" y="589812"/>
                  </a:cubicBezTo>
                  <a:cubicBezTo>
                    <a:pt x="391952" y="598766"/>
                    <a:pt x="410050" y="666488"/>
                    <a:pt x="398239" y="713637"/>
                  </a:cubicBezTo>
                  <a:cubicBezTo>
                    <a:pt x="388714" y="751737"/>
                    <a:pt x="360139" y="761262"/>
                    <a:pt x="331564" y="770787"/>
                  </a:cubicBezTo>
                  <a:cubicBezTo>
                    <a:pt x="264889" y="780312"/>
                    <a:pt x="246791" y="753547"/>
                    <a:pt x="208025" y="732782"/>
                  </a:cubicBezTo>
                  <a:cubicBezTo>
                    <a:pt x="208025" y="732782"/>
                    <a:pt x="208025" y="732782"/>
                    <a:pt x="208025" y="732782"/>
                  </a:cubicBezTo>
                  <a:cubicBezTo>
                    <a:pt x="169639" y="713637"/>
                    <a:pt x="127538" y="676871"/>
                    <a:pt x="78008" y="774026"/>
                  </a:cubicBezTo>
                  <a:cubicBezTo>
                    <a:pt x="55339" y="818317"/>
                    <a:pt x="55339" y="827842"/>
                    <a:pt x="88009" y="853464"/>
                  </a:cubicBezTo>
                  <a:cubicBezTo>
                    <a:pt x="119442" y="878134"/>
                    <a:pt x="141064" y="894517"/>
                    <a:pt x="171829" y="904613"/>
                  </a:cubicBezTo>
                  <a:cubicBezTo>
                    <a:pt x="235552" y="925568"/>
                    <a:pt x="236314" y="923092"/>
                    <a:pt x="235837" y="986909"/>
                  </a:cubicBezTo>
                  <a:cubicBezTo>
                    <a:pt x="235647" y="1016151"/>
                    <a:pt x="235456" y="1035677"/>
                    <a:pt x="264889" y="1037392"/>
                  </a:cubicBezTo>
                  <a:cubicBezTo>
                    <a:pt x="294416" y="1039106"/>
                    <a:pt x="328516" y="1037392"/>
                    <a:pt x="360139" y="1037392"/>
                  </a:cubicBezTo>
                  <a:cubicBezTo>
                    <a:pt x="398239" y="1037487"/>
                    <a:pt x="398239" y="1008912"/>
                    <a:pt x="397953" y="964526"/>
                  </a:cubicBezTo>
                  <a:close/>
                </a:path>
              </a:pathLst>
            </a:custGeom>
            <a:solidFill>
              <a:srgbClr val="FBBA0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CA9112CC-E8E8-4589-9901-D064F8CFD79A}"/>
              </a:ext>
            </a:extLst>
          </p:cNvPr>
          <p:cNvGrpSpPr/>
          <p:nvPr/>
        </p:nvGrpSpPr>
        <p:grpSpPr>
          <a:xfrm rot="19907693">
            <a:off x="3137836" y="5728519"/>
            <a:ext cx="527821" cy="527821"/>
            <a:chOff x="5784686" y="1323855"/>
            <a:chExt cx="1307251" cy="1307251"/>
          </a:xfrm>
        </p:grpSpPr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42DA28BB-5BAF-4EB4-82CE-8E23C9A52EB9}"/>
                </a:ext>
              </a:extLst>
            </p:cNvPr>
            <p:cNvSpPr/>
            <p:nvPr/>
          </p:nvSpPr>
          <p:spPr>
            <a:xfrm>
              <a:off x="5784686" y="1323855"/>
              <a:ext cx="1307251" cy="1307251"/>
            </a:xfrm>
            <a:custGeom>
              <a:avLst/>
              <a:gdLst>
                <a:gd name="connsiteX0" fmla="*/ 1819275 w 1819275"/>
                <a:gd name="connsiteY0" fmla="*/ 909638 h 1819275"/>
                <a:gd name="connsiteX1" fmla="*/ 909638 w 1819275"/>
                <a:gd name="connsiteY1" fmla="*/ 1819275 h 1819275"/>
                <a:gd name="connsiteX2" fmla="*/ 0 w 1819275"/>
                <a:gd name="connsiteY2" fmla="*/ 909637 h 1819275"/>
                <a:gd name="connsiteX3" fmla="*/ 909638 w 1819275"/>
                <a:gd name="connsiteY3" fmla="*/ 0 h 1819275"/>
                <a:gd name="connsiteX4" fmla="*/ 1819275 w 1819275"/>
                <a:gd name="connsiteY4" fmla="*/ 909638 h 181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75" h="1819275">
                  <a:moveTo>
                    <a:pt x="1819275" y="909638"/>
                  </a:moveTo>
                  <a:cubicBezTo>
                    <a:pt x="1819275" y="1412016"/>
                    <a:pt x="1412016" y="1819275"/>
                    <a:pt x="909638" y="1819275"/>
                  </a:cubicBezTo>
                  <a:cubicBezTo>
                    <a:pt x="407259" y="1819275"/>
                    <a:pt x="0" y="1412016"/>
                    <a:pt x="0" y="909637"/>
                  </a:cubicBezTo>
                  <a:cubicBezTo>
                    <a:pt x="0" y="407258"/>
                    <a:pt x="407259" y="0"/>
                    <a:pt x="909638" y="0"/>
                  </a:cubicBezTo>
                  <a:cubicBezTo>
                    <a:pt x="1412016" y="0"/>
                    <a:pt x="1819275" y="407258"/>
                    <a:pt x="1819275" y="909638"/>
                  </a:cubicBezTo>
                  <a:close/>
                </a:path>
              </a:pathLst>
            </a:custGeom>
            <a:solidFill>
              <a:srgbClr val="DA7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72491CC8-34D5-4FC3-B65D-ED6D864F571A}"/>
                </a:ext>
              </a:extLst>
            </p:cNvPr>
            <p:cNvSpPr/>
            <p:nvPr/>
          </p:nvSpPr>
          <p:spPr>
            <a:xfrm>
              <a:off x="5825751" y="1364920"/>
              <a:ext cx="1225120" cy="1225120"/>
            </a:xfrm>
            <a:custGeom>
              <a:avLst/>
              <a:gdLst>
                <a:gd name="connsiteX0" fmla="*/ 1704975 w 1704975"/>
                <a:gd name="connsiteY0" fmla="*/ 852488 h 1704975"/>
                <a:gd name="connsiteX1" fmla="*/ 852488 w 1704975"/>
                <a:gd name="connsiteY1" fmla="*/ 1704975 h 1704975"/>
                <a:gd name="connsiteX2" fmla="*/ 0 w 1704975"/>
                <a:gd name="connsiteY2" fmla="*/ 852487 h 1704975"/>
                <a:gd name="connsiteX3" fmla="*/ 852488 w 1704975"/>
                <a:gd name="connsiteY3" fmla="*/ 0 h 1704975"/>
                <a:gd name="connsiteX4" fmla="*/ 1704975 w 1704975"/>
                <a:gd name="connsiteY4" fmla="*/ 852488 h 170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4975" h="1704975">
                  <a:moveTo>
                    <a:pt x="1704975" y="852488"/>
                  </a:moveTo>
                  <a:cubicBezTo>
                    <a:pt x="1704975" y="1323303"/>
                    <a:pt x="1323304" y="1704975"/>
                    <a:pt x="852488" y="1704975"/>
                  </a:cubicBezTo>
                  <a:cubicBezTo>
                    <a:pt x="381672" y="1704975"/>
                    <a:pt x="0" y="1323303"/>
                    <a:pt x="0" y="852487"/>
                  </a:cubicBezTo>
                  <a:cubicBezTo>
                    <a:pt x="0" y="381672"/>
                    <a:pt x="381672" y="0"/>
                    <a:pt x="852488" y="0"/>
                  </a:cubicBezTo>
                  <a:cubicBezTo>
                    <a:pt x="1323304" y="0"/>
                    <a:pt x="1704975" y="381672"/>
                    <a:pt x="1704975" y="852488"/>
                  </a:cubicBezTo>
                  <a:close/>
                </a:path>
              </a:pathLst>
            </a:custGeom>
            <a:solidFill>
              <a:srgbClr val="FBBA0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4438B28D-0F5E-4529-83FB-77D3836267E1}"/>
                </a:ext>
              </a:extLst>
            </p:cNvPr>
            <p:cNvSpPr/>
            <p:nvPr/>
          </p:nvSpPr>
          <p:spPr>
            <a:xfrm>
              <a:off x="5920475" y="1459576"/>
              <a:ext cx="1035671" cy="1035671"/>
            </a:xfrm>
            <a:custGeom>
              <a:avLst/>
              <a:gdLst>
                <a:gd name="connsiteX0" fmla="*/ 1441323 w 1441322"/>
                <a:gd name="connsiteY0" fmla="*/ 720661 h 1441323"/>
                <a:gd name="connsiteX1" fmla="*/ 720661 w 1441322"/>
                <a:gd name="connsiteY1" fmla="*/ 1441323 h 1441323"/>
                <a:gd name="connsiteX2" fmla="*/ 0 w 1441322"/>
                <a:gd name="connsiteY2" fmla="*/ 720661 h 1441323"/>
                <a:gd name="connsiteX3" fmla="*/ 720661 w 1441322"/>
                <a:gd name="connsiteY3" fmla="*/ 0 h 1441323"/>
                <a:gd name="connsiteX4" fmla="*/ 1441323 w 1441322"/>
                <a:gd name="connsiteY4" fmla="*/ 720661 h 1441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1322" h="1441323">
                  <a:moveTo>
                    <a:pt x="1441323" y="720661"/>
                  </a:moveTo>
                  <a:cubicBezTo>
                    <a:pt x="1441323" y="1118672"/>
                    <a:pt x="1118672" y="1441323"/>
                    <a:pt x="720661" y="1441323"/>
                  </a:cubicBezTo>
                  <a:cubicBezTo>
                    <a:pt x="322651" y="1441323"/>
                    <a:pt x="0" y="1118672"/>
                    <a:pt x="0" y="720661"/>
                  </a:cubicBezTo>
                  <a:cubicBezTo>
                    <a:pt x="0" y="322651"/>
                    <a:pt x="322651" y="0"/>
                    <a:pt x="720661" y="0"/>
                  </a:cubicBezTo>
                  <a:cubicBezTo>
                    <a:pt x="1118672" y="0"/>
                    <a:pt x="1441323" y="322651"/>
                    <a:pt x="1441323" y="720661"/>
                  </a:cubicBezTo>
                  <a:close/>
                </a:path>
              </a:pathLst>
            </a:custGeom>
            <a:solidFill>
              <a:srgbClr val="FD98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3110696E-BDAA-4973-A932-82FCECE34F5C}"/>
                </a:ext>
              </a:extLst>
            </p:cNvPr>
            <p:cNvSpPr/>
            <p:nvPr/>
          </p:nvSpPr>
          <p:spPr>
            <a:xfrm>
              <a:off x="6258993" y="1604656"/>
              <a:ext cx="417850" cy="746040"/>
            </a:xfrm>
            <a:custGeom>
              <a:avLst/>
              <a:gdLst>
                <a:gd name="connsiteX0" fmla="*/ 397953 w 581514"/>
                <a:gd name="connsiteY0" fmla="*/ 964526 h 1038249"/>
                <a:gd name="connsiteX1" fmla="*/ 440815 w 581514"/>
                <a:gd name="connsiteY1" fmla="*/ 891564 h 1038249"/>
                <a:gd name="connsiteX2" fmla="*/ 570069 w 581514"/>
                <a:gd name="connsiteY2" fmla="*/ 607433 h 1038249"/>
                <a:gd name="connsiteX3" fmla="*/ 413193 w 581514"/>
                <a:gd name="connsiteY3" fmla="*/ 467892 h 1038249"/>
                <a:gd name="connsiteX4" fmla="*/ 236695 w 581514"/>
                <a:gd name="connsiteY4" fmla="*/ 414457 h 1038249"/>
                <a:gd name="connsiteX5" fmla="*/ 169639 w 581514"/>
                <a:gd name="connsiteY5" fmla="*/ 342257 h 1038249"/>
                <a:gd name="connsiteX6" fmla="*/ 236314 w 581514"/>
                <a:gd name="connsiteY6" fmla="*/ 266057 h 1038249"/>
                <a:gd name="connsiteX7" fmla="*/ 355186 w 581514"/>
                <a:gd name="connsiteY7" fmla="*/ 294442 h 1038249"/>
                <a:gd name="connsiteX8" fmla="*/ 464438 w 581514"/>
                <a:gd name="connsiteY8" fmla="*/ 295585 h 1038249"/>
                <a:gd name="connsiteX9" fmla="*/ 473486 w 581514"/>
                <a:gd name="connsiteY9" fmla="*/ 167664 h 1038249"/>
                <a:gd name="connsiteX10" fmla="*/ 375379 w 581514"/>
                <a:gd name="connsiteY10" fmla="*/ 121849 h 1038249"/>
                <a:gd name="connsiteX11" fmla="*/ 340327 w 581514"/>
                <a:gd name="connsiteY11" fmla="*/ 75938 h 1038249"/>
                <a:gd name="connsiteX12" fmla="*/ 302227 w 581514"/>
                <a:gd name="connsiteY12" fmla="*/ 119 h 1038249"/>
                <a:gd name="connsiteX13" fmla="*/ 302227 w 581514"/>
                <a:gd name="connsiteY13" fmla="*/ 119 h 1038249"/>
                <a:gd name="connsiteX14" fmla="*/ 259364 w 581514"/>
                <a:gd name="connsiteY14" fmla="*/ 24 h 1038249"/>
                <a:gd name="connsiteX15" fmla="*/ 169924 w 581514"/>
                <a:gd name="connsiteY15" fmla="*/ 88511 h 1038249"/>
                <a:gd name="connsiteX16" fmla="*/ 133634 w 581514"/>
                <a:gd name="connsiteY16" fmla="*/ 152138 h 1038249"/>
                <a:gd name="connsiteX17" fmla="*/ 87247 w 581514"/>
                <a:gd name="connsiteY17" fmla="*/ 184619 h 1038249"/>
                <a:gd name="connsiteX18" fmla="*/ 79532 w 581514"/>
                <a:gd name="connsiteY18" fmla="*/ 522280 h 1038249"/>
                <a:gd name="connsiteX19" fmla="*/ 264889 w 581514"/>
                <a:gd name="connsiteY19" fmla="*/ 589812 h 1038249"/>
                <a:gd name="connsiteX20" fmla="*/ 398239 w 581514"/>
                <a:gd name="connsiteY20" fmla="*/ 713637 h 1038249"/>
                <a:gd name="connsiteX21" fmla="*/ 331564 w 581514"/>
                <a:gd name="connsiteY21" fmla="*/ 770787 h 1038249"/>
                <a:gd name="connsiteX22" fmla="*/ 208024 w 581514"/>
                <a:gd name="connsiteY22" fmla="*/ 732782 h 1038249"/>
                <a:gd name="connsiteX23" fmla="*/ 208024 w 581514"/>
                <a:gd name="connsiteY23" fmla="*/ 732782 h 1038249"/>
                <a:gd name="connsiteX24" fmla="*/ 78008 w 581514"/>
                <a:gd name="connsiteY24" fmla="*/ 774026 h 1038249"/>
                <a:gd name="connsiteX25" fmla="*/ 88009 w 581514"/>
                <a:gd name="connsiteY25" fmla="*/ 853559 h 1038249"/>
                <a:gd name="connsiteX26" fmla="*/ 171829 w 581514"/>
                <a:gd name="connsiteY26" fmla="*/ 904709 h 1038249"/>
                <a:gd name="connsiteX27" fmla="*/ 235838 w 581514"/>
                <a:gd name="connsiteY27" fmla="*/ 987005 h 1038249"/>
                <a:gd name="connsiteX28" fmla="*/ 264889 w 581514"/>
                <a:gd name="connsiteY28" fmla="*/ 1037487 h 1038249"/>
                <a:gd name="connsiteX29" fmla="*/ 360139 w 581514"/>
                <a:gd name="connsiteY29" fmla="*/ 1037487 h 1038249"/>
                <a:gd name="connsiteX30" fmla="*/ 397953 w 581514"/>
                <a:gd name="connsiteY30" fmla="*/ 964526 h 103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1514" h="1038249">
                  <a:moveTo>
                    <a:pt x="397953" y="964526"/>
                  </a:moveTo>
                  <a:cubicBezTo>
                    <a:pt x="398239" y="913662"/>
                    <a:pt x="398239" y="913662"/>
                    <a:pt x="440815" y="891564"/>
                  </a:cubicBezTo>
                  <a:cubicBezTo>
                    <a:pt x="553782" y="835081"/>
                    <a:pt x="606550" y="714875"/>
                    <a:pt x="570069" y="607433"/>
                  </a:cubicBezTo>
                  <a:cubicBezTo>
                    <a:pt x="544257" y="531233"/>
                    <a:pt x="483106" y="493133"/>
                    <a:pt x="413193" y="467892"/>
                  </a:cubicBezTo>
                  <a:cubicBezTo>
                    <a:pt x="355471" y="447032"/>
                    <a:pt x="295083" y="433602"/>
                    <a:pt x="236695" y="414457"/>
                  </a:cubicBezTo>
                  <a:cubicBezTo>
                    <a:pt x="208024" y="405027"/>
                    <a:pt x="167638" y="373499"/>
                    <a:pt x="169639" y="342257"/>
                  </a:cubicBezTo>
                  <a:cubicBezTo>
                    <a:pt x="172020" y="302919"/>
                    <a:pt x="201166" y="279392"/>
                    <a:pt x="236314" y="266057"/>
                  </a:cubicBezTo>
                  <a:cubicBezTo>
                    <a:pt x="292702" y="244626"/>
                    <a:pt x="331564" y="275582"/>
                    <a:pt x="355186" y="294442"/>
                  </a:cubicBezTo>
                  <a:cubicBezTo>
                    <a:pt x="400239" y="330446"/>
                    <a:pt x="426814" y="332732"/>
                    <a:pt x="464438" y="295585"/>
                  </a:cubicBezTo>
                  <a:cubicBezTo>
                    <a:pt x="531589" y="227957"/>
                    <a:pt x="537875" y="216051"/>
                    <a:pt x="473486" y="167664"/>
                  </a:cubicBezTo>
                  <a:cubicBezTo>
                    <a:pt x="444054" y="145566"/>
                    <a:pt x="411383" y="129945"/>
                    <a:pt x="375379" y="121849"/>
                  </a:cubicBezTo>
                  <a:cubicBezTo>
                    <a:pt x="350518" y="116324"/>
                    <a:pt x="339850" y="104513"/>
                    <a:pt x="340327" y="75938"/>
                  </a:cubicBezTo>
                  <a:cubicBezTo>
                    <a:pt x="341089" y="27932"/>
                    <a:pt x="341089" y="-643"/>
                    <a:pt x="302227" y="119"/>
                  </a:cubicBezTo>
                  <a:cubicBezTo>
                    <a:pt x="302227" y="119"/>
                    <a:pt x="302227" y="119"/>
                    <a:pt x="302227" y="119"/>
                  </a:cubicBezTo>
                  <a:cubicBezTo>
                    <a:pt x="287939" y="119"/>
                    <a:pt x="273652" y="119"/>
                    <a:pt x="259364" y="24"/>
                  </a:cubicBezTo>
                  <a:cubicBezTo>
                    <a:pt x="169639" y="-738"/>
                    <a:pt x="168591" y="16312"/>
                    <a:pt x="169924" y="88511"/>
                  </a:cubicBezTo>
                  <a:cubicBezTo>
                    <a:pt x="170496" y="118896"/>
                    <a:pt x="164019" y="139756"/>
                    <a:pt x="133634" y="152138"/>
                  </a:cubicBezTo>
                  <a:cubicBezTo>
                    <a:pt x="116584" y="159092"/>
                    <a:pt x="100963" y="171760"/>
                    <a:pt x="87247" y="184619"/>
                  </a:cubicBezTo>
                  <a:cubicBezTo>
                    <a:pt x="-13337" y="278821"/>
                    <a:pt x="-40864" y="425411"/>
                    <a:pt x="79532" y="522280"/>
                  </a:cubicBezTo>
                  <a:cubicBezTo>
                    <a:pt x="131348" y="563904"/>
                    <a:pt x="197547" y="585050"/>
                    <a:pt x="264889" y="589812"/>
                  </a:cubicBezTo>
                  <a:cubicBezTo>
                    <a:pt x="391952" y="598766"/>
                    <a:pt x="410050" y="666488"/>
                    <a:pt x="398239" y="713637"/>
                  </a:cubicBezTo>
                  <a:cubicBezTo>
                    <a:pt x="388714" y="751737"/>
                    <a:pt x="360139" y="761262"/>
                    <a:pt x="331564" y="770787"/>
                  </a:cubicBezTo>
                  <a:cubicBezTo>
                    <a:pt x="264889" y="780312"/>
                    <a:pt x="246791" y="753547"/>
                    <a:pt x="208024" y="732782"/>
                  </a:cubicBezTo>
                  <a:cubicBezTo>
                    <a:pt x="208024" y="732782"/>
                    <a:pt x="208024" y="732782"/>
                    <a:pt x="208024" y="732782"/>
                  </a:cubicBezTo>
                  <a:cubicBezTo>
                    <a:pt x="169639" y="713637"/>
                    <a:pt x="127538" y="676871"/>
                    <a:pt x="78008" y="774026"/>
                  </a:cubicBezTo>
                  <a:cubicBezTo>
                    <a:pt x="55339" y="818412"/>
                    <a:pt x="55339" y="827937"/>
                    <a:pt x="88009" y="853559"/>
                  </a:cubicBezTo>
                  <a:cubicBezTo>
                    <a:pt x="119442" y="878229"/>
                    <a:pt x="141064" y="894612"/>
                    <a:pt x="171829" y="904709"/>
                  </a:cubicBezTo>
                  <a:cubicBezTo>
                    <a:pt x="235552" y="925664"/>
                    <a:pt x="236314" y="923187"/>
                    <a:pt x="235838" y="987005"/>
                  </a:cubicBezTo>
                  <a:cubicBezTo>
                    <a:pt x="235647" y="1016246"/>
                    <a:pt x="235456" y="1035773"/>
                    <a:pt x="264889" y="1037487"/>
                  </a:cubicBezTo>
                  <a:cubicBezTo>
                    <a:pt x="294416" y="1039202"/>
                    <a:pt x="328516" y="1037487"/>
                    <a:pt x="360139" y="1037487"/>
                  </a:cubicBezTo>
                  <a:cubicBezTo>
                    <a:pt x="398239" y="1037487"/>
                    <a:pt x="398239" y="1008912"/>
                    <a:pt x="397953" y="964526"/>
                  </a:cubicBezTo>
                  <a:close/>
                </a:path>
              </a:pathLst>
            </a:custGeom>
            <a:solidFill>
              <a:srgbClr val="DA7C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069DEE55-5C78-4C75-9C44-66D2FC4D54E0}"/>
                </a:ext>
              </a:extLst>
            </p:cNvPr>
            <p:cNvSpPr/>
            <p:nvPr/>
          </p:nvSpPr>
          <p:spPr>
            <a:xfrm>
              <a:off x="5920475" y="1492223"/>
              <a:ext cx="336668" cy="970377"/>
            </a:xfrm>
            <a:custGeom>
              <a:avLst/>
              <a:gdLst>
                <a:gd name="connsiteX0" fmla="*/ 468535 w 468534"/>
                <a:gd name="connsiteY0" fmla="*/ 0 h 1350454"/>
                <a:gd name="connsiteX1" fmla="*/ 0 w 468534"/>
                <a:gd name="connsiteY1" fmla="*/ 675227 h 1350454"/>
                <a:gd name="connsiteX2" fmla="*/ 468535 w 468534"/>
                <a:gd name="connsiteY2" fmla="*/ 1350455 h 1350454"/>
                <a:gd name="connsiteX3" fmla="*/ 200025 w 468534"/>
                <a:gd name="connsiteY3" fmla="*/ 675227 h 1350454"/>
                <a:gd name="connsiteX4" fmla="*/ 468535 w 468534"/>
                <a:gd name="connsiteY4" fmla="*/ 0 h 1350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8534" h="1350454">
                  <a:moveTo>
                    <a:pt x="468535" y="0"/>
                  </a:moveTo>
                  <a:cubicBezTo>
                    <a:pt x="194881" y="102203"/>
                    <a:pt x="0" y="365951"/>
                    <a:pt x="0" y="675227"/>
                  </a:cubicBezTo>
                  <a:cubicBezTo>
                    <a:pt x="0" y="984504"/>
                    <a:pt x="194881" y="1248251"/>
                    <a:pt x="468535" y="1350455"/>
                  </a:cubicBezTo>
                  <a:cubicBezTo>
                    <a:pt x="302133" y="1174337"/>
                    <a:pt x="200025" y="936688"/>
                    <a:pt x="200025" y="675227"/>
                  </a:cubicBezTo>
                  <a:cubicBezTo>
                    <a:pt x="200025" y="413766"/>
                    <a:pt x="302133" y="176117"/>
                    <a:pt x="468535" y="0"/>
                  </a:cubicBezTo>
                  <a:close/>
                </a:path>
              </a:pathLst>
            </a:custGeom>
            <a:solidFill>
              <a:srgbClr val="DA7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7C54ACBC-466B-4274-B236-055A172F6CF5}"/>
                </a:ext>
              </a:extLst>
            </p:cNvPr>
            <p:cNvSpPr/>
            <p:nvPr/>
          </p:nvSpPr>
          <p:spPr>
            <a:xfrm>
              <a:off x="6199859" y="1604862"/>
              <a:ext cx="417850" cy="745971"/>
            </a:xfrm>
            <a:custGeom>
              <a:avLst/>
              <a:gdLst>
                <a:gd name="connsiteX0" fmla="*/ 397953 w 581514"/>
                <a:gd name="connsiteY0" fmla="*/ 964526 h 1038153"/>
                <a:gd name="connsiteX1" fmla="*/ 440815 w 581514"/>
                <a:gd name="connsiteY1" fmla="*/ 891564 h 1038153"/>
                <a:gd name="connsiteX2" fmla="*/ 570070 w 581514"/>
                <a:gd name="connsiteY2" fmla="*/ 607433 h 1038153"/>
                <a:gd name="connsiteX3" fmla="*/ 413193 w 581514"/>
                <a:gd name="connsiteY3" fmla="*/ 467892 h 1038153"/>
                <a:gd name="connsiteX4" fmla="*/ 236695 w 581514"/>
                <a:gd name="connsiteY4" fmla="*/ 414457 h 1038153"/>
                <a:gd name="connsiteX5" fmla="*/ 169639 w 581514"/>
                <a:gd name="connsiteY5" fmla="*/ 342257 h 1038153"/>
                <a:gd name="connsiteX6" fmla="*/ 236314 w 581514"/>
                <a:gd name="connsiteY6" fmla="*/ 266057 h 1038153"/>
                <a:gd name="connsiteX7" fmla="*/ 355186 w 581514"/>
                <a:gd name="connsiteY7" fmla="*/ 294442 h 1038153"/>
                <a:gd name="connsiteX8" fmla="*/ 464437 w 581514"/>
                <a:gd name="connsiteY8" fmla="*/ 295585 h 1038153"/>
                <a:gd name="connsiteX9" fmla="*/ 473486 w 581514"/>
                <a:gd name="connsiteY9" fmla="*/ 167664 h 1038153"/>
                <a:gd name="connsiteX10" fmla="*/ 375379 w 581514"/>
                <a:gd name="connsiteY10" fmla="*/ 121849 h 1038153"/>
                <a:gd name="connsiteX11" fmla="*/ 340327 w 581514"/>
                <a:gd name="connsiteY11" fmla="*/ 75938 h 1038153"/>
                <a:gd name="connsiteX12" fmla="*/ 302227 w 581514"/>
                <a:gd name="connsiteY12" fmla="*/ 119 h 1038153"/>
                <a:gd name="connsiteX13" fmla="*/ 302227 w 581514"/>
                <a:gd name="connsiteY13" fmla="*/ 119 h 1038153"/>
                <a:gd name="connsiteX14" fmla="*/ 259364 w 581514"/>
                <a:gd name="connsiteY14" fmla="*/ 24 h 1038153"/>
                <a:gd name="connsiteX15" fmla="*/ 169925 w 581514"/>
                <a:gd name="connsiteY15" fmla="*/ 88511 h 1038153"/>
                <a:gd name="connsiteX16" fmla="*/ 133634 w 581514"/>
                <a:gd name="connsiteY16" fmla="*/ 152138 h 1038153"/>
                <a:gd name="connsiteX17" fmla="*/ 87247 w 581514"/>
                <a:gd name="connsiteY17" fmla="*/ 184619 h 1038153"/>
                <a:gd name="connsiteX18" fmla="*/ 79532 w 581514"/>
                <a:gd name="connsiteY18" fmla="*/ 522280 h 1038153"/>
                <a:gd name="connsiteX19" fmla="*/ 264889 w 581514"/>
                <a:gd name="connsiteY19" fmla="*/ 589812 h 1038153"/>
                <a:gd name="connsiteX20" fmla="*/ 398239 w 581514"/>
                <a:gd name="connsiteY20" fmla="*/ 713637 h 1038153"/>
                <a:gd name="connsiteX21" fmla="*/ 331564 w 581514"/>
                <a:gd name="connsiteY21" fmla="*/ 770787 h 1038153"/>
                <a:gd name="connsiteX22" fmla="*/ 208025 w 581514"/>
                <a:gd name="connsiteY22" fmla="*/ 732782 h 1038153"/>
                <a:gd name="connsiteX23" fmla="*/ 208025 w 581514"/>
                <a:gd name="connsiteY23" fmla="*/ 732782 h 1038153"/>
                <a:gd name="connsiteX24" fmla="*/ 78008 w 581514"/>
                <a:gd name="connsiteY24" fmla="*/ 774026 h 1038153"/>
                <a:gd name="connsiteX25" fmla="*/ 88009 w 581514"/>
                <a:gd name="connsiteY25" fmla="*/ 853464 h 1038153"/>
                <a:gd name="connsiteX26" fmla="*/ 171829 w 581514"/>
                <a:gd name="connsiteY26" fmla="*/ 904613 h 1038153"/>
                <a:gd name="connsiteX27" fmla="*/ 235837 w 581514"/>
                <a:gd name="connsiteY27" fmla="*/ 986909 h 1038153"/>
                <a:gd name="connsiteX28" fmla="*/ 264889 w 581514"/>
                <a:gd name="connsiteY28" fmla="*/ 1037392 h 1038153"/>
                <a:gd name="connsiteX29" fmla="*/ 360139 w 581514"/>
                <a:gd name="connsiteY29" fmla="*/ 1037392 h 1038153"/>
                <a:gd name="connsiteX30" fmla="*/ 397953 w 581514"/>
                <a:gd name="connsiteY30" fmla="*/ 964526 h 1038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1514" h="1038153">
                  <a:moveTo>
                    <a:pt x="397953" y="964526"/>
                  </a:moveTo>
                  <a:cubicBezTo>
                    <a:pt x="398239" y="913662"/>
                    <a:pt x="398239" y="913662"/>
                    <a:pt x="440815" y="891564"/>
                  </a:cubicBezTo>
                  <a:cubicBezTo>
                    <a:pt x="553782" y="835081"/>
                    <a:pt x="606550" y="714875"/>
                    <a:pt x="570070" y="607433"/>
                  </a:cubicBezTo>
                  <a:cubicBezTo>
                    <a:pt x="544257" y="531233"/>
                    <a:pt x="483106" y="493133"/>
                    <a:pt x="413193" y="467892"/>
                  </a:cubicBezTo>
                  <a:cubicBezTo>
                    <a:pt x="355471" y="447032"/>
                    <a:pt x="295083" y="433602"/>
                    <a:pt x="236695" y="414457"/>
                  </a:cubicBezTo>
                  <a:cubicBezTo>
                    <a:pt x="208025" y="405027"/>
                    <a:pt x="167638" y="373499"/>
                    <a:pt x="169639" y="342257"/>
                  </a:cubicBezTo>
                  <a:cubicBezTo>
                    <a:pt x="172020" y="302919"/>
                    <a:pt x="201167" y="279392"/>
                    <a:pt x="236314" y="266057"/>
                  </a:cubicBezTo>
                  <a:cubicBezTo>
                    <a:pt x="292702" y="244626"/>
                    <a:pt x="331564" y="275582"/>
                    <a:pt x="355186" y="294442"/>
                  </a:cubicBezTo>
                  <a:cubicBezTo>
                    <a:pt x="400239" y="330446"/>
                    <a:pt x="426814" y="332732"/>
                    <a:pt x="464437" y="295585"/>
                  </a:cubicBezTo>
                  <a:cubicBezTo>
                    <a:pt x="531589" y="227957"/>
                    <a:pt x="537875" y="216051"/>
                    <a:pt x="473486" y="167664"/>
                  </a:cubicBezTo>
                  <a:cubicBezTo>
                    <a:pt x="444054" y="145566"/>
                    <a:pt x="411383" y="129945"/>
                    <a:pt x="375379" y="121849"/>
                  </a:cubicBezTo>
                  <a:cubicBezTo>
                    <a:pt x="350518" y="116324"/>
                    <a:pt x="339851" y="104513"/>
                    <a:pt x="340327" y="75938"/>
                  </a:cubicBezTo>
                  <a:cubicBezTo>
                    <a:pt x="341089" y="27932"/>
                    <a:pt x="341089" y="-643"/>
                    <a:pt x="302227" y="119"/>
                  </a:cubicBezTo>
                  <a:cubicBezTo>
                    <a:pt x="302227" y="119"/>
                    <a:pt x="302227" y="119"/>
                    <a:pt x="302227" y="119"/>
                  </a:cubicBezTo>
                  <a:cubicBezTo>
                    <a:pt x="287939" y="119"/>
                    <a:pt x="273652" y="119"/>
                    <a:pt x="259364" y="24"/>
                  </a:cubicBezTo>
                  <a:cubicBezTo>
                    <a:pt x="169639" y="-738"/>
                    <a:pt x="168591" y="16312"/>
                    <a:pt x="169925" y="88511"/>
                  </a:cubicBezTo>
                  <a:cubicBezTo>
                    <a:pt x="170496" y="118896"/>
                    <a:pt x="164019" y="139756"/>
                    <a:pt x="133634" y="152138"/>
                  </a:cubicBezTo>
                  <a:cubicBezTo>
                    <a:pt x="116584" y="159092"/>
                    <a:pt x="100963" y="171760"/>
                    <a:pt x="87247" y="184619"/>
                  </a:cubicBezTo>
                  <a:cubicBezTo>
                    <a:pt x="-13337" y="278821"/>
                    <a:pt x="-40864" y="425411"/>
                    <a:pt x="79532" y="522280"/>
                  </a:cubicBezTo>
                  <a:cubicBezTo>
                    <a:pt x="131348" y="563904"/>
                    <a:pt x="197547" y="585050"/>
                    <a:pt x="264889" y="589812"/>
                  </a:cubicBezTo>
                  <a:cubicBezTo>
                    <a:pt x="391952" y="598766"/>
                    <a:pt x="410050" y="666488"/>
                    <a:pt x="398239" y="713637"/>
                  </a:cubicBezTo>
                  <a:cubicBezTo>
                    <a:pt x="388714" y="751737"/>
                    <a:pt x="360139" y="761262"/>
                    <a:pt x="331564" y="770787"/>
                  </a:cubicBezTo>
                  <a:cubicBezTo>
                    <a:pt x="264889" y="780312"/>
                    <a:pt x="246791" y="753547"/>
                    <a:pt x="208025" y="732782"/>
                  </a:cubicBezTo>
                  <a:cubicBezTo>
                    <a:pt x="208025" y="732782"/>
                    <a:pt x="208025" y="732782"/>
                    <a:pt x="208025" y="732782"/>
                  </a:cubicBezTo>
                  <a:cubicBezTo>
                    <a:pt x="169639" y="713637"/>
                    <a:pt x="127538" y="676871"/>
                    <a:pt x="78008" y="774026"/>
                  </a:cubicBezTo>
                  <a:cubicBezTo>
                    <a:pt x="55339" y="818317"/>
                    <a:pt x="55339" y="827842"/>
                    <a:pt x="88009" y="853464"/>
                  </a:cubicBezTo>
                  <a:cubicBezTo>
                    <a:pt x="119442" y="878134"/>
                    <a:pt x="141064" y="894517"/>
                    <a:pt x="171829" y="904613"/>
                  </a:cubicBezTo>
                  <a:cubicBezTo>
                    <a:pt x="235552" y="925568"/>
                    <a:pt x="236314" y="923092"/>
                    <a:pt x="235837" y="986909"/>
                  </a:cubicBezTo>
                  <a:cubicBezTo>
                    <a:pt x="235647" y="1016151"/>
                    <a:pt x="235456" y="1035677"/>
                    <a:pt x="264889" y="1037392"/>
                  </a:cubicBezTo>
                  <a:cubicBezTo>
                    <a:pt x="294416" y="1039106"/>
                    <a:pt x="328516" y="1037392"/>
                    <a:pt x="360139" y="1037392"/>
                  </a:cubicBezTo>
                  <a:cubicBezTo>
                    <a:pt x="398239" y="1037487"/>
                    <a:pt x="398239" y="1008912"/>
                    <a:pt x="397953" y="964526"/>
                  </a:cubicBezTo>
                  <a:close/>
                </a:path>
              </a:pathLst>
            </a:custGeom>
            <a:solidFill>
              <a:srgbClr val="FBBA0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D2765737-AA75-4F2D-9723-870A11DBD04F}"/>
              </a:ext>
            </a:extLst>
          </p:cNvPr>
          <p:cNvGrpSpPr/>
          <p:nvPr/>
        </p:nvGrpSpPr>
        <p:grpSpPr>
          <a:xfrm>
            <a:off x="3252464" y="6302243"/>
            <a:ext cx="603171" cy="139883"/>
            <a:chOff x="3406133" y="6292774"/>
            <a:chExt cx="603171" cy="139883"/>
          </a:xfrm>
        </p:grpSpPr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8D2231D2-183A-4085-AE78-70C324CB8EBF}"/>
                </a:ext>
              </a:extLst>
            </p:cNvPr>
            <p:cNvSpPr/>
            <p:nvPr/>
          </p:nvSpPr>
          <p:spPr>
            <a:xfrm>
              <a:off x="3406133" y="6292774"/>
              <a:ext cx="603171" cy="139883"/>
            </a:xfrm>
            <a:custGeom>
              <a:avLst/>
              <a:gdLst>
                <a:gd name="connsiteX0" fmla="*/ 212712 w 421450"/>
                <a:gd name="connsiteY0" fmla="*/ 97727 h 97741"/>
                <a:gd name="connsiteX1" fmla="*/ 33356 w 421450"/>
                <a:gd name="connsiteY1" fmla="*/ 81439 h 97741"/>
                <a:gd name="connsiteX2" fmla="*/ 18 w 421450"/>
                <a:gd name="connsiteY2" fmla="*/ 49149 h 97741"/>
                <a:gd name="connsiteX3" fmla="*/ 36023 w 421450"/>
                <a:gd name="connsiteY3" fmla="*/ 13811 h 97741"/>
                <a:gd name="connsiteX4" fmla="*/ 386162 w 421450"/>
                <a:gd name="connsiteY4" fmla="*/ 13907 h 97741"/>
                <a:gd name="connsiteX5" fmla="*/ 421404 w 421450"/>
                <a:gd name="connsiteY5" fmla="*/ 49911 h 97741"/>
                <a:gd name="connsiteX6" fmla="*/ 387305 w 421450"/>
                <a:gd name="connsiteY6" fmla="*/ 81248 h 97741"/>
                <a:gd name="connsiteX7" fmla="*/ 212712 w 421450"/>
                <a:gd name="connsiteY7" fmla="*/ 97727 h 97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450" h="97741">
                  <a:moveTo>
                    <a:pt x="212712" y="97727"/>
                  </a:moveTo>
                  <a:cubicBezTo>
                    <a:pt x="152418" y="98012"/>
                    <a:pt x="92506" y="94392"/>
                    <a:pt x="33356" y="81439"/>
                  </a:cubicBezTo>
                  <a:cubicBezTo>
                    <a:pt x="15258" y="77438"/>
                    <a:pt x="590" y="72771"/>
                    <a:pt x="18" y="49149"/>
                  </a:cubicBezTo>
                  <a:cubicBezTo>
                    <a:pt x="-648" y="22669"/>
                    <a:pt x="16973" y="16859"/>
                    <a:pt x="36023" y="13811"/>
                  </a:cubicBezTo>
                  <a:cubicBezTo>
                    <a:pt x="152704" y="-4667"/>
                    <a:pt x="269576" y="-4572"/>
                    <a:pt x="386162" y="13907"/>
                  </a:cubicBezTo>
                  <a:cubicBezTo>
                    <a:pt x="405498" y="16954"/>
                    <a:pt x="422452" y="23622"/>
                    <a:pt x="421404" y="49911"/>
                  </a:cubicBezTo>
                  <a:cubicBezTo>
                    <a:pt x="420452" y="73723"/>
                    <a:pt x="405212" y="77343"/>
                    <a:pt x="387305" y="81248"/>
                  </a:cubicBezTo>
                  <a:cubicBezTo>
                    <a:pt x="329774" y="94012"/>
                    <a:pt x="271481" y="98012"/>
                    <a:pt x="212712" y="97727"/>
                  </a:cubicBezTo>
                  <a:close/>
                </a:path>
              </a:pathLst>
            </a:custGeom>
            <a:solidFill>
              <a:srgbClr val="FD98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832FB378-4DB5-4234-BFF2-042B4936F800}"/>
                </a:ext>
              </a:extLst>
            </p:cNvPr>
            <p:cNvSpPr/>
            <p:nvPr/>
          </p:nvSpPr>
          <p:spPr>
            <a:xfrm>
              <a:off x="3502265" y="6310978"/>
              <a:ext cx="423817" cy="68818"/>
            </a:xfrm>
            <a:custGeom>
              <a:avLst/>
              <a:gdLst>
                <a:gd name="connsiteX0" fmla="*/ 158782 w 296132"/>
                <a:gd name="connsiteY0" fmla="*/ 1852 h 48084"/>
                <a:gd name="connsiteX1" fmla="*/ 296132 w 296132"/>
                <a:gd name="connsiteY1" fmla="*/ 19474 h 48084"/>
                <a:gd name="connsiteX2" fmla="*/ 0 w 296132"/>
                <a:gd name="connsiteY2" fmla="*/ 18903 h 48084"/>
                <a:gd name="connsiteX3" fmla="*/ 116110 w 296132"/>
                <a:gd name="connsiteY3" fmla="*/ 233 h 48084"/>
                <a:gd name="connsiteX4" fmla="*/ 123920 w 296132"/>
                <a:gd name="connsiteY4" fmla="*/ 2805 h 48084"/>
                <a:gd name="connsiteX5" fmla="*/ 159449 w 296132"/>
                <a:gd name="connsiteY5" fmla="*/ 28142 h 48084"/>
                <a:gd name="connsiteX6" fmla="*/ 158782 w 296132"/>
                <a:gd name="connsiteY6" fmla="*/ 1852 h 48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6132" h="48084">
                  <a:moveTo>
                    <a:pt x="158782" y="1852"/>
                  </a:moveTo>
                  <a:cubicBezTo>
                    <a:pt x="204407" y="-4148"/>
                    <a:pt x="258032" y="9949"/>
                    <a:pt x="296132" y="19474"/>
                  </a:cubicBezTo>
                  <a:cubicBezTo>
                    <a:pt x="229457" y="57574"/>
                    <a:pt x="69723" y="57860"/>
                    <a:pt x="0" y="18903"/>
                  </a:cubicBezTo>
                  <a:cubicBezTo>
                    <a:pt x="40576" y="4615"/>
                    <a:pt x="77629" y="-1290"/>
                    <a:pt x="116110" y="233"/>
                  </a:cubicBezTo>
                  <a:cubicBezTo>
                    <a:pt x="118777" y="329"/>
                    <a:pt x="122682" y="996"/>
                    <a:pt x="123920" y="2805"/>
                  </a:cubicBezTo>
                  <a:cubicBezTo>
                    <a:pt x="141542" y="28237"/>
                    <a:pt x="144304" y="29761"/>
                    <a:pt x="159449" y="28142"/>
                  </a:cubicBezTo>
                  <a:cubicBezTo>
                    <a:pt x="191643" y="24808"/>
                    <a:pt x="175832" y="12902"/>
                    <a:pt x="158782" y="1852"/>
                  </a:cubicBezTo>
                  <a:close/>
                </a:path>
              </a:pathLst>
            </a:custGeom>
            <a:solidFill>
              <a:srgbClr val="FDD8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CBB862D0-8172-49FF-8359-42103A5FFB9A}"/>
              </a:ext>
            </a:extLst>
          </p:cNvPr>
          <p:cNvGrpSpPr/>
          <p:nvPr/>
        </p:nvGrpSpPr>
        <p:grpSpPr>
          <a:xfrm>
            <a:off x="3689659" y="6354048"/>
            <a:ext cx="603171" cy="139883"/>
            <a:chOff x="4222976" y="6325261"/>
            <a:chExt cx="603171" cy="139883"/>
          </a:xfrm>
        </p:grpSpPr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2D235CD0-36A5-49C3-ABB4-5D5049CCB601}"/>
                </a:ext>
              </a:extLst>
            </p:cNvPr>
            <p:cNvSpPr/>
            <p:nvPr/>
          </p:nvSpPr>
          <p:spPr>
            <a:xfrm>
              <a:off x="4222976" y="6325261"/>
              <a:ext cx="603171" cy="139883"/>
            </a:xfrm>
            <a:custGeom>
              <a:avLst/>
              <a:gdLst>
                <a:gd name="connsiteX0" fmla="*/ 212711 w 421450"/>
                <a:gd name="connsiteY0" fmla="*/ 97727 h 97741"/>
                <a:gd name="connsiteX1" fmla="*/ 33356 w 421450"/>
                <a:gd name="connsiteY1" fmla="*/ 81439 h 97741"/>
                <a:gd name="connsiteX2" fmla="*/ 18 w 421450"/>
                <a:gd name="connsiteY2" fmla="*/ 49149 h 97741"/>
                <a:gd name="connsiteX3" fmla="*/ 36023 w 421450"/>
                <a:gd name="connsiteY3" fmla="*/ 13811 h 97741"/>
                <a:gd name="connsiteX4" fmla="*/ 386162 w 421450"/>
                <a:gd name="connsiteY4" fmla="*/ 13907 h 97741"/>
                <a:gd name="connsiteX5" fmla="*/ 421404 w 421450"/>
                <a:gd name="connsiteY5" fmla="*/ 49911 h 97741"/>
                <a:gd name="connsiteX6" fmla="*/ 387305 w 421450"/>
                <a:gd name="connsiteY6" fmla="*/ 81248 h 97741"/>
                <a:gd name="connsiteX7" fmla="*/ 212711 w 421450"/>
                <a:gd name="connsiteY7" fmla="*/ 97727 h 97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450" h="97741">
                  <a:moveTo>
                    <a:pt x="212711" y="97727"/>
                  </a:moveTo>
                  <a:cubicBezTo>
                    <a:pt x="152418" y="98012"/>
                    <a:pt x="92506" y="94392"/>
                    <a:pt x="33356" y="81439"/>
                  </a:cubicBezTo>
                  <a:cubicBezTo>
                    <a:pt x="15258" y="77438"/>
                    <a:pt x="590" y="72771"/>
                    <a:pt x="18" y="49149"/>
                  </a:cubicBezTo>
                  <a:cubicBezTo>
                    <a:pt x="-648" y="22669"/>
                    <a:pt x="16973" y="16859"/>
                    <a:pt x="36023" y="13811"/>
                  </a:cubicBezTo>
                  <a:cubicBezTo>
                    <a:pt x="152704" y="-4667"/>
                    <a:pt x="269576" y="-4572"/>
                    <a:pt x="386162" y="13907"/>
                  </a:cubicBezTo>
                  <a:cubicBezTo>
                    <a:pt x="405497" y="16954"/>
                    <a:pt x="422452" y="23622"/>
                    <a:pt x="421404" y="49911"/>
                  </a:cubicBezTo>
                  <a:cubicBezTo>
                    <a:pt x="420452" y="73723"/>
                    <a:pt x="405212" y="77343"/>
                    <a:pt x="387305" y="81248"/>
                  </a:cubicBezTo>
                  <a:cubicBezTo>
                    <a:pt x="329774" y="94012"/>
                    <a:pt x="271481" y="98012"/>
                    <a:pt x="212711" y="97727"/>
                  </a:cubicBezTo>
                  <a:close/>
                </a:path>
              </a:pathLst>
            </a:custGeom>
            <a:solidFill>
              <a:srgbClr val="FD98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F049AE25-08F1-4E63-8229-98591076F771}"/>
                </a:ext>
              </a:extLst>
            </p:cNvPr>
            <p:cNvSpPr/>
            <p:nvPr/>
          </p:nvSpPr>
          <p:spPr>
            <a:xfrm>
              <a:off x="4319108" y="6343468"/>
              <a:ext cx="423817" cy="68818"/>
            </a:xfrm>
            <a:custGeom>
              <a:avLst/>
              <a:gdLst>
                <a:gd name="connsiteX0" fmla="*/ 158782 w 296132"/>
                <a:gd name="connsiteY0" fmla="*/ 1852 h 48084"/>
                <a:gd name="connsiteX1" fmla="*/ 296132 w 296132"/>
                <a:gd name="connsiteY1" fmla="*/ 19474 h 48084"/>
                <a:gd name="connsiteX2" fmla="*/ 0 w 296132"/>
                <a:gd name="connsiteY2" fmla="*/ 18903 h 48084"/>
                <a:gd name="connsiteX3" fmla="*/ 116110 w 296132"/>
                <a:gd name="connsiteY3" fmla="*/ 233 h 48084"/>
                <a:gd name="connsiteX4" fmla="*/ 123920 w 296132"/>
                <a:gd name="connsiteY4" fmla="*/ 2805 h 48084"/>
                <a:gd name="connsiteX5" fmla="*/ 159448 w 296132"/>
                <a:gd name="connsiteY5" fmla="*/ 28142 h 48084"/>
                <a:gd name="connsiteX6" fmla="*/ 158782 w 296132"/>
                <a:gd name="connsiteY6" fmla="*/ 1852 h 48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6132" h="48084">
                  <a:moveTo>
                    <a:pt x="158782" y="1852"/>
                  </a:moveTo>
                  <a:cubicBezTo>
                    <a:pt x="204406" y="-4148"/>
                    <a:pt x="258032" y="9949"/>
                    <a:pt x="296132" y="19474"/>
                  </a:cubicBezTo>
                  <a:cubicBezTo>
                    <a:pt x="229457" y="57574"/>
                    <a:pt x="69723" y="57860"/>
                    <a:pt x="0" y="18903"/>
                  </a:cubicBezTo>
                  <a:cubicBezTo>
                    <a:pt x="40577" y="4615"/>
                    <a:pt x="77629" y="-1290"/>
                    <a:pt x="116110" y="233"/>
                  </a:cubicBezTo>
                  <a:cubicBezTo>
                    <a:pt x="118777" y="329"/>
                    <a:pt x="122682" y="996"/>
                    <a:pt x="123920" y="2805"/>
                  </a:cubicBezTo>
                  <a:cubicBezTo>
                    <a:pt x="141541" y="28237"/>
                    <a:pt x="144304" y="29761"/>
                    <a:pt x="159448" y="28142"/>
                  </a:cubicBezTo>
                  <a:cubicBezTo>
                    <a:pt x="191643" y="24808"/>
                    <a:pt x="175831" y="12902"/>
                    <a:pt x="158782" y="1852"/>
                  </a:cubicBezTo>
                  <a:close/>
                </a:path>
              </a:pathLst>
            </a:custGeom>
            <a:solidFill>
              <a:srgbClr val="FDD8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A3290118-21F0-47D1-8049-0C2F0148C3D5}"/>
              </a:ext>
            </a:extLst>
          </p:cNvPr>
          <p:cNvGrpSpPr/>
          <p:nvPr/>
        </p:nvGrpSpPr>
        <p:grpSpPr>
          <a:xfrm>
            <a:off x="2844276" y="6354048"/>
            <a:ext cx="603171" cy="139883"/>
            <a:chOff x="4222976" y="6325261"/>
            <a:chExt cx="603171" cy="139883"/>
          </a:xfrm>
        </p:grpSpPr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72E0A700-9128-45FA-A19B-10BFC3918BC6}"/>
                </a:ext>
              </a:extLst>
            </p:cNvPr>
            <p:cNvSpPr/>
            <p:nvPr/>
          </p:nvSpPr>
          <p:spPr>
            <a:xfrm>
              <a:off x="4222976" y="6325261"/>
              <a:ext cx="603171" cy="139883"/>
            </a:xfrm>
            <a:custGeom>
              <a:avLst/>
              <a:gdLst>
                <a:gd name="connsiteX0" fmla="*/ 212711 w 421450"/>
                <a:gd name="connsiteY0" fmla="*/ 97727 h 97741"/>
                <a:gd name="connsiteX1" fmla="*/ 33356 w 421450"/>
                <a:gd name="connsiteY1" fmla="*/ 81439 h 97741"/>
                <a:gd name="connsiteX2" fmla="*/ 18 w 421450"/>
                <a:gd name="connsiteY2" fmla="*/ 49149 h 97741"/>
                <a:gd name="connsiteX3" fmla="*/ 36023 w 421450"/>
                <a:gd name="connsiteY3" fmla="*/ 13811 h 97741"/>
                <a:gd name="connsiteX4" fmla="*/ 386162 w 421450"/>
                <a:gd name="connsiteY4" fmla="*/ 13907 h 97741"/>
                <a:gd name="connsiteX5" fmla="*/ 421404 w 421450"/>
                <a:gd name="connsiteY5" fmla="*/ 49911 h 97741"/>
                <a:gd name="connsiteX6" fmla="*/ 387305 w 421450"/>
                <a:gd name="connsiteY6" fmla="*/ 81248 h 97741"/>
                <a:gd name="connsiteX7" fmla="*/ 212711 w 421450"/>
                <a:gd name="connsiteY7" fmla="*/ 97727 h 97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450" h="97741">
                  <a:moveTo>
                    <a:pt x="212711" y="97727"/>
                  </a:moveTo>
                  <a:cubicBezTo>
                    <a:pt x="152418" y="98012"/>
                    <a:pt x="92506" y="94392"/>
                    <a:pt x="33356" y="81439"/>
                  </a:cubicBezTo>
                  <a:cubicBezTo>
                    <a:pt x="15258" y="77438"/>
                    <a:pt x="590" y="72771"/>
                    <a:pt x="18" y="49149"/>
                  </a:cubicBezTo>
                  <a:cubicBezTo>
                    <a:pt x="-648" y="22669"/>
                    <a:pt x="16973" y="16859"/>
                    <a:pt x="36023" y="13811"/>
                  </a:cubicBezTo>
                  <a:cubicBezTo>
                    <a:pt x="152704" y="-4667"/>
                    <a:pt x="269576" y="-4572"/>
                    <a:pt x="386162" y="13907"/>
                  </a:cubicBezTo>
                  <a:cubicBezTo>
                    <a:pt x="405497" y="16954"/>
                    <a:pt x="422452" y="23622"/>
                    <a:pt x="421404" y="49911"/>
                  </a:cubicBezTo>
                  <a:cubicBezTo>
                    <a:pt x="420452" y="73723"/>
                    <a:pt x="405212" y="77343"/>
                    <a:pt x="387305" y="81248"/>
                  </a:cubicBezTo>
                  <a:cubicBezTo>
                    <a:pt x="329774" y="94012"/>
                    <a:pt x="271481" y="98012"/>
                    <a:pt x="212711" y="97727"/>
                  </a:cubicBezTo>
                  <a:close/>
                </a:path>
              </a:pathLst>
            </a:custGeom>
            <a:solidFill>
              <a:srgbClr val="FD98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9B33BE1D-501E-479A-8627-833DA61EE795}"/>
                </a:ext>
              </a:extLst>
            </p:cNvPr>
            <p:cNvSpPr/>
            <p:nvPr/>
          </p:nvSpPr>
          <p:spPr>
            <a:xfrm>
              <a:off x="4319108" y="6343468"/>
              <a:ext cx="423817" cy="68818"/>
            </a:xfrm>
            <a:custGeom>
              <a:avLst/>
              <a:gdLst>
                <a:gd name="connsiteX0" fmla="*/ 158782 w 296132"/>
                <a:gd name="connsiteY0" fmla="*/ 1852 h 48084"/>
                <a:gd name="connsiteX1" fmla="*/ 296132 w 296132"/>
                <a:gd name="connsiteY1" fmla="*/ 19474 h 48084"/>
                <a:gd name="connsiteX2" fmla="*/ 0 w 296132"/>
                <a:gd name="connsiteY2" fmla="*/ 18903 h 48084"/>
                <a:gd name="connsiteX3" fmla="*/ 116110 w 296132"/>
                <a:gd name="connsiteY3" fmla="*/ 233 h 48084"/>
                <a:gd name="connsiteX4" fmla="*/ 123920 w 296132"/>
                <a:gd name="connsiteY4" fmla="*/ 2805 h 48084"/>
                <a:gd name="connsiteX5" fmla="*/ 159448 w 296132"/>
                <a:gd name="connsiteY5" fmla="*/ 28142 h 48084"/>
                <a:gd name="connsiteX6" fmla="*/ 158782 w 296132"/>
                <a:gd name="connsiteY6" fmla="*/ 1852 h 48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6132" h="48084">
                  <a:moveTo>
                    <a:pt x="158782" y="1852"/>
                  </a:moveTo>
                  <a:cubicBezTo>
                    <a:pt x="204406" y="-4148"/>
                    <a:pt x="258032" y="9949"/>
                    <a:pt x="296132" y="19474"/>
                  </a:cubicBezTo>
                  <a:cubicBezTo>
                    <a:pt x="229457" y="57574"/>
                    <a:pt x="69723" y="57860"/>
                    <a:pt x="0" y="18903"/>
                  </a:cubicBezTo>
                  <a:cubicBezTo>
                    <a:pt x="40577" y="4615"/>
                    <a:pt x="77629" y="-1290"/>
                    <a:pt x="116110" y="233"/>
                  </a:cubicBezTo>
                  <a:cubicBezTo>
                    <a:pt x="118777" y="329"/>
                    <a:pt x="122682" y="996"/>
                    <a:pt x="123920" y="2805"/>
                  </a:cubicBezTo>
                  <a:cubicBezTo>
                    <a:pt x="141541" y="28237"/>
                    <a:pt x="144304" y="29761"/>
                    <a:pt x="159448" y="28142"/>
                  </a:cubicBezTo>
                  <a:cubicBezTo>
                    <a:pt x="191643" y="24808"/>
                    <a:pt x="175831" y="12902"/>
                    <a:pt x="158782" y="1852"/>
                  </a:cubicBezTo>
                  <a:close/>
                </a:path>
              </a:pathLst>
            </a:custGeom>
            <a:solidFill>
              <a:srgbClr val="FDD8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56" name="Group 33">
            <a:extLst>
              <a:ext uri="{FF2B5EF4-FFF2-40B4-BE49-F238E27FC236}">
                <a16:creationId xmlns:a16="http://schemas.microsoft.com/office/drawing/2014/main" id="{358BA36F-0C1F-49F9-AE59-21871EF55B10}"/>
              </a:ext>
            </a:extLst>
          </p:cNvPr>
          <p:cNvGrpSpPr/>
          <p:nvPr/>
        </p:nvGrpSpPr>
        <p:grpSpPr>
          <a:xfrm>
            <a:off x="7469398" y="4438955"/>
            <a:ext cx="1804059" cy="1766620"/>
            <a:chOff x="395534" y="3520014"/>
            <a:chExt cx="3972999" cy="2199874"/>
          </a:xfrm>
          <a:noFill/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D4CF7C26-1C70-4900-BECA-A5F1E2D55D1F}"/>
                </a:ext>
              </a:extLst>
            </p:cNvPr>
            <p:cNvSpPr txBox="1"/>
            <p:nvPr/>
          </p:nvSpPr>
          <p:spPr>
            <a:xfrm>
              <a:off x="395534" y="3520014"/>
              <a:ext cx="3972999" cy="421583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0B4AB1C-CC2F-4C6C-9716-09DAABAC599A}"/>
                </a:ext>
              </a:extLst>
            </p:cNvPr>
            <p:cNvSpPr txBox="1"/>
            <p:nvPr/>
          </p:nvSpPr>
          <p:spPr>
            <a:xfrm>
              <a:off x="395536" y="3995231"/>
              <a:ext cx="3972997" cy="17246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</p:grpSp>
      <p:grpSp>
        <p:nvGrpSpPr>
          <p:cNvPr id="159" name="Group 24">
            <a:extLst>
              <a:ext uri="{FF2B5EF4-FFF2-40B4-BE49-F238E27FC236}">
                <a16:creationId xmlns:a16="http://schemas.microsoft.com/office/drawing/2014/main" id="{541AFBC2-F325-470E-A648-F71EE0E53698}"/>
              </a:ext>
            </a:extLst>
          </p:cNvPr>
          <p:cNvGrpSpPr/>
          <p:nvPr/>
        </p:nvGrpSpPr>
        <p:grpSpPr>
          <a:xfrm>
            <a:off x="9744827" y="4438955"/>
            <a:ext cx="1804059" cy="1766620"/>
            <a:chOff x="395534" y="3520014"/>
            <a:chExt cx="3972999" cy="2199874"/>
          </a:xfrm>
          <a:noFill/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CEB1E928-875A-4B81-BE42-0D9DF3B9C5C0}"/>
                </a:ext>
              </a:extLst>
            </p:cNvPr>
            <p:cNvSpPr txBox="1"/>
            <p:nvPr/>
          </p:nvSpPr>
          <p:spPr>
            <a:xfrm>
              <a:off x="395534" y="3520014"/>
              <a:ext cx="3972999" cy="421583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53C14B9-0031-4F43-94A3-3896E844EDEA}"/>
                </a:ext>
              </a:extLst>
            </p:cNvPr>
            <p:cNvSpPr txBox="1"/>
            <p:nvPr/>
          </p:nvSpPr>
          <p:spPr>
            <a:xfrm>
              <a:off x="395536" y="3995231"/>
              <a:ext cx="3972997" cy="17246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B7929C23-B73C-42DF-B054-228F31A3912F}"/>
              </a:ext>
            </a:extLst>
          </p:cNvPr>
          <p:cNvSpPr txBox="1"/>
          <p:nvPr/>
        </p:nvSpPr>
        <p:spPr>
          <a:xfrm>
            <a:off x="7805826" y="645466"/>
            <a:ext cx="3683604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600" dirty="0">
                <a:solidFill>
                  <a:schemeClr val="accent1"/>
                </a:solidFill>
                <a:cs typeface="Arial" pitchFamily="34" charset="0"/>
              </a:rPr>
              <a:t>ALLPPT </a:t>
            </a:r>
            <a:r>
              <a:rPr lang="en-GB" altLang="ko-KR" sz="3600" dirty="0"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3600" dirty="0">
                <a:solidFill>
                  <a:schemeClr val="accent3"/>
                </a:solidFill>
                <a:cs typeface="Arial" pitchFamily="34" charset="0"/>
              </a:rPr>
              <a:t>Clean Text </a:t>
            </a:r>
            <a:r>
              <a:rPr lang="en-GB" altLang="ko-KR" sz="3600" dirty="0">
                <a:cs typeface="Arial" pitchFamily="34" charset="0"/>
              </a:rPr>
              <a:t>Slide for your Presentation</a:t>
            </a:r>
            <a:endParaRPr lang="ko-KR" altLang="en-US" sz="3600" dirty="0">
              <a:cs typeface="Arial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F04BED6-FE4F-46E5-A27F-808E36AA5F76}"/>
              </a:ext>
            </a:extLst>
          </p:cNvPr>
          <p:cNvSpPr txBox="1"/>
          <p:nvPr/>
        </p:nvSpPr>
        <p:spPr>
          <a:xfrm>
            <a:off x="8858013" y="3508743"/>
            <a:ext cx="2527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cs typeface="Arial" pitchFamily="34" charset="0"/>
              </a:rPr>
              <a:t>Get a modern PowerPoint  Presentation that is beautifully designed. 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105B5BB-44B1-40A3-9E22-AE82E47BA8D4}"/>
              </a:ext>
            </a:extLst>
          </p:cNvPr>
          <p:cNvSpPr txBox="1"/>
          <p:nvPr/>
        </p:nvSpPr>
        <p:spPr>
          <a:xfrm>
            <a:off x="7174363" y="3439437"/>
            <a:ext cx="1482549" cy="738664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cs typeface="Arial" pitchFamily="34" charset="0"/>
              </a:rPr>
              <a:t>$350</a:t>
            </a:r>
            <a:endParaRPr lang="ko-KR" altLang="en-US" sz="48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40">
            <a:extLst>
              <a:ext uri="{FF2B5EF4-FFF2-40B4-BE49-F238E27FC236}">
                <a16:creationId xmlns:a16="http://schemas.microsoft.com/office/drawing/2014/main" id="{3762FF20-1920-42CE-A546-8B2D2F192C34}"/>
              </a:ext>
            </a:extLst>
          </p:cNvPr>
          <p:cNvGrpSpPr/>
          <p:nvPr/>
        </p:nvGrpSpPr>
        <p:grpSpPr>
          <a:xfrm>
            <a:off x="4468716" y="2392018"/>
            <a:ext cx="3236986" cy="3032324"/>
            <a:chOff x="4477508" y="2479943"/>
            <a:chExt cx="3236986" cy="3032324"/>
          </a:xfrm>
        </p:grpSpPr>
        <p:sp>
          <p:nvSpPr>
            <p:cNvPr id="4" name="Freeform: Shape 41">
              <a:extLst>
                <a:ext uri="{FF2B5EF4-FFF2-40B4-BE49-F238E27FC236}">
                  <a16:creationId xmlns:a16="http://schemas.microsoft.com/office/drawing/2014/main" id="{E02BCC14-0CE3-43E9-B8D8-A05843CB57E0}"/>
                </a:ext>
              </a:extLst>
            </p:cNvPr>
            <p:cNvSpPr/>
            <p:nvPr/>
          </p:nvSpPr>
          <p:spPr>
            <a:xfrm>
              <a:off x="5085731" y="2479943"/>
              <a:ext cx="2020538" cy="1216446"/>
            </a:xfrm>
            <a:custGeom>
              <a:avLst/>
              <a:gdLst>
                <a:gd name="connsiteX0" fmla="*/ 933450 w 1866900"/>
                <a:gd name="connsiteY0" fmla="*/ 1125855 h 1123950"/>
                <a:gd name="connsiteX1" fmla="*/ 1490663 w 1866900"/>
                <a:gd name="connsiteY1" fmla="*/ 942975 h 1123950"/>
                <a:gd name="connsiteX2" fmla="*/ 1863090 w 1866900"/>
                <a:gd name="connsiteY2" fmla="*/ 1019175 h 1123950"/>
                <a:gd name="connsiteX3" fmla="*/ 1866900 w 1866900"/>
                <a:gd name="connsiteY3" fmla="*/ 938213 h 1123950"/>
                <a:gd name="connsiteX4" fmla="*/ 933450 w 1866900"/>
                <a:gd name="connsiteY4" fmla="*/ 0 h 1123950"/>
                <a:gd name="connsiteX5" fmla="*/ 0 w 1866900"/>
                <a:gd name="connsiteY5" fmla="*/ 938213 h 1123950"/>
                <a:gd name="connsiteX6" fmla="*/ 3810 w 1866900"/>
                <a:gd name="connsiteY6" fmla="*/ 1019175 h 1123950"/>
                <a:gd name="connsiteX7" fmla="*/ 376238 w 1866900"/>
                <a:gd name="connsiteY7" fmla="*/ 942975 h 1123950"/>
                <a:gd name="connsiteX8" fmla="*/ 933450 w 1866900"/>
                <a:gd name="connsiteY8" fmla="*/ 1125855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6900" h="1123950">
                  <a:moveTo>
                    <a:pt x="933450" y="1125855"/>
                  </a:moveTo>
                  <a:cubicBezTo>
                    <a:pt x="1089660" y="1011555"/>
                    <a:pt x="1282065" y="942975"/>
                    <a:pt x="1490663" y="942975"/>
                  </a:cubicBezTo>
                  <a:cubicBezTo>
                    <a:pt x="1623060" y="942975"/>
                    <a:pt x="1748790" y="970598"/>
                    <a:pt x="1863090" y="1019175"/>
                  </a:cubicBezTo>
                  <a:cubicBezTo>
                    <a:pt x="1864995" y="992505"/>
                    <a:pt x="1866900" y="964883"/>
                    <a:pt x="1866900" y="938213"/>
                  </a:cubicBezTo>
                  <a:cubicBezTo>
                    <a:pt x="1866900" y="420053"/>
                    <a:pt x="1448753" y="0"/>
                    <a:pt x="933450" y="0"/>
                  </a:cubicBezTo>
                  <a:cubicBezTo>
                    <a:pt x="418148" y="0"/>
                    <a:pt x="0" y="420053"/>
                    <a:pt x="0" y="938213"/>
                  </a:cubicBezTo>
                  <a:cubicBezTo>
                    <a:pt x="0" y="965835"/>
                    <a:pt x="952" y="992505"/>
                    <a:pt x="3810" y="1019175"/>
                  </a:cubicBezTo>
                  <a:cubicBezTo>
                    <a:pt x="118110" y="969645"/>
                    <a:pt x="243840" y="942975"/>
                    <a:pt x="376238" y="942975"/>
                  </a:cubicBezTo>
                  <a:cubicBezTo>
                    <a:pt x="584835" y="942975"/>
                    <a:pt x="777240" y="1010603"/>
                    <a:pt x="933450" y="1125855"/>
                  </a:cubicBezTo>
                  <a:close/>
                </a:path>
              </a:pathLst>
            </a:custGeom>
            <a:solidFill>
              <a:schemeClr val="accent3">
                <a:alpha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2">
              <a:extLst>
                <a:ext uri="{FF2B5EF4-FFF2-40B4-BE49-F238E27FC236}">
                  <a16:creationId xmlns:a16="http://schemas.microsoft.com/office/drawing/2014/main" id="{642DCA0C-259B-43D6-9494-200D68E29A3C}"/>
                </a:ext>
              </a:extLst>
            </p:cNvPr>
            <p:cNvSpPr/>
            <p:nvPr/>
          </p:nvSpPr>
          <p:spPr>
            <a:xfrm>
              <a:off x="4477508" y="3574200"/>
              <a:ext cx="1618493" cy="1938067"/>
            </a:xfrm>
            <a:custGeom>
              <a:avLst/>
              <a:gdLst>
                <a:gd name="connsiteX0" fmla="*/ 1114425 w 1495425"/>
                <a:gd name="connsiteY0" fmla="*/ 857250 h 1790700"/>
                <a:gd name="connsiteX1" fmla="*/ 1118235 w 1495425"/>
                <a:gd name="connsiteY1" fmla="*/ 777240 h 1790700"/>
                <a:gd name="connsiteX2" fmla="*/ 565785 w 1495425"/>
                <a:gd name="connsiteY2" fmla="*/ 0 h 1790700"/>
                <a:gd name="connsiteX3" fmla="*/ 0 w 1495425"/>
                <a:gd name="connsiteY3" fmla="*/ 857250 h 1790700"/>
                <a:gd name="connsiteX4" fmla="*/ 938213 w 1495425"/>
                <a:gd name="connsiteY4" fmla="*/ 1790700 h 1790700"/>
                <a:gd name="connsiteX5" fmla="*/ 1495425 w 1495425"/>
                <a:gd name="connsiteY5" fmla="*/ 1607820 h 1790700"/>
                <a:gd name="connsiteX6" fmla="*/ 1114425 w 1495425"/>
                <a:gd name="connsiteY6" fmla="*/ 857250 h 179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5425" h="1790700">
                  <a:moveTo>
                    <a:pt x="1114425" y="857250"/>
                  </a:moveTo>
                  <a:cubicBezTo>
                    <a:pt x="1114425" y="830580"/>
                    <a:pt x="1115378" y="803910"/>
                    <a:pt x="1118235" y="777240"/>
                  </a:cubicBezTo>
                  <a:cubicBezTo>
                    <a:pt x="814388" y="641985"/>
                    <a:pt x="595313" y="348615"/>
                    <a:pt x="565785" y="0"/>
                  </a:cubicBezTo>
                  <a:cubicBezTo>
                    <a:pt x="233363" y="143827"/>
                    <a:pt x="0" y="473392"/>
                    <a:pt x="0" y="857250"/>
                  </a:cubicBezTo>
                  <a:cubicBezTo>
                    <a:pt x="0" y="1372553"/>
                    <a:pt x="420053" y="1790700"/>
                    <a:pt x="938213" y="1790700"/>
                  </a:cubicBezTo>
                  <a:cubicBezTo>
                    <a:pt x="1146810" y="1790700"/>
                    <a:pt x="1339215" y="1723073"/>
                    <a:pt x="1495425" y="1607820"/>
                  </a:cubicBezTo>
                  <a:cubicBezTo>
                    <a:pt x="1263968" y="1438275"/>
                    <a:pt x="1114425" y="1164908"/>
                    <a:pt x="1114425" y="857250"/>
                  </a:cubicBezTo>
                  <a:close/>
                </a:path>
              </a:pathLst>
            </a:custGeom>
            <a:solidFill>
              <a:schemeClr val="accent2">
                <a:alpha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43">
              <a:extLst>
                <a:ext uri="{FF2B5EF4-FFF2-40B4-BE49-F238E27FC236}">
                  <a16:creationId xmlns:a16="http://schemas.microsoft.com/office/drawing/2014/main" id="{D8341ADF-0982-4DA0-81A9-484A0BE97CF9}"/>
                </a:ext>
              </a:extLst>
            </p:cNvPr>
            <p:cNvSpPr/>
            <p:nvPr/>
          </p:nvSpPr>
          <p:spPr>
            <a:xfrm>
              <a:off x="6096001" y="3574200"/>
              <a:ext cx="1618493" cy="1938067"/>
            </a:xfrm>
            <a:custGeom>
              <a:avLst/>
              <a:gdLst>
                <a:gd name="connsiteX0" fmla="*/ 929640 w 1495425"/>
                <a:gd name="connsiteY0" fmla="*/ 0 h 1790700"/>
                <a:gd name="connsiteX1" fmla="*/ 377190 w 1495425"/>
                <a:gd name="connsiteY1" fmla="*/ 777240 h 1790700"/>
                <a:gd name="connsiteX2" fmla="*/ 381000 w 1495425"/>
                <a:gd name="connsiteY2" fmla="*/ 857250 h 1790700"/>
                <a:gd name="connsiteX3" fmla="*/ 0 w 1495425"/>
                <a:gd name="connsiteY3" fmla="*/ 1607820 h 1790700"/>
                <a:gd name="connsiteX4" fmla="*/ 557213 w 1495425"/>
                <a:gd name="connsiteY4" fmla="*/ 1790700 h 1790700"/>
                <a:gd name="connsiteX5" fmla="*/ 1495425 w 1495425"/>
                <a:gd name="connsiteY5" fmla="*/ 857250 h 1790700"/>
                <a:gd name="connsiteX6" fmla="*/ 929640 w 1495425"/>
                <a:gd name="connsiteY6" fmla="*/ 0 h 179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5425" h="1790700">
                  <a:moveTo>
                    <a:pt x="929640" y="0"/>
                  </a:moveTo>
                  <a:cubicBezTo>
                    <a:pt x="900113" y="347663"/>
                    <a:pt x="681038" y="641985"/>
                    <a:pt x="377190" y="777240"/>
                  </a:cubicBezTo>
                  <a:cubicBezTo>
                    <a:pt x="379095" y="803910"/>
                    <a:pt x="381000" y="830580"/>
                    <a:pt x="381000" y="857250"/>
                  </a:cubicBezTo>
                  <a:cubicBezTo>
                    <a:pt x="381000" y="1164908"/>
                    <a:pt x="231458" y="1438275"/>
                    <a:pt x="0" y="1607820"/>
                  </a:cubicBezTo>
                  <a:cubicBezTo>
                    <a:pt x="156210" y="1722120"/>
                    <a:pt x="348615" y="1790700"/>
                    <a:pt x="557213" y="1790700"/>
                  </a:cubicBezTo>
                  <a:cubicBezTo>
                    <a:pt x="1075373" y="1790700"/>
                    <a:pt x="1495425" y="1372553"/>
                    <a:pt x="1495425" y="857250"/>
                  </a:cubicBezTo>
                  <a:cubicBezTo>
                    <a:pt x="1495425" y="473392"/>
                    <a:pt x="1262063" y="143827"/>
                    <a:pt x="929640" y="0"/>
                  </a:cubicBez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44">
              <a:extLst>
                <a:ext uri="{FF2B5EF4-FFF2-40B4-BE49-F238E27FC236}">
                  <a16:creationId xmlns:a16="http://schemas.microsoft.com/office/drawing/2014/main" id="{7B715939-C498-4ED7-808B-8FE7141D85FC}"/>
                </a:ext>
              </a:extLst>
            </p:cNvPr>
            <p:cNvGrpSpPr/>
            <p:nvPr/>
          </p:nvGrpSpPr>
          <p:grpSpPr>
            <a:xfrm>
              <a:off x="5088823" y="3500521"/>
              <a:ext cx="2007138" cy="1820545"/>
              <a:chOff x="5088823" y="3500521"/>
              <a:chExt cx="2007138" cy="1820545"/>
            </a:xfrm>
          </p:grpSpPr>
          <p:sp>
            <p:nvSpPr>
              <p:cNvPr id="8" name="Freeform: Shape 45">
                <a:extLst>
                  <a:ext uri="{FF2B5EF4-FFF2-40B4-BE49-F238E27FC236}">
                    <a16:creationId xmlns:a16="http://schemas.microsoft.com/office/drawing/2014/main" id="{5DEDA6EA-7F69-4945-928D-1231957E8861}"/>
                  </a:ext>
                </a:extLst>
              </p:cNvPr>
              <p:cNvSpPr/>
              <p:nvPr/>
            </p:nvSpPr>
            <p:spPr>
              <a:xfrm>
                <a:off x="5088823" y="3500521"/>
                <a:ext cx="999960" cy="917489"/>
              </a:xfrm>
              <a:custGeom>
                <a:avLst/>
                <a:gdLst>
                  <a:gd name="connsiteX0" fmla="*/ 552450 w 923925"/>
                  <a:gd name="connsiteY0" fmla="*/ 853440 h 847725"/>
                  <a:gd name="connsiteX1" fmla="*/ 929640 w 923925"/>
                  <a:gd name="connsiteY1" fmla="*/ 182880 h 847725"/>
                  <a:gd name="connsiteX2" fmla="*/ 372428 w 923925"/>
                  <a:gd name="connsiteY2" fmla="*/ 0 h 847725"/>
                  <a:gd name="connsiteX3" fmla="*/ 0 w 923925"/>
                  <a:gd name="connsiteY3" fmla="*/ 76200 h 847725"/>
                  <a:gd name="connsiteX4" fmla="*/ 552450 w 923925"/>
                  <a:gd name="connsiteY4" fmla="*/ 85344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3925" h="847725">
                    <a:moveTo>
                      <a:pt x="552450" y="853440"/>
                    </a:moveTo>
                    <a:cubicBezTo>
                      <a:pt x="576263" y="578168"/>
                      <a:pt x="719138" y="337185"/>
                      <a:pt x="929640" y="182880"/>
                    </a:cubicBezTo>
                    <a:cubicBezTo>
                      <a:pt x="773430" y="68580"/>
                      <a:pt x="581025" y="0"/>
                      <a:pt x="372428" y="0"/>
                    </a:cubicBezTo>
                    <a:cubicBezTo>
                      <a:pt x="240030" y="0"/>
                      <a:pt x="114300" y="27623"/>
                      <a:pt x="0" y="76200"/>
                    </a:cubicBezTo>
                    <a:cubicBezTo>
                      <a:pt x="30480" y="424815"/>
                      <a:pt x="248603" y="718185"/>
                      <a:pt x="552450" y="85344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46">
                <a:extLst>
                  <a:ext uri="{FF2B5EF4-FFF2-40B4-BE49-F238E27FC236}">
                    <a16:creationId xmlns:a16="http://schemas.microsoft.com/office/drawing/2014/main" id="{C9A8EBFD-C81E-4641-B936-91C8A662DC97}"/>
                  </a:ext>
                </a:extLst>
              </p:cNvPr>
              <p:cNvSpPr/>
              <p:nvPr/>
            </p:nvSpPr>
            <p:spPr>
              <a:xfrm>
                <a:off x="6096001" y="3500521"/>
                <a:ext cx="999960" cy="917489"/>
              </a:xfrm>
              <a:custGeom>
                <a:avLst/>
                <a:gdLst>
                  <a:gd name="connsiteX0" fmla="*/ 0 w 923925"/>
                  <a:gd name="connsiteY0" fmla="*/ 182880 h 847725"/>
                  <a:gd name="connsiteX1" fmla="*/ 377190 w 923925"/>
                  <a:gd name="connsiteY1" fmla="*/ 853440 h 847725"/>
                  <a:gd name="connsiteX2" fmla="*/ 929640 w 923925"/>
                  <a:gd name="connsiteY2" fmla="*/ 76200 h 847725"/>
                  <a:gd name="connsiteX3" fmla="*/ 557213 w 923925"/>
                  <a:gd name="connsiteY3" fmla="*/ 0 h 847725"/>
                  <a:gd name="connsiteX4" fmla="*/ 0 w 923925"/>
                  <a:gd name="connsiteY4" fmla="*/ 18288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3925" h="847725">
                    <a:moveTo>
                      <a:pt x="0" y="182880"/>
                    </a:moveTo>
                    <a:cubicBezTo>
                      <a:pt x="210503" y="338138"/>
                      <a:pt x="354330" y="579120"/>
                      <a:pt x="377190" y="853440"/>
                    </a:cubicBezTo>
                    <a:cubicBezTo>
                      <a:pt x="681038" y="718185"/>
                      <a:pt x="900113" y="424815"/>
                      <a:pt x="929640" y="76200"/>
                    </a:cubicBezTo>
                    <a:cubicBezTo>
                      <a:pt x="815340" y="26670"/>
                      <a:pt x="689610" y="0"/>
                      <a:pt x="557213" y="0"/>
                    </a:cubicBezTo>
                    <a:cubicBezTo>
                      <a:pt x="348615" y="0"/>
                      <a:pt x="155258" y="67627"/>
                      <a:pt x="0" y="1828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47">
                <a:extLst>
                  <a:ext uri="{FF2B5EF4-FFF2-40B4-BE49-F238E27FC236}">
                    <a16:creationId xmlns:a16="http://schemas.microsoft.com/office/drawing/2014/main" id="{EF15AE4F-42F3-4EF9-9FDB-120A1183AF57}"/>
                  </a:ext>
                </a:extLst>
              </p:cNvPr>
              <p:cNvSpPr/>
              <p:nvPr/>
            </p:nvSpPr>
            <p:spPr>
              <a:xfrm>
                <a:off x="5683646" y="4424195"/>
                <a:ext cx="824710" cy="896871"/>
              </a:xfrm>
              <a:custGeom>
                <a:avLst/>
                <a:gdLst>
                  <a:gd name="connsiteX0" fmla="*/ 762000 w 762000"/>
                  <a:gd name="connsiteY0" fmla="*/ 80010 h 828675"/>
                  <a:gd name="connsiteX1" fmla="*/ 758190 w 762000"/>
                  <a:gd name="connsiteY1" fmla="*/ 0 h 828675"/>
                  <a:gd name="connsiteX2" fmla="*/ 381000 w 762000"/>
                  <a:gd name="connsiteY2" fmla="*/ 80010 h 828675"/>
                  <a:gd name="connsiteX3" fmla="*/ 3810 w 762000"/>
                  <a:gd name="connsiteY3" fmla="*/ 0 h 828675"/>
                  <a:gd name="connsiteX4" fmla="*/ 0 w 762000"/>
                  <a:gd name="connsiteY4" fmla="*/ 80010 h 828675"/>
                  <a:gd name="connsiteX5" fmla="*/ 381000 w 762000"/>
                  <a:gd name="connsiteY5" fmla="*/ 830580 h 828675"/>
                  <a:gd name="connsiteX6" fmla="*/ 762000 w 762000"/>
                  <a:gd name="connsiteY6" fmla="*/ 80010 h 828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2000" h="828675">
                    <a:moveTo>
                      <a:pt x="762000" y="80010"/>
                    </a:moveTo>
                    <a:cubicBezTo>
                      <a:pt x="762000" y="53340"/>
                      <a:pt x="761047" y="26670"/>
                      <a:pt x="758190" y="0"/>
                    </a:cubicBezTo>
                    <a:cubicBezTo>
                      <a:pt x="642938" y="51435"/>
                      <a:pt x="515303" y="80010"/>
                      <a:pt x="381000" y="80010"/>
                    </a:cubicBezTo>
                    <a:cubicBezTo>
                      <a:pt x="246697" y="80010"/>
                      <a:pt x="119063" y="51435"/>
                      <a:pt x="3810" y="0"/>
                    </a:cubicBezTo>
                    <a:cubicBezTo>
                      <a:pt x="1905" y="26670"/>
                      <a:pt x="0" y="53340"/>
                      <a:pt x="0" y="80010"/>
                    </a:cubicBezTo>
                    <a:cubicBezTo>
                      <a:pt x="0" y="387667"/>
                      <a:pt x="149542" y="661035"/>
                      <a:pt x="381000" y="830580"/>
                    </a:cubicBezTo>
                    <a:cubicBezTo>
                      <a:pt x="611505" y="661035"/>
                      <a:pt x="762000" y="387667"/>
                      <a:pt x="762000" y="8001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" name="Round Same Side Corner Rectangle 11">
            <a:extLst>
              <a:ext uri="{FF2B5EF4-FFF2-40B4-BE49-F238E27FC236}">
                <a16:creationId xmlns:a16="http://schemas.microsoft.com/office/drawing/2014/main" id="{C8C5D480-832F-48DD-8187-C4675C42AE54}"/>
              </a:ext>
            </a:extLst>
          </p:cNvPr>
          <p:cNvSpPr/>
          <p:nvPr/>
        </p:nvSpPr>
        <p:spPr>
          <a:xfrm rot="9900000">
            <a:off x="4897081" y="4506902"/>
            <a:ext cx="448874" cy="381232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" name="Rounded Rectangle 27">
            <a:extLst>
              <a:ext uri="{FF2B5EF4-FFF2-40B4-BE49-F238E27FC236}">
                <a16:creationId xmlns:a16="http://schemas.microsoft.com/office/drawing/2014/main" id="{D2F4ACA1-BD3F-488A-81F7-EBA6EAEDD7A0}"/>
              </a:ext>
            </a:extLst>
          </p:cNvPr>
          <p:cNvSpPr/>
          <p:nvPr/>
        </p:nvSpPr>
        <p:spPr>
          <a:xfrm>
            <a:off x="6911919" y="4470379"/>
            <a:ext cx="413112" cy="31732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Oval 21">
            <a:extLst>
              <a:ext uri="{FF2B5EF4-FFF2-40B4-BE49-F238E27FC236}">
                <a16:creationId xmlns:a16="http://schemas.microsoft.com/office/drawing/2014/main" id="{0CC56857-60FB-4767-AD5F-D280D61133DA}"/>
              </a:ext>
            </a:extLst>
          </p:cNvPr>
          <p:cNvSpPr>
            <a:spLocks noChangeAspect="1"/>
          </p:cNvSpPr>
          <p:nvPr/>
        </p:nvSpPr>
        <p:spPr>
          <a:xfrm>
            <a:off x="5870597" y="2770403"/>
            <a:ext cx="433221" cy="43683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4" name="그룹 9">
            <a:extLst>
              <a:ext uri="{FF2B5EF4-FFF2-40B4-BE49-F238E27FC236}">
                <a16:creationId xmlns:a16="http://schemas.microsoft.com/office/drawing/2014/main" id="{DE8400DD-8828-4BE4-8433-AA63A4FF933B}"/>
              </a:ext>
            </a:extLst>
          </p:cNvPr>
          <p:cNvGrpSpPr/>
          <p:nvPr/>
        </p:nvGrpSpPr>
        <p:grpSpPr>
          <a:xfrm>
            <a:off x="3731781" y="1756330"/>
            <a:ext cx="4734219" cy="4623159"/>
            <a:chOff x="924229" y="1606109"/>
            <a:chExt cx="4734219" cy="4623159"/>
          </a:xfrm>
        </p:grpSpPr>
        <p:sp>
          <p:nvSpPr>
            <p:cNvPr id="15" name="Block Arc 52">
              <a:extLst>
                <a:ext uri="{FF2B5EF4-FFF2-40B4-BE49-F238E27FC236}">
                  <a16:creationId xmlns:a16="http://schemas.microsoft.com/office/drawing/2014/main" id="{718B3CFD-3FD3-45BC-A47F-4BAED899E071}"/>
                </a:ext>
              </a:extLst>
            </p:cNvPr>
            <p:cNvSpPr/>
            <p:nvPr/>
          </p:nvSpPr>
          <p:spPr>
            <a:xfrm>
              <a:off x="924229" y="1606109"/>
              <a:ext cx="4623159" cy="4623159"/>
            </a:xfrm>
            <a:prstGeom prst="blockArc">
              <a:avLst>
                <a:gd name="adj1" fmla="val 18816148"/>
                <a:gd name="adj2" fmla="val 2680603"/>
                <a:gd name="adj3" fmla="val 12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6" name="Oval 53">
              <a:extLst>
                <a:ext uri="{FF2B5EF4-FFF2-40B4-BE49-F238E27FC236}">
                  <a16:creationId xmlns:a16="http://schemas.microsoft.com/office/drawing/2014/main" id="{5F5C2232-000E-4430-9D21-C2DF402BA81A}"/>
                </a:ext>
              </a:extLst>
            </p:cNvPr>
            <p:cNvSpPr/>
            <p:nvPr/>
          </p:nvSpPr>
          <p:spPr>
            <a:xfrm>
              <a:off x="4698452" y="2184323"/>
              <a:ext cx="288032" cy="2880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Oval 54">
              <a:extLst>
                <a:ext uri="{FF2B5EF4-FFF2-40B4-BE49-F238E27FC236}">
                  <a16:creationId xmlns:a16="http://schemas.microsoft.com/office/drawing/2014/main" id="{9B8BFDE4-7191-4388-B30D-81DDB60D2019}"/>
                </a:ext>
              </a:extLst>
            </p:cNvPr>
            <p:cNvSpPr/>
            <p:nvPr/>
          </p:nvSpPr>
          <p:spPr>
            <a:xfrm>
              <a:off x="5370416" y="3760400"/>
              <a:ext cx="288032" cy="2880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55">
              <a:extLst>
                <a:ext uri="{FF2B5EF4-FFF2-40B4-BE49-F238E27FC236}">
                  <a16:creationId xmlns:a16="http://schemas.microsoft.com/office/drawing/2014/main" id="{B6CADAC9-E5A8-44FD-B0B6-205DB0F5EDB0}"/>
                </a:ext>
              </a:extLst>
            </p:cNvPr>
            <p:cNvSpPr/>
            <p:nvPr/>
          </p:nvSpPr>
          <p:spPr>
            <a:xfrm>
              <a:off x="4698454" y="5441589"/>
              <a:ext cx="288032" cy="28803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9" name="그룹 9">
            <a:extLst>
              <a:ext uri="{FF2B5EF4-FFF2-40B4-BE49-F238E27FC236}">
                <a16:creationId xmlns:a16="http://schemas.microsoft.com/office/drawing/2014/main" id="{8336926D-D6AC-4853-A22D-2BD52B9BA1C7}"/>
              </a:ext>
            </a:extLst>
          </p:cNvPr>
          <p:cNvGrpSpPr/>
          <p:nvPr/>
        </p:nvGrpSpPr>
        <p:grpSpPr>
          <a:xfrm flipH="1">
            <a:off x="3731781" y="1703578"/>
            <a:ext cx="4734219" cy="4623159"/>
            <a:chOff x="924229" y="1606109"/>
            <a:chExt cx="4734219" cy="4623159"/>
          </a:xfrm>
        </p:grpSpPr>
        <p:sp>
          <p:nvSpPr>
            <p:cNvPr id="20" name="Block Arc 57">
              <a:extLst>
                <a:ext uri="{FF2B5EF4-FFF2-40B4-BE49-F238E27FC236}">
                  <a16:creationId xmlns:a16="http://schemas.microsoft.com/office/drawing/2014/main" id="{928894F5-AC3F-486C-B23D-EF195FD455E3}"/>
                </a:ext>
              </a:extLst>
            </p:cNvPr>
            <p:cNvSpPr/>
            <p:nvPr/>
          </p:nvSpPr>
          <p:spPr>
            <a:xfrm>
              <a:off x="924229" y="1606109"/>
              <a:ext cx="4623159" cy="4623159"/>
            </a:xfrm>
            <a:prstGeom prst="blockArc">
              <a:avLst>
                <a:gd name="adj1" fmla="val 18816148"/>
                <a:gd name="adj2" fmla="val 2680603"/>
                <a:gd name="adj3" fmla="val 12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1" name="Oval 58">
              <a:extLst>
                <a:ext uri="{FF2B5EF4-FFF2-40B4-BE49-F238E27FC236}">
                  <a16:creationId xmlns:a16="http://schemas.microsoft.com/office/drawing/2014/main" id="{2D4D990C-2649-4234-8F94-190514A47790}"/>
                </a:ext>
              </a:extLst>
            </p:cNvPr>
            <p:cNvSpPr/>
            <p:nvPr/>
          </p:nvSpPr>
          <p:spPr>
            <a:xfrm>
              <a:off x="4698452" y="2184323"/>
              <a:ext cx="288032" cy="2880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Oval 59">
              <a:extLst>
                <a:ext uri="{FF2B5EF4-FFF2-40B4-BE49-F238E27FC236}">
                  <a16:creationId xmlns:a16="http://schemas.microsoft.com/office/drawing/2014/main" id="{53AEA6F8-CEBA-44E4-8446-1B8A46DF5D48}"/>
                </a:ext>
              </a:extLst>
            </p:cNvPr>
            <p:cNvSpPr/>
            <p:nvPr/>
          </p:nvSpPr>
          <p:spPr>
            <a:xfrm>
              <a:off x="5370416" y="3760400"/>
              <a:ext cx="288032" cy="2880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Oval 60">
              <a:extLst>
                <a:ext uri="{FF2B5EF4-FFF2-40B4-BE49-F238E27FC236}">
                  <a16:creationId xmlns:a16="http://schemas.microsoft.com/office/drawing/2014/main" id="{6D438BEC-730D-4DF5-9593-5F74489A4670}"/>
                </a:ext>
              </a:extLst>
            </p:cNvPr>
            <p:cNvSpPr/>
            <p:nvPr/>
          </p:nvSpPr>
          <p:spPr>
            <a:xfrm>
              <a:off x="4698454" y="5441589"/>
              <a:ext cx="288032" cy="28803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4" name="Group 61">
            <a:extLst>
              <a:ext uri="{FF2B5EF4-FFF2-40B4-BE49-F238E27FC236}">
                <a16:creationId xmlns:a16="http://schemas.microsoft.com/office/drawing/2014/main" id="{FFA94837-07CF-4419-B7DB-7AA02DDE449F}"/>
              </a:ext>
            </a:extLst>
          </p:cNvPr>
          <p:cNvGrpSpPr/>
          <p:nvPr/>
        </p:nvGrpSpPr>
        <p:grpSpPr>
          <a:xfrm>
            <a:off x="8314376" y="1967345"/>
            <a:ext cx="2840856" cy="911409"/>
            <a:chOff x="4965552" y="1736224"/>
            <a:chExt cx="3484978" cy="91140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218D7A-FAE0-41DF-A663-4946633D6A99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2BB1D9A-25B6-4EA9-8FC9-82EA4C14AAE6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64">
            <a:extLst>
              <a:ext uri="{FF2B5EF4-FFF2-40B4-BE49-F238E27FC236}">
                <a16:creationId xmlns:a16="http://schemas.microsoft.com/office/drawing/2014/main" id="{0F5882A8-21C8-4D7B-AA93-6B81CBF12B86}"/>
              </a:ext>
            </a:extLst>
          </p:cNvPr>
          <p:cNvGrpSpPr/>
          <p:nvPr/>
        </p:nvGrpSpPr>
        <p:grpSpPr>
          <a:xfrm>
            <a:off x="8744752" y="3603413"/>
            <a:ext cx="2840856" cy="911409"/>
            <a:chOff x="4965552" y="1736224"/>
            <a:chExt cx="3484978" cy="91140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577C1B2-C417-40B2-BB83-86034EEF71F1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99A752D-2638-43AD-B13E-EEA5CEA8B2AF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67">
            <a:extLst>
              <a:ext uri="{FF2B5EF4-FFF2-40B4-BE49-F238E27FC236}">
                <a16:creationId xmlns:a16="http://schemas.microsoft.com/office/drawing/2014/main" id="{2E92F525-E682-491F-A98E-18704B54B913}"/>
              </a:ext>
            </a:extLst>
          </p:cNvPr>
          <p:cNvGrpSpPr/>
          <p:nvPr/>
        </p:nvGrpSpPr>
        <p:grpSpPr>
          <a:xfrm>
            <a:off x="8314376" y="5239481"/>
            <a:ext cx="2840856" cy="911409"/>
            <a:chOff x="4965552" y="1736224"/>
            <a:chExt cx="3484978" cy="9114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34B5C59-2F9B-43B5-91AD-9D0D0ED486F6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488E9BE-6ADD-4425-8537-EEA3CB5DCE66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70">
            <a:extLst>
              <a:ext uri="{FF2B5EF4-FFF2-40B4-BE49-F238E27FC236}">
                <a16:creationId xmlns:a16="http://schemas.microsoft.com/office/drawing/2014/main" id="{DCD3D4A2-72EE-489B-9C98-EDDFCEC1D1AF}"/>
              </a:ext>
            </a:extLst>
          </p:cNvPr>
          <p:cNvGrpSpPr/>
          <p:nvPr/>
        </p:nvGrpSpPr>
        <p:grpSpPr>
          <a:xfrm flipH="1">
            <a:off x="1036768" y="1967345"/>
            <a:ext cx="2840856" cy="911409"/>
            <a:chOff x="4965552" y="1736224"/>
            <a:chExt cx="3484978" cy="91140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9CECE9D-2D9D-4C13-9FDE-3FECD53340B1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6CB7CDF-0FA4-4D36-9EE6-E74A8638D250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73">
            <a:extLst>
              <a:ext uri="{FF2B5EF4-FFF2-40B4-BE49-F238E27FC236}">
                <a16:creationId xmlns:a16="http://schemas.microsoft.com/office/drawing/2014/main" id="{624A99B8-6CDC-4489-842B-8D6E48C3E589}"/>
              </a:ext>
            </a:extLst>
          </p:cNvPr>
          <p:cNvGrpSpPr/>
          <p:nvPr/>
        </p:nvGrpSpPr>
        <p:grpSpPr>
          <a:xfrm flipH="1">
            <a:off x="606392" y="3603413"/>
            <a:ext cx="2840856" cy="911409"/>
            <a:chOff x="4965552" y="1736224"/>
            <a:chExt cx="3484978" cy="91140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15A0A1-91AE-48EC-8E5A-2D9E294AF660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34A8E77-A5C5-4B3D-9F46-5F5D7D13E1F8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76">
            <a:extLst>
              <a:ext uri="{FF2B5EF4-FFF2-40B4-BE49-F238E27FC236}">
                <a16:creationId xmlns:a16="http://schemas.microsoft.com/office/drawing/2014/main" id="{E1020842-D20C-4176-9D0F-D5EC43678750}"/>
              </a:ext>
            </a:extLst>
          </p:cNvPr>
          <p:cNvGrpSpPr/>
          <p:nvPr/>
        </p:nvGrpSpPr>
        <p:grpSpPr>
          <a:xfrm flipH="1">
            <a:off x="1036768" y="5239481"/>
            <a:ext cx="2840856" cy="911409"/>
            <a:chOff x="4965552" y="1736224"/>
            <a:chExt cx="3484978" cy="91140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E607C29-A5C8-474C-B5DD-E9F6280E917E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C7CBA0A-4543-4365-924F-9E39B48A151F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320D66-237C-43D7-89B9-2F20A99E1B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8A2AF525-456F-4CBF-A39F-D285E5C7E1BF}"/>
              </a:ext>
            </a:extLst>
          </p:cNvPr>
          <p:cNvSpPr txBox="1">
            <a:spLocks/>
          </p:cNvSpPr>
          <p:nvPr/>
        </p:nvSpPr>
        <p:spPr>
          <a:xfrm>
            <a:off x="2280623" y="932348"/>
            <a:ext cx="3096344" cy="187220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0285-5C40-45E0-9789-7BD80C572677}"/>
              </a:ext>
            </a:extLst>
          </p:cNvPr>
          <p:cNvSpPr txBox="1"/>
          <p:nvPr/>
        </p:nvSpPr>
        <p:spPr>
          <a:xfrm>
            <a:off x="3372601" y="5619174"/>
            <a:ext cx="1928167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Modern PowerPoint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5D6661-290A-4804-93DD-DC54B12F8599}"/>
              </a:ext>
            </a:extLst>
          </p:cNvPr>
          <p:cNvSpPr txBox="1"/>
          <p:nvPr/>
        </p:nvSpPr>
        <p:spPr>
          <a:xfrm>
            <a:off x="838201" y="2962290"/>
            <a:ext cx="45387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Presentations.. . I hope and I believe that this Template will your Time, Money and Reputation. Get a modern PowerPoint  Presentation that is beautifully designed. You can simply impress your audience and add a unique zing and appeal to your Presentations. </a:t>
            </a: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E6BF891-F4D0-4074-8B5A-A646F2D29991}"/>
              </a:ext>
            </a:extLst>
          </p:cNvPr>
          <p:cNvSpPr txBox="1">
            <a:spLocks/>
          </p:cNvSpPr>
          <p:nvPr/>
        </p:nvSpPr>
        <p:spPr>
          <a:xfrm>
            <a:off x="6103120" y="2198129"/>
            <a:ext cx="2934708" cy="94745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E4E980FF-4470-46EC-87A8-11A9C9EA7A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62AAADF-3116-487F-A18D-21F01A35C8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BCF15670-36CD-4241-9548-02A1F4B270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: Shape 30">
            <a:extLst>
              <a:ext uri="{FF2B5EF4-FFF2-40B4-BE49-F238E27FC236}">
                <a16:creationId xmlns:a16="http://schemas.microsoft.com/office/drawing/2014/main" id="{71791741-9AA0-435E-B0E6-C8299C23C683}"/>
              </a:ext>
            </a:extLst>
          </p:cNvPr>
          <p:cNvSpPr>
            <a:spLocks noChangeAspect="1"/>
          </p:cNvSpPr>
          <p:nvPr/>
        </p:nvSpPr>
        <p:spPr>
          <a:xfrm>
            <a:off x="4192463" y="2510475"/>
            <a:ext cx="1475943" cy="2218555"/>
          </a:xfrm>
          <a:custGeom>
            <a:avLst/>
            <a:gdLst>
              <a:gd name="connsiteX0" fmla="*/ 1181320 w 1514475"/>
              <a:gd name="connsiteY0" fmla="*/ 2250758 h 2276475"/>
              <a:gd name="connsiteX1" fmla="*/ 28795 w 1514475"/>
              <a:gd name="connsiteY1" fmla="*/ 2250758 h 2276475"/>
              <a:gd name="connsiteX2" fmla="*/ 60227 w 1514475"/>
              <a:gd name="connsiteY2" fmla="*/ 2062163 h 2276475"/>
              <a:gd name="connsiteX3" fmla="*/ 239297 w 1514475"/>
              <a:gd name="connsiteY3" fmla="*/ 1767840 h 2276475"/>
              <a:gd name="connsiteX4" fmla="*/ 595532 w 1514475"/>
              <a:gd name="connsiteY4" fmla="*/ 1432560 h 2276475"/>
              <a:gd name="connsiteX5" fmla="*/ 1083212 w 1514475"/>
              <a:gd name="connsiteY5" fmla="*/ 962978 h 2276475"/>
              <a:gd name="connsiteX6" fmla="*/ 1209895 w 1514475"/>
              <a:gd name="connsiteY6" fmla="*/ 636270 h 2276475"/>
              <a:gd name="connsiteX7" fmla="*/ 1094642 w 1514475"/>
              <a:gd name="connsiteY7" fmla="*/ 363855 h 2276475"/>
              <a:gd name="connsiteX8" fmla="*/ 793652 w 1514475"/>
              <a:gd name="connsiteY8" fmla="*/ 252413 h 2276475"/>
              <a:gd name="connsiteX9" fmla="*/ 479327 w 1514475"/>
              <a:gd name="connsiteY9" fmla="*/ 370522 h 2276475"/>
              <a:gd name="connsiteX10" fmla="*/ 360265 w 1514475"/>
              <a:gd name="connsiteY10" fmla="*/ 697230 h 2276475"/>
              <a:gd name="connsiteX11" fmla="*/ 81182 w 1514475"/>
              <a:gd name="connsiteY11" fmla="*/ 668655 h 2276475"/>
              <a:gd name="connsiteX12" fmla="*/ 297400 w 1514475"/>
              <a:gd name="connsiteY12" fmla="*/ 192405 h 2276475"/>
              <a:gd name="connsiteX13" fmla="*/ 800320 w 1514475"/>
              <a:gd name="connsiteY13" fmla="*/ 28575 h 2276475"/>
              <a:gd name="connsiteX14" fmla="*/ 1305145 w 1514475"/>
              <a:gd name="connsiteY14" fmla="*/ 205740 h 2276475"/>
              <a:gd name="connsiteX15" fmla="*/ 1490882 w 1514475"/>
              <a:gd name="connsiteY15" fmla="*/ 643890 h 2276475"/>
              <a:gd name="connsiteX16" fmla="*/ 1436590 w 1514475"/>
              <a:gd name="connsiteY16" fmla="*/ 904875 h 2276475"/>
              <a:gd name="connsiteX17" fmla="*/ 1255615 w 1514475"/>
              <a:gd name="connsiteY17" fmla="*/ 1175385 h 2276475"/>
              <a:gd name="connsiteX18" fmla="*/ 836515 w 1514475"/>
              <a:gd name="connsiteY18" fmla="*/ 1564957 h 2276475"/>
              <a:gd name="connsiteX19" fmla="*/ 522190 w 1514475"/>
              <a:gd name="connsiteY19" fmla="*/ 1844040 h 2276475"/>
              <a:gd name="connsiteX20" fmla="*/ 406937 w 1514475"/>
              <a:gd name="connsiteY20" fmla="*/ 1991678 h 2276475"/>
              <a:gd name="connsiteX21" fmla="*/ 1493740 w 1514475"/>
              <a:gd name="connsiteY21" fmla="*/ 1991678 h 227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14475" h="2276475">
                <a:moveTo>
                  <a:pt x="1181320" y="2250758"/>
                </a:moveTo>
                <a:lnTo>
                  <a:pt x="28795" y="2250758"/>
                </a:lnTo>
                <a:cubicBezTo>
                  <a:pt x="26890" y="2185035"/>
                  <a:pt x="37367" y="2122170"/>
                  <a:pt x="60227" y="2062163"/>
                </a:cubicBezTo>
                <a:cubicBezTo>
                  <a:pt x="97375" y="1962150"/>
                  <a:pt x="157382" y="1864043"/>
                  <a:pt x="239297" y="1767840"/>
                </a:cubicBezTo>
                <a:cubicBezTo>
                  <a:pt x="321212" y="1670685"/>
                  <a:pt x="440275" y="1559243"/>
                  <a:pt x="595532" y="1432560"/>
                </a:cubicBezTo>
                <a:cubicBezTo>
                  <a:pt x="836515" y="1235393"/>
                  <a:pt x="999392" y="1079182"/>
                  <a:pt x="1083212" y="962978"/>
                </a:cubicBezTo>
                <a:cubicBezTo>
                  <a:pt x="1167985" y="847725"/>
                  <a:pt x="1209895" y="738188"/>
                  <a:pt x="1209895" y="636270"/>
                </a:cubicBezTo>
                <a:cubicBezTo>
                  <a:pt x="1209895" y="528638"/>
                  <a:pt x="1171795" y="437197"/>
                  <a:pt x="1094642" y="363855"/>
                </a:cubicBezTo>
                <a:cubicBezTo>
                  <a:pt x="1017490" y="289560"/>
                  <a:pt x="917477" y="252413"/>
                  <a:pt x="793652" y="252413"/>
                </a:cubicBezTo>
                <a:cubicBezTo>
                  <a:pt x="663160" y="252413"/>
                  <a:pt x="558385" y="291465"/>
                  <a:pt x="479327" y="370522"/>
                </a:cubicBezTo>
                <a:cubicBezTo>
                  <a:pt x="400270" y="449580"/>
                  <a:pt x="361217" y="558165"/>
                  <a:pt x="360265" y="697230"/>
                </a:cubicBezTo>
                <a:lnTo>
                  <a:pt x="81182" y="668655"/>
                </a:lnTo>
                <a:cubicBezTo>
                  <a:pt x="100232" y="460057"/>
                  <a:pt x="172622" y="300990"/>
                  <a:pt x="297400" y="192405"/>
                </a:cubicBezTo>
                <a:cubicBezTo>
                  <a:pt x="422177" y="82867"/>
                  <a:pt x="589817" y="28575"/>
                  <a:pt x="800320" y="28575"/>
                </a:cubicBezTo>
                <a:cubicBezTo>
                  <a:pt x="1012727" y="28575"/>
                  <a:pt x="1181320" y="87630"/>
                  <a:pt x="1305145" y="205740"/>
                </a:cubicBezTo>
                <a:cubicBezTo>
                  <a:pt x="1428970" y="323850"/>
                  <a:pt x="1490882" y="469582"/>
                  <a:pt x="1490882" y="643890"/>
                </a:cubicBezTo>
                <a:cubicBezTo>
                  <a:pt x="1490882" y="732472"/>
                  <a:pt x="1472785" y="820103"/>
                  <a:pt x="1436590" y="904875"/>
                </a:cubicBezTo>
                <a:cubicBezTo>
                  <a:pt x="1400395" y="990600"/>
                  <a:pt x="1340387" y="1081088"/>
                  <a:pt x="1255615" y="1175385"/>
                </a:cubicBezTo>
                <a:cubicBezTo>
                  <a:pt x="1171795" y="1269682"/>
                  <a:pt x="1031777" y="1400175"/>
                  <a:pt x="836515" y="1564957"/>
                </a:cubicBezTo>
                <a:cubicBezTo>
                  <a:pt x="673637" y="1702118"/>
                  <a:pt x="568862" y="1794510"/>
                  <a:pt x="522190" y="1844040"/>
                </a:cubicBezTo>
                <a:cubicBezTo>
                  <a:pt x="475517" y="1892618"/>
                  <a:pt x="437417" y="1942148"/>
                  <a:pt x="406937" y="1991678"/>
                </a:cubicBezTo>
                <a:lnTo>
                  <a:pt x="1493740" y="1991678"/>
                </a:lnTo>
              </a:path>
            </a:pathLst>
          </a:custGeom>
          <a:noFill/>
          <a:ln w="254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" name="Group 31">
            <a:extLst>
              <a:ext uri="{FF2B5EF4-FFF2-40B4-BE49-F238E27FC236}">
                <a16:creationId xmlns:a16="http://schemas.microsoft.com/office/drawing/2014/main" id="{0DE94849-1EBA-40F7-8D73-6978036BCB43}"/>
              </a:ext>
            </a:extLst>
          </p:cNvPr>
          <p:cNvGrpSpPr/>
          <p:nvPr/>
        </p:nvGrpSpPr>
        <p:grpSpPr>
          <a:xfrm>
            <a:off x="778451" y="1951471"/>
            <a:ext cx="3167774" cy="3033067"/>
            <a:chOff x="759142" y="1866203"/>
            <a:chExt cx="3471863" cy="3324225"/>
          </a:xfrm>
        </p:grpSpPr>
        <p:sp>
          <p:nvSpPr>
            <p:cNvPr id="5" name="Freeform: Shape 32">
              <a:extLst>
                <a:ext uri="{FF2B5EF4-FFF2-40B4-BE49-F238E27FC236}">
                  <a16:creationId xmlns:a16="http://schemas.microsoft.com/office/drawing/2014/main" id="{841E7B9A-B86A-44A4-9ADE-34F46C23704C}"/>
                </a:ext>
              </a:extLst>
            </p:cNvPr>
            <p:cNvSpPr/>
            <p:nvPr/>
          </p:nvSpPr>
          <p:spPr>
            <a:xfrm>
              <a:off x="759142" y="2538668"/>
              <a:ext cx="895350" cy="2371725"/>
            </a:xfrm>
            <a:custGeom>
              <a:avLst/>
              <a:gdLst>
                <a:gd name="connsiteX0" fmla="*/ 591978 w 895350"/>
                <a:gd name="connsiteY0" fmla="*/ 2353151 h 2371725"/>
                <a:gd name="connsiteX1" fmla="*/ 591978 w 895350"/>
                <a:gd name="connsiteY1" fmla="*/ 535781 h 2371725"/>
                <a:gd name="connsiteX2" fmla="*/ 321469 w 895350"/>
                <a:gd name="connsiteY2" fmla="*/ 731996 h 2371725"/>
                <a:gd name="connsiteX3" fmla="*/ 21431 w 895350"/>
                <a:gd name="connsiteY3" fmla="*/ 879634 h 2371725"/>
                <a:gd name="connsiteX4" fmla="*/ 21431 w 895350"/>
                <a:gd name="connsiteY4" fmla="*/ 604361 h 2371725"/>
                <a:gd name="connsiteX5" fmla="*/ 439578 w 895350"/>
                <a:gd name="connsiteY5" fmla="*/ 331946 h 2371725"/>
                <a:gd name="connsiteX6" fmla="*/ 692944 w 895350"/>
                <a:gd name="connsiteY6" fmla="*/ 21431 h 2371725"/>
                <a:gd name="connsiteX7" fmla="*/ 876776 w 895350"/>
                <a:gd name="connsiteY7" fmla="*/ 21431 h 2371725"/>
                <a:gd name="connsiteX8" fmla="*/ 876776 w 895350"/>
                <a:gd name="connsiteY8" fmla="*/ 2353151 h 2371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2371725">
                  <a:moveTo>
                    <a:pt x="591978" y="2353151"/>
                  </a:moveTo>
                  <a:lnTo>
                    <a:pt x="591978" y="535781"/>
                  </a:lnTo>
                  <a:cubicBezTo>
                    <a:pt x="523399" y="601504"/>
                    <a:pt x="432911" y="667226"/>
                    <a:pt x="321469" y="731996"/>
                  </a:cubicBezTo>
                  <a:cubicBezTo>
                    <a:pt x="210026" y="797719"/>
                    <a:pt x="110014" y="846296"/>
                    <a:pt x="21431" y="879634"/>
                  </a:cubicBezTo>
                  <a:lnTo>
                    <a:pt x="21431" y="604361"/>
                  </a:lnTo>
                  <a:cubicBezTo>
                    <a:pt x="180499" y="529114"/>
                    <a:pt x="320516" y="438626"/>
                    <a:pt x="439578" y="331946"/>
                  </a:cubicBezTo>
                  <a:cubicBezTo>
                    <a:pt x="558641" y="225266"/>
                    <a:pt x="643414" y="121444"/>
                    <a:pt x="692944" y="21431"/>
                  </a:cubicBezTo>
                  <a:lnTo>
                    <a:pt x="876776" y="21431"/>
                  </a:lnTo>
                  <a:lnTo>
                    <a:pt x="876776" y="2353151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6" name="Group 33">
              <a:extLst>
                <a:ext uri="{FF2B5EF4-FFF2-40B4-BE49-F238E27FC236}">
                  <a16:creationId xmlns:a16="http://schemas.microsoft.com/office/drawing/2014/main" id="{8D3595DA-EFE1-436D-82DD-4D62F5F90C03}"/>
                </a:ext>
              </a:extLst>
            </p:cNvPr>
            <p:cNvGrpSpPr/>
            <p:nvPr/>
          </p:nvGrpSpPr>
          <p:grpSpPr>
            <a:xfrm>
              <a:off x="1621155" y="1866203"/>
              <a:ext cx="2609850" cy="3324225"/>
              <a:chOff x="7471886" y="2217896"/>
              <a:chExt cx="2609850" cy="3324225"/>
            </a:xfrm>
          </p:grpSpPr>
          <p:sp>
            <p:nvSpPr>
              <p:cNvPr id="7" name="Freeform: Shape 34">
                <a:extLst>
                  <a:ext uri="{FF2B5EF4-FFF2-40B4-BE49-F238E27FC236}">
                    <a16:creationId xmlns:a16="http://schemas.microsoft.com/office/drawing/2014/main" id="{DA34FB75-95E8-4CA2-8AC3-400610049511}"/>
                  </a:ext>
                </a:extLst>
              </p:cNvPr>
              <p:cNvSpPr/>
              <p:nvPr/>
            </p:nvSpPr>
            <p:spPr>
              <a:xfrm>
                <a:off x="7471886" y="2217896"/>
                <a:ext cx="2609850" cy="3324225"/>
              </a:xfrm>
              <a:custGeom>
                <a:avLst/>
                <a:gdLst>
                  <a:gd name="connsiteX0" fmla="*/ 21431 w 2609850"/>
                  <a:gd name="connsiteY0" fmla="*/ 3023711 h 3324225"/>
                  <a:gd name="connsiteX1" fmla="*/ 945356 w 2609850"/>
                  <a:gd name="connsiteY1" fmla="*/ 3307556 h 3324225"/>
                  <a:gd name="connsiteX2" fmla="*/ 2588419 w 2609850"/>
                  <a:gd name="connsiteY2" fmla="*/ 1664494 h 3324225"/>
                  <a:gd name="connsiteX3" fmla="*/ 945356 w 2609850"/>
                  <a:gd name="connsiteY3" fmla="*/ 21431 h 3324225"/>
                  <a:gd name="connsiteX4" fmla="*/ 167164 w 2609850"/>
                  <a:gd name="connsiteY4" fmla="*/ 216694 h 3324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9850" h="3324225">
                    <a:moveTo>
                      <a:pt x="21431" y="3023711"/>
                    </a:moveTo>
                    <a:cubicBezTo>
                      <a:pt x="284321" y="3202781"/>
                      <a:pt x="602456" y="3307556"/>
                      <a:pt x="945356" y="3307556"/>
                    </a:cubicBezTo>
                    <a:cubicBezTo>
                      <a:pt x="1853089" y="3307556"/>
                      <a:pt x="2588419" y="2572226"/>
                      <a:pt x="2588419" y="1664494"/>
                    </a:cubicBezTo>
                    <a:cubicBezTo>
                      <a:pt x="2588419" y="756761"/>
                      <a:pt x="1853089" y="21431"/>
                      <a:pt x="945356" y="21431"/>
                    </a:cubicBezTo>
                    <a:cubicBezTo>
                      <a:pt x="663416" y="21431"/>
                      <a:pt x="398621" y="91916"/>
                      <a:pt x="167164" y="216694"/>
                    </a:cubicBezTo>
                  </a:path>
                </a:pathLst>
              </a:custGeom>
              <a:noFill/>
              <a:ln w="254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" name="Freeform: Shape 35">
                <a:extLst>
                  <a:ext uri="{FF2B5EF4-FFF2-40B4-BE49-F238E27FC236}">
                    <a16:creationId xmlns:a16="http://schemas.microsoft.com/office/drawing/2014/main" id="{B34BEB9A-22EA-4B58-A2D8-52D68AEAD9D6}"/>
                  </a:ext>
                </a:extLst>
              </p:cNvPr>
              <p:cNvSpPr/>
              <p:nvPr/>
            </p:nvSpPr>
            <p:spPr>
              <a:xfrm>
                <a:off x="7486173" y="2296954"/>
                <a:ext cx="276225" cy="228600"/>
              </a:xfrm>
              <a:custGeom>
                <a:avLst/>
                <a:gdLst>
                  <a:gd name="connsiteX0" fmla="*/ 168116 w 276225"/>
                  <a:gd name="connsiteY0" fmla="*/ 7144 h 228600"/>
                  <a:gd name="connsiteX1" fmla="*/ 184309 w 276225"/>
                  <a:gd name="connsiteY1" fmla="*/ 121444 h 228600"/>
                  <a:gd name="connsiteX2" fmla="*/ 276701 w 276225"/>
                  <a:gd name="connsiteY2" fmla="*/ 189071 h 228600"/>
                  <a:gd name="connsiteX3" fmla="*/ 7144 w 276225"/>
                  <a:gd name="connsiteY3" fmla="*/ 226219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28600">
                    <a:moveTo>
                      <a:pt x="168116" y="7144"/>
                    </a:moveTo>
                    <a:lnTo>
                      <a:pt x="184309" y="121444"/>
                    </a:lnTo>
                    <a:lnTo>
                      <a:pt x="276701" y="189071"/>
                    </a:lnTo>
                    <a:lnTo>
                      <a:pt x="7144" y="22621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grpSp>
        <p:nvGrpSpPr>
          <p:cNvPr id="9" name="Group 36">
            <a:extLst>
              <a:ext uri="{FF2B5EF4-FFF2-40B4-BE49-F238E27FC236}">
                <a16:creationId xmlns:a16="http://schemas.microsoft.com/office/drawing/2014/main" id="{4EEC0090-A584-4141-9E9B-6E4311F4763B}"/>
              </a:ext>
            </a:extLst>
          </p:cNvPr>
          <p:cNvGrpSpPr/>
          <p:nvPr/>
        </p:nvGrpSpPr>
        <p:grpSpPr>
          <a:xfrm>
            <a:off x="5298625" y="1951471"/>
            <a:ext cx="2381262" cy="3033067"/>
            <a:chOff x="7471886" y="2217896"/>
            <a:chExt cx="2609850" cy="3324225"/>
          </a:xfrm>
        </p:grpSpPr>
        <p:sp>
          <p:nvSpPr>
            <p:cNvPr id="10" name="Freeform: Shape 37">
              <a:extLst>
                <a:ext uri="{FF2B5EF4-FFF2-40B4-BE49-F238E27FC236}">
                  <a16:creationId xmlns:a16="http://schemas.microsoft.com/office/drawing/2014/main" id="{3E8E2A33-E49F-427E-BDC8-8EB9F092C0BB}"/>
                </a:ext>
              </a:extLst>
            </p:cNvPr>
            <p:cNvSpPr/>
            <p:nvPr/>
          </p:nvSpPr>
          <p:spPr>
            <a:xfrm>
              <a:off x="7471886" y="2217896"/>
              <a:ext cx="2609850" cy="3324225"/>
            </a:xfrm>
            <a:custGeom>
              <a:avLst/>
              <a:gdLst>
                <a:gd name="connsiteX0" fmla="*/ 21431 w 2609850"/>
                <a:gd name="connsiteY0" fmla="*/ 3023711 h 3324225"/>
                <a:gd name="connsiteX1" fmla="*/ 945356 w 2609850"/>
                <a:gd name="connsiteY1" fmla="*/ 3307556 h 3324225"/>
                <a:gd name="connsiteX2" fmla="*/ 2588419 w 2609850"/>
                <a:gd name="connsiteY2" fmla="*/ 1664494 h 3324225"/>
                <a:gd name="connsiteX3" fmla="*/ 945356 w 2609850"/>
                <a:gd name="connsiteY3" fmla="*/ 21431 h 3324225"/>
                <a:gd name="connsiteX4" fmla="*/ 167164 w 2609850"/>
                <a:gd name="connsiteY4" fmla="*/ 216694 h 332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850" h="3324225">
                  <a:moveTo>
                    <a:pt x="21431" y="3023711"/>
                  </a:moveTo>
                  <a:cubicBezTo>
                    <a:pt x="284321" y="3202781"/>
                    <a:pt x="602456" y="3307556"/>
                    <a:pt x="945356" y="3307556"/>
                  </a:cubicBezTo>
                  <a:cubicBezTo>
                    <a:pt x="1853089" y="3307556"/>
                    <a:pt x="2588419" y="2572226"/>
                    <a:pt x="2588419" y="1664494"/>
                  </a:cubicBezTo>
                  <a:cubicBezTo>
                    <a:pt x="2588419" y="756761"/>
                    <a:pt x="1853089" y="21431"/>
                    <a:pt x="945356" y="21431"/>
                  </a:cubicBezTo>
                  <a:cubicBezTo>
                    <a:pt x="663416" y="21431"/>
                    <a:pt x="398621" y="91916"/>
                    <a:pt x="167164" y="216694"/>
                  </a:cubicBezTo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Freeform: Shape 38">
              <a:extLst>
                <a:ext uri="{FF2B5EF4-FFF2-40B4-BE49-F238E27FC236}">
                  <a16:creationId xmlns:a16="http://schemas.microsoft.com/office/drawing/2014/main" id="{16E8C279-B61C-4798-8C68-6C14CAB9469D}"/>
                </a:ext>
              </a:extLst>
            </p:cNvPr>
            <p:cNvSpPr/>
            <p:nvPr/>
          </p:nvSpPr>
          <p:spPr>
            <a:xfrm>
              <a:off x="7486173" y="2296954"/>
              <a:ext cx="276225" cy="228600"/>
            </a:xfrm>
            <a:custGeom>
              <a:avLst/>
              <a:gdLst>
                <a:gd name="connsiteX0" fmla="*/ 168116 w 276225"/>
                <a:gd name="connsiteY0" fmla="*/ 7144 h 228600"/>
                <a:gd name="connsiteX1" fmla="*/ 184309 w 276225"/>
                <a:gd name="connsiteY1" fmla="*/ 121444 h 228600"/>
                <a:gd name="connsiteX2" fmla="*/ 276701 w 276225"/>
                <a:gd name="connsiteY2" fmla="*/ 189071 h 228600"/>
                <a:gd name="connsiteX3" fmla="*/ 7144 w 276225"/>
                <a:gd name="connsiteY3" fmla="*/ 226219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28600">
                  <a:moveTo>
                    <a:pt x="168116" y="7144"/>
                  </a:moveTo>
                  <a:lnTo>
                    <a:pt x="184309" y="121444"/>
                  </a:lnTo>
                  <a:lnTo>
                    <a:pt x="276701" y="189071"/>
                  </a:lnTo>
                  <a:lnTo>
                    <a:pt x="7144" y="22621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2" name="Group 39">
            <a:extLst>
              <a:ext uri="{FF2B5EF4-FFF2-40B4-BE49-F238E27FC236}">
                <a16:creationId xmlns:a16="http://schemas.microsoft.com/office/drawing/2014/main" id="{0523418A-13A5-4A92-9B78-8A3CF490F52F}"/>
              </a:ext>
            </a:extLst>
          </p:cNvPr>
          <p:cNvGrpSpPr/>
          <p:nvPr/>
        </p:nvGrpSpPr>
        <p:grpSpPr>
          <a:xfrm>
            <a:off x="8027238" y="1951471"/>
            <a:ext cx="3386311" cy="3033067"/>
            <a:chOff x="8027238" y="1884796"/>
            <a:chExt cx="3386311" cy="3033067"/>
          </a:xfrm>
        </p:grpSpPr>
        <p:grpSp>
          <p:nvGrpSpPr>
            <p:cNvPr id="13" name="Group 40">
              <a:extLst>
                <a:ext uri="{FF2B5EF4-FFF2-40B4-BE49-F238E27FC236}">
                  <a16:creationId xmlns:a16="http://schemas.microsoft.com/office/drawing/2014/main" id="{16417125-2CCA-479A-93EF-109FE338CDA1}"/>
                </a:ext>
              </a:extLst>
            </p:cNvPr>
            <p:cNvGrpSpPr/>
            <p:nvPr/>
          </p:nvGrpSpPr>
          <p:grpSpPr>
            <a:xfrm>
              <a:off x="9032287" y="1884796"/>
              <a:ext cx="2381262" cy="3033067"/>
              <a:chOff x="7471886" y="2217896"/>
              <a:chExt cx="2609850" cy="3324225"/>
            </a:xfrm>
          </p:grpSpPr>
          <p:sp>
            <p:nvSpPr>
              <p:cNvPr id="15" name="Freeform: Shape 42">
                <a:extLst>
                  <a:ext uri="{FF2B5EF4-FFF2-40B4-BE49-F238E27FC236}">
                    <a16:creationId xmlns:a16="http://schemas.microsoft.com/office/drawing/2014/main" id="{574744A4-7A7E-4E5A-BD1F-890BB64351B5}"/>
                  </a:ext>
                </a:extLst>
              </p:cNvPr>
              <p:cNvSpPr/>
              <p:nvPr/>
            </p:nvSpPr>
            <p:spPr>
              <a:xfrm>
                <a:off x="7471886" y="2217896"/>
                <a:ext cx="2609850" cy="3324225"/>
              </a:xfrm>
              <a:custGeom>
                <a:avLst/>
                <a:gdLst>
                  <a:gd name="connsiteX0" fmla="*/ 21431 w 2609850"/>
                  <a:gd name="connsiteY0" fmla="*/ 3023711 h 3324225"/>
                  <a:gd name="connsiteX1" fmla="*/ 945356 w 2609850"/>
                  <a:gd name="connsiteY1" fmla="*/ 3307556 h 3324225"/>
                  <a:gd name="connsiteX2" fmla="*/ 2588419 w 2609850"/>
                  <a:gd name="connsiteY2" fmla="*/ 1664494 h 3324225"/>
                  <a:gd name="connsiteX3" fmla="*/ 945356 w 2609850"/>
                  <a:gd name="connsiteY3" fmla="*/ 21431 h 3324225"/>
                  <a:gd name="connsiteX4" fmla="*/ 167164 w 2609850"/>
                  <a:gd name="connsiteY4" fmla="*/ 216694 h 3324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9850" h="3324225">
                    <a:moveTo>
                      <a:pt x="21431" y="3023711"/>
                    </a:moveTo>
                    <a:cubicBezTo>
                      <a:pt x="284321" y="3202781"/>
                      <a:pt x="602456" y="3307556"/>
                      <a:pt x="945356" y="3307556"/>
                    </a:cubicBezTo>
                    <a:cubicBezTo>
                      <a:pt x="1853089" y="3307556"/>
                      <a:pt x="2588419" y="2572226"/>
                      <a:pt x="2588419" y="1664494"/>
                    </a:cubicBezTo>
                    <a:cubicBezTo>
                      <a:pt x="2588419" y="756761"/>
                      <a:pt x="1853089" y="21431"/>
                      <a:pt x="945356" y="21431"/>
                    </a:cubicBezTo>
                    <a:cubicBezTo>
                      <a:pt x="663416" y="21431"/>
                      <a:pt x="398621" y="91916"/>
                      <a:pt x="167164" y="216694"/>
                    </a:cubicBezTo>
                  </a:path>
                </a:pathLst>
              </a:custGeom>
              <a:noFill/>
              <a:ln w="25400" cap="flat">
                <a:solidFill>
                  <a:schemeClr val="accent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" name="Freeform: Shape 43">
                <a:extLst>
                  <a:ext uri="{FF2B5EF4-FFF2-40B4-BE49-F238E27FC236}">
                    <a16:creationId xmlns:a16="http://schemas.microsoft.com/office/drawing/2014/main" id="{2D35050F-AF4E-4C85-A1C8-5CC9162243F3}"/>
                  </a:ext>
                </a:extLst>
              </p:cNvPr>
              <p:cNvSpPr/>
              <p:nvPr/>
            </p:nvSpPr>
            <p:spPr>
              <a:xfrm>
                <a:off x="7486173" y="2296954"/>
                <a:ext cx="276225" cy="228600"/>
              </a:xfrm>
              <a:custGeom>
                <a:avLst/>
                <a:gdLst>
                  <a:gd name="connsiteX0" fmla="*/ 168116 w 276225"/>
                  <a:gd name="connsiteY0" fmla="*/ 7144 h 228600"/>
                  <a:gd name="connsiteX1" fmla="*/ 184309 w 276225"/>
                  <a:gd name="connsiteY1" fmla="*/ 121444 h 228600"/>
                  <a:gd name="connsiteX2" fmla="*/ 276701 w 276225"/>
                  <a:gd name="connsiteY2" fmla="*/ 189071 h 228600"/>
                  <a:gd name="connsiteX3" fmla="*/ 7144 w 276225"/>
                  <a:gd name="connsiteY3" fmla="*/ 226219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28600">
                    <a:moveTo>
                      <a:pt x="168116" y="7144"/>
                    </a:moveTo>
                    <a:lnTo>
                      <a:pt x="184309" y="121444"/>
                    </a:lnTo>
                    <a:lnTo>
                      <a:pt x="276701" y="189071"/>
                    </a:lnTo>
                    <a:lnTo>
                      <a:pt x="7144" y="226219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solidFill>
                  <a:schemeClr val="accent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4" name="Freeform: Shape 41">
              <a:extLst>
                <a:ext uri="{FF2B5EF4-FFF2-40B4-BE49-F238E27FC236}">
                  <a16:creationId xmlns:a16="http://schemas.microsoft.com/office/drawing/2014/main" id="{FB0870D4-733A-4D1B-8D96-A7EED0AAE9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27238" y="2447823"/>
              <a:ext cx="1404918" cy="2191035"/>
            </a:xfrm>
            <a:custGeom>
              <a:avLst/>
              <a:gdLst>
                <a:gd name="connsiteX0" fmla="*/ 573405 w 1171575"/>
                <a:gd name="connsiteY0" fmla="*/ 1779270 h 1800225"/>
                <a:gd name="connsiteX1" fmla="*/ 199073 w 1171575"/>
                <a:gd name="connsiteY1" fmla="*/ 1644968 h 1800225"/>
                <a:gd name="connsiteX2" fmla="*/ 28575 w 1171575"/>
                <a:gd name="connsiteY2" fmla="*/ 1296352 h 1800225"/>
                <a:gd name="connsiteX3" fmla="*/ 239078 w 1171575"/>
                <a:gd name="connsiteY3" fmla="*/ 1268730 h 1800225"/>
                <a:gd name="connsiteX4" fmla="*/ 362903 w 1171575"/>
                <a:gd name="connsiteY4" fmla="*/ 1526858 h 1800225"/>
                <a:gd name="connsiteX5" fmla="*/ 575310 w 1171575"/>
                <a:gd name="connsiteY5" fmla="*/ 1605915 h 1800225"/>
                <a:gd name="connsiteX6" fmla="*/ 825818 w 1171575"/>
                <a:gd name="connsiteY6" fmla="*/ 1503045 h 1800225"/>
                <a:gd name="connsiteX7" fmla="*/ 927735 w 1171575"/>
                <a:gd name="connsiteY7" fmla="*/ 1247775 h 1800225"/>
                <a:gd name="connsiteX8" fmla="*/ 833438 w 1171575"/>
                <a:gd name="connsiteY8" fmla="*/ 1008698 h 1800225"/>
                <a:gd name="connsiteX9" fmla="*/ 592455 w 1171575"/>
                <a:gd name="connsiteY9" fmla="*/ 914400 h 1800225"/>
                <a:gd name="connsiteX10" fmla="*/ 443865 w 1171575"/>
                <a:gd name="connsiteY10" fmla="*/ 938213 h 1800225"/>
                <a:gd name="connsiteX11" fmla="*/ 467678 w 1171575"/>
                <a:gd name="connsiteY11" fmla="*/ 753427 h 1800225"/>
                <a:gd name="connsiteX12" fmla="*/ 501968 w 1171575"/>
                <a:gd name="connsiteY12" fmla="*/ 755333 h 1800225"/>
                <a:gd name="connsiteX13" fmla="*/ 743903 w 1171575"/>
                <a:gd name="connsiteY13" fmla="*/ 684848 h 1800225"/>
                <a:gd name="connsiteX14" fmla="*/ 851535 w 1171575"/>
                <a:gd name="connsiteY14" fmla="*/ 468630 h 1800225"/>
                <a:gd name="connsiteX15" fmla="*/ 773430 w 1171575"/>
                <a:gd name="connsiteY15" fmla="*/ 277178 h 1800225"/>
                <a:gd name="connsiteX16" fmla="*/ 571500 w 1171575"/>
                <a:gd name="connsiteY16" fmla="*/ 200978 h 1800225"/>
                <a:gd name="connsiteX17" fmla="*/ 366713 w 1171575"/>
                <a:gd name="connsiteY17" fmla="*/ 278130 h 1800225"/>
                <a:gd name="connsiteX18" fmla="*/ 261938 w 1171575"/>
                <a:gd name="connsiteY18" fmla="*/ 509588 h 1800225"/>
                <a:gd name="connsiteX19" fmla="*/ 51435 w 1171575"/>
                <a:gd name="connsiteY19" fmla="*/ 472440 h 1800225"/>
                <a:gd name="connsiteX20" fmla="*/ 226695 w 1171575"/>
                <a:gd name="connsiteY20" fmla="*/ 144780 h 1800225"/>
                <a:gd name="connsiteX21" fmla="*/ 566738 w 1171575"/>
                <a:gd name="connsiteY21" fmla="*/ 28575 h 1800225"/>
                <a:gd name="connsiteX22" fmla="*/ 824865 w 1171575"/>
                <a:gd name="connsiteY22" fmla="*/ 88583 h 1800225"/>
                <a:gd name="connsiteX23" fmla="*/ 1005840 w 1171575"/>
                <a:gd name="connsiteY23" fmla="*/ 252413 h 1800225"/>
                <a:gd name="connsiteX24" fmla="*/ 1068705 w 1171575"/>
                <a:gd name="connsiteY24" fmla="*/ 473392 h 1800225"/>
                <a:gd name="connsiteX25" fmla="*/ 1008698 w 1171575"/>
                <a:gd name="connsiteY25" fmla="*/ 675323 h 1800225"/>
                <a:gd name="connsiteX26" fmla="*/ 832485 w 1171575"/>
                <a:gd name="connsiteY26" fmla="*/ 820102 h 1800225"/>
                <a:gd name="connsiteX27" fmla="*/ 1068705 w 1171575"/>
                <a:gd name="connsiteY27" fmla="*/ 965835 h 1800225"/>
                <a:gd name="connsiteX28" fmla="*/ 1152525 w 1171575"/>
                <a:gd name="connsiteY28" fmla="*/ 1242060 h 1800225"/>
                <a:gd name="connsiteX0" fmla="*/ 536835 w 1123950"/>
                <a:gd name="connsiteY0" fmla="*/ 1752694 h 1752694"/>
                <a:gd name="connsiteX1" fmla="*/ 170498 w 1123950"/>
                <a:gd name="connsiteY1" fmla="*/ 1616393 h 1752694"/>
                <a:gd name="connsiteX2" fmla="*/ 0 w 1123950"/>
                <a:gd name="connsiteY2" fmla="*/ 1267777 h 1752694"/>
                <a:gd name="connsiteX3" fmla="*/ 210503 w 1123950"/>
                <a:gd name="connsiteY3" fmla="*/ 1240155 h 1752694"/>
                <a:gd name="connsiteX4" fmla="*/ 334328 w 1123950"/>
                <a:gd name="connsiteY4" fmla="*/ 1498283 h 1752694"/>
                <a:gd name="connsiteX5" fmla="*/ 546735 w 1123950"/>
                <a:gd name="connsiteY5" fmla="*/ 1577340 h 1752694"/>
                <a:gd name="connsiteX6" fmla="*/ 797243 w 1123950"/>
                <a:gd name="connsiteY6" fmla="*/ 1474470 h 1752694"/>
                <a:gd name="connsiteX7" fmla="*/ 899160 w 1123950"/>
                <a:gd name="connsiteY7" fmla="*/ 1219200 h 1752694"/>
                <a:gd name="connsiteX8" fmla="*/ 804863 w 1123950"/>
                <a:gd name="connsiteY8" fmla="*/ 980123 h 1752694"/>
                <a:gd name="connsiteX9" fmla="*/ 563880 w 1123950"/>
                <a:gd name="connsiteY9" fmla="*/ 885825 h 1752694"/>
                <a:gd name="connsiteX10" fmla="*/ 415290 w 1123950"/>
                <a:gd name="connsiteY10" fmla="*/ 909638 h 1752694"/>
                <a:gd name="connsiteX11" fmla="*/ 439103 w 1123950"/>
                <a:gd name="connsiteY11" fmla="*/ 724852 h 1752694"/>
                <a:gd name="connsiteX12" fmla="*/ 473393 w 1123950"/>
                <a:gd name="connsiteY12" fmla="*/ 726758 h 1752694"/>
                <a:gd name="connsiteX13" fmla="*/ 715328 w 1123950"/>
                <a:gd name="connsiteY13" fmla="*/ 656273 h 1752694"/>
                <a:gd name="connsiteX14" fmla="*/ 822960 w 1123950"/>
                <a:gd name="connsiteY14" fmla="*/ 440055 h 1752694"/>
                <a:gd name="connsiteX15" fmla="*/ 744855 w 1123950"/>
                <a:gd name="connsiteY15" fmla="*/ 248603 h 1752694"/>
                <a:gd name="connsiteX16" fmla="*/ 542925 w 1123950"/>
                <a:gd name="connsiteY16" fmla="*/ 172403 h 1752694"/>
                <a:gd name="connsiteX17" fmla="*/ 338138 w 1123950"/>
                <a:gd name="connsiteY17" fmla="*/ 249555 h 1752694"/>
                <a:gd name="connsiteX18" fmla="*/ 233363 w 1123950"/>
                <a:gd name="connsiteY18" fmla="*/ 481013 h 1752694"/>
                <a:gd name="connsiteX19" fmla="*/ 22860 w 1123950"/>
                <a:gd name="connsiteY19" fmla="*/ 443865 h 1752694"/>
                <a:gd name="connsiteX20" fmla="*/ 198120 w 1123950"/>
                <a:gd name="connsiteY20" fmla="*/ 116205 h 1752694"/>
                <a:gd name="connsiteX21" fmla="*/ 538163 w 1123950"/>
                <a:gd name="connsiteY21" fmla="*/ 0 h 1752694"/>
                <a:gd name="connsiteX22" fmla="*/ 796290 w 1123950"/>
                <a:gd name="connsiteY22" fmla="*/ 60008 h 1752694"/>
                <a:gd name="connsiteX23" fmla="*/ 977265 w 1123950"/>
                <a:gd name="connsiteY23" fmla="*/ 223838 h 1752694"/>
                <a:gd name="connsiteX24" fmla="*/ 1040130 w 1123950"/>
                <a:gd name="connsiteY24" fmla="*/ 444817 h 1752694"/>
                <a:gd name="connsiteX25" fmla="*/ 980123 w 1123950"/>
                <a:gd name="connsiteY25" fmla="*/ 646748 h 1752694"/>
                <a:gd name="connsiteX26" fmla="*/ 803910 w 1123950"/>
                <a:gd name="connsiteY26" fmla="*/ 791527 h 1752694"/>
                <a:gd name="connsiteX27" fmla="*/ 1040130 w 1123950"/>
                <a:gd name="connsiteY27" fmla="*/ 937260 h 1752694"/>
                <a:gd name="connsiteX28" fmla="*/ 1123950 w 1123950"/>
                <a:gd name="connsiteY28" fmla="*/ 1213485 h 1752694"/>
                <a:gd name="connsiteX0" fmla="*/ 536835 w 1123950"/>
                <a:gd name="connsiteY0" fmla="*/ 1752694 h 1760238"/>
                <a:gd name="connsiteX1" fmla="*/ 541648 w 1123950"/>
                <a:gd name="connsiteY1" fmla="*/ 1749334 h 1760238"/>
                <a:gd name="connsiteX2" fmla="*/ 170498 w 1123950"/>
                <a:gd name="connsiteY2" fmla="*/ 1616393 h 1760238"/>
                <a:gd name="connsiteX3" fmla="*/ 0 w 1123950"/>
                <a:gd name="connsiteY3" fmla="*/ 1267777 h 1760238"/>
                <a:gd name="connsiteX4" fmla="*/ 210503 w 1123950"/>
                <a:gd name="connsiteY4" fmla="*/ 1240155 h 1760238"/>
                <a:gd name="connsiteX5" fmla="*/ 334328 w 1123950"/>
                <a:gd name="connsiteY5" fmla="*/ 1498283 h 1760238"/>
                <a:gd name="connsiteX6" fmla="*/ 546735 w 1123950"/>
                <a:gd name="connsiteY6" fmla="*/ 1577340 h 1760238"/>
                <a:gd name="connsiteX7" fmla="*/ 797243 w 1123950"/>
                <a:gd name="connsiteY7" fmla="*/ 1474470 h 1760238"/>
                <a:gd name="connsiteX8" fmla="*/ 899160 w 1123950"/>
                <a:gd name="connsiteY8" fmla="*/ 1219200 h 1760238"/>
                <a:gd name="connsiteX9" fmla="*/ 804863 w 1123950"/>
                <a:gd name="connsiteY9" fmla="*/ 980123 h 1760238"/>
                <a:gd name="connsiteX10" fmla="*/ 563880 w 1123950"/>
                <a:gd name="connsiteY10" fmla="*/ 885825 h 1760238"/>
                <a:gd name="connsiteX11" fmla="*/ 415290 w 1123950"/>
                <a:gd name="connsiteY11" fmla="*/ 909638 h 1760238"/>
                <a:gd name="connsiteX12" fmla="*/ 439103 w 1123950"/>
                <a:gd name="connsiteY12" fmla="*/ 724852 h 1760238"/>
                <a:gd name="connsiteX13" fmla="*/ 473393 w 1123950"/>
                <a:gd name="connsiteY13" fmla="*/ 726758 h 1760238"/>
                <a:gd name="connsiteX14" fmla="*/ 715328 w 1123950"/>
                <a:gd name="connsiteY14" fmla="*/ 656273 h 1760238"/>
                <a:gd name="connsiteX15" fmla="*/ 822960 w 1123950"/>
                <a:gd name="connsiteY15" fmla="*/ 440055 h 1760238"/>
                <a:gd name="connsiteX16" fmla="*/ 744855 w 1123950"/>
                <a:gd name="connsiteY16" fmla="*/ 248603 h 1760238"/>
                <a:gd name="connsiteX17" fmla="*/ 542925 w 1123950"/>
                <a:gd name="connsiteY17" fmla="*/ 172403 h 1760238"/>
                <a:gd name="connsiteX18" fmla="*/ 338138 w 1123950"/>
                <a:gd name="connsiteY18" fmla="*/ 249555 h 1760238"/>
                <a:gd name="connsiteX19" fmla="*/ 233363 w 1123950"/>
                <a:gd name="connsiteY19" fmla="*/ 481013 h 1760238"/>
                <a:gd name="connsiteX20" fmla="*/ 22860 w 1123950"/>
                <a:gd name="connsiteY20" fmla="*/ 443865 h 1760238"/>
                <a:gd name="connsiteX21" fmla="*/ 198120 w 1123950"/>
                <a:gd name="connsiteY21" fmla="*/ 116205 h 1760238"/>
                <a:gd name="connsiteX22" fmla="*/ 538163 w 1123950"/>
                <a:gd name="connsiteY22" fmla="*/ 0 h 1760238"/>
                <a:gd name="connsiteX23" fmla="*/ 796290 w 1123950"/>
                <a:gd name="connsiteY23" fmla="*/ 60008 h 1760238"/>
                <a:gd name="connsiteX24" fmla="*/ 977265 w 1123950"/>
                <a:gd name="connsiteY24" fmla="*/ 223838 h 1760238"/>
                <a:gd name="connsiteX25" fmla="*/ 1040130 w 1123950"/>
                <a:gd name="connsiteY25" fmla="*/ 444817 h 1760238"/>
                <a:gd name="connsiteX26" fmla="*/ 980123 w 1123950"/>
                <a:gd name="connsiteY26" fmla="*/ 646748 h 1760238"/>
                <a:gd name="connsiteX27" fmla="*/ 803910 w 1123950"/>
                <a:gd name="connsiteY27" fmla="*/ 791527 h 1760238"/>
                <a:gd name="connsiteX28" fmla="*/ 1040130 w 1123950"/>
                <a:gd name="connsiteY28" fmla="*/ 937260 h 1760238"/>
                <a:gd name="connsiteX29" fmla="*/ 1123950 w 1123950"/>
                <a:gd name="connsiteY29" fmla="*/ 1213485 h 1760238"/>
                <a:gd name="connsiteX0" fmla="*/ 822651 w 1123950"/>
                <a:gd name="connsiteY0" fmla="*/ 1752694 h 1760238"/>
                <a:gd name="connsiteX1" fmla="*/ 541648 w 1123950"/>
                <a:gd name="connsiteY1" fmla="*/ 1749334 h 1760238"/>
                <a:gd name="connsiteX2" fmla="*/ 170498 w 1123950"/>
                <a:gd name="connsiteY2" fmla="*/ 1616393 h 1760238"/>
                <a:gd name="connsiteX3" fmla="*/ 0 w 1123950"/>
                <a:gd name="connsiteY3" fmla="*/ 1267777 h 1760238"/>
                <a:gd name="connsiteX4" fmla="*/ 210503 w 1123950"/>
                <a:gd name="connsiteY4" fmla="*/ 1240155 h 1760238"/>
                <a:gd name="connsiteX5" fmla="*/ 334328 w 1123950"/>
                <a:gd name="connsiteY5" fmla="*/ 1498283 h 1760238"/>
                <a:gd name="connsiteX6" fmla="*/ 546735 w 1123950"/>
                <a:gd name="connsiteY6" fmla="*/ 1577340 h 1760238"/>
                <a:gd name="connsiteX7" fmla="*/ 797243 w 1123950"/>
                <a:gd name="connsiteY7" fmla="*/ 1474470 h 1760238"/>
                <a:gd name="connsiteX8" fmla="*/ 899160 w 1123950"/>
                <a:gd name="connsiteY8" fmla="*/ 1219200 h 1760238"/>
                <a:gd name="connsiteX9" fmla="*/ 804863 w 1123950"/>
                <a:gd name="connsiteY9" fmla="*/ 980123 h 1760238"/>
                <a:gd name="connsiteX10" fmla="*/ 563880 w 1123950"/>
                <a:gd name="connsiteY10" fmla="*/ 885825 h 1760238"/>
                <a:gd name="connsiteX11" fmla="*/ 415290 w 1123950"/>
                <a:gd name="connsiteY11" fmla="*/ 909638 h 1760238"/>
                <a:gd name="connsiteX12" fmla="*/ 439103 w 1123950"/>
                <a:gd name="connsiteY12" fmla="*/ 724852 h 1760238"/>
                <a:gd name="connsiteX13" fmla="*/ 473393 w 1123950"/>
                <a:gd name="connsiteY13" fmla="*/ 726758 h 1760238"/>
                <a:gd name="connsiteX14" fmla="*/ 715328 w 1123950"/>
                <a:gd name="connsiteY14" fmla="*/ 656273 h 1760238"/>
                <a:gd name="connsiteX15" fmla="*/ 822960 w 1123950"/>
                <a:gd name="connsiteY15" fmla="*/ 440055 h 1760238"/>
                <a:gd name="connsiteX16" fmla="*/ 744855 w 1123950"/>
                <a:gd name="connsiteY16" fmla="*/ 248603 h 1760238"/>
                <a:gd name="connsiteX17" fmla="*/ 542925 w 1123950"/>
                <a:gd name="connsiteY17" fmla="*/ 172403 h 1760238"/>
                <a:gd name="connsiteX18" fmla="*/ 338138 w 1123950"/>
                <a:gd name="connsiteY18" fmla="*/ 249555 h 1760238"/>
                <a:gd name="connsiteX19" fmla="*/ 233363 w 1123950"/>
                <a:gd name="connsiteY19" fmla="*/ 481013 h 1760238"/>
                <a:gd name="connsiteX20" fmla="*/ 22860 w 1123950"/>
                <a:gd name="connsiteY20" fmla="*/ 443865 h 1760238"/>
                <a:gd name="connsiteX21" fmla="*/ 198120 w 1123950"/>
                <a:gd name="connsiteY21" fmla="*/ 116205 h 1760238"/>
                <a:gd name="connsiteX22" fmla="*/ 538163 w 1123950"/>
                <a:gd name="connsiteY22" fmla="*/ 0 h 1760238"/>
                <a:gd name="connsiteX23" fmla="*/ 796290 w 1123950"/>
                <a:gd name="connsiteY23" fmla="*/ 60008 h 1760238"/>
                <a:gd name="connsiteX24" fmla="*/ 977265 w 1123950"/>
                <a:gd name="connsiteY24" fmla="*/ 223838 h 1760238"/>
                <a:gd name="connsiteX25" fmla="*/ 1040130 w 1123950"/>
                <a:gd name="connsiteY25" fmla="*/ 444817 h 1760238"/>
                <a:gd name="connsiteX26" fmla="*/ 980123 w 1123950"/>
                <a:gd name="connsiteY26" fmla="*/ 646748 h 1760238"/>
                <a:gd name="connsiteX27" fmla="*/ 803910 w 1123950"/>
                <a:gd name="connsiteY27" fmla="*/ 791527 h 1760238"/>
                <a:gd name="connsiteX28" fmla="*/ 1040130 w 1123950"/>
                <a:gd name="connsiteY28" fmla="*/ 937260 h 1760238"/>
                <a:gd name="connsiteX29" fmla="*/ 1123950 w 1123950"/>
                <a:gd name="connsiteY29" fmla="*/ 1213485 h 1760238"/>
                <a:gd name="connsiteX0" fmla="*/ 822651 w 1123950"/>
                <a:gd name="connsiteY0" fmla="*/ 1752694 h 1760238"/>
                <a:gd name="connsiteX1" fmla="*/ 541648 w 1123950"/>
                <a:gd name="connsiteY1" fmla="*/ 1749334 h 1760238"/>
                <a:gd name="connsiteX2" fmla="*/ 170498 w 1123950"/>
                <a:gd name="connsiteY2" fmla="*/ 1616393 h 1760238"/>
                <a:gd name="connsiteX3" fmla="*/ 0 w 1123950"/>
                <a:gd name="connsiteY3" fmla="*/ 1267777 h 1760238"/>
                <a:gd name="connsiteX4" fmla="*/ 210503 w 1123950"/>
                <a:gd name="connsiteY4" fmla="*/ 1240155 h 1760238"/>
                <a:gd name="connsiteX5" fmla="*/ 334328 w 1123950"/>
                <a:gd name="connsiteY5" fmla="*/ 1498283 h 1760238"/>
                <a:gd name="connsiteX6" fmla="*/ 546735 w 1123950"/>
                <a:gd name="connsiteY6" fmla="*/ 1577340 h 1760238"/>
                <a:gd name="connsiteX7" fmla="*/ 797243 w 1123950"/>
                <a:gd name="connsiteY7" fmla="*/ 1474470 h 1760238"/>
                <a:gd name="connsiteX8" fmla="*/ 899160 w 1123950"/>
                <a:gd name="connsiteY8" fmla="*/ 1219200 h 1760238"/>
                <a:gd name="connsiteX9" fmla="*/ 804863 w 1123950"/>
                <a:gd name="connsiteY9" fmla="*/ 980123 h 1760238"/>
                <a:gd name="connsiteX10" fmla="*/ 563880 w 1123950"/>
                <a:gd name="connsiteY10" fmla="*/ 885825 h 1760238"/>
                <a:gd name="connsiteX11" fmla="*/ 415290 w 1123950"/>
                <a:gd name="connsiteY11" fmla="*/ 909638 h 1760238"/>
                <a:gd name="connsiteX12" fmla="*/ 439103 w 1123950"/>
                <a:gd name="connsiteY12" fmla="*/ 724852 h 1760238"/>
                <a:gd name="connsiteX13" fmla="*/ 473393 w 1123950"/>
                <a:gd name="connsiteY13" fmla="*/ 726758 h 1760238"/>
                <a:gd name="connsiteX14" fmla="*/ 715328 w 1123950"/>
                <a:gd name="connsiteY14" fmla="*/ 656273 h 1760238"/>
                <a:gd name="connsiteX15" fmla="*/ 822960 w 1123950"/>
                <a:gd name="connsiteY15" fmla="*/ 440055 h 1760238"/>
                <a:gd name="connsiteX16" fmla="*/ 744855 w 1123950"/>
                <a:gd name="connsiteY16" fmla="*/ 248603 h 1760238"/>
                <a:gd name="connsiteX17" fmla="*/ 542925 w 1123950"/>
                <a:gd name="connsiteY17" fmla="*/ 172403 h 1760238"/>
                <a:gd name="connsiteX18" fmla="*/ 338138 w 1123950"/>
                <a:gd name="connsiteY18" fmla="*/ 249555 h 1760238"/>
                <a:gd name="connsiteX19" fmla="*/ 233363 w 1123950"/>
                <a:gd name="connsiteY19" fmla="*/ 481013 h 1760238"/>
                <a:gd name="connsiteX20" fmla="*/ 22860 w 1123950"/>
                <a:gd name="connsiteY20" fmla="*/ 443865 h 1760238"/>
                <a:gd name="connsiteX21" fmla="*/ 198120 w 1123950"/>
                <a:gd name="connsiteY21" fmla="*/ 116205 h 1760238"/>
                <a:gd name="connsiteX22" fmla="*/ 538163 w 1123950"/>
                <a:gd name="connsiteY22" fmla="*/ 0 h 1760238"/>
                <a:gd name="connsiteX23" fmla="*/ 796290 w 1123950"/>
                <a:gd name="connsiteY23" fmla="*/ 60008 h 1760238"/>
                <a:gd name="connsiteX24" fmla="*/ 977265 w 1123950"/>
                <a:gd name="connsiteY24" fmla="*/ 223838 h 1760238"/>
                <a:gd name="connsiteX25" fmla="*/ 1040130 w 1123950"/>
                <a:gd name="connsiteY25" fmla="*/ 444817 h 1760238"/>
                <a:gd name="connsiteX26" fmla="*/ 980123 w 1123950"/>
                <a:gd name="connsiteY26" fmla="*/ 646748 h 1760238"/>
                <a:gd name="connsiteX27" fmla="*/ 803910 w 1123950"/>
                <a:gd name="connsiteY27" fmla="*/ 791527 h 1760238"/>
                <a:gd name="connsiteX28" fmla="*/ 1040130 w 1123950"/>
                <a:gd name="connsiteY28" fmla="*/ 937260 h 1760238"/>
                <a:gd name="connsiteX29" fmla="*/ 1123950 w 1123950"/>
                <a:gd name="connsiteY29" fmla="*/ 1213485 h 1760238"/>
                <a:gd name="connsiteX0" fmla="*/ 822651 w 1123950"/>
                <a:gd name="connsiteY0" fmla="*/ 1752694 h 1752694"/>
                <a:gd name="connsiteX1" fmla="*/ 541648 w 1123950"/>
                <a:gd name="connsiteY1" fmla="*/ 1749334 h 1752694"/>
                <a:gd name="connsiteX2" fmla="*/ 170498 w 1123950"/>
                <a:gd name="connsiteY2" fmla="*/ 1616393 h 1752694"/>
                <a:gd name="connsiteX3" fmla="*/ 0 w 1123950"/>
                <a:gd name="connsiteY3" fmla="*/ 1267777 h 1752694"/>
                <a:gd name="connsiteX4" fmla="*/ 210503 w 1123950"/>
                <a:gd name="connsiteY4" fmla="*/ 1240155 h 1752694"/>
                <a:gd name="connsiteX5" fmla="*/ 334328 w 1123950"/>
                <a:gd name="connsiteY5" fmla="*/ 1498283 h 1752694"/>
                <a:gd name="connsiteX6" fmla="*/ 546735 w 1123950"/>
                <a:gd name="connsiteY6" fmla="*/ 1577340 h 1752694"/>
                <a:gd name="connsiteX7" fmla="*/ 797243 w 1123950"/>
                <a:gd name="connsiteY7" fmla="*/ 1474470 h 1752694"/>
                <a:gd name="connsiteX8" fmla="*/ 899160 w 1123950"/>
                <a:gd name="connsiteY8" fmla="*/ 1219200 h 1752694"/>
                <a:gd name="connsiteX9" fmla="*/ 804863 w 1123950"/>
                <a:gd name="connsiteY9" fmla="*/ 980123 h 1752694"/>
                <a:gd name="connsiteX10" fmla="*/ 563880 w 1123950"/>
                <a:gd name="connsiteY10" fmla="*/ 885825 h 1752694"/>
                <a:gd name="connsiteX11" fmla="*/ 415290 w 1123950"/>
                <a:gd name="connsiteY11" fmla="*/ 909638 h 1752694"/>
                <a:gd name="connsiteX12" fmla="*/ 439103 w 1123950"/>
                <a:gd name="connsiteY12" fmla="*/ 724852 h 1752694"/>
                <a:gd name="connsiteX13" fmla="*/ 473393 w 1123950"/>
                <a:gd name="connsiteY13" fmla="*/ 726758 h 1752694"/>
                <a:gd name="connsiteX14" fmla="*/ 715328 w 1123950"/>
                <a:gd name="connsiteY14" fmla="*/ 656273 h 1752694"/>
                <a:gd name="connsiteX15" fmla="*/ 822960 w 1123950"/>
                <a:gd name="connsiteY15" fmla="*/ 440055 h 1752694"/>
                <a:gd name="connsiteX16" fmla="*/ 744855 w 1123950"/>
                <a:gd name="connsiteY16" fmla="*/ 248603 h 1752694"/>
                <a:gd name="connsiteX17" fmla="*/ 542925 w 1123950"/>
                <a:gd name="connsiteY17" fmla="*/ 172403 h 1752694"/>
                <a:gd name="connsiteX18" fmla="*/ 338138 w 1123950"/>
                <a:gd name="connsiteY18" fmla="*/ 249555 h 1752694"/>
                <a:gd name="connsiteX19" fmla="*/ 233363 w 1123950"/>
                <a:gd name="connsiteY19" fmla="*/ 481013 h 1752694"/>
                <a:gd name="connsiteX20" fmla="*/ 22860 w 1123950"/>
                <a:gd name="connsiteY20" fmla="*/ 443865 h 1752694"/>
                <a:gd name="connsiteX21" fmla="*/ 198120 w 1123950"/>
                <a:gd name="connsiteY21" fmla="*/ 116205 h 1752694"/>
                <a:gd name="connsiteX22" fmla="*/ 538163 w 1123950"/>
                <a:gd name="connsiteY22" fmla="*/ 0 h 1752694"/>
                <a:gd name="connsiteX23" fmla="*/ 796290 w 1123950"/>
                <a:gd name="connsiteY23" fmla="*/ 60008 h 1752694"/>
                <a:gd name="connsiteX24" fmla="*/ 977265 w 1123950"/>
                <a:gd name="connsiteY24" fmla="*/ 223838 h 1752694"/>
                <a:gd name="connsiteX25" fmla="*/ 1040130 w 1123950"/>
                <a:gd name="connsiteY25" fmla="*/ 444817 h 1752694"/>
                <a:gd name="connsiteX26" fmla="*/ 980123 w 1123950"/>
                <a:gd name="connsiteY26" fmla="*/ 646748 h 1752694"/>
                <a:gd name="connsiteX27" fmla="*/ 803910 w 1123950"/>
                <a:gd name="connsiteY27" fmla="*/ 791527 h 1752694"/>
                <a:gd name="connsiteX28" fmla="*/ 1040130 w 1123950"/>
                <a:gd name="connsiteY28" fmla="*/ 937260 h 1752694"/>
                <a:gd name="connsiteX29" fmla="*/ 1123950 w 1123950"/>
                <a:gd name="connsiteY29" fmla="*/ 1213485 h 1752694"/>
                <a:gd name="connsiteX0" fmla="*/ 822651 w 1123950"/>
                <a:gd name="connsiteY0" fmla="*/ 1752694 h 1752694"/>
                <a:gd name="connsiteX1" fmla="*/ 541648 w 1123950"/>
                <a:gd name="connsiteY1" fmla="*/ 1749334 h 1752694"/>
                <a:gd name="connsiteX2" fmla="*/ 170498 w 1123950"/>
                <a:gd name="connsiteY2" fmla="*/ 1616393 h 1752694"/>
                <a:gd name="connsiteX3" fmla="*/ 0 w 1123950"/>
                <a:gd name="connsiteY3" fmla="*/ 1267777 h 1752694"/>
                <a:gd name="connsiteX4" fmla="*/ 210503 w 1123950"/>
                <a:gd name="connsiteY4" fmla="*/ 1240155 h 1752694"/>
                <a:gd name="connsiteX5" fmla="*/ 334328 w 1123950"/>
                <a:gd name="connsiteY5" fmla="*/ 1498283 h 1752694"/>
                <a:gd name="connsiteX6" fmla="*/ 546735 w 1123950"/>
                <a:gd name="connsiteY6" fmla="*/ 1577340 h 1752694"/>
                <a:gd name="connsiteX7" fmla="*/ 797243 w 1123950"/>
                <a:gd name="connsiteY7" fmla="*/ 1474470 h 1752694"/>
                <a:gd name="connsiteX8" fmla="*/ 899160 w 1123950"/>
                <a:gd name="connsiteY8" fmla="*/ 1219200 h 1752694"/>
                <a:gd name="connsiteX9" fmla="*/ 804863 w 1123950"/>
                <a:gd name="connsiteY9" fmla="*/ 980123 h 1752694"/>
                <a:gd name="connsiteX10" fmla="*/ 563880 w 1123950"/>
                <a:gd name="connsiteY10" fmla="*/ 885825 h 1752694"/>
                <a:gd name="connsiteX11" fmla="*/ 415290 w 1123950"/>
                <a:gd name="connsiteY11" fmla="*/ 909638 h 1752694"/>
                <a:gd name="connsiteX12" fmla="*/ 439103 w 1123950"/>
                <a:gd name="connsiteY12" fmla="*/ 724852 h 1752694"/>
                <a:gd name="connsiteX13" fmla="*/ 473393 w 1123950"/>
                <a:gd name="connsiteY13" fmla="*/ 726758 h 1752694"/>
                <a:gd name="connsiteX14" fmla="*/ 715328 w 1123950"/>
                <a:gd name="connsiteY14" fmla="*/ 656273 h 1752694"/>
                <a:gd name="connsiteX15" fmla="*/ 822960 w 1123950"/>
                <a:gd name="connsiteY15" fmla="*/ 440055 h 1752694"/>
                <a:gd name="connsiteX16" fmla="*/ 744855 w 1123950"/>
                <a:gd name="connsiteY16" fmla="*/ 248603 h 1752694"/>
                <a:gd name="connsiteX17" fmla="*/ 542925 w 1123950"/>
                <a:gd name="connsiteY17" fmla="*/ 172403 h 1752694"/>
                <a:gd name="connsiteX18" fmla="*/ 338138 w 1123950"/>
                <a:gd name="connsiteY18" fmla="*/ 249555 h 1752694"/>
                <a:gd name="connsiteX19" fmla="*/ 233363 w 1123950"/>
                <a:gd name="connsiteY19" fmla="*/ 481013 h 1752694"/>
                <a:gd name="connsiteX20" fmla="*/ 22860 w 1123950"/>
                <a:gd name="connsiteY20" fmla="*/ 443865 h 1752694"/>
                <a:gd name="connsiteX21" fmla="*/ 198120 w 1123950"/>
                <a:gd name="connsiteY21" fmla="*/ 116205 h 1752694"/>
                <a:gd name="connsiteX22" fmla="*/ 538163 w 1123950"/>
                <a:gd name="connsiteY22" fmla="*/ 0 h 1752694"/>
                <a:gd name="connsiteX23" fmla="*/ 796290 w 1123950"/>
                <a:gd name="connsiteY23" fmla="*/ 60008 h 1752694"/>
                <a:gd name="connsiteX24" fmla="*/ 977265 w 1123950"/>
                <a:gd name="connsiteY24" fmla="*/ 223838 h 1752694"/>
                <a:gd name="connsiteX25" fmla="*/ 1040130 w 1123950"/>
                <a:gd name="connsiteY25" fmla="*/ 444817 h 1752694"/>
                <a:gd name="connsiteX26" fmla="*/ 980123 w 1123950"/>
                <a:gd name="connsiteY26" fmla="*/ 646748 h 1752694"/>
                <a:gd name="connsiteX27" fmla="*/ 803910 w 1123950"/>
                <a:gd name="connsiteY27" fmla="*/ 791527 h 1752694"/>
                <a:gd name="connsiteX28" fmla="*/ 1040130 w 1123950"/>
                <a:gd name="connsiteY28" fmla="*/ 937260 h 1752694"/>
                <a:gd name="connsiteX29" fmla="*/ 1123950 w 1123950"/>
                <a:gd name="connsiteY29" fmla="*/ 1213485 h 1752694"/>
                <a:gd name="connsiteX0" fmla="*/ 818654 w 1123950"/>
                <a:gd name="connsiteY0" fmla="*/ 1748696 h 1750308"/>
                <a:gd name="connsiteX1" fmla="*/ 541648 w 1123950"/>
                <a:gd name="connsiteY1" fmla="*/ 1749334 h 1750308"/>
                <a:gd name="connsiteX2" fmla="*/ 170498 w 1123950"/>
                <a:gd name="connsiteY2" fmla="*/ 1616393 h 1750308"/>
                <a:gd name="connsiteX3" fmla="*/ 0 w 1123950"/>
                <a:gd name="connsiteY3" fmla="*/ 1267777 h 1750308"/>
                <a:gd name="connsiteX4" fmla="*/ 210503 w 1123950"/>
                <a:gd name="connsiteY4" fmla="*/ 1240155 h 1750308"/>
                <a:gd name="connsiteX5" fmla="*/ 334328 w 1123950"/>
                <a:gd name="connsiteY5" fmla="*/ 1498283 h 1750308"/>
                <a:gd name="connsiteX6" fmla="*/ 546735 w 1123950"/>
                <a:gd name="connsiteY6" fmla="*/ 1577340 h 1750308"/>
                <a:gd name="connsiteX7" fmla="*/ 797243 w 1123950"/>
                <a:gd name="connsiteY7" fmla="*/ 1474470 h 1750308"/>
                <a:gd name="connsiteX8" fmla="*/ 899160 w 1123950"/>
                <a:gd name="connsiteY8" fmla="*/ 1219200 h 1750308"/>
                <a:gd name="connsiteX9" fmla="*/ 804863 w 1123950"/>
                <a:gd name="connsiteY9" fmla="*/ 980123 h 1750308"/>
                <a:gd name="connsiteX10" fmla="*/ 563880 w 1123950"/>
                <a:gd name="connsiteY10" fmla="*/ 885825 h 1750308"/>
                <a:gd name="connsiteX11" fmla="*/ 415290 w 1123950"/>
                <a:gd name="connsiteY11" fmla="*/ 909638 h 1750308"/>
                <a:gd name="connsiteX12" fmla="*/ 439103 w 1123950"/>
                <a:gd name="connsiteY12" fmla="*/ 724852 h 1750308"/>
                <a:gd name="connsiteX13" fmla="*/ 473393 w 1123950"/>
                <a:gd name="connsiteY13" fmla="*/ 726758 h 1750308"/>
                <a:gd name="connsiteX14" fmla="*/ 715328 w 1123950"/>
                <a:gd name="connsiteY14" fmla="*/ 656273 h 1750308"/>
                <a:gd name="connsiteX15" fmla="*/ 822960 w 1123950"/>
                <a:gd name="connsiteY15" fmla="*/ 440055 h 1750308"/>
                <a:gd name="connsiteX16" fmla="*/ 744855 w 1123950"/>
                <a:gd name="connsiteY16" fmla="*/ 248603 h 1750308"/>
                <a:gd name="connsiteX17" fmla="*/ 542925 w 1123950"/>
                <a:gd name="connsiteY17" fmla="*/ 172403 h 1750308"/>
                <a:gd name="connsiteX18" fmla="*/ 338138 w 1123950"/>
                <a:gd name="connsiteY18" fmla="*/ 249555 h 1750308"/>
                <a:gd name="connsiteX19" fmla="*/ 233363 w 1123950"/>
                <a:gd name="connsiteY19" fmla="*/ 481013 h 1750308"/>
                <a:gd name="connsiteX20" fmla="*/ 22860 w 1123950"/>
                <a:gd name="connsiteY20" fmla="*/ 443865 h 1750308"/>
                <a:gd name="connsiteX21" fmla="*/ 198120 w 1123950"/>
                <a:gd name="connsiteY21" fmla="*/ 116205 h 1750308"/>
                <a:gd name="connsiteX22" fmla="*/ 538163 w 1123950"/>
                <a:gd name="connsiteY22" fmla="*/ 0 h 1750308"/>
                <a:gd name="connsiteX23" fmla="*/ 796290 w 1123950"/>
                <a:gd name="connsiteY23" fmla="*/ 60008 h 1750308"/>
                <a:gd name="connsiteX24" fmla="*/ 977265 w 1123950"/>
                <a:gd name="connsiteY24" fmla="*/ 223838 h 1750308"/>
                <a:gd name="connsiteX25" fmla="*/ 1040130 w 1123950"/>
                <a:gd name="connsiteY25" fmla="*/ 444817 h 1750308"/>
                <a:gd name="connsiteX26" fmla="*/ 980123 w 1123950"/>
                <a:gd name="connsiteY26" fmla="*/ 646748 h 1750308"/>
                <a:gd name="connsiteX27" fmla="*/ 803910 w 1123950"/>
                <a:gd name="connsiteY27" fmla="*/ 791527 h 1750308"/>
                <a:gd name="connsiteX28" fmla="*/ 1040130 w 1123950"/>
                <a:gd name="connsiteY28" fmla="*/ 937260 h 1750308"/>
                <a:gd name="connsiteX29" fmla="*/ 1123950 w 1123950"/>
                <a:gd name="connsiteY29" fmla="*/ 1213485 h 1750308"/>
                <a:gd name="connsiteX0" fmla="*/ 834644 w 1123950"/>
                <a:gd name="connsiteY0" fmla="*/ 1736704 h 1749648"/>
                <a:gd name="connsiteX1" fmla="*/ 541648 w 1123950"/>
                <a:gd name="connsiteY1" fmla="*/ 1749334 h 1749648"/>
                <a:gd name="connsiteX2" fmla="*/ 170498 w 1123950"/>
                <a:gd name="connsiteY2" fmla="*/ 1616393 h 1749648"/>
                <a:gd name="connsiteX3" fmla="*/ 0 w 1123950"/>
                <a:gd name="connsiteY3" fmla="*/ 1267777 h 1749648"/>
                <a:gd name="connsiteX4" fmla="*/ 210503 w 1123950"/>
                <a:gd name="connsiteY4" fmla="*/ 1240155 h 1749648"/>
                <a:gd name="connsiteX5" fmla="*/ 334328 w 1123950"/>
                <a:gd name="connsiteY5" fmla="*/ 1498283 h 1749648"/>
                <a:gd name="connsiteX6" fmla="*/ 546735 w 1123950"/>
                <a:gd name="connsiteY6" fmla="*/ 1577340 h 1749648"/>
                <a:gd name="connsiteX7" fmla="*/ 797243 w 1123950"/>
                <a:gd name="connsiteY7" fmla="*/ 1474470 h 1749648"/>
                <a:gd name="connsiteX8" fmla="*/ 899160 w 1123950"/>
                <a:gd name="connsiteY8" fmla="*/ 1219200 h 1749648"/>
                <a:gd name="connsiteX9" fmla="*/ 804863 w 1123950"/>
                <a:gd name="connsiteY9" fmla="*/ 980123 h 1749648"/>
                <a:gd name="connsiteX10" fmla="*/ 563880 w 1123950"/>
                <a:gd name="connsiteY10" fmla="*/ 885825 h 1749648"/>
                <a:gd name="connsiteX11" fmla="*/ 415290 w 1123950"/>
                <a:gd name="connsiteY11" fmla="*/ 909638 h 1749648"/>
                <a:gd name="connsiteX12" fmla="*/ 439103 w 1123950"/>
                <a:gd name="connsiteY12" fmla="*/ 724852 h 1749648"/>
                <a:gd name="connsiteX13" fmla="*/ 473393 w 1123950"/>
                <a:gd name="connsiteY13" fmla="*/ 726758 h 1749648"/>
                <a:gd name="connsiteX14" fmla="*/ 715328 w 1123950"/>
                <a:gd name="connsiteY14" fmla="*/ 656273 h 1749648"/>
                <a:gd name="connsiteX15" fmla="*/ 822960 w 1123950"/>
                <a:gd name="connsiteY15" fmla="*/ 440055 h 1749648"/>
                <a:gd name="connsiteX16" fmla="*/ 744855 w 1123950"/>
                <a:gd name="connsiteY16" fmla="*/ 248603 h 1749648"/>
                <a:gd name="connsiteX17" fmla="*/ 542925 w 1123950"/>
                <a:gd name="connsiteY17" fmla="*/ 172403 h 1749648"/>
                <a:gd name="connsiteX18" fmla="*/ 338138 w 1123950"/>
                <a:gd name="connsiteY18" fmla="*/ 249555 h 1749648"/>
                <a:gd name="connsiteX19" fmla="*/ 233363 w 1123950"/>
                <a:gd name="connsiteY19" fmla="*/ 481013 h 1749648"/>
                <a:gd name="connsiteX20" fmla="*/ 22860 w 1123950"/>
                <a:gd name="connsiteY20" fmla="*/ 443865 h 1749648"/>
                <a:gd name="connsiteX21" fmla="*/ 198120 w 1123950"/>
                <a:gd name="connsiteY21" fmla="*/ 116205 h 1749648"/>
                <a:gd name="connsiteX22" fmla="*/ 538163 w 1123950"/>
                <a:gd name="connsiteY22" fmla="*/ 0 h 1749648"/>
                <a:gd name="connsiteX23" fmla="*/ 796290 w 1123950"/>
                <a:gd name="connsiteY23" fmla="*/ 60008 h 1749648"/>
                <a:gd name="connsiteX24" fmla="*/ 977265 w 1123950"/>
                <a:gd name="connsiteY24" fmla="*/ 223838 h 1749648"/>
                <a:gd name="connsiteX25" fmla="*/ 1040130 w 1123950"/>
                <a:gd name="connsiteY25" fmla="*/ 444817 h 1749648"/>
                <a:gd name="connsiteX26" fmla="*/ 980123 w 1123950"/>
                <a:gd name="connsiteY26" fmla="*/ 646748 h 1749648"/>
                <a:gd name="connsiteX27" fmla="*/ 803910 w 1123950"/>
                <a:gd name="connsiteY27" fmla="*/ 791527 h 1749648"/>
                <a:gd name="connsiteX28" fmla="*/ 1040130 w 1123950"/>
                <a:gd name="connsiteY28" fmla="*/ 937260 h 1749648"/>
                <a:gd name="connsiteX29" fmla="*/ 1123950 w 1123950"/>
                <a:gd name="connsiteY29" fmla="*/ 1213485 h 1749648"/>
                <a:gd name="connsiteX0" fmla="*/ 796669 w 1123950"/>
                <a:gd name="connsiteY0" fmla="*/ 1752694 h 1752694"/>
                <a:gd name="connsiteX1" fmla="*/ 541648 w 1123950"/>
                <a:gd name="connsiteY1" fmla="*/ 1749334 h 1752694"/>
                <a:gd name="connsiteX2" fmla="*/ 170498 w 1123950"/>
                <a:gd name="connsiteY2" fmla="*/ 1616393 h 1752694"/>
                <a:gd name="connsiteX3" fmla="*/ 0 w 1123950"/>
                <a:gd name="connsiteY3" fmla="*/ 1267777 h 1752694"/>
                <a:gd name="connsiteX4" fmla="*/ 210503 w 1123950"/>
                <a:gd name="connsiteY4" fmla="*/ 1240155 h 1752694"/>
                <a:gd name="connsiteX5" fmla="*/ 334328 w 1123950"/>
                <a:gd name="connsiteY5" fmla="*/ 1498283 h 1752694"/>
                <a:gd name="connsiteX6" fmla="*/ 546735 w 1123950"/>
                <a:gd name="connsiteY6" fmla="*/ 1577340 h 1752694"/>
                <a:gd name="connsiteX7" fmla="*/ 797243 w 1123950"/>
                <a:gd name="connsiteY7" fmla="*/ 1474470 h 1752694"/>
                <a:gd name="connsiteX8" fmla="*/ 899160 w 1123950"/>
                <a:gd name="connsiteY8" fmla="*/ 1219200 h 1752694"/>
                <a:gd name="connsiteX9" fmla="*/ 804863 w 1123950"/>
                <a:gd name="connsiteY9" fmla="*/ 980123 h 1752694"/>
                <a:gd name="connsiteX10" fmla="*/ 563880 w 1123950"/>
                <a:gd name="connsiteY10" fmla="*/ 885825 h 1752694"/>
                <a:gd name="connsiteX11" fmla="*/ 415290 w 1123950"/>
                <a:gd name="connsiteY11" fmla="*/ 909638 h 1752694"/>
                <a:gd name="connsiteX12" fmla="*/ 439103 w 1123950"/>
                <a:gd name="connsiteY12" fmla="*/ 724852 h 1752694"/>
                <a:gd name="connsiteX13" fmla="*/ 473393 w 1123950"/>
                <a:gd name="connsiteY13" fmla="*/ 726758 h 1752694"/>
                <a:gd name="connsiteX14" fmla="*/ 715328 w 1123950"/>
                <a:gd name="connsiteY14" fmla="*/ 656273 h 1752694"/>
                <a:gd name="connsiteX15" fmla="*/ 822960 w 1123950"/>
                <a:gd name="connsiteY15" fmla="*/ 440055 h 1752694"/>
                <a:gd name="connsiteX16" fmla="*/ 744855 w 1123950"/>
                <a:gd name="connsiteY16" fmla="*/ 248603 h 1752694"/>
                <a:gd name="connsiteX17" fmla="*/ 542925 w 1123950"/>
                <a:gd name="connsiteY17" fmla="*/ 172403 h 1752694"/>
                <a:gd name="connsiteX18" fmla="*/ 338138 w 1123950"/>
                <a:gd name="connsiteY18" fmla="*/ 249555 h 1752694"/>
                <a:gd name="connsiteX19" fmla="*/ 233363 w 1123950"/>
                <a:gd name="connsiteY19" fmla="*/ 481013 h 1752694"/>
                <a:gd name="connsiteX20" fmla="*/ 22860 w 1123950"/>
                <a:gd name="connsiteY20" fmla="*/ 443865 h 1752694"/>
                <a:gd name="connsiteX21" fmla="*/ 198120 w 1123950"/>
                <a:gd name="connsiteY21" fmla="*/ 116205 h 1752694"/>
                <a:gd name="connsiteX22" fmla="*/ 538163 w 1123950"/>
                <a:gd name="connsiteY22" fmla="*/ 0 h 1752694"/>
                <a:gd name="connsiteX23" fmla="*/ 796290 w 1123950"/>
                <a:gd name="connsiteY23" fmla="*/ 60008 h 1752694"/>
                <a:gd name="connsiteX24" fmla="*/ 977265 w 1123950"/>
                <a:gd name="connsiteY24" fmla="*/ 223838 h 1752694"/>
                <a:gd name="connsiteX25" fmla="*/ 1040130 w 1123950"/>
                <a:gd name="connsiteY25" fmla="*/ 444817 h 1752694"/>
                <a:gd name="connsiteX26" fmla="*/ 980123 w 1123950"/>
                <a:gd name="connsiteY26" fmla="*/ 646748 h 1752694"/>
                <a:gd name="connsiteX27" fmla="*/ 803910 w 1123950"/>
                <a:gd name="connsiteY27" fmla="*/ 791527 h 1752694"/>
                <a:gd name="connsiteX28" fmla="*/ 1040130 w 1123950"/>
                <a:gd name="connsiteY28" fmla="*/ 937260 h 1752694"/>
                <a:gd name="connsiteX29" fmla="*/ 1123950 w 1123950"/>
                <a:gd name="connsiteY29" fmla="*/ 1213485 h 1752694"/>
                <a:gd name="connsiteX0" fmla="*/ 824651 w 1123950"/>
                <a:gd name="connsiteY0" fmla="*/ 1728710 h 1749551"/>
                <a:gd name="connsiteX1" fmla="*/ 541648 w 1123950"/>
                <a:gd name="connsiteY1" fmla="*/ 1749334 h 1749551"/>
                <a:gd name="connsiteX2" fmla="*/ 170498 w 1123950"/>
                <a:gd name="connsiteY2" fmla="*/ 1616393 h 1749551"/>
                <a:gd name="connsiteX3" fmla="*/ 0 w 1123950"/>
                <a:gd name="connsiteY3" fmla="*/ 1267777 h 1749551"/>
                <a:gd name="connsiteX4" fmla="*/ 210503 w 1123950"/>
                <a:gd name="connsiteY4" fmla="*/ 1240155 h 1749551"/>
                <a:gd name="connsiteX5" fmla="*/ 334328 w 1123950"/>
                <a:gd name="connsiteY5" fmla="*/ 1498283 h 1749551"/>
                <a:gd name="connsiteX6" fmla="*/ 546735 w 1123950"/>
                <a:gd name="connsiteY6" fmla="*/ 1577340 h 1749551"/>
                <a:gd name="connsiteX7" fmla="*/ 797243 w 1123950"/>
                <a:gd name="connsiteY7" fmla="*/ 1474470 h 1749551"/>
                <a:gd name="connsiteX8" fmla="*/ 899160 w 1123950"/>
                <a:gd name="connsiteY8" fmla="*/ 1219200 h 1749551"/>
                <a:gd name="connsiteX9" fmla="*/ 804863 w 1123950"/>
                <a:gd name="connsiteY9" fmla="*/ 980123 h 1749551"/>
                <a:gd name="connsiteX10" fmla="*/ 563880 w 1123950"/>
                <a:gd name="connsiteY10" fmla="*/ 885825 h 1749551"/>
                <a:gd name="connsiteX11" fmla="*/ 415290 w 1123950"/>
                <a:gd name="connsiteY11" fmla="*/ 909638 h 1749551"/>
                <a:gd name="connsiteX12" fmla="*/ 439103 w 1123950"/>
                <a:gd name="connsiteY12" fmla="*/ 724852 h 1749551"/>
                <a:gd name="connsiteX13" fmla="*/ 473393 w 1123950"/>
                <a:gd name="connsiteY13" fmla="*/ 726758 h 1749551"/>
                <a:gd name="connsiteX14" fmla="*/ 715328 w 1123950"/>
                <a:gd name="connsiteY14" fmla="*/ 656273 h 1749551"/>
                <a:gd name="connsiteX15" fmla="*/ 822960 w 1123950"/>
                <a:gd name="connsiteY15" fmla="*/ 440055 h 1749551"/>
                <a:gd name="connsiteX16" fmla="*/ 744855 w 1123950"/>
                <a:gd name="connsiteY16" fmla="*/ 248603 h 1749551"/>
                <a:gd name="connsiteX17" fmla="*/ 542925 w 1123950"/>
                <a:gd name="connsiteY17" fmla="*/ 172403 h 1749551"/>
                <a:gd name="connsiteX18" fmla="*/ 338138 w 1123950"/>
                <a:gd name="connsiteY18" fmla="*/ 249555 h 1749551"/>
                <a:gd name="connsiteX19" fmla="*/ 233363 w 1123950"/>
                <a:gd name="connsiteY19" fmla="*/ 481013 h 1749551"/>
                <a:gd name="connsiteX20" fmla="*/ 22860 w 1123950"/>
                <a:gd name="connsiteY20" fmla="*/ 443865 h 1749551"/>
                <a:gd name="connsiteX21" fmla="*/ 198120 w 1123950"/>
                <a:gd name="connsiteY21" fmla="*/ 116205 h 1749551"/>
                <a:gd name="connsiteX22" fmla="*/ 538163 w 1123950"/>
                <a:gd name="connsiteY22" fmla="*/ 0 h 1749551"/>
                <a:gd name="connsiteX23" fmla="*/ 796290 w 1123950"/>
                <a:gd name="connsiteY23" fmla="*/ 60008 h 1749551"/>
                <a:gd name="connsiteX24" fmla="*/ 977265 w 1123950"/>
                <a:gd name="connsiteY24" fmla="*/ 223838 h 1749551"/>
                <a:gd name="connsiteX25" fmla="*/ 1040130 w 1123950"/>
                <a:gd name="connsiteY25" fmla="*/ 444817 h 1749551"/>
                <a:gd name="connsiteX26" fmla="*/ 980123 w 1123950"/>
                <a:gd name="connsiteY26" fmla="*/ 646748 h 1749551"/>
                <a:gd name="connsiteX27" fmla="*/ 803910 w 1123950"/>
                <a:gd name="connsiteY27" fmla="*/ 791527 h 1749551"/>
                <a:gd name="connsiteX28" fmla="*/ 1040130 w 1123950"/>
                <a:gd name="connsiteY28" fmla="*/ 937260 h 1749551"/>
                <a:gd name="connsiteX29" fmla="*/ 1123950 w 1123950"/>
                <a:gd name="connsiteY29" fmla="*/ 1213485 h 1749551"/>
                <a:gd name="connsiteX0" fmla="*/ 882594 w 1123950"/>
                <a:gd name="connsiteY0" fmla="*/ 1687667 h 1749417"/>
                <a:gd name="connsiteX1" fmla="*/ 541648 w 1123950"/>
                <a:gd name="connsiteY1" fmla="*/ 1749334 h 1749417"/>
                <a:gd name="connsiteX2" fmla="*/ 170498 w 1123950"/>
                <a:gd name="connsiteY2" fmla="*/ 1616393 h 1749417"/>
                <a:gd name="connsiteX3" fmla="*/ 0 w 1123950"/>
                <a:gd name="connsiteY3" fmla="*/ 1267777 h 1749417"/>
                <a:gd name="connsiteX4" fmla="*/ 210503 w 1123950"/>
                <a:gd name="connsiteY4" fmla="*/ 1240155 h 1749417"/>
                <a:gd name="connsiteX5" fmla="*/ 334328 w 1123950"/>
                <a:gd name="connsiteY5" fmla="*/ 1498283 h 1749417"/>
                <a:gd name="connsiteX6" fmla="*/ 546735 w 1123950"/>
                <a:gd name="connsiteY6" fmla="*/ 1577340 h 1749417"/>
                <a:gd name="connsiteX7" fmla="*/ 797243 w 1123950"/>
                <a:gd name="connsiteY7" fmla="*/ 1474470 h 1749417"/>
                <a:gd name="connsiteX8" fmla="*/ 899160 w 1123950"/>
                <a:gd name="connsiteY8" fmla="*/ 1219200 h 1749417"/>
                <a:gd name="connsiteX9" fmla="*/ 804863 w 1123950"/>
                <a:gd name="connsiteY9" fmla="*/ 980123 h 1749417"/>
                <a:gd name="connsiteX10" fmla="*/ 563880 w 1123950"/>
                <a:gd name="connsiteY10" fmla="*/ 885825 h 1749417"/>
                <a:gd name="connsiteX11" fmla="*/ 415290 w 1123950"/>
                <a:gd name="connsiteY11" fmla="*/ 909638 h 1749417"/>
                <a:gd name="connsiteX12" fmla="*/ 439103 w 1123950"/>
                <a:gd name="connsiteY12" fmla="*/ 724852 h 1749417"/>
                <a:gd name="connsiteX13" fmla="*/ 473393 w 1123950"/>
                <a:gd name="connsiteY13" fmla="*/ 726758 h 1749417"/>
                <a:gd name="connsiteX14" fmla="*/ 715328 w 1123950"/>
                <a:gd name="connsiteY14" fmla="*/ 656273 h 1749417"/>
                <a:gd name="connsiteX15" fmla="*/ 822960 w 1123950"/>
                <a:gd name="connsiteY15" fmla="*/ 440055 h 1749417"/>
                <a:gd name="connsiteX16" fmla="*/ 744855 w 1123950"/>
                <a:gd name="connsiteY16" fmla="*/ 248603 h 1749417"/>
                <a:gd name="connsiteX17" fmla="*/ 542925 w 1123950"/>
                <a:gd name="connsiteY17" fmla="*/ 172403 h 1749417"/>
                <a:gd name="connsiteX18" fmla="*/ 338138 w 1123950"/>
                <a:gd name="connsiteY18" fmla="*/ 249555 h 1749417"/>
                <a:gd name="connsiteX19" fmla="*/ 233363 w 1123950"/>
                <a:gd name="connsiteY19" fmla="*/ 481013 h 1749417"/>
                <a:gd name="connsiteX20" fmla="*/ 22860 w 1123950"/>
                <a:gd name="connsiteY20" fmla="*/ 443865 h 1749417"/>
                <a:gd name="connsiteX21" fmla="*/ 198120 w 1123950"/>
                <a:gd name="connsiteY21" fmla="*/ 116205 h 1749417"/>
                <a:gd name="connsiteX22" fmla="*/ 538163 w 1123950"/>
                <a:gd name="connsiteY22" fmla="*/ 0 h 1749417"/>
                <a:gd name="connsiteX23" fmla="*/ 796290 w 1123950"/>
                <a:gd name="connsiteY23" fmla="*/ 60008 h 1749417"/>
                <a:gd name="connsiteX24" fmla="*/ 977265 w 1123950"/>
                <a:gd name="connsiteY24" fmla="*/ 223838 h 1749417"/>
                <a:gd name="connsiteX25" fmla="*/ 1040130 w 1123950"/>
                <a:gd name="connsiteY25" fmla="*/ 444817 h 1749417"/>
                <a:gd name="connsiteX26" fmla="*/ 980123 w 1123950"/>
                <a:gd name="connsiteY26" fmla="*/ 646748 h 1749417"/>
                <a:gd name="connsiteX27" fmla="*/ 803910 w 1123950"/>
                <a:gd name="connsiteY27" fmla="*/ 791527 h 1749417"/>
                <a:gd name="connsiteX28" fmla="*/ 1040130 w 1123950"/>
                <a:gd name="connsiteY28" fmla="*/ 937260 h 1749417"/>
                <a:gd name="connsiteX29" fmla="*/ 1123950 w 1123950"/>
                <a:gd name="connsiteY29" fmla="*/ 1213485 h 1749417"/>
                <a:gd name="connsiteX0" fmla="*/ 793265 w 1123950"/>
                <a:gd name="connsiteY0" fmla="*/ 1733539 h 1749601"/>
                <a:gd name="connsiteX1" fmla="*/ 541648 w 1123950"/>
                <a:gd name="connsiteY1" fmla="*/ 1749334 h 1749601"/>
                <a:gd name="connsiteX2" fmla="*/ 170498 w 1123950"/>
                <a:gd name="connsiteY2" fmla="*/ 1616393 h 1749601"/>
                <a:gd name="connsiteX3" fmla="*/ 0 w 1123950"/>
                <a:gd name="connsiteY3" fmla="*/ 1267777 h 1749601"/>
                <a:gd name="connsiteX4" fmla="*/ 210503 w 1123950"/>
                <a:gd name="connsiteY4" fmla="*/ 1240155 h 1749601"/>
                <a:gd name="connsiteX5" fmla="*/ 334328 w 1123950"/>
                <a:gd name="connsiteY5" fmla="*/ 1498283 h 1749601"/>
                <a:gd name="connsiteX6" fmla="*/ 546735 w 1123950"/>
                <a:gd name="connsiteY6" fmla="*/ 1577340 h 1749601"/>
                <a:gd name="connsiteX7" fmla="*/ 797243 w 1123950"/>
                <a:gd name="connsiteY7" fmla="*/ 1474470 h 1749601"/>
                <a:gd name="connsiteX8" fmla="*/ 899160 w 1123950"/>
                <a:gd name="connsiteY8" fmla="*/ 1219200 h 1749601"/>
                <a:gd name="connsiteX9" fmla="*/ 804863 w 1123950"/>
                <a:gd name="connsiteY9" fmla="*/ 980123 h 1749601"/>
                <a:gd name="connsiteX10" fmla="*/ 563880 w 1123950"/>
                <a:gd name="connsiteY10" fmla="*/ 885825 h 1749601"/>
                <a:gd name="connsiteX11" fmla="*/ 415290 w 1123950"/>
                <a:gd name="connsiteY11" fmla="*/ 909638 h 1749601"/>
                <a:gd name="connsiteX12" fmla="*/ 439103 w 1123950"/>
                <a:gd name="connsiteY12" fmla="*/ 724852 h 1749601"/>
                <a:gd name="connsiteX13" fmla="*/ 473393 w 1123950"/>
                <a:gd name="connsiteY13" fmla="*/ 726758 h 1749601"/>
                <a:gd name="connsiteX14" fmla="*/ 715328 w 1123950"/>
                <a:gd name="connsiteY14" fmla="*/ 656273 h 1749601"/>
                <a:gd name="connsiteX15" fmla="*/ 822960 w 1123950"/>
                <a:gd name="connsiteY15" fmla="*/ 440055 h 1749601"/>
                <a:gd name="connsiteX16" fmla="*/ 744855 w 1123950"/>
                <a:gd name="connsiteY16" fmla="*/ 248603 h 1749601"/>
                <a:gd name="connsiteX17" fmla="*/ 542925 w 1123950"/>
                <a:gd name="connsiteY17" fmla="*/ 172403 h 1749601"/>
                <a:gd name="connsiteX18" fmla="*/ 338138 w 1123950"/>
                <a:gd name="connsiteY18" fmla="*/ 249555 h 1749601"/>
                <a:gd name="connsiteX19" fmla="*/ 233363 w 1123950"/>
                <a:gd name="connsiteY19" fmla="*/ 481013 h 1749601"/>
                <a:gd name="connsiteX20" fmla="*/ 22860 w 1123950"/>
                <a:gd name="connsiteY20" fmla="*/ 443865 h 1749601"/>
                <a:gd name="connsiteX21" fmla="*/ 198120 w 1123950"/>
                <a:gd name="connsiteY21" fmla="*/ 116205 h 1749601"/>
                <a:gd name="connsiteX22" fmla="*/ 538163 w 1123950"/>
                <a:gd name="connsiteY22" fmla="*/ 0 h 1749601"/>
                <a:gd name="connsiteX23" fmla="*/ 796290 w 1123950"/>
                <a:gd name="connsiteY23" fmla="*/ 60008 h 1749601"/>
                <a:gd name="connsiteX24" fmla="*/ 977265 w 1123950"/>
                <a:gd name="connsiteY24" fmla="*/ 223838 h 1749601"/>
                <a:gd name="connsiteX25" fmla="*/ 1040130 w 1123950"/>
                <a:gd name="connsiteY25" fmla="*/ 444817 h 1749601"/>
                <a:gd name="connsiteX26" fmla="*/ 980123 w 1123950"/>
                <a:gd name="connsiteY26" fmla="*/ 646748 h 1749601"/>
                <a:gd name="connsiteX27" fmla="*/ 803910 w 1123950"/>
                <a:gd name="connsiteY27" fmla="*/ 791527 h 1749601"/>
                <a:gd name="connsiteX28" fmla="*/ 1040130 w 1123950"/>
                <a:gd name="connsiteY28" fmla="*/ 937260 h 1749601"/>
                <a:gd name="connsiteX29" fmla="*/ 1123950 w 1123950"/>
                <a:gd name="connsiteY29" fmla="*/ 1213485 h 1749601"/>
                <a:gd name="connsiteX0" fmla="*/ 822237 w 1123950"/>
                <a:gd name="connsiteY0" fmla="*/ 1752854 h 1752854"/>
                <a:gd name="connsiteX1" fmla="*/ 541648 w 1123950"/>
                <a:gd name="connsiteY1" fmla="*/ 1749334 h 1752854"/>
                <a:gd name="connsiteX2" fmla="*/ 170498 w 1123950"/>
                <a:gd name="connsiteY2" fmla="*/ 1616393 h 1752854"/>
                <a:gd name="connsiteX3" fmla="*/ 0 w 1123950"/>
                <a:gd name="connsiteY3" fmla="*/ 1267777 h 1752854"/>
                <a:gd name="connsiteX4" fmla="*/ 210503 w 1123950"/>
                <a:gd name="connsiteY4" fmla="*/ 1240155 h 1752854"/>
                <a:gd name="connsiteX5" fmla="*/ 334328 w 1123950"/>
                <a:gd name="connsiteY5" fmla="*/ 1498283 h 1752854"/>
                <a:gd name="connsiteX6" fmla="*/ 546735 w 1123950"/>
                <a:gd name="connsiteY6" fmla="*/ 1577340 h 1752854"/>
                <a:gd name="connsiteX7" fmla="*/ 797243 w 1123950"/>
                <a:gd name="connsiteY7" fmla="*/ 1474470 h 1752854"/>
                <a:gd name="connsiteX8" fmla="*/ 899160 w 1123950"/>
                <a:gd name="connsiteY8" fmla="*/ 1219200 h 1752854"/>
                <a:gd name="connsiteX9" fmla="*/ 804863 w 1123950"/>
                <a:gd name="connsiteY9" fmla="*/ 980123 h 1752854"/>
                <a:gd name="connsiteX10" fmla="*/ 563880 w 1123950"/>
                <a:gd name="connsiteY10" fmla="*/ 885825 h 1752854"/>
                <a:gd name="connsiteX11" fmla="*/ 415290 w 1123950"/>
                <a:gd name="connsiteY11" fmla="*/ 909638 h 1752854"/>
                <a:gd name="connsiteX12" fmla="*/ 439103 w 1123950"/>
                <a:gd name="connsiteY12" fmla="*/ 724852 h 1752854"/>
                <a:gd name="connsiteX13" fmla="*/ 473393 w 1123950"/>
                <a:gd name="connsiteY13" fmla="*/ 726758 h 1752854"/>
                <a:gd name="connsiteX14" fmla="*/ 715328 w 1123950"/>
                <a:gd name="connsiteY14" fmla="*/ 656273 h 1752854"/>
                <a:gd name="connsiteX15" fmla="*/ 822960 w 1123950"/>
                <a:gd name="connsiteY15" fmla="*/ 440055 h 1752854"/>
                <a:gd name="connsiteX16" fmla="*/ 744855 w 1123950"/>
                <a:gd name="connsiteY16" fmla="*/ 248603 h 1752854"/>
                <a:gd name="connsiteX17" fmla="*/ 542925 w 1123950"/>
                <a:gd name="connsiteY17" fmla="*/ 172403 h 1752854"/>
                <a:gd name="connsiteX18" fmla="*/ 338138 w 1123950"/>
                <a:gd name="connsiteY18" fmla="*/ 249555 h 1752854"/>
                <a:gd name="connsiteX19" fmla="*/ 233363 w 1123950"/>
                <a:gd name="connsiteY19" fmla="*/ 481013 h 1752854"/>
                <a:gd name="connsiteX20" fmla="*/ 22860 w 1123950"/>
                <a:gd name="connsiteY20" fmla="*/ 443865 h 1752854"/>
                <a:gd name="connsiteX21" fmla="*/ 198120 w 1123950"/>
                <a:gd name="connsiteY21" fmla="*/ 116205 h 1752854"/>
                <a:gd name="connsiteX22" fmla="*/ 538163 w 1123950"/>
                <a:gd name="connsiteY22" fmla="*/ 0 h 1752854"/>
                <a:gd name="connsiteX23" fmla="*/ 796290 w 1123950"/>
                <a:gd name="connsiteY23" fmla="*/ 60008 h 1752854"/>
                <a:gd name="connsiteX24" fmla="*/ 977265 w 1123950"/>
                <a:gd name="connsiteY24" fmla="*/ 223838 h 1752854"/>
                <a:gd name="connsiteX25" fmla="*/ 1040130 w 1123950"/>
                <a:gd name="connsiteY25" fmla="*/ 444817 h 1752854"/>
                <a:gd name="connsiteX26" fmla="*/ 980123 w 1123950"/>
                <a:gd name="connsiteY26" fmla="*/ 646748 h 1752854"/>
                <a:gd name="connsiteX27" fmla="*/ 803910 w 1123950"/>
                <a:gd name="connsiteY27" fmla="*/ 791527 h 1752854"/>
                <a:gd name="connsiteX28" fmla="*/ 1040130 w 1123950"/>
                <a:gd name="connsiteY28" fmla="*/ 937260 h 1752854"/>
                <a:gd name="connsiteX29" fmla="*/ 1123950 w 1123950"/>
                <a:gd name="connsiteY29" fmla="*/ 1213485 h 1752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123950" h="1752854">
                  <a:moveTo>
                    <a:pt x="822237" y="1752854"/>
                  </a:moveTo>
                  <a:cubicBezTo>
                    <a:pt x="823039" y="1752294"/>
                    <a:pt x="614697" y="1752063"/>
                    <a:pt x="541648" y="1749334"/>
                  </a:cubicBezTo>
                  <a:cubicBezTo>
                    <a:pt x="456607" y="1748603"/>
                    <a:pt x="260773" y="1696652"/>
                    <a:pt x="170498" y="1616393"/>
                  </a:cubicBezTo>
                  <a:cubicBezTo>
                    <a:pt x="80223" y="1536134"/>
                    <a:pt x="14288" y="1410652"/>
                    <a:pt x="0" y="1267777"/>
                  </a:cubicBezTo>
                  <a:lnTo>
                    <a:pt x="210503" y="1240155"/>
                  </a:lnTo>
                  <a:cubicBezTo>
                    <a:pt x="234315" y="1359218"/>
                    <a:pt x="276225" y="1444943"/>
                    <a:pt x="334328" y="1498283"/>
                  </a:cubicBezTo>
                  <a:cubicBezTo>
                    <a:pt x="392430" y="1550670"/>
                    <a:pt x="462915" y="1577340"/>
                    <a:pt x="546735" y="1577340"/>
                  </a:cubicBezTo>
                  <a:cubicBezTo>
                    <a:pt x="645795" y="1577340"/>
                    <a:pt x="729615" y="1543050"/>
                    <a:pt x="797243" y="1474470"/>
                  </a:cubicBezTo>
                  <a:cubicBezTo>
                    <a:pt x="865823" y="1405890"/>
                    <a:pt x="899160" y="1321118"/>
                    <a:pt x="899160" y="1219200"/>
                  </a:cubicBezTo>
                  <a:cubicBezTo>
                    <a:pt x="899160" y="1122998"/>
                    <a:pt x="867728" y="1042988"/>
                    <a:pt x="804863" y="980123"/>
                  </a:cubicBezTo>
                  <a:cubicBezTo>
                    <a:pt x="741998" y="917258"/>
                    <a:pt x="661035" y="885825"/>
                    <a:pt x="563880" y="885825"/>
                  </a:cubicBezTo>
                  <a:cubicBezTo>
                    <a:pt x="523875" y="885825"/>
                    <a:pt x="474345" y="893445"/>
                    <a:pt x="415290" y="909638"/>
                  </a:cubicBezTo>
                  <a:lnTo>
                    <a:pt x="439103" y="724852"/>
                  </a:lnTo>
                  <a:cubicBezTo>
                    <a:pt x="453390" y="726758"/>
                    <a:pt x="464820" y="726758"/>
                    <a:pt x="473393" y="726758"/>
                  </a:cubicBezTo>
                  <a:cubicBezTo>
                    <a:pt x="562928" y="726758"/>
                    <a:pt x="643890" y="702945"/>
                    <a:pt x="715328" y="656273"/>
                  </a:cubicBezTo>
                  <a:cubicBezTo>
                    <a:pt x="786765" y="609600"/>
                    <a:pt x="822960" y="537210"/>
                    <a:pt x="822960" y="440055"/>
                  </a:cubicBezTo>
                  <a:cubicBezTo>
                    <a:pt x="822960" y="362903"/>
                    <a:pt x="797243" y="299085"/>
                    <a:pt x="744855" y="248603"/>
                  </a:cubicBezTo>
                  <a:cubicBezTo>
                    <a:pt x="692468" y="198120"/>
                    <a:pt x="624840" y="172403"/>
                    <a:pt x="542925" y="172403"/>
                  </a:cubicBezTo>
                  <a:cubicBezTo>
                    <a:pt x="461010" y="172403"/>
                    <a:pt x="392430" y="198120"/>
                    <a:pt x="338138" y="249555"/>
                  </a:cubicBezTo>
                  <a:cubicBezTo>
                    <a:pt x="283845" y="300990"/>
                    <a:pt x="248603" y="378142"/>
                    <a:pt x="233363" y="481013"/>
                  </a:cubicBezTo>
                  <a:lnTo>
                    <a:pt x="22860" y="443865"/>
                  </a:lnTo>
                  <a:cubicBezTo>
                    <a:pt x="48578" y="302895"/>
                    <a:pt x="106680" y="193358"/>
                    <a:pt x="198120" y="116205"/>
                  </a:cubicBezTo>
                  <a:cubicBezTo>
                    <a:pt x="289560" y="39053"/>
                    <a:pt x="402908" y="0"/>
                    <a:pt x="538163" y="0"/>
                  </a:cubicBezTo>
                  <a:cubicBezTo>
                    <a:pt x="631508" y="0"/>
                    <a:pt x="718185" y="20003"/>
                    <a:pt x="796290" y="60008"/>
                  </a:cubicBezTo>
                  <a:cubicBezTo>
                    <a:pt x="875348" y="100013"/>
                    <a:pt x="935355" y="155258"/>
                    <a:pt x="977265" y="223838"/>
                  </a:cubicBezTo>
                  <a:cubicBezTo>
                    <a:pt x="1019175" y="293370"/>
                    <a:pt x="1040130" y="366713"/>
                    <a:pt x="1040130" y="444817"/>
                  </a:cubicBezTo>
                  <a:cubicBezTo>
                    <a:pt x="1040130" y="519113"/>
                    <a:pt x="1020128" y="586740"/>
                    <a:pt x="980123" y="646748"/>
                  </a:cubicBezTo>
                  <a:cubicBezTo>
                    <a:pt x="940118" y="707708"/>
                    <a:pt x="881063" y="756285"/>
                    <a:pt x="803910" y="791527"/>
                  </a:cubicBezTo>
                  <a:cubicBezTo>
                    <a:pt x="904875" y="815340"/>
                    <a:pt x="983933" y="863918"/>
                    <a:pt x="1040130" y="937260"/>
                  </a:cubicBezTo>
                  <a:cubicBezTo>
                    <a:pt x="1096328" y="1010602"/>
                    <a:pt x="1123950" y="1102995"/>
                    <a:pt x="1123950" y="1213485"/>
                  </a:cubicBezTo>
                </a:path>
              </a:pathLst>
            </a:custGeom>
            <a:noFill/>
            <a:ln w="2540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7" name="Group 44">
            <a:extLst>
              <a:ext uri="{FF2B5EF4-FFF2-40B4-BE49-F238E27FC236}">
                <a16:creationId xmlns:a16="http://schemas.microsoft.com/office/drawing/2014/main" id="{EC34A479-73E0-484C-80A1-1145930FE873}"/>
              </a:ext>
            </a:extLst>
          </p:cNvPr>
          <p:cNvGrpSpPr/>
          <p:nvPr/>
        </p:nvGrpSpPr>
        <p:grpSpPr>
          <a:xfrm>
            <a:off x="1841618" y="2494168"/>
            <a:ext cx="1646595" cy="1947672"/>
            <a:chOff x="202950" y="1671304"/>
            <a:chExt cx="3180864" cy="196715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988731-E366-4009-AFE3-BEC9C4866894}"/>
                </a:ext>
              </a:extLst>
            </p:cNvPr>
            <p:cNvSpPr txBox="1"/>
            <p:nvPr/>
          </p:nvSpPr>
          <p:spPr>
            <a:xfrm>
              <a:off x="202950" y="2053097"/>
              <a:ext cx="3180862" cy="1585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5C0BBD-A6F1-4C22-A4E3-845ED326C705}"/>
                </a:ext>
              </a:extLst>
            </p:cNvPr>
            <p:cNvSpPr txBox="1"/>
            <p:nvPr/>
          </p:nvSpPr>
          <p:spPr>
            <a:xfrm>
              <a:off x="202950" y="1671304"/>
              <a:ext cx="3180864" cy="373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47">
            <a:extLst>
              <a:ext uri="{FF2B5EF4-FFF2-40B4-BE49-F238E27FC236}">
                <a16:creationId xmlns:a16="http://schemas.microsoft.com/office/drawing/2014/main" id="{30B0BDE2-CD1C-41E8-8E7D-202D44190DDA}"/>
              </a:ext>
            </a:extLst>
          </p:cNvPr>
          <p:cNvGrpSpPr/>
          <p:nvPr/>
        </p:nvGrpSpPr>
        <p:grpSpPr>
          <a:xfrm>
            <a:off x="5720586" y="2494168"/>
            <a:ext cx="1646595" cy="1947672"/>
            <a:chOff x="202950" y="1671304"/>
            <a:chExt cx="3180864" cy="196715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1A1BF9-8FDA-4531-B656-88EDD12F713D}"/>
                </a:ext>
              </a:extLst>
            </p:cNvPr>
            <p:cNvSpPr txBox="1"/>
            <p:nvPr/>
          </p:nvSpPr>
          <p:spPr>
            <a:xfrm>
              <a:off x="202950" y="2053097"/>
              <a:ext cx="3180862" cy="1585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272DB5-4764-4FF4-AFD5-EB06C26313B0}"/>
                </a:ext>
              </a:extLst>
            </p:cNvPr>
            <p:cNvSpPr txBox="1"/>
            <p:nvPr/>
          </p:nvSpPr>
          <p:spPr>
            <a:xfrm>
              <a:off x="202950" y="1671304"/>
              <a:ext cx="3180864" cy="373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50">
            <a:extLst>
              <a:ext uri="{FF2B5EF4-FFF2-40B4-BE49-F238E27FC236}">
                <a16:creationId xmlns:a16="http://schemas.microsoft.com/office/drawing/2014/main" id="{3E8303B5-4C17-4AAD-B56D-70EBFAB1C00F}"/>
              </a:ext>
            </a:extLst>
          </p:cNvPr>
          <p:cNvGrpSpPr/>
          <p:nvPr/>
        </p:nvGrpSpPr>
        <p:grpSpPr>
          <a:xfrm>
            <a:off x="9599555" y="2494168"/>
            <a:ext cx="1646595" cy="1947672"/>
            <a:chOff x="202950" y="1671304"/>
            <a:chExt cx="3180864" cy="196715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A9DD82-D264-475A-B740-0DE9131859C4}"/>
                </a:ext>
              </a:extLst>
            </p:cNvPr>
            <p:cNvSpPr txBox="1"/>
            <p:nvPr/>
          </p:nvSpPr>
          <p:spPr>
            <a:xfrm>
              <a:off x="202950" y="2053097"/>
              <a:ext cx="3180862" cy="1585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523C95-AB37-4164-8F29-D3C9B95712BE}"/>
                </a:ext>
              </a:extLst>
            </p:cNvPr>
            <p:cNvSpPr txBox="1"/>
            <p:nvPr/>
          </p:nvSpPr>
          <p:spPr>
            <a:xfrm>
              <a:off x="202950" y="1671304"/>
              <a:ext cx="3180864" cy="373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7E0C9D8-3459-484A-81A7-70D6AD90FF13}"/>
              </a:ext>
            </a:extLst>
          </p:cNvPr>
          <p:cNvSpPr txBox="1"/>
          <p:nvPr/>
        </p:nvSpPr>
        <p:spPr>
          <a:xfrm>
            <a:off x="1178136" y="5446448"/>
            <a:ext cx="98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 can simply impress your audience and add a unique zing and appeal to your Reports and Presentations with our Templates. This text can be replaced with your own text. This text can be replaced with your own text.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자유형 19">
            <a:extLst>
              <a:ext uri="{FF2B5EF4-FFF2-40B4-BE49-F238E27FC236}">
                <a16:creationId xmlns:a16="http://schemas.microsoft.com/office/drawing/2014/main" id="{84A4CFA1-3A01-430C-BBBE-38648A050E1A}"/>
              </a:ext>
            </a:extLst>
          </p:cNvPr>
          <p:cNvSpPr/>
          <p:nvPr/>
        </p:nvSpPr>
        <p:spPr>
          <a:xfrm flipV="1">
            <a:off x="909736" y="5319895"/>
            <a:ext cx="10368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254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자유형 20">
            <a:extLst>
              <a:ext uri="{FF2B5EF4-FFF2-40B4-BE49-F238E27FC236}">
                <a16:creationId xmlns:a16="http://schemas.microsoft.com/office/drawing/2014/main" id="{9C7D5D6D-6F8C-4509-B9CB-D4DFA9C10CD5}"/>
              </a:ext>
            </a:extLst>
          </p:cNvPr>
          <p:cNvSpPr/>
          <p:nvPr/>
        </p:nvSpPr>
        <p:spPr>
          <a:xfrm>
            <a:off x="909736" y="6173614"/>
            <a:ext cx="10368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254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6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A876B"/>
      </a:accent1>
      <a:accent2>
        <a:srgbClr val="4D9724"/>
      </a:accent2>
      <a:accent3>
        <a:srgbClr val="90B141"/>
      </a:accent3>
      <a:accent4>
        <a:srgbClr val="CEDD46"/>
      </a:accent4>
      <a:accent5>
        <a:srgbClr val="1C4335"/>
      </a:accent5>
      <a:accent6>
        <a:srgbClr val="2E5B15"/>
      </a:accent6>
      <a:hlink>
        <a:srgbClr val="0000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6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A876B"/>
      </a:accent1>
      <a:accent2>
        <a:srgbClr val="4D9724"/>
      </a:accent2>
      <a:accent3>
        <a:srgbClr val="90B141"/>
      </a:accent3>
      <a:accent4>
        <a:srgbClr val="CEDD46"/>
      </a:accent4>
      <a:accent5>
        <a:srgbClr val="1C4335"/>
      </a:accent5>
      <a:accent6>
        <a:srgbClr val="2E5B1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6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A876B"/>
      </a:accent1>
      <a:accent2>
        <a:srgbClr val="4D9724"/>
      </a:accent2>
      <a:accent3>
        <a:srgbClr val="90B141"/>
      </a:accent3>
      <a:accent4>
        <a:srgbClr val="CEDD46"/>
      </a:accent4>
      <a:accent5>
        <a:srgbClr val="1C4335"/>
      </a:accent5>
      <a:accent6>
        <a:srgbClr val="2E5B1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7067</TotalTime>
  <Words>4602</Words>
  <Application>Microsoft Office PowerPoint</Application>
  <PresentationFormat>와이드스크린</PresentationFormat>
  <Paragraphs>522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WIN10</cp:lastModifiedBy>
  <cp:revision>77</cp:revision>
  <dcterms:created xsi:type="dcterms:W3CDTF">2020-01-20T05:08:25Z</dcterms:created>
  <dcterms:modified xsi:type="dcterms:W3CDTF">2022-11-15T06:59:12Z</dcterms:modified>
</cp:coreProperties>
</file>