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67803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70244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7655"/>
            <a:ext cx="1301512" cy="32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2015-01-14T00:22:23Z</dcterms:modified>
</cp:coreProperties>
</file>