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76640" y="2755255"/>
            <a:ext cx="39604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accent1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176639" y="1779662"/>
            <a:ext cx="396044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596336" y="267494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accent1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12</cp:revision>
  <dcterms:created xsi:type="dcterms:W3CDTF">2014-04-01T16:27:38Z</dcterms:created>
  <dcterms:modified xsi:type="dcterms:W3CDTF">2014-06-20T17:08:57Z</dcterms:modified>
</cp:coreProperties>
</file>