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07" r:id="rId10"/>
    <p:sldId id="352" r:id="rId11"/>
    <p:sldId id="312" r:id="rId12"/>
    <p:sldId id="310" r:id="rId13"/>
    <p:sldId id="311" r:id="rId14"/>
    <p:sldId id="316" r:id="rId15"/>
    <p:sldId id="313" r:id="rId16"/>
    <p:sldId id="353" r:id="rId17"/>
    <p:sldId id="309" r:id="rId18"/>
    <p:sldId id="315" r:id="rId19"/>
    <p:sldId id="317" r:id="rId20"/>
    <p:sldId id="318" r:id="rId21"/>
    <p:sldId id="322" r:id="rId22"/>
    <p:sldId id="320" r:id="rId23"/>
    <p:sldId id="319" r:id="rId24"/>
    <p:sldId id="324" r:id="rId25"/>
    <p:sldId id="323" r:id="rId26"/>
    <p:sldId id="321" r:id="rId27"/>
    <p:sldId id="325" r:id="rId28"/>
    <p:sldId id="287" r:id="rId29"/>
    <p:sldId id="328" r:id="rId30"/>
    <p:sldId id="327" r:id="rId31"/>
    <p:sldId id="329" r:id="rId32"/>
    <p:sldId id="330" r:id="rId33"/>
    <p:sldId id="331" r:id="rId34"/>
    <p:sldId id="332" r:id="rId35"/>
    <p:sldId id="333" r:id="rId36"/>
    <p:sldId id="337" r:id="rId37"/>
    <p:sldId id="335" r:id="rId38"/>
    <p:sldId id="336" r:id="rId39"/>
    <p:sldId id="334" r:id="rId40"/>
    <p:sldId id="354" r:id="rId41"/>
    <p:sldId id="339" r:id="rId42"/>
    <p:sldId id="340" r:id="rId43"/>
    <p:sldId id="300" r:id="rId44"/>
    <p:sldId id="299" r:id="rId45"/>
    <p:sldId id="346" r:id="rId46"/>
    <p:sldId id="303" r:id="rId47"/>
    <p:sldId id="302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595-4DE5-87A3-3EF40013898E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595-4DE5-87A3-3EF40013898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95-4DE5-87A3-3EF400138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CCD0-40F9-955B-B0757DB66CB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CD0-40F9-955B-B0757DB66C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D0-40F9-955B-B0757DB66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189C4A6E-7453-43BD-AE04-56008229C81A}"/>
              </a:ext>
            </a:extLst>
          </p:cNvPr>
          <p:cNvGrpSpPr/>
          <p:nvPr userDrawn="1"/>
        </p:nvGrpSpPr>
        <p:grpSpPr>
          <a:xfrm>
            <a:off x="850796" y="20297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F62A8943-DBAC-4863-816D-3C4AB9630641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2A0A2EE1-221A-4028-8DB2-BD8C495E120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BE51866B-1440-45F1-A4DE-183557B38AA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8975740B-F53B-423A-85A7-05441B5A85A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FC39DD53-8C1B-418B-9D4B-DEDDDFD49515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6550D580-9413-499C-A2F6-4FAF820E3DCD}"/>
              </a:ext>
            </a:extLst>
          </p:cNvPr>
          <p:cNvGrpSpPr/>
          <p:nvPr userDrawn="1"/>
        </p:nvGrpSpPr>
        <p:grpSpPr>
          <a:xfrm>
            <a:off x="3428276" y="19958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A0D25C72-26DC-4970-BB57-CC85C7184E0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464D1CD6-F085-42B8-A945-E67960BA84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1F01F4DA-726E-4F78-9FFF-59B4301DB4DE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882EE2D3-039E-4735-A899-B8E1CEEF04B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805E3D63-60CC-4F19-A2A6-222F85BEDB9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C3ED90E-FEB0-4821-8390-7580442214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792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E4A4063-3947-448A-A554-C5345B8189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3281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DE836E1E-1E8B-4DD8-A31C-BCA717BFC242}"/>
              </a:ext>
            </a:extLst>
          </p:cNvPr>
          <p:cNvGrpSpPr/>
          <p:nvPr userDrawn="1"/>
        </p:nvGrpSpPr>
        <p:grpSpPr>
          <a:xfrm>
            <a:off x="2077784" y="18580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1FE8E1EF-98AE-40B9-9B35-B469967CAC6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FB357B44-5A23-4AD5-BE11-F07EC85AF062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F414EAD0-E0C7-47AC-8FE9-E0C54C3D0856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FF28C030-C739-460C-AC4C-35B029130F87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1D692173-2133-4D86-B48F-B75A851F51D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01371C75-AE82-4AE5-8CF8-7F5AC9365E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896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0996A05F-ABEB-4DF4-8C8D-F25EA65CE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2B35F45-00CB-4203-B075-872C639D40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22283" y="1354778"/>
            <a:ext cx="6150293" cy="3448050"/>
          </a:xfrm>
          <a:custGeom>
            <a:avLst/>
            <a:gdLst>
              <a:gd name="connsiteX0" fmla="*/ 2106931 w 6150293"/>
              <a:gd name="connsiteY0" fmla="*/ 0 h 3448050"/>
              <a:gd name="connsiteX1" fmla="*/ 6150293 w 6150293"/>
              <a:gd name="connsiteY1" fmla="*/ 0 h 3448050"/>
              <a:gd name="connsiteX2" fmla="*/ 4042410 w 6150293"/>
              <a:gd name="connsiteY2" fmla="*/ 3448050 h 3448050"/>
              <a:gd name="connsiteX3" fmla="*/ 0 w 6150293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93" h="3448050">
                <a:moveTo>
                  <a:pt x="2106931" y="0"/>
                </a:moveTo>
                <a:lnTo>
                  <a:pt x="6150293" y="0"/>
                </a:lnTo>
                <a:lnTo>
                  <a:pt x="4042410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0AF9A2D-6BC2-414E-9FA2-2BCC6B6CECD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8638" y="1354778"/>
            <a:ext cx="4429125" cy="3448050"/>
          </a:xfrm>
          <a:custGeom>
            <a:avLst/>
            <a:gdLst>
              <a:gd name="connsiteX0" fmla="*/ 0 w 4429125"/>
              <a:gd name="connsiteY0" fmla="*/ 0 h 3448050"/>
              <a:gd name="connsiteX1" fmla="*/ 4429125 w 4429125"/>
              <a:gd name="connsiteY1" fmla="*/ 0 h 3448050"/>
              <a:gd name="connsiteX2" fmla="*/ 2322195 w 4429125"/>
              <a:gd name="connsiteY2" fmla="*/ 3448050 h 3448050"/>
              <a:gd name="connsiteX3" fmla="*/ 0 w 4429125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125" h="3448050">
                <a:moveTo>
                  <a:pt x="0" y="0"/>
                </a:moveTo>
                <a:lnTo>
                  <a:pt x="4429125" y="0"/>
                </a:lnTo>
                <a:lnTo>
                  <a:pt x="2322195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2A5C04A-4DC0-45FF-8695-531CFED7EA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6142" y="1354778"/>
            <a:ext cx="4426268" cy="3448050"/>
          </a:xfrm>
          <a:custGeom>
            <a:avLst/>
            <a:gdLst>
              <a:gd name="connsiteX0" fmla="*/ 2107883 w 4426268"/>
              <a:gd name="connsiteY0" fmla="*/ 0 h 3448050"/>
              <a:gd name="connsiteX1" fmla="*/ 4426268 w 4426268"/>
              <a:gd name="connsiteY1" fmla="*/ 0 h 3448050"/>
              <a:gd name="connsiteX2" fmla="*/ 4426268 w 4426268"/>
              <a:gd name="connsiteY2" fmla="*/ 3448050 h 3448050"/>
              <a:gd name="connsiteX3" fmla="*/ 0 w 4426268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268" h="3448050">
                <a:moveTo>
                  <a:pt x="2107883" y="0"/>
                </a:moveTo>
                <a:lnTo>
                  <a:pt x="4426268" y="0"/>
                </a:lnTo>
                <a:lnTo>
                  <a:pt x="4426268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A46197D-1598-4D3F-9547-3133C1271A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26304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8CB04D-A2B9-4242-996A-6576CCB9ED56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5726AFF-C4CD-476E-B4AC-6350B219F43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1DF8E8A-6EB3-47AB-8E07-A930417030A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7EDC2F-487F-4278-AD96-D95F3FBD4A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8E8E8F-79CA-4449-AD0C-81C45CDF5D2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D73200-85F6-4B0F-B836-526D92B455B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5C512-B2BC-4599-987C-E85258E36E4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896EB93-8E75-48F8-99D6-E34F448538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B94D743-41AB-4E45-9C20-CD4F98EBD9B2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1F0E7E-E342-4B4C-9DD5-E47E1669AB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1410DF8-5A67-4521-97F3-B28A5F973AE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32498DA-AB4C-4F3A-BDDA-85C6C82D936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27645-8125-47BC-9C59-A13CC4C5718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A8B167C-2E1E-4773-B6B1-F0F73F34CB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01911" y="1976846"/>
            <a:ext cx="3887856" cy="23674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F21B487-AC92-42B3-97CB-3888992D58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" y="1"/>
            <a:ext cx="7665395" cy="6867322"/>
          </a:xfrm>
          <a:custGeom>
            <a:avLst/>
            <a:gdLst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6353150 w 6353150"/>
              <a:gd name="connsiteY2" fmla="*/ 685800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2857475 w 6353150"/>
              <a:gd name="connsiteY2" fmla="*/ 683895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525"/>
              <a:gd name="connsiteX1" fmla="*/ 6353150 w 6353150"/>
              <a:gd name="connsiteY1" fmla="*/ 0 h 6867525"/>
              <a:gd name="connsiteX2" fmla="*/ 2857475 w 6353150"/>
              <a:gd name="connsiteY2" fmla="*/ 6867525 h 6867525"/>
              <a:gd name="connsiteX3" fmla="*/ 0 w 6353150"/>
              <a:gd name="connsiteY3" fmla="*/ 6858000 h 6867525"/>
              <a:gd name="connsiteX4" fmla="*/ 0 w 6353150"/>
              <a:gd name="connsiteY4" fmla="*/ 0 h 6867525"/>
              <a:gd name="connsiteX0" fmla="*/ 0 w 6353150"/>
              <a:gd name="connsiteY0" fmla="*/ 0 h 6877050"/>
              <a:gd name="connsiteX1" fmla="*/ 6353150 w 6353150"/>
              <a:gd name="connsiteY1" fmla="*/ 0 h 6877050"/>
              <a:gd name="connsiteX2" fmla="*/ 2558262 w 6353150"/>
              <a:gd name="connsiteY2" fmla="*/ 6877050 h 6877050"/>
              <a:gd name="connsiteX3" fmla="*/ 0 w 6353150"/>
              <a:gd name="connsiteY3" fmla="*/ 6858000 h 6877050"/>
              <a:gd name="connsiteX4" fmla="*/ 0 w 6353150"/>
              <a:gd name="connsiteY4" fmla="*/ 0 h 687705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164544 w 6353150"/>
              <a:gd name="connsiteY2" fmla="*/ 6857595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72474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680537 w 6353150"/>
              <a:gd name="connsiteY2" fmla="*/ 6857594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96661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50" h="6867322">
                <a:moveTo>
                  <a:pt x="0" y="0"/>
                </a:moveTo>
                <a:lnTo>
                  <a:pt x="6353150" y="0"/>
                </a:lnTo>
                <a:lnTo>
                  <a:pt x="3696661" y="68673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arallelogram 2"/>
          <p:cNvSpPr/>
          <p:nvPr userDrawn="1"/>
        </p:nvSpPr>
        <p:spPr>
          <a:xfrm>
            <a:off x="4636784" y="5127899"/>
            <a:ext cx="1209539" cy="1739424"/>
          </a:xfrm>
          <a:prstGeom prst="parallelogram">
            <a:avLst>
              <a:gd name="adj" fmla="val 66769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914296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E03E87-8ED6-49DE-807F-88BB35CDC7EE}"/>
              </a:ext>
            </a:extLst>
          </p:cNvPr>
          <p:cNvSpPr/>
          <p:nvPr userDrawn="1"/>
        </p:nvSpPr>
        <p:spPr>
          <a:xfrm>
            <a:off x="1085065" y="1621765"/>
            <a:ext cx="2045865" cy="464101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79ED9C-AB25-4609-AB99-B83BD4048878}"/>
              </a:ext>
            </a:extLst>
          </p:cNvPr>
          <p:cNvSpPr/>
          <p:nvPr userDrawn="1"/>
        </p:nvSpPr>
        <p:spPr>
          <a:xfrm>
            <a:off x="3743733" y="1621765"/>
            <a:ext cx="2045865" cy="464101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CECE6B-218F-4697-9A8C-6317DB8F0795}"/>
              </a:ext>
            </a:extLst>
          </p:cNvPr>
          <p:cNvSpPr/>
          <p:nvPr userDrawn="1"/>
        </p:nvSpPr>
        <p:spPr>
          <a:xfrm>
            <a:off x="6402401" y="1621765"/>
            <a:ext cx="2045865" cy="464101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C3E39C-1917-497D-9FA2-280086D87492}"/>
              </a:ext>
            </a:extLst>
          </p:cNvPr>
          <p:cNvSpPr/>
          <p:nvPr userDrawn="1"/>
        </p:nvSpPr>
        <p:spPr>
          <a:xfrm>
            <a:off x="9061069" y="1621765"/>
            <a:ext cx="2045865" cy="464101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3AB435FD-EFCF-4DA5-8AC8-A34BF478B86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37445" y="1690611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5B6F0778-36CE-40A0-8A98-DC19167BAE7E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796113" y="4269899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FCBE045-9FD4-4549-9344-9AAF948AC24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454781" y="1690611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DFD4847C-81AD-4D76-91C3-2C9B5B791C25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113448" y="4269899"/>
            <a:ext cx="1941107" cy="194110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62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403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160000" y="0"/>
            <a:ext cx="403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625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554861"/>
            <a:ext cx="12191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478" y="503828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068410"/>
            <a:ext cx="1219152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9898724" y="359250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187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67B9753D-54E7-4E44-B411-BA1D2BBE48F3}"/>
              </a:ext>
            </a:extLst>
          </p:cNvPr>
          <p:cNvGrpSpPr/>
          <p:nvPr/>
        </p:nvGrpSpPr>
        <p:grpSpPr>
          <a:xfrm>
            <a:off x="7396830" y="3002513"/>
            <a:ext cx="1970941" cy="1551177"/>
            <a:chOff x="395534" y="3558339"/>
            <a:chExt cx="3972999" cy="1931595"/>
          </a:xfrm>
          <a:noFill/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B5FB43-6A38-4E87-872B-5FE0B459568D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47DE79-9E63-4FD4-B185-14E635D747E8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1494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92F68855-12D0-4C1D-824D-837EB1F9A5B2}"/>
              </a:ext>
            </a:extLst>
          </p:cNvPr>
          <p:cNvGrpSpPr/>
          <p:nvPr/>
        </p:nvGrpSpPr>
        <p:grpSpPr>
          <a:xfrm>
            <a:off x="9504669" y="3002513"/>
            <a:ext cx="1970941" cy="1551177"/>
            <a:chOff x="395534" y="3558339"/>
            <a:chExt cx="3972999" cy="1931595"/>
          </a:xfrm>
          <a:noFill/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73CB51-7FAD-4E7B-9908-D586A939DFC3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BFD870-254B-4D87-B6FF-8164A9153BF4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1494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6E96C1-020D-4EC5-927B-7EF08F4DD9CF}"/>
              </a:ext>
            </a:extLst>
          </p:cNvPr>
          <p:cNvSpPr txBox="1"/>
          <p:nvPr/>
        </p:nvSpPr>
        <p:spPr>
          <a:xfrm>
            <a:off x="7458676" y="2022967"/>
            <a:ext cx="4016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AA6A2-565A-4882-B33E-8FF3F5457979}"/>
              </a:ext>
            </a:extLst>
          </p:cNvPr>
          <p:cNvSpPr txBox="1"/>
          <p:nvPr/>
        </p:nvSpPr>
        <p:spPr>
          <a:xfrm>
            <a:off x="5559623" y="1939784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$350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7484EDE3-310D-4C37-8731-A10C12F6DE4A}"/>
              </a:ext>
            </a:extLst>
          </p:cNvPr>
          <p:cNvGrpSpPr/>
          <p:nvPr/>
        </p:nvGrpSpPr>
        <p:grpSpPr>
          <a:xfrm>
            <a:off x="5288991" y="3002513"/>
            <a:ext cx="1970941" cy="1551177"/>
            <a:chOff x="395534" y="3558339"/>
            <a:chExt cx="3972999" cy="1931595"/>
          </a:xfrm>
          <a:noFill/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CF1280-D663-40BA-9CA3-103493CFDE58}"/>
                </a:ext>
              </a:extLst>
            </p:cNvPr>
            <p:cNvSpPr txBox="1"/>
            <p:nvPr/>
          </p:nvSpPr>
          <p:spPr>
            <a:xfrm>
              <a:off x="395534" y="3558339"/>
              <a:ext cx="3972999" cy="3449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F03953-F05C-4FFC-8730-FD380B64446B}"/>
                </a:ext>
              </a:extLst>
            </p:cNvPr>
            <p:cNvSpPr txBox="1"/>
            <p:nvPr/>
          </p:nvSpPr>
          <p:spPr>
            <a:xfrm>
              <a:off x="395536" y="3995231"/>
              <a:ext cx="3972997" cy="149470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4B4397-AF7C-4055-8E00-60DFD0D5C1BD}"/>
              </a:ext>
            </a:extLst>
          </p:cNvPr>
          <p:cNvGrpSpPr/>
          <p:nvPr/>
        </p:nvGrpSpPr>
        <p:grpSpPr>
          <a:xfrm>
            <a:off x="630118" y="2116074"/>
            <a:ext cx="3941882" cy="3692652"/>
            <a:chOff x="4477508" y="2479943"/>
            <a:chExt cx="3236986" cy="303232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57CABB-028A-4664-A1F7-02A72B1E42AB}"/>
                </a:ext>
              </a:extLst>
            </p:cNvPr>
            <p:cNvSpPr/>
            <p:nvPr/>
          </p:nvSpPr>
          <p:spPr>
            <a:xfrm>
              <a:off x="5085731" y="2479943"/>
              <a:ext cx="2020538" cy="1216446"/>
            </a:xfrm>
            <a:custGeom>
              <a:avLst/>
              <a:gdLst>
                <a:gd name="connsiteX0" fmla="*/ 933450 w 1866900"/>
                <a:gd name="connsiteY0" fmla="*/ 1125855 h 1123950"/>
                <a:gd name="connsiteX1" fmla="*/ 1490663 w 1866900"/>
                <a:gd name="connsiteY1" fmla="*/ 942975 h 1123950"/>
                <a:gd name="connsiteX2" fmla="*/ 1863090 w 1866900"/>
                <a:gd name="connsiteY2" fmla="*/ 1019175 h 1123950"/>
                <a:gd name="connsiteX3" fmla="*/ 1866900 w 1866900"/>
                <a:gd name="connsiteY3" fmla="*/ 938213 h 1123950"/>
                <a:gd name="connsiteX4" fmla="*/ 933450 w 1866900"/>
                <a:gd name="connsiteY4" fmla="*/ 0 h 1123950"/>
                <a:gd name="connsiteX5" fmla="*/ 0 w 1866900"/>
                <a:gd name="connsiteY5" fmla="*/ 938213 h 1123950"/>
                <a:gd name="connsiteX6" fmla="*/ 3810 w 1866900"/>
                <a:gd name="connsiteY6" fmla="*/ 1019175 h 1123950"/>
                <a:gd name="connsiteX7" fmla="*/ 376238 w 1866900"/>
                <a:gd name="connsiteY7" fmla="*/ 942975 h 1123950"/>
                <a:gd name="connsiteX8" fmla="*/ 933450 w 1866900"/>
                <a:gd name="connsiteY8" fmla="*/ 1125855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6900" h="1123950">
                  <a:moveTo>
                    <a:pt x="933450" y="1125855"/>
                  </a:moveTo>
                  <a:cubicBezTo>
                    <a:pt x="1089660" y="1011555"/>
                    <a:pt x="1282065" y="942975"/>
                    <a:pt x="1490663" y="942975"/>
                  </a:cubicBezTo>
                  <a:cubicBezTo>
                    <a:pt x="1623060" y="942975"/>
                    <a:pt x="1748790" y="970598"/>
                    <a:pt x="1863090" y="1019175"/>
                  </a:cubicBezTo>
                  <a:cubicBezTo>
                    <a:pt x="1864995" y="992505"/>
                    <a:pt x="1866900" y="964883"/>
                    <a:pt x="1866900" y="938213"/>
                  </a:cubicBezTo>
                  <a:cubicBezTo>
                    <a:pt x="1866900" y="420053"/>
                    <a:pt x="1448753" y="0"/>
                    <a:pt x="933450" y="0"/>
                  </a:cubicBezTo>
                  <a:cubicBezTo>
                    <a:pt x="418148" y="0"/>
                    <a:pt x="0" y="420053"/>
                    <a:pt x="0" y="938213"/>
                  </a:cubicBezTo>
                  <a:cubicBezTo>
                    <a:pt x="0" y="965835"/>
                    <a:pt x="952" y="992505"/>
                    <a:pt x="3810" y="1019175"/>
                  </a:cubicBezTo>
                  <a:cubicBezTo>
                    <a:pt x="118110" y="969645"/>
                    <a:pt x="243840" y="942975"/>
                    <a:pt x="376238" y="942975"/>
                  </a:cubicBezTo>
                  <a:cubicBezTo>
                    <a:pt x="584835" y="942975"/>
                    <a:pt x="777240" y="1010603"/>
                    <a:pt x="933450" y="1125855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1CE4E1-5803-498E-BD53-16FE9502720A}"/>
                </a:ext>
              </a:extLst>
            </p:cNvPr>
            <p:cNvSpPr/>
            <p:nvPr/>
          </p:nvSpPr>
          <p:spPr>
            <a:xfrm>
              <a:off x="4477508" y="3574200"/>
              <a:ext cx="1618493" cy="1938067"/>
            </a:xfrm>
            <a:custGeom>
              <a:avLst/>
              <a:gdLst>
                <a:gd name="connsiteX0" fmla="*/ 1114425 w 1495425"/>
                <a:gd name="connsiteY0" fmla="*/ 857250 h 1790700"/>
                <a:gd name="connsiteX1" fmla="*/ 1118235 w 1495425"/>
                <a:gd name="connsiteY1" fmla="*/ 777240 h 1790700"/>
                <a:gd name="connsiteX2" fmla="*/ 565785 w 1495425"/>
                <a:gd name="connsiteY2" fmla="*/ 0 h 1790700"/>
                <a:gd name="connsiteX3" fmla="*/ 0 w 1495425"/>
                <a:gd name="connsiteY3" fmla="*/ 857250 h 1790700"/>
                <a:gd name="connsiteX4" fmla="*/ 938213 w 1495425"/>
                <a:gd name="connsiteY4" fmla="*/ 1790700 h 1790700"/>
                <a:gd name="connsiteX5" fmla="*/ 1495425 w 1495425"/>
                <a:gd name="connsiteY5" fmla="*/ 1607820 h 1790700"/>
                <a:gd name="connsiteX6" fmla="*/ 1114425 w 1495425"/>
                <a:gd name="connsiteY6" fmla="*/ 85725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25" h="1790700">
                  <a:moveTo>
                    <a:pt x="1114425" y="857250"/>
                  </a:moveTo>
                  <a:cubicBezTo>
                    <a:pt x="1114425" y="830580"/>
                    <a:pt x="1115378" y="803910"/>
                    <a:pt x="1118235" y="777240"/>
                  </a:cubicBezTo>
                  <a:cubicBezTo>
                    <a:pt x="814388" y="641985"/>
                    <a:pt x="595313" y="348615"/>
                    <a:pt x="565785" y="0"/>
                  </a:cubicBezTo>
                  <a:cubicBezTo>
                    <a:pt x="233363" y="143827"/>
                    <a:pt x="0" y="473392"/>
                    <a:pt x="0" y="857250"/>
                  </a:cubicBezTo>
                  <a:cubicBezTo>
                    <a:pt x="0" y="1372553"/>
                    <a:pt x="420053" y="1790700"/>
                    <a:pt x="938213" y="1790700"/>
                  </a:cubicBezTo>
                  <a:cubicBezTo>
                    <a:pt x="1146810" y="1790700"/>
                    <a:pt x="1339215" y="1723073"/>
                    <a:pt x="1495425" y="1607820"/>
                  </a:cubicBezTo>
                  <a:cubicBezTo>
                    <a:pt x="1263968" y="1438275"/>
                    <a:pt x="1114425" y="1164908"/>
                    <a:pt x="1114425" y="857250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B2B54E-15FA-4A79-B7C7-C34D858AAE0A}"/>
                </a:ext>
              </a:extLst>
            </p:cNvPr>
            <p:cNvSpPr/>
            <p:nvPr/>
          </p:nvSpPr>
          <p:spPr>
            <a:xfrm>
              <a:off x="6096001" y="3574200"/>
              <a:ext cx="1618493" cy="1938067"/>
            </a:xfrm>
            <a:custGeom>
              <a:avLst/>
              <a:gdLst>
                <a:gd name="connsiteX0" fmla="*/ 929640 w 1495425"/>
                <a:gd name="connsiteY0" fmla="*/ 0 h 1790700"/>
                <a:gd name="connsiteX1" fmla="*/ 377190 w 1495425"/>
                <a:gd name="connsiteY1" fmla="*/ 777240 h 1790700"/>
                <a:gd name="connsiteX2" fmla="*/ 381000 w 1495425"/>
                <a:gd name="connsiteY2" fmla="*/ 857250 h 1790700"/>
                <a:gd name="connsiteX3" fmla="*/ 0 w 1495425"/>
                <a:gd name="connsiteY3" fmla="*/ 1607820 h 1790700"/>
                <a:gd name="connsiteX4" fmla="*/ 557213 w 1495425"/>
                <a:gd name="connsiteY4" fmla="*/ 1790700 h 1790700"/>
                <a:gd name="connsiteX5" fmla="*/ 1495425 w 1495425"/>
                <a:gd name="connsiteY5" fmla="*/ 857250 h 1790700"/>
                <a:gd name="connsiteX6" fmla="*/ 929640 w 1495425"/>
                <a:gd name="connsiteY6" fmla="*/ 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425" h="1790700">
                  <a:moveTo>
                    <a:pt x="929640" y="0"/>
                  </a:moveTo>
                  <a:cubicBezTo>
                    <a:pt x="900113" y="347663"/>
                    <a:pt x="681038" y="641985"/>
                    <a:pt x="377190" y="777240"/>
                  </a:cubicBezTo>
                  <a:cubicBezTo>
                    <a:pt x="379095" y="803910"/>
                    <a:pt x="381000" y="830580"/>
                    <a:pt x="381000" y="857250"/>
                  </a:cubicBezTo>
                  <a:cubicBezTo>
                    <a:pt x="381000" y="1164908"/>
                    <a:pt x="231458" y="1438275"/>
                    <a:pt x="0" y="1607820"/>
                  </a:cubicBezTo>
                  <a:cubicBezTo>
                    <a:pt x="156210" y="1722120"/>
                    <a:pt x="348615" y="1790700"/>
                    <a:pt x="557213" y="1790700"/>
                  </a:cubicBezTo>
                  <a:cubicBezTo>
                    <a:pt x="1075373" y="1790700"/>
                    <a:pt x="1495425" y="1372553"/>
                    <a:pt x="1495425" y="857250"/>
                  </a:cubicBezTo>
                  <a:cubicBezTo>
                    <a:pt x="1495425" y="473392"/>
                    <a:pt x="1262063" y="143827"/>
                    <a:pt x="929640" y="0"/>
                  </a:cubicBez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AA820B-68DD-449E-B8AA-EBC8830778F4}"/>
                </a:ext>
              </a:extLst>
            </p:cNvPr>
            <p:cNvGrpSpPr/>
            <p:nvPr/>
          </p:nvGrpSpPr>
          <p:grpSpPr>
            <a:xfrm>
              <a:off x="5088823" y="3500521"/>
              <a:ext cx="2007138" cy="1820545"/>
              <a:chOff x="5088823" y="3500521"/>
              <a:chExt cx="2007138" cy="182054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79757FC-0F99-4263-926B-DE35639A7C01}"/>
                  </a:ext>
                </a:extLst>
              </p:cNvPr>
              <p:cNvSpPr/>
              <p:nvPr/>
            </p:nvSpPr>
            <p:spPr>
              <a:xfrm>
                <a:off x="5088823" y="3500521"/>
                <a:ext cx="999960" cy="917489"/>
              </a:xfrm>
              <a:custGeom>
                <a:avLst/>
                <a:gdLst>
                  <a:gd name="connsiteX0" fmla="*/ 552450 w 923925"/>
                  <a:gd name="connsiteY0" fmla="*/ 853440 h 847725"/>
                  <a:gd name="connsiteX1" fmla="*/ 929640 w 923925"/>
                  <a:gd name="connsiteY1" fmla="*/ 182880 h 847725"/>
                  <a:gd name="connsiteX2" fmla="*/ 372428 w 923925"/>
                  <a:gd name="connsiteY2" fmla="*/ 0 h 847725"/>
                  <a:gd name="connsiteX3" fmla="*/ 0 w 923925"/>
                  <a:gd name="connsiteY3" fmla="*/ 76200 h 847725"/>
                  <a:gd name="connsiteX4" fmla="*/ 552450 w 923925"/>
                  <a:gd name="connsiteY4" fmla="*/ 85344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847725">
                    <a:moveTo>
                      <a:pt x="552450" y="853440"/>
                    </a:moveTo>
                    <a:cubicBezTo>
                      <a:pt x="576263" y="578168"/>
                      <a:pt x="719138" y="337185"/>
                      <a:pt x="929640" y="182880"/>
                    </a:cubicBezTo>
                    <a:cubicBezTo>
                      <a:pt x="773430" y="68580"/>
                      <a:pt x="581025" y="0"/>
                      <a:pt x="372428" y="0"/>
                    </a:cubicBezTo>
                    <a:cubicBezTo>
                      <a:pt x="240030" y="0"/>
                      <a:pt x="114300" y="27623"/>
                      <a:pt x="0" y="76200"/>
                    </a:cubicBezTo>
                    <a:cubicBezTo>
                      <a:pt x="30480" y="424815"/>
                      <a:pt x="248603" y="718185"/>
                      <a:pt x="552450" y="853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CCD7491-912B-4BE5-BA1C-D4FA149C670D}"/>
                  </a:ext>
                </a:extLst>
              </p:cNvPr>
              <p:cNvSpPr/>
              <p:nvPr/>
            </p:nvSpPr>
            <p:spPr>
              <a:xfrm>
                <a:off x="6096001" y="3500521"/>
                <a:ext cx="999960" cy="917489"/>
              </a:xfrm>
              <a:custGeom>
                <a:avLst/>
                <a:gdLst>
                  <a:gd name="connsiteX0" fmla="*/ 0 w 923925"/>
                  <a:gd name="connsiteY0" fmla="*/ 182880 h 847725"/>
                  <a:gd name="connsiteX1" fmla="*/ 377190 w 923925"/>
                  <a:gd name="connsiteY1" fmla="*/ 853440 h 847725"/>
                  <a:gd name="connsiteX2" fmla="*/ 929640 w 923925"/>
                  <a:gd name="connsiteY2" fmla="*/ 76200 h 847725"/>
                  <a:gd name="connsiteX3" fmla="*/ 557213 w 923925"/>
                  <a:gd name="connsiteY3" fmla="*/ 0 h 847725"/>
                  <a:gd name="connsiteX4" fmla="*/ 0 w 923925"/>
                  <a:gd name="connsiteY4" fmla="*/ 18288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3925" h="847725">
                    <a:moveTo>
                      <a:pt x="0" y="182880"/>
                    </a:moveTo>
                    <a:cubicBezTo>
                      <a:pt x="210503" y="338138"/>
                      <a:pt x="354330" y="579120"/>
                      <a:pt x="377190" y="853440"/>
                    </a:cubicBezTo>
                    <a:cubicBezTo>
                      <a:pt x="681038" y="718185"/>
                      <a:pt x="900113" y="424815"/>
                      <a:pt x="929640" y="76200"/>
                    </a:cubicBezTo>
                    <a:cubicBezTo>
                      <a:pt x="815340" y="26670"/>
                      <a:pt x="689610" y="0"/>
                      <a:pt x="557213" y="0"/>
                    </a:cubicBezTo>
                    <a:cubicBezTo>
                      <a:pt x="348615" y="0"/>
                      <a:pt x="155258" y="67627"/>
                      <a:pt x="0" y="182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4C5BDC-4BC9-4ABF-83FC-B4BE62D46A22}"/>
                  </a:ext>
                </a:extLst>
              </p:cNvPr>
              <p:cNvSpPr/>
              <p:nvPr/>
            </p:nvSpPr>
            <p:spPr>
              <a:xfrm>
                <a:off x="5683646" y="4424195"/>
                <a:ext cx="824710" cy="896871"/>
              </a:xfrm>
              <a:custGeom>
                <a:avLst/>
                <a:gdLst>
                  <a:gd name="connsiteX0" fmla="*/ 762000 w 762000"/>
                  <a:gd name="connsiteY0" fmla="*/ 80010 h 828675"/>
                  <a:gd name="connsiteX1" fmla="*/ 758190 w 762000"/>
                  <a:gd name="connsiteY1" fmla="*/ 0 h 828675"/>
                  <a:gd name="connsiteX2" fmla="*/ 381000 w 762000"/>
                  <a:gd name="connsiteY2" fmla="*/ 80010 h 828675"/>
                  <a:gd name="connsiteX3" fmla="*/ 3810 w 762000"/>
                  <a:gd name="connsiteY3" fmla="*/ 0 h 828675"/>
                  <a:gd name="connsiteX4" fmla="*/ 0 w 762000"/>
                  <a:gd name="connsiteY4" fmla="*/ 80010 h 828675"/>
                  <a:gd name="connsiteX5" fmla="*/ 381000 w 762000"/>
                  <a:gd name="connsiteY5" fmla="*/ 830580 h 828675"/>
                  <a:gd name="connsiteX6" fmla="*/ 762000 w 762000"/>
                  <a:gd name="connsiteY6" fmla="*/ 80010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2000" h="828675">
                    <a:moveTo>
                      <a:pt x="762000" y="80010"/>
                    </a:moveTo>
                    <a:cubicBezTo>
                      <a:pt x="762000" y="53340"/>
                      <a:pt x="761047" y="26670"/>
                      <a:pt x="758190" y="0"/>
                    </a:cubicBezTo>
                    <a:cubicBezTo>
                      <a:pt x="642938" y="51435"/>
                      <a:pt x="515303" y="80010"/>
                      <a:pt x="381000" y="80010"/>
                    </a:cubicBezTo>
                    <a:cubicBezTo>
                      <a:pt x="246697" y="80010"/>
                      <a:pt x="119063" y="51435"/>
                      <a:pt x="3810" y="0"/>
                    </a:cubicBezTo>
                    <a:cubicBezTo>
                      <a:pt x="1905" y="26670"/>
                      <a:pt x="0" y="53340"/>
                      <a:pt x="0" y="80010"/>
                    </a:cubicBezTo>
                    <a:cubicBezTo>
                      <a:pt x="0" y="387667"/>
                      <a:pt x="149542" y="661035"/>
                      <a:pt x="381000" y="830580"/>
                    </a:cubicBezTo>
                    <a:cubicBezTo>
                      <a:pt x="611505" y="661035"/>
                      <a:pt x="762000" y="387667"/>
                      <a:pt x="762000" y="800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2" name="Round Same Side Corner Rectangle 11">
            <a:extLst>
              <a:ext uri="{FF2B5EF4-FFF2-40B4-BE49-F238E27FC236}">
                <a16:creationId xmlns:a16="http://schemas.microsoft.com/office/drawing/2014/main" id="{18FA6A47-D302-4DD3-8781-3295D146916D}"/>
              </a:ext>
            </a:extLst>
          </p:cNvPr>
          <p:cNvSpPr/>
          <p:nvPr/>
        </p:nvSpPr>
        <p:spPr>
          <a:xfrm rot="9900000">
            <a:off x="2429802" y="4733445"/>
            <a:ext cx="462772" cy="39303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72119B6D-D170-4B71-AA51-E6E28A5AF22C}"/>
              </a:ext>
            </a:extLst>
          </p:cNvPr>
          <p:cNvSpPr/>
          <p:nvPr/>
        </p:nvSpPr>
        <p:spPr>
          <a:xfrm>
            <a:off x="3094420" y="3608376"/>
            <a:ext cx="425906" cy="32715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2C1C1A09-ED91-4D8C-AEB0-A6ACB6E5A838}"/>
              </a:ext>
            </a:extLst>
          </p:cNvPr>
          <p:cNvSpPr>
            <a:spLocks noChangeAspect="1"/>
          </p:cNvSpPr>
          <p:nvPr/>
        </p:nvSpPr>
        <p:spPr>
          <a:xfrm>
            <a:off x="1680024" y="3586428"/>
            <a:ext cx="446640" cy="4503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79E174-E12C-44E0-8A8D-31B97F6CB0F1}"/>
              </a:ext>
            </a:extLst>
          </p:cNvPr>
          <p:cNvSpPr txBox="1"/>
          <p:nvPr/>
        </p:nvSpPr>
        <p:spPr>
          <a:xfrm>
            <a:off x="716390" y="451707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3843B4-34C6-4BEF-9BFA-6FF3DA57EA5C}"/>
              </a:ext>
            </a:extLst>
          </p:cNvPr>
          <p:cNvSpPr txBox="1"/>
          <p:nvPr/>
        </p:nvSpPr>
        <p:spPr>
          <a:xfrm>
            <a:off x="3234996" y="4517073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2107B-93CD-4B19-ABA3-5045C01510DA}"/>
              </a:ext>
            </a:extLst>
          </p:cNvPr>
          <p:cNvSpPr txBox="1"/>
          <p:nvPr/>
        </p:nvSpPr>
        <p:spPr>
          <a:xfrm>
            <a:off x="1984264" y="2563165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929C1-61F3-441C-82DB-C15409475BAA}"/>
              </a:ext>
            </a:extLst>
          </p:cNvPr>
          <p:cNvSpPr txBox="1"/>
          <p:nvPr/>
        </p:nvSpPr>
        <p:spPr>
          <a:xfrm>
            <a:off x="6542941" y="4840238"/>
            <a:ext cx="480353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</a:t>
            </a:r>
            <a:r>
              <a:rPr lang="en-GB" altLang="ko-KR" sz="2800" dirty="0"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accent3"/>
                </a:solidFill>
                <a:cs typeface="Arial" pitchFamily="34" charset="0"/>
              </a:rPr>
              <a:t>Clean Text </a:t>
            </a:r>
            <a:r>
              <a:rPr lang="en-GB" altLang="ko-KR" sz="2800" dirty="0">
                <a:cs typeface="Arial" pitchFamily="34" charset="0"/>
              </a:rPr>
              <a:t>Slide for your Presentation</a:t>
            </a:r>
            <a:endParaRPr lang="ko-KR" alt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946E3F-1BE2-425C-9F48-61FE777014D2}"/>
              </a:ext>
            </a:extLst>
          </p:cNvPr>
          <p:cNvSpPr txBox="1"/>
          <p:nvPr/>
        </p:nvSpPr>
        <p:spPr>
          <a:xfrm>
            <a:off x="634705" y="3552765"/>
            <a:ext cx="546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8AB25-F806-478B-BDC2-7F92BA4C0723}"/>
              </a:ext>
            </a:extLst>
          </p:cNvPr>
          <p:cNvSpPr txBox="1"/>
          <p:nvPr/>
        </p:nvSpPr>
        <p:spPr>
          <a:xfrm>
            <a:off x="634705" y="2905780"/>
            <a:ext cx="546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accent1"/>
                </a:solidFill>
              </a:rPr>
              <a:t>Easy to change colors, photos and Text.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A14CB-924A-49D8-8E1B-50A2A51AA2BC}"/>
              </a:ext>
            </a:extLst>
          </p:cNvPr>
          <p:cNvSpPr txBox="1"/>
          <p:nvPr/>
        </p:nvSpPr>
        <p:spPr>
          <a:xfrm>
            <a:off x="634705" y="5339178"/>
            <a:ext cx="546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B449A-F245-4D27-829A-6EC7D56B0D76}"/>
              </a:ext>
            </a:extLst>
          </p:cNvPr>
          <p:cNvSpPr txBox="1"/>
          <p:nvPr/>
        </p:nvSpPr>
        <p:spPr>
          <a:xfrm>
            <a:off x="634705" y="4692193"/>
            <a:ext cx="546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400" b="1" dirty="0">
                <a:solidFill>
                  <a:schemeClr val="accent2"/>
                </a:solidFill>
              </a:rPr>
              <a:t> Easy to change colors, photos and Text.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35AEE-D0B2-46D8-85CF-24E3439C4F3D}"/>
              </a:ext>
            </a:extLst>
          </p:cNvPr>
          <p:cNvSpPr txBox="1"/>
          <p:nvPr/>
        </p:nvSpPr>
        <p:spPr>
          <a:xfrm>
            <a:off x="634705" y="411481"/>
            <a:ext cx="546129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2"/>
                </a:solidFill>
                <a:cs typeface="Arial" pitchFamily="34" charset="0"/>
              </a:rPr>
              <a:t>Infographic</a:t>
            </a:r>
          </a:p>
          <a:p>
            <a:r>
              <a:rPr lang="en-US" altLang="ko-KR" sz="5400" dirty="0">
                <a:solidFill>
                  <a:schemeClr val="accent2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E7FD92-B62D-46D0-84D9-E5CAC9FC9730}"/>
              </a:ext>
            </a:extLst>
          </p:cNvPr>
          <p:cNvGrpSpPr/>
          <p:nvPr/>
        </p:nvGrpSpPr>
        <p:grpSpPr>
          <a:xfrm>
            <a:off x="174787" y="1294771"/>
            <a:ext cx="5032939" cy="5563229"/>
            <a:chOff x="200912" y="1435563"/>
            <a:chExt cx="4923748" cy="54425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3FA722-C555-43C6-BA78-67B2ECDA5D8B}"/>
                </a:ext>
              </a:extLst>
            </p:cNvPr>
            <p:cNvGrpSpPr/>
            <p:nvPr/>
          </p:nvGrpSpPr>
          <p:grpSpPr>
            <a:xfrm>
              <a:off x="200912" y="1945518"/>
              <a:ext cx="4643328" cy="4932578"/>
              <a:chOff x="180815" y="2395328"/>
              <a:chExt cx="3940573" cy="418604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72B7887-3C9B-4B67-9CB3-8C2ED27FF664}"/>
                  </a:ext>
                </a:extLst>
              </p:cNvPr>
              <p:cNvSpPr/>
              <p:nvPr/>
            </p:nvSpPr>
            <p:spPr>
              <a:xfrm>
                <a:off x="182622" y="3659179"/>
                <a:ext cx="3658332" cy="2916483"/>
              </a:xfrm>
              <a:custGeom>
                <a:avLst/>
                <a:gdLst>
                  <a:gd name="connsiteX0" fmla="*/ 5260684 w 5434479"/>
                  <a:gd name="connsiteY0" fmla="*/ 796526 h 4332456"/>
                  <a:gd name="connsiteX1" fmla="*/ 5260238 w 5434479"/>
                  <a:gd name="connsiteY1" fmla="*/ 793622 h 4332456"/>
                  <a:gd name="connsiteX2" fmla="*/ 5230825 w 5434479"/>
                  <a:gd name="connsiteY2" fmla="*/ 765922 h 4332456"/>
                  <a:gd name="connsiteX3" fmla="*/ 4877426 w 5434479"/>
                  <a:gd name="connsiteY3" fmla="*/ 610221 h 4332456"/>
                  <a:gd name="connsiteX4" fmla="*/ 4828728 w 5434479"/>
                  <a:gd name="connsiteY4" fmla="*/ 601955 h 4332456"/>
                  <a:gd name="connsiteX5" fmla="*/ 4807655 w 5434479"/>
                  <a:gd name="connsiteY5" fmla="*/ 626975 h 4332456"/>
                  <a:gd name="connsiteX6" fmla="*/ 4625594 w 5434479"/>
                  <a:gd name="connsiteY6" fmla="*/ 1633187 h 4332456"/>
                  <a:gd name="connsiteX7" fmla="*/ 3775604 w 5434479"/>
                  <a:gd name="connsiteY7" fmla="*/ 453179 h 4332456"/>
                  <a:gd name="connsiteX8" fmla="*/ 3573289 w 5434479"/>
                  <a:gd name="connsiteY8" fmla="*/ 343124 h 4332456"/>
                  <a:gd name="connsiteX9" fmla="*/ 3561375 w 5434479"/>
                  <a:gd name="connsiteY9" fmla="*/ 319817 h 4332456"/>
                  <a:gd name="connsiteX10" fmla="*/ 3519750 w 5434479"/>
                  <a:gd name="connsiteY10" fmla="*/ 268140 h 4332456"/>
                  <a:gd name="connsiteX11" fmla="*/ 3391451 w 5434479"/>
                  <a:gd name="connsiteY11" fmla="*/ 218622 h 4332456"/>
                  <a:gd name="connsiteX12" fmla="*/ 3125769 w 5434479"/>
                  <a:gd name="connsiteY12" fmla="*/ 149670 h 4332456"/>
                  <a:gd name="connsiteX13" fmla="*/ 3110355 w 5434479"/>
                  <a:gd name="connsiteY13" fmla="*/ 135820 h 4332456"/>
                  <a:gd name="connsiteX14" fmla="*/ 2909306 w 5434479"/>
                  <a:gd name="connsiteY14" fmla="*/ 35295 h 4332456"/>
                  <a:gd name="connsiteX15" fmla="*/ 2912508 w 5434479"/>
                  <a:gd name="connsiteY15" fmla="*/ 169328 h 4332456"/>
                  <a:gd name="connsiteX16" fmla="*/ 2915710 w 5434479"/>
                  <a:gd name="connsiteY16" fmla="*/ 324061 h 4332456"/>
                  <a:gd name="connsiteX17" fmla="*/ 2922784 w 5434479"/>
                  <a:gd name="connsiteY17" fmla="*/ 505377 h 4332456"/>
                  <a:gd name="connsiteX18" fmla="*/ 2820994 w 5434479"/>
                  <a:gd name="connsiteY18" fmla="*/ 754976 h 4332456"/>
                  <a:gd name="connsiteX19" fmla="*/ 2407950 w 5434479"/>
                  <a:gd name="connsiteY19" fmla="*/ 853713 h 4332456"/>
                  <a:gd name="connsiteX20" fmla="*/ 2133109 w 5434479"/>
                  <a:gd name="connsiteY20" fmla="*/ 517515 h 4332456"/>
                  <a:gd name="connsiteX21" fmla="*/ 2152544 w 5434479"/>
                  <a:gd name="connsiteY21" fmla="*/ 308945 h 4332456"/>
                  <a:gd name="connsiteX22" fmla="*/ 2152544 w 5434479"/>
                  <a:gd name="connsiteY22" fmla="*/ 308945 h 4332456"/>
                  <a:gd name="connsiteX23" fmla="*/ 2152544 w 5434479"/>
                  <a:gd name="connsiteY23" fmla="*/ 308945 h 4332456"/>
                  <a:gd name="connsiteX24" fmla="*/ 2163192 w 5434479"/>
                  <a:gd name="connsiteY24" fmla="*/ 235302 h 4332456"/>
                  <a:gd name="connsiteX25" fmla="*/ 2175180 w 5434479"/>
                  <a:gd name="connsiteY25" fmla="*/ 117428 h 4332456"/>
                  <a:gd name="connsiteX26" fmla="*/ 2175180 w 5434479"/>
                  <a:gd name="connsiteY26" fmla="*/ 117428 h 4332456"/>
                  <a:gd name="connsiteX27" fmla="*/ 2194466 w 5434479"/>
                  <a:gd name="connsiteY27" fmla="*/ 0 h 4332456"/>
                  <a:gd name="connsiteX28" fmla="*/ 1912327 w 5434479"/>
                  <a:gd name="connsiteY28" fmla="*/ 191816 h 4332456"/>
                  <a:gd name="connsiteX29" fmla="*/ 1895126 w 5434479"/>
                  <a:gd name="connsiteY29" fmla="*/ 195985 h 4332456"/>
                  <a:gd name="connsiteX30" fmla="*/ 1690578 w 5434479"/>
                  <a:gd name="connsiteY30" fmla="*/ 266204 h 4332456"/>
                  <a:gd name="connsiteX31" fmla="*/ 1567268 w 5434479"/>
                  <a:gd name="connsiteY31" fmla="*/ 312445 h 4332456"/>
                  <a:gd name="connsiteX32" fmla="*/ 1539270 w 5434479"/>
                  <a:gd name="connsiteY32" fmla="*/ 336124 h 4332456"/>
                  <a:gd name="connsiteX33" fmla="*/ 1539270 w 5434479"/>
                  <a:gd name="connsiteY33" fmla="*/ 336124 h 4332456"/>
                  <a:gd name="connsiteX34" fmla="*/ 1525867 w 5434479"/>
                  <a:gd name="connsiteY34" fmla="*/ 341783 h 4332456"/>
                  <a:gd name="connsiteX35" fmla="*/ 1525867 w 5434479"/>
                  <a:gd name="connsiteY35" fmla="*/ 341783 h 4332456"/>
                  <a:gd name="connsiteX36" fmla="*/ 1511347 w 5434479"/>
                  <a:gd name="connsiteY36" fmla="*/ 344836 h 4332456"/>
                  <a:gd name="connsiteX37" fmla="*/ 1284087 w 5434479"/>
                  <a:gd name="connsiteY37" fmla="*/ 444169 h 4332456"/>
                  <a:gd name="connsiteX38" fmla="*/ 1028308 w 5434479"/>
                  <a:gd name="connsiteY38" fmla="*/ 641197 h 4332456"/>
                  <a:gd name="connsiteX39" fmla="*/ 900530 w 5434479"/>
                  <a:gd name="connsiteY39" fmla="*/ 864138 h 4332456"/>
                  <a:gd name="connsiteX40" fmla="*/ 260748 w 5434479"/>
                  <a:gd name="connsiteY40" fmla="*/ 2209750 h 4332456"/>
                  <a:gd name="connsiteX41" fmla="*/ 106238 w 5434479"/>
                  <a:gd name="connsiteY41" fmla="*/ 2647888 h 4332456"/>
                  <a:gd name="connsiteX42" fmla="*/ 36244 w 5434479"/>
                  <a:gd name="connsiteY42" fmla="*/ 2956014 h 4332456"/>
                  <a:gd name="connsiteX43" fmla="*/ 23287 w 5434479"/>
                  <a:gd name="connsiteY43" fmla="*/ 3087962 h 4332456"/>
                  <a:gd name="connsiteX44" fmla="*/ 1470 w 5434479"/>
                  <a:gd name="connsiteY44" fmla="*/ 4308701 h 4332456"/>
                  <a:gd name="connsiteX45" fmla="*/ 209816 w 5434479"/>
                  <a:gd name="connsiteY45" fmla="*/ 4308328 h 4332456"/>
                  <a:gd name="connsiteX46" fmla="*/ 209816 w 5434479"/>
                  <a:gd name="connsiteY46" fmla="*/ 4308328 h 4332456"/>
                  <a:gd name="connsiteX47" fmla="*/ 745425 w 5434479"/>
                  <a:gd name="connsiteY47" fmla="*/ 4308477 h 4332456"/>
                  <a:gd name="connsiteX48" fmla="*/ 746616 w 5434479"/>
                  <a:gd name="connsiteY48" fmla="*/ 3648665 h 4332456"/>
                  <a:gd name="connsiteX49" fmla="*/ 782135 w 5434479"/>
                  <a:gd name="connsiteY49" fmla="*/ 3239493 h 4332456"/>
                  <a:gd name="connsiteX50" fmla="*/ 862778 w 5434479"/>
                  <a:gd name="connsiteY50" fmla="*/ 2975523 h 4332456"/>
                  <a:gd name="connsiteX51" fmla="*/ 1081921 w 5434479"/>
                  <a:gd name="connsiteY51" fmla="*/ 2579829 h 4332456"/>
                  <a:gd name="connsiteX52" fmla="*/ 1103366 w 5434479"/>
                  <a:gd name="connsiteY52" fmla="*/ 2815578 h 4332456"/>
                  <a:gd name="connsiteX53" fmla="*/ 1107089 w 5434479"/>
                  <a:gd name="connsiteY53" fmla="*/ 3168903 h 4332456"/>
                  <a:gd name="connsiteX54" fmla="*/ 993757 w 5434479"/>
                  <a:gd name="connsiteY54" fmla="*/ 4299170 h 4332456"/>
                  <a:gd name="connsiteX55" fmla="*/ 1019372 w 5434479"/>
                  <a:gd name="connsiteY55" fmla="*/ 4332454 h 4332456"/>
                  <a:gd name="connsiteX56" fmla="*/ 1461233 w 5434479"/>
                  <a:gd name="connsiteY56" fmla="*/ 4332156 h 4332456"/>
                  <a:gd name="connsiteX57" fmla="*/ 1461233 w 5434479"/>
                  <a:gd name="connsiteY57" fmla="*/ 4332156 h 4332456"/>
                  <a:gd name="connsiteX58" fmla="*/ 1713587 w 5434479"/>
                  <a:gd name="connsiteY58" fmla="*/ 4332306 h 4332456"/>
                  <a:gd name="connsiteX59" fmla="*/ 2281140 w 5434479"/>
                  <a:gd name="connsiteY59" fmla="*/ 4331784 h 4332456"/>
                  <a:gd name="connsiteX60" fmla="*/ 2281140 w 5434479"/>
                  <a:gd name="connsiteY60" fmla="*/ 4331784 h 4332456"/>
                  <a:gd name="connsiteX61" fmla="*/ 2281140 w 5434479"/>
                  <a:gd name="connsiteY61" fmla="*/ 4331784 h 4332456"/>
                  <a:gd name="connsiteX62" fmla="*/ 2320159 w 5434479"/>
                  <a:gd name="connsiteY62" fmla="*/ 4331263 h 4332456"/>
                  <a:gd name="connsiteX63" fmla="*/ 3915221 w 5434479"/>
                  <a:gd name="connsiteY63" fmla="*/ 4332306 h 4332456"/>
                  <a:gd name="connsiteX64" fmla="*/ 3970844 w 5434479"/>
                  <a:gd name="connsiteY64" fmla="*/ 4280629 h 4332456"/>
                  <a:gd name="connsiteX65" fmla="*/ 3949399 w 5434479"/>
                  <a:gd name="connsiteY65" fmla="*/ 2754668 h 4332456"/>
                  <a:gd name="connsiteX66" fmla="*/ 3943517 w 5434479"/>
                  <a:gd name="connsiteY66" fmla="*/ 2420777 h 4332456"/>
                  <a:gd name="connsiteX67" fmla="*/ 4610925 w 5434479"/>
                  <a:gd name="connsiteY67" fmla="*/ 2895402 h 4332456"/>
                  <a:gd name="connsiteX68" fmla="*/ 4932975 w 5434479"/>
                  <a:gd name="connsiteY68" fmla="*/ 2984980 h 4332456"/>
                  <a:gd name="connsiteX69" fmla="*/ 5072146 w 5434479"/>
                  <a:gd name="connsiteY69" fmla="*/ 2851618 h 4332456"/>
                  <a:gd name="connsiteX70" fmla="*/ 5380048 w 5434479"/>
                  <a:gd name="connsiteY70" fmla="*/ 1473391 h 4332456"/>
                  <a:gd name="connsiteX71" fmla="*/ 5434480 w 5434479"/>
                  <a:gd name="connsiteY71" fmla="*/ 896827 h 4332456"/>
                  <a:gd name="connsiteX72" fmla="*/ 5260684 w 5434479"/>
                  <a:gd name="connsiteY72" fmla="*/ 796526 h 433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434479" h="4332456">
                    <a:moveTo>
                      <a:pt x="5260684" y="796526"/>
                    </a:moveTo>
                    <a:cubicBezTo>
                      <a:pt x="5260536" y="795558"/>
                      <a:pt x="5260387" y="794590"/>
                      <a:pt x="5260238" y="793622"/>
                    </a:cubicBezTo>
                    <a:cubicBezTo>
                      <a:pt x="5256217" y="778208"/>
                      <a:pt x="5243633" y="771432"/>
                      <a:pt x="5230825" y="765922"/>
                    </a:cubicBezTo>
                    <a:cubicBezTo>
                      <a:pt x="5112579" y="715064"/>
                      <a:pt x="4995077" y="662419"/>
                      <a:pt x="4877426" y="610221"/>
                    </a:cubicBezTo>
                    <a:cubicBezTo>
                      <a:pt x="4862310" y="603519"/>
                      <a:pt x="4846673" y="594583"/>
                      <a:pt x="4828728" y="601955"/>
                    </a:cubicBezTo>
                    <a:cubicBezTo>
                      <a:pt x="4807729" y="598381"/>
                      <a:pt x="4809665" y="615954"/>
                      <a:pt x="4807655" y="626975"/>
                    </a:cubicBezTo>
                    <a:cubicBezTo>
                      <a:pt x="4754563" y="920953"/>
                      <a:pt x="4634306" y="1587690"/>
                      <a:pt x="4625594" y="1633187"/>
                    </a:cubicBezTo>
                    <a:cubicBezTo>
                      <a:pt x="4578161" y="1568107"/>
                      <a:pt x="4005916" y="791686"/>
                      <a:pt x="3775604" y="453179"/>
                    </a:cubicBezTo>
                    <a:cubicBezTo>
                      <a:pt x="3727277" y="382142"/>
                      <a:pt x="3659591" y="345134"/>
                      <a:pt x="3573289" y="343124"/>
                    </a:cubicBezTo>
                    <a:cubicBezTo>
                      <a:pt x="3565694" y="337166"/>
                      <a:pt x="3562045" y="329199"/>
                      <a:pt x="3561375" y="319817"/>
                    </a:cubicBezTo>
                    <a:cubicBezTo>
                      <a:pt x="3559364" y="292936"/>
                      <a:pt x="3544248" y="278490"/>
                      <a:pt x="3519750" y="268140"/>
                    </a:cubicBezTo>
                    <a:cubicBezTo>
                      <a:pt x="3477456" y="250194"/>
                      <a:pt x="3435161" y="232621"/>
                      <a:pt x="3391451" y="218622"/>
                    </a:cubicBezTo>
                    <a:cubicBezTo>
                      <a:pt x="3304181" y="190699"/>
                      <a:pt x="3217060" y="162179"/>
                      <a:pt x="3125769" y="149670"/>
                    </a:cubicBezTo>
                    <a:cubicBezTo>
                      <a:pt x="3120631" y="145053"/>
                      <a:pt x="3115642" y="140287"/>
                      <a:pt x="3110355" y="135820"/>
                    </a:cubicBezTo>
                    <a:cubicBezTo>
                      <a:pt x="3052126" y="86302"/>
                      <a:pt x="2986301" y="47805"/>
                      <a:pt x="2909306" y="35295"/>
                    </a:cubicBezTo>
                    <a:cubicBezTo>
                      <a:pt x="2910796" y="83696"/>
                      <a:pt x="2912508" y="169328"/>
                      <a:pt x="2912508" y="169328"/>
                    </a:cubicBezTo>
                    <a:cubicBezTo>
                      <a:pt x="2915710" y="232174"/>
                      <a:pt x="2915710" y="324061"/>
                      <a:pt x="2915710" y="324061"/>
                    </a:cubicBezTo>
                    <a:cubicBezTo>
                      <a:pt x="2917423" y="386088"/>
                      <a:pt x="2924869" y="443499"/>
                      <a:pt x="2922784" y="505377"/>
                    </a:cubicBezTo>
                    <a:cubicBezTo>
                      <a:pt x="2919657" y="600317"/>
                      <a:pt x="2889425" y="686992"/>
                      <a:pt x="2820994" y="754976"/>
                    </a:cubicBezTo>
                    <a:cubicBezTo>
                      <a:pt x="2704088" y="870988"/>
                      <a:pt x="2562534" y="896455"/>
                      <a:pt x="2407950" y="853713"/>
                    </a:cubicBezTo>
                    <a:cubicBezTo>
                      <a:pt x="2245622" y="808738"/>
                      <a:pt x="2147182" y="685130"/>
                      <a:pt x="2133109" y="517515"/>
                    </a:cubicBezTo>
                    <a:cubicBezTo>
                      <a:pt x="2127152" y="446775"/>
                      <a:pt x="2145470" y="378419"/>
                      <a:pt x="2152544" y="308945"/>
                    </a:cubicBezTo>
                    <a:lnTo>
                      <a:pt x="2152544" y="308945"/>
                    </a:lnTo>
                    <a:lnTo>
                      <a:pt x="2152544" y="308945"/>
                    </a:lnTo>
                    <a:cubicBezTo>
                      <a:pt x="2156192" y="284447"/>
                      <a:pt x="2161330" y="260023"/>
                      <a:pt x="2163192" y="235302"/>
                    </a:cubicBezTo>
                    <a:cubicBezTo>
                      <a:pt x="2166170" y="195911"/>
                      <a:pt x="2180095" y="157637"/>
                      <a:pt x="2175180" y="117428"/>
                    </a:cubicBezTo>
                    <a:cubicBezTo>
                      <a:pt x="2175180" y="117428"/>
                      <a:pt x="2175180" y="117428"/>
                      <a:pt x="2175180" y="117428"/>
                    </a:cubicBezTo>
                    <a:cubicBezTo>
                      <a:pt x="2189254" y="79526"/>
                      <a:pt x="2190147" y="39465"/>
                      <a:pt x="2194466" y="0"/>
                    </a:cubicBezTo>
                    <a:cubicBezTo>
                      <a:pt x="2085080" y="41327"/>
                      <a:pt x="1994087" y="109758"/>
                      <a:pt x="1912327" y="191816"/>
                    </a:cubicBezTo>
                    <a:cubicBezTo>
                      <a:pt x="1906594" y="193230"/>
                      <a:pt x="1900711" y="194124"/>
                      <a:pt x="1895126" y="195985"/>
                    </a:cubicBezTo>
                    <a:cubicBezTo>
                      <a:pt x="1826919" y="219292"/>
                      <a:pt x="1758786" y="242748"/>
                      <a:pt x="1690578" y="266204"/>
                    </a:cubicBezTo>
                    <a:cubicBezTo>
                      <a:pt x="1649475" y="281692"/>
                      <a:pt x="1608595" y="297701"/>
                      <a:pt x="1567268" y="312445"/>
                    </a:cubicBezTo>
                    <a:cubicBezTo>
                      <a:pt x="1554386" y="317062"/>
                      <a:pt x="1544185" y="323019"/>
                      <a:pt x="1539270" y="336124"/>
                    </a:cubicBezTo>
                    <a:lnTo>
                      <a:pt x="1539270" y="336124"/>
                    </a:lnTo>
                    <a:cubicBezTo>
                      <a:pt x="1534802" y="337986"/>
                      <a:pt x="1530335" y="339847"/>
                      <a:pt x="1525867" y="341783"/>
                    </a:cubicBezTo>
                    <a:cubicBezTo>
                      <a:pt x="1525867" y="341783"/>
                      <a:pt x="1525867" y="341783"/>
                      <a:pt x="1525867" y="341783"/>
                    </a:cubicBezTo>
                    <a:cubicBezTo>
                      <a:pt x="1521027" y="342751"/>
                      <a:pt x="1515740" y="342900"/>
                      <a:pt x="1511347" y="344836"/>
                    </a:cubicBezTo>
                    <a:cubicBezTo>
                      <a:pt x="1435469" y="377674"/>
                      <a:pt x="1359145" y="409544"/>
                      <a:pt x="1284087" y="444169"/>
                    </a:cubicBezTo>
                    <a:cubicBezTo>
                      <a:pt x="1184084" y="490336"/>
                      <a:pt x="1094282" y="551246"/>
                      <a:pt x="1028308" y="641197"/>
                    </a:cubicBezTo>
                    <a:cubicBezTo>
                      <a:pt x="977525" y="710522"/>
                      <a:pt x="940814" y="788558"/>
                      <a:pt x="900530" y="864138"/>
                    </a:cubicBezTo>
                    <a:cubicBezTo>
                      <a:pt x="709981" y="1221782"/>
                      <a:pt x="283980" y="2151223"/>
                      <a:pt x="260748" y="2209750"/>
                    </a:cubicBezTo>
                    <a:cubicBezTo>
                      <a:pt x="203635" y="2353761"/>
                      <a:pt x="149427" y="2498814"/>
                      <a:pt x="106238" y="2647888"/>
                    </a:cubicBezTo>
                    <a:cubicBezTo>
                      <a:pt x="76826" y="2749306"/>
                      <a:pt x="49349" y="2851171"/>
                      <a:pt x="36244" y="2956014"/>
                    </a:cubicBezTo>
                    <a:cubicBezTo>
                      <a:pt x="30808" y="2999724"/>
                      <a:pt x="27085" y="3044103"/>
                      <a:pt x="23287" y="3087962"/>
                    </a:cubicBezTo>
                    <a:cubicBezTo>
                      <a:pt x="20904" y="3115438"/>
                      <a:pt x="-6572" y="4241759"/>
                      <a:pt x="1470" y="4308701"/>
                    </a:cubicBezTo>
                    <a:cubicBezTo>
                      <a:pt x="84868" y="4306988"/>
                      <a:pt x="137587" y="4308701"/>
                      <a:pt x="209816" y="4308328"/>
                    </a:cubicBezTo>
                    <a:cubicBezTo>
                      <a:pt x="209816" y="4308328"/>
                      <a:pt x="209816" y="4308328"/>
                      <a:pt x="209816" y="4308328"/>
                    </a:cubicBezTo>
                    <a:cubicBezTo>
                      <a:pt x="312127" y="4308328"/>
                      <a:pt x="615115" y="4308701"/>
                      <a:pt x="745425" y="4308477"/>
                    </a:cubicBezTo>
                    <a:cubicBezTo>
                      <a:pt x="745425" y="4197528"/>
                      <a:pt x="754286" y="3769592"/>
                      <a:pt x="746616" y="3648665"/>
                    </a:cubicBezTo>
                    <a:cubicBezTo>
                      <a:pt x="744755" y="3618880"/>
                      <a:pt x="776103" y="3278660"/>
                      <a:pt x="782135" y="3239493"/>
                    </a:cubicBezTo>
                    <a:cubicBezTo>
                      <a:pt x="796134" y="3147755"/>
                      <a:pt x="826515" y="3060411"/>
                      <a:pt x="862778" y="2975523"/>
                    </a:cubicBezTo>
                    <a:cubicBezTo>
                      <a:pt x="876479" y="2943504"/>
                      <a:pt x="1022649" y="2690779"/>
                      <a:pt x="1081921" y="2579829"/>
                    </a:cubicBezTo>
                    <a:cubicBezTo>
                      <a:pt x="1082368" y="2658983"/>
                      <a:pt x="1096590" y="2737020"/>
                      <a:pt x="1103366" y="2815578"/>
                    </a:cubicBezTo>
                    <a:cubicBezTo>
                      <a:pt x="1107387" y="2862192"/>
                      <a:pt x="1119227" y="3116779"/>
                      <a:pt x="1107089" y="3168903"/>
                    </a:cubicBezTo>
                    <a:cubicBezTo>
                      <a:pt x="1101579" y="3192656"/>
                      <a:pt x="1000980" y="4283235"/>
                      <a:pt x="993757" y="4299170"/>
                    </a:cubicBezTo>
                    <a:cubicBezTo>
                      <a:pt x="979163" y="4331412"/>
                      <a:pt x="995247" y="4332529"/>
                      <a:pt x="1019372" y="4332454"/>
                    </a:cubicBezTo>
                    <a:cubicBezTo>
                      <a:pt x="1166659" y="4332156"/>
                      <a:pt x="1313946" y="4332231"/>
                      <a:pt x="1461233" y="4332156"/>
                    </a:cubicBezTo>
                    <a:cubicBezTo>
                      <a:pt x="1461233" y="4332156"/>
                      <a:pt x="1461233" y="4332156"/>
                      <a:pt x="1461233" y="4332156"/>
                    </a:cubicBezTo>
                    <a:cubicBezTo>
                      <a:pt x="1545376" y="4332231"/>
                      <a:pt x="1629444" y="4332380"/>
                      <a:pt x="1713587" y="4332306"/>
                    </a:cubicBezTo>
                    <a:cubicBezTo>
                      <a:pt x="1902796" y="4332156"/>
                      <a:pt x="2091931" y="4332007"/>
                      <a:pt x="2281140" y="4331784"/>
                    </a:cubicBezTo>
                    <a:lnTo>
                      <a:pt x="2281140" y="4331784"/>
                    </a:lnTo>
                    <a:lnTo>
                      <a:pt x="2281140" y="4331784"/>
                    </a:lnTo>
                    <a:cubicBezTo>
                      <a:pt x="2294171" y="4331561"/>
                      <a:pt x="2307128" y="4331263"/>
                      <a:pt x="2320159" y="4331263"/>
                    </a:cubicBezTo>
                    <a:cubicBezTo>
                      <a:pt x="2673483" y="4331486"/>
                      <a:pt x="3736883" y="4332231"/>
                      <a:pt x="3915221" y="4332306"/>
                    </a:cubicBezTo>
                    <a:cubicBezTo>
                      <a:pt x="3966079" y="4332306"/>
                      <a:pt x="3966153" y="4332306"/>
                      <a:pt x="3970844" y="4280629"/>
                    </a:cubicBezTo>
                    <a:cubicBezTo>
                      <a:pt x="3971812" y="4269757"/>
                      <a:pt x="3949697" y="2815354"/>
                      <a:pt x="3949399" y="2754668"/>
                    </a:cubicBezTo>
                    <a:cubicBezTo>
                      <a:pt x="3949176" y="2703735"/>
                      <a:pt x="3946867" y="2563150"/>
                      <a:pt x="3943517" y="2420777"/>
                    </a:cubicBezTo>
                    <a:cubicBezTo>
                      <a:pt x="4043594" y="2502910"/>
                      <a:pt x="4471754" y="2821982"/>
                      <a:pt x="4610925" y="2895402"/>
                    </a:cubicBezTo>
                    <a:cubicBezTo>
                      <a:pt x="4680919" y="2932335"/>
                      <a:pt x="4820164" y="2985352"/>
                      <a:pt x="4932975" y="2984980"/>
                    </a:cubicBezTo>
                    <a:cubicBezTo>
                      <a:pt x="4997757" y="2986767"/>
                      <a:pt x="5050254" y="2887658"/>
                      <a:pt x="5072146" y="2851618"/>
                    </a:cubicBezTo>
                    <a:cubicBezTo>
                      <a:pt x="5157926" y="2710288"/>
                      <a:pt x="5348923" y="1753667"/>
                      <a:pt x="5380048" y="1473391"/>
                    </a:cubicBezTo>
                    <a:cubicBezTo>
                      <a:pt x="5401344" y="1281500"/>
                      <a:pt x="5420034" y="1089387"/>
                      <a:pt x="5434480" y="896827"/>
                    </a:cubicBezTo>
                    <a:cubicBezTo>
                      <a:pt x="5399929" y="866148"/>
                      <a:pt x="5321818" y="822811"/>
                      <a:pt x="5260684" y="79652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F010E13-DFC5-4E38-B4E4-CC26B56062E5}"/>
                  </a:ext>
                </a:extLst>
              </p:cNvPr>
              <p:cNvSpPr/>
              <p:nvPr/>
            </p:nvSpPr>
            <p:spPr>
              <a:xfrm>
                <a:off x="1454373" y="2691897"/>
                <a:ext cx="973033" cy="1565667"/>
              </a:xfrm>
              <a:custGeom>
                <a:avLst/>
                <a:gdLst>
                  <a:gd name="connsiteX0" fmla="*/ 1429877 w 1445447"/>
                  <a:gd name="connsiteY0" fmla="*/ 765996 h 2325810"/>
                  <a:gd name="connsiteX1" fmla="*/ 1428388 w 1445447"/>
                  <a:gd name="connsiteY1" fmla="*/ 764432 h 2325810"/>
                  <a:gd name="connsiteX2" fmla="*/ 1428612 w 1445447"/>
                  <a:gd name="connsiteY2" fmla="*/ 759295 h 2325810"/>
                  <a:gd name="connsiteX3" fmla="*/ 1426750 w 1445447"/>
                  <a:gd name="connsiteY3" fmla="*/ 734722 h 2325810"/>
                  <a:gd name="connsiteX4" fmla="*/ 1428612 w 1445447"/>
                  <a:gd name="connsiteY4" fmla="*/ 734424 h 2325810"/>
                  <a:gd name="connsiteX5" fmla="*/ 1410815 w 1445447"/>
                  <a:gd name="connsiteY5" fmla="*/ 563979 h 2325810"/>
                  <a:gd name="connsiteX6" fmla="*/ 1404635 w 1445447"/>
                  <a:gd name="connsiteY6" fmla="*/ 526003 h 2325810"/>
                  <a:gd name="connsiteX7" fmla="*/ 1394210 w 1445447"/>
                  <a:gd name="connsiteY7" fmla="*/ 446403 h 2325810"/>
                  <a:gd name="connsiteX8" fmla="*/ 1394433 w 1445447"/>
                  <a:gd name="connsiteY8" fmla="*/ 436872 h 2325810"/>
                  <a:gd name="connsiteX9" fmla="*/ 1361670 w 1445447"/>
                  <a:gd name="connsiteY9" fmla="*/ 196507 h 2325810"/>
                  <a:gd name="connsiteX10" fmla="*/ 1277378 w 1445447"/>
                  <a:gd name="connsiteY10" fmla="*/ 0 h 2325810"/>
                  <a:gd name="connsiteX11" fmla="*/ 964710 w 1445447"/>
                  <a:gd name="connsiteY11" fmla="*/ 175657 h 2325810"/>
                  <a:gd name="connsiteX12" fmla="*/ 432675 w 1445447"/>
                  <a:gd name="connsiteY12" fmla="*/ 270820 h 2325810"/>
                  <a:gd name="connsiteX13" fmla="*/ 413240 w 1445447"/>
                  <a:gd name="connsiteY13" fmla="*/ 295765 h 2325810"/>
                  <a:gd name="connsiteX14" fmla="*/ 423665 w 1445447"/>
                  <a:gd name="connsiteY14" fmla="*/ 385046 h 2325810"/>
                  <a:gd name="connsiteX15" fmla="*/ 385689 w 1445447"/>
                  <a:gd name="connsiteY15" fmla="*/ 691683 h 2325810"/>
                  <a:gd name="connsiteX16" fmla="*/ 363499 w 1445447"/>
                  <a:gd name="connsiteY16" fmla="*/ 728616 h 2325810"/>
                  <a:gd name="connsiteX17" fmla="*/ 350394 w 1445447"/>
                  <a:gd name="connsiteY17" fmla="*/ 738147 h 2325810"/>
                  <a:gd name="connsiteX18" fmla="*/ 319417 w 1445447"/>
                  <a:gd name="connsiteY18" fmla="*/ 771209 h 2325810"/>
                  <a:gd name="connsiteX19" fmla="*/ 285909 w 1445447"/>
                  <a:gd name="connsiteY19" fmla="*/ 734871 h 2325810"/>
                  <a:gd name="connsiteX20" fmla="*/ 284122 w 1445447"/>
                  <a:gd name="connsiteY20" fmla="*/ 732414 h 2325810"/>
                  <a:gd name="connsiteX21" fmla="*/ 102657 w 1445447"/>
                  <a:gd name="connsiteY21" fmla="*/ 682896 h 2325810"/>
                  <a:gd name="connsiteX22" fmla="*/ 2356 w 1445447"/>
                  <a:gd name="connsiteY22" fmla="*/ 861308 h 2325810"/>
                  <a:gd name="connsiteX23" fmla="*/ 8983 w 1445447"/>
                  <a:gd name="connsiteY23" fmla="*/ 926761 h 2325810"/>
                  <a:gd name="connsiteX24" fmla="*/ 181215 w 1445447"/>
                  <a:gd name="connsiteY24" fmla="*/ 1102120 h 2325810"/>
                  <a:gd name="connsiteX25" fmla="*/ 198416 w 1445447"/>
                  <a:gd name="connsiteY25" fmla="*/ 1111502 h 2325810"/>
                  <a:gd name="connsiteX26" fmla="*/ 319492 w 1445447"/>
                  <a:gd name="connsiteY26" fmla="*/ 1231089 h 2325810"/>
                  <a:gd name="connsiteX27" fmla="*/ 330661 w 1445447"/>
                  <a:gd name="connsiteY27" fmla="*/ 1253056 h 2325810"/>
                  <a:gd name="connsiteX28" fmla="*/ 302663 w 1445447"/>
                  <a:gd name="connsiteY28" fmla="*/ 1439212 h 2325810"/>
                  <a:gd name="connsiteX29" fmla="*/ 229318 w 1445447"/>
                  <a:gd name="connsiteY29" fmla="*/ 1974598 h 2325810"/>
                  <a:gd name="connsiteX30" fmla="*/ 367148 w 1445447"/>
                  <a:gd name="connsiteY30" fmla="*/ 2231642 h 2325810"/>
                  <a:gd name="connsiteX31" fmla="*/ 729408 w 1445447"/>
                  <a:gd name="connsiteY31" fmla="*/ 2316679 h 2325810"/>
                  <a:gd name="connsiteX32" fmla="*/ 974092 w 1445447"/>
                  <a:gd name="connsiteY32" fmla="*/ 2161499 h 2325810"/>
                  <a:gd name="connsiteX33" fmla="*/ 1030684 w 1445447"/>
                  <a:gd name="connsiteY33" fmla="*/ 1869159 h 2325810"/>
                  <a:gd name="connsiteX34" fmla="*/ 1025322 w 1445447"/>
                  <a:gd name="connsiteY34" fmla="*/ 1605785 h 2325810"/>
                  <a:gd name="connsiteX35" fmla="*/ 1019291 w 1445447"/>
                  <a:gd name="connsiteY35" fmla="*/ 1429383 h 2325810"/>
                  <a:gd name="connsiteX36" fmla="*/ 1017057 w 1445447"/>
                  <a:gd name="connsiteY36" fmla="*/ 1429457 h 2325810"/>
                  <a:gd name="connsiteX37" fmla="*/ 1019291 w 1445447"/>
                  <a:gd name="connsiteY37" fmla="*/ 1426926 h 2325810"/>
                  <a:gd name="connsiteX38" fmla="*/ 1039545 w 1445447"/>
                  <a:gd name="connsiteY38" fmla="*/ 1421490 h 2325810"/>
                  <a:gd name="connsiteX39" fmla="*/ 1400018 w 1445447"/>
                  <a:gd name="connsiteY39" fmla="*/ 1140692 h 2325810"/>
                  <a:gd name="connsiteX40" fmla="*/ 1429877 w 1445447"/>
                  <a:gd name="connsiteY40" fmla="*/ 765996 h 232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447" h="2325810">
                    <a:moveTo>
                      <a:pt x="1429877" y="765996"/>
                    </a:moveTo>
                    <a:cubicBezTo>
                      <a:pt x="1429356" y="765400"/>
                      <a:pt x="1428909" y="764954"/>
                      <a:pt x="1428388" y="764432"/>
                    </a:cubicBezTo>
                    <a:cubicBezTo>
                      <a:pt x="1428463" y="762720"/>
                      <a:pt x="1428612" y="761007"/>
                      <a:pt x="1428612" y="759295"/>
                    </a:cubicBezTo>
                    <a:cubicBezTo>
                      <a:pt x="1428612" y="751029"/>
                      <a:pt x="1427867" y="742838"/>
                      <a:pt x="1426750" y="734722"/>
                    </a:cubicBezTo>
                    <a:cubicBezTo>
                      <a:pt x="1427346" y="734647"/>
                      <a:pt x="1427941" y="734499"/>
                      <a:pt x="1428612" y="734424"/>
                    </a:cubicBezTo>
                    <a:cubicBezTo>
                      <a:pt x="1422580" y="692651"/>
                      <a:pt x="1420644" y="644175"/>
                      <a:pt x="1410815" y="563979"/>
                    </a:cubicBezTo>
                    <a:cubicBezTo>
                      <a:pt x="1405975" y="551693"/>
                      <a:pt x="1405305" y="538885"/>
                      <a:pt x="1404635" y="526003"/>
                    </a:cubicBezTo>
                    <a:cubicBezTo>
                      <a:pt x="1405901" y="498154"/>
                      <a:pt x="1402624" y="471348"/>
                      <a:pt x="1394210" y="446403"/>
                    </a:cubicBezTo>
                    <a:cubicBezTo>
                      <a:pt x="1394806" y="443946"/>
                      <a:pt x="1394955" y="440818"/>
                      <a:pt x="1394433" y="436872"/>
                    </a:cubicBezTo>
                    <a:cubicBezTo>
                      <a:pt x="1384232" y="356676"/>
                      <a:pt x="1380956" y="275437"/>
                      <a:pt x="1361670" y="196507"/>
                    </a:cubicBezTo>
                    <a:cubicBezTo>
                      <a:pt x="1344618" y="126735"/>
                      <a:pt x="1318035" y="60761"/>
                      <a:pt x="1277378" y="0"/>
                    </a:cubicBezTo>
                    <a:cubicBezTo>
                      <a:pt x="1187576" y="87791"/>
                      <a:pt x="1079084" y="137160"/>
                      <a:pt x="964710" y="175657"/>
                    </a:cubicBezTo>
                    <a:cubicBezTo>
                      <a:pt x="792106" y="233663"/>
                      <a:pt x="613172" y="257417"/>
                      <a:pt x="432675" y="270820"/>
                    </a:cubicBezTo>
                    <a:cubicBezTo>
                      <a:pt x="412272" y="272309"/>
                      <a:pt x="410485" y="278713"/>
                      <a:pt x="413240" y="295765"/>
                    </a:cubicBezTo>
                    <a:cubicBezTo>
                      <a:pt x="417932" y="325327"/>
                      <a:pt x="422250" y="355186"/>
                      <a:pt x="423665" y="385046"/>
                    </a:cubicBezTo>
                    <a:cubicBezTo>
                      <a:pt x="428728" y="489368"/>
                      <a:pt x="424410" y="592647"/>
                      <a:pt x="385689" y="691683"/>
                    </a:cubicBezTo>
                    <a:cubicBezTo>
                      <a:pt x="377647" y="703969"/>
                      <a:pt x="370201" y="716255"/>
                      <a:pt x="363499" y="728616"/>
                    </a:cubicBezTo>
                    <a:cubicBezTo>
                      <a:pt x="358957" y="731073"/>
                      <a:pt x="354564" y="734126"/>
                      <a:pt x="350394" y="738147"/>
                    </a:cubicBezTo>
                    <a:cubicBezTo>
                      <a:pt x="339075" y="748944"/>
                      <a:pt x="337735" y="773293"/>
                      <a:pt x="319417" y="771209"/>
                    </a:cubicBezTo>
                    <a:cubicBezTo>
                      <a:pt x="302291" y="769347"/>
                      <a:pt x="297823" y="746710"/>
                      <a:pt x="285909" y="734871"/>
                    </a:cubicBezTo>
                    <a:cubicBezTo>
                      <a:pt x="283080" y="732041"/>
                      <a:pt x="286728" y="735466"/>
                      <a:pt x="284122" y="732414"/>
                    </a:cubicBezTo>
                    <a:cubicBezTo>
                      <a:pt x="235052" y="675301"/>
                      <a:pt x="168259" y="657653"/>
                      <a:pt x="102657" y="682896"/>
                    </a:cubicBezTo>
                    <a:cubicBezTo>
                      <a:pt x="31396" y="710373"/>
                      <a:pt x="-10675" y="790420"/>
                      <a:pt x="2356" y="861308"/>
                    </a:cubicBezTo>
                    <a:cubicBezTo>
                      <a:pt x="4515" y="883126"/>
                      <a:pt x="5409" y="905167"/>
                      <a:pt x="8983" y="926761"/>
                    </a:cubicBezTo>
                    <a:cubicBezTo>
                      <a:pt x="23205" y="1012542"/>
                      <a:pt x="85382" y="1099737"/>
                      <a:pt x="181215" y="1102120"/>
                    </a:cubicBezTo>
                    <a:cubicBezTo>
                      <a:pt x="188959" y="1102343"/>
                      <a:pt x="193874" y="1105099"/>
                      <a:pt x="198416" y="1111502"/>
                    </a:cubicBezTo>
                    <a:cubicBezTo>
                      <a:pt x="231701" y="1158488"/>
                      <a:pt x="272804" y="1197655"/>
                      <a:pt x="319492" y="1231089"/>
                    </a:cubicBezTo>
                    <a:cubicBezTo>
                      <a:pt x="327013" y="1236451"/>
                      <a:pt x="332523" y="1241589"/>
                      <a:pt x="330661" y="1253056"/>
                    </a:cubicBezTo>
                    <a:cubicBezTo>
                      <a:pt x="320758" y="1315008"/>
                      <a:pt x="311897" y="1377110"/>
                      <a:pt x="302663" y="1439212"/>
                    </a:cubicBezTo>
                    <a:cubicBezTo>
                      <a:pt x="293504" y="1556639"/>
                      <a:pt x="221499" y="1898646"/>
                      <a:pt x="229318" y="1974598"/>
                    </a:cubicBezTo>
                    <a:cubicBezTo>
                      <a:pt x="240189" y="2079962"/>
                      <a:pt x="284867" y="2166637"/>
                      <a:pt x="367148" y="2231642"/>
                    </a:cubicBezTo>
                    <a:cubicBezTo>
                      <a:pt x="473853" y="2315934"/>
                      <a:pt x="596939" y="2341698"/>
                      <a:pt x="729408" y="2316679"/>
                    </a:cubicBezTo>
                    <a:cubicBezTo>
                      <a:pt x="830603" y="2297616"/>
                      <a:pt x="913926" y="2246833"/>
                      <a:pt x="974092" y="2161499"/>
                    </a:cubicBezTo>
                    <a:cubicBezTo>
                      <a:pt x="1044757" y="2061272"/>
                      <a:pt x="1041704" y="1986214"/>
                      <a:pt x="1030684" y="1869159"/>
                    </a:cubicBezTo>
                    <a:cubicBezTo>
                      <a:pt x="1028226" y="1843320"/>
                      <a:pt x="1026216" y="1606678"/>
                      <a:pt x="1025322" y="1605785"/>
                    </a:cubicBezTo>
                    <a:cubicBezTo>
                      <a:pt x="1025844" y="1604966"/>
                      <a:pt x="1019365" y="1445095"/>
                      <a:pt x="1019291" y="1429383"/>
                    </a:cubicBezTo>
                    <a:cubicBezTo>
                      <a:pt x="1018546" y="1429383"/>
                      <a:pt x="1017802" y="1429383"/>
                      <a:pt x="1017057" y="1429457"/>
                    </a:cubicBezTo>
                    <a:cubicBezTo>
                      <a:pt x="1017802" y="1428638"/>
                      <a:pt x="1018621" y="1427894"/>
                      <a:pt x="1019291" y="1426926"/>
                    </a:cubicBezTo>
                    <a:cubicBezTo>
                      <a:pt x="1026067" y="1425064"/>
                      <a:pt x="1032694" y="1422830"/>
                      <a:pt x="1039545" y="1421490"/>
                    </a:cubicBezTo>
                    <a:cubicBezTo>
                      <a:pt x="1206788" y="1388354"/>
                      <a:pt x="1325630" y="1293340"/>
                      <a:pt x="1400018" y="1140692"/>
                    </a:cubicBezTo>
                    <a:cubicBezTo>
                      <a:pt x="1458992" y="1019616"/>
                      <a:pt x="1450727" y="893402"/>
                      <a:pt x="1429877" y="765996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148A394-5E4F-4B8D-AB27-6B8EF0DEB5A0}"/>
                  </a:ext>
                </a:extLst>
              </p:cNvPr>
              <p:cNvSpPr/>
              <p:nvPr/>
            </p:nvSpPr>
            <p:spPr>
              <a:xfrm>
                <a:off x="633993" y="6571770"/>
                <a:ext cx="24311" cy="9604"/>
              </a:xfrm>
              <a:custGeom>
                <a:avLst/>
                <a:gdLst>
                  <a:gd name="connsiteX0" fmla="*/ 0 w 36114"/>
                  <a:gd name="connsiteY0" fmla="*/ 14268 h 14267"/>
                  <a:gd name="connsiteX1" fmla="*/ 36114 w 36114"/>
                  <a:gd name="connsiteY1" fmla="*/ 14268 h 14267"/>
                  <a:gd name="connsiteX2" fmla="*/ 0 w 36114"/>
                  <a:gd name="connsiteY2" fmla="*/ 14268 h 14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14" h="14267">
                    <a:moveTo>
                      <a:pt x="0" y="14268"/>
                    </a:moveTo>
                    <a:cubicBezTo>
                      <a:pt x="12063" y="6226"/>
                      <a:pt x="24051" y="-13358"/>
                      <a:pt x="36114" y="14268"/>
                    </a:cubicBezTo>
                    <a:cubicBezTo>
                      <a:pt x="24051" y="14268"/>
                      <a:pt x="11988" y="14268"/>
                      <a:pt x="0" y="142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018D8B7-2091-4D25-8848-4B5810522F07}"/>
                  </a:ext>
                </a:extLst>
              </p:cNvPr>
              <p:cNvSpPr/>
              <p:nvPr/>
            </p:nvSpPr>
            <p:spPr>
              <a:xfrm>
                <a:off x="2818304" y="4194724"/>
                <a:ext cx="1020846" cy="1475675"/>
              </a:xfrm>
              <a:custGeom>
                <a:avLst/>
                <a:gdLst>
                  <a:gd name="connsiteX0" fmla="*/ 4364 w 1516474"/>
                  <a:gd name="connsiteY0" fmla="*/ 1608689 h 2192126"/>
                  <a:gd name="connsiteX1" fmla="*/ 45 w 1516474"/>
                  <a:gd name="connsiteY1" fmla="*/ 1217612 h 2192126"/>
                  <a:gd name="connsiteX2" fmla="*/ 739235 w 1516474"/>
                  <a:gd name="connsiteY2" fmla="*/ 1677567 h 2192126"/>
                  <a:gd name="connsiteX3" fmla="*/ 961505 w 1516474"/>
                  <a:gd name="connsiteY3" fmla="*/ 1605264 h 2192126"/>
                  <a:gd name="connsiteX4" fmla="*/ 1153172 w 1516474"/>
                  <a:gd name="connsiteY4" fmla="*/ 1187231 h 2192126"/>
                  <a:gd name="connsiteX5" fmla="*/ 1262557 w 1516474"/>
                  <a:gd name="connsiteY5" fmla="*/ 597860 h 2192126"/>
                  <a:gd name="connsiteX6" fmla="*/ 1314607 w 1516474"/>
                  <a:gd name="connsiteY6" fmla="*/ 202762 h 2192126"/>
                  <a:gd name="connsiteX7" fmla="*/ 1334414 w 1516474"/>
                  <a:gd name="connsiteY7" fmla="*/ 0 h 2192126"/>
                  <a:gd name="connsiteX8" fmla="*/ 1516475 w 1516474"/>
                  <a:gd name="connsiteY8" fmla="*/ 103950 h 2192126"/>
                  <a:gd name="connsiteX9" fmla="*/ 1462043 w 1516474"/>
                  <a:gd name="connsiteY9" fmla="*/ 680513 h 2192126"/>
                  <a:gd name="connsiteX10" fmla="*/ 1154140 w 1516474"/>
                  <a:gd name="connsiteY10" fmla="*/ 2058741 h 2192126"/>
                  <a:gd name="connsiteX11" fmla="*/ 1014969 w 1516474"/>
                  <a:gd name="connsiteY11" fmla="*/ 2192103 h 2192126"/>
                  <a:gd name="connsiteX12" fmla="*/ 692919 w 1516474"/>
                  <a:gd name="connsiteY12" fmla="*/ 2102524 h 2192126"/>
                  <a:gd name="connsiteX13" fmla="*/ 4364 w 1516474"/>
                  <a:gd name="connsiteY13" fmla="*/ 1608689 h 219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16474" h="2192126">
                    <a:moveTo>
                      <a:pt x="4364" y="1608689"/>
                    </a:moveTo>
                    <a:cubicBezTo>
                      <a:pt x="9949" y="1526854"/>
                      <a:pt x="-774" y="1233323"/>
                      <a:pt x="45" y="1217612"/>
                    </a:cubicBezTo>
                    <a:cubicBezTo>
                      <a:pt x="47924" y="1256109"/>
                      <a:pt x="513836" y="1600945"/>
                      <a:pt x="739235" y="1677567"/>
                    </a:cubicBezTo>
                    <a:cubicBezTo>
                      <a:pt x="844972" y="1713532"/>
                      <a:pt x="887117" y="1700203"/>
                      <a:pt x="961505" y="1605264"/>
                    </a:cubicBezTo>
                    <a:cubicBezTo>
                      <a:pt x="1058232" y="1481805"/>
                      <a:pt x="1117728" y="1336975"/>
                      <a:pt x="1153172" y="1187231"/>
                    </a:cubicBezTo>
                    <a:cubicBezTo>
                      <a:pt x="1199190" y="993107"/>
                      <a:pt x="1238059" y="796526"/>
                      <a:pt x="1262557" y="597860"/>
                    </a:cubicBezTo>
                    <a:cubicBezTo>
                      <a:pt x="1278790" y="465987"/>
                      <a:pt x="1298151" y="334560"/>
                      <a:pt x="1314607" y="202762"/>
                    </a:cubicBezTo>
                    <a:cubicBezTo>
                      <a:pt x="1323021" y="135373"/>
                      <a:pt x="1327936" y="67612"/>
                      <a:pt x="1334414" y="0"/>
                    </a:cubicBezTo>
                    <a:cubicBezTo>
                      <a:pt x="1396590" y="25764"/>
                      <a:pt x="1480360" y="71707"/>
                      <a:pt x="1516475" y="103950"/>
                    </a:cubicBezTo>
                    <a:cubicBezTo>
                      <a:pt x="1502029" y="296510"/>
                      <a:pt x="1483339" y="488623"/>
                      <a:pt x="1462043" y="680513"/>
                    </a:cubicBezTo>
                    <a:cubicBezTo>
                      <a:pt x="1430917" y="960790"/>
                      <a:pt x="1239921" y="1917336"/>
                      <a:pt x="1154140" y="2058741"/>
                    </a:cubicBezTo>
                    <a:cubicBezTo>
                      <a:pt x="1132248" y="2094780"/>
                      <a:pt x="1079826" y="2193890"/>
                      <a:pt x="1014969" y="2192103"/>
                    </a:cubicBezTo>
                    <a:cubicBezTo>
                      <a:pt x="902159" y="2192475"/>
                      <a:pt x="762914" y="2139458"/>
                      <a:pt x="692919" y="2102524"/>
                    </a:cubicBezTo>
                    <a:cubicBezTo>
                      <a:pt x="534835" y="2019127"/>
                      <a:pt x="3694" y="1618592"/>
                      <a:pt x="4364" y="16086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603BF4E-16EB-419F-B695-0230A1E76309}"/>
                  </a:ext>
                </a:extLst>
              </p:cNvPr>
              <p:cNvSpPr/>
              <p:nvPr/>
            </p:nvSpPr>
            <p:spPr>
              <a:xfrm>
                <a:off x="3431325" y="3578676"/>
                <a:ext cx="690063" cy="616094"/>
              </a:xfrm>
              <a:custGeom>
                <a:avLst/>
                <a:gdLst>
                  <a:gd name="connsiteX0" fmla="*/ 423767 w 1025093"/>
                  <a:gd name="connsiteY0" fmla="*/ 915070 h 915212"/>
                  <a:gd name="connsiteX1" fmla="*/ 0 w 1025093"/>
                  <a:gd name="connsiteY1" fmla="*/ 723925 h 915212"/>
                  <a:gd name="connsiteX2" fmla="*/ 27998 w 1025093"/>
                  <a:gd name="connsiteY2" fmla="*/ 561820 h 915212"/>
                  <a:gd name="connsiteX3" fmla="*/ 26062 w 1025093"/>
                  <a:gd name="connsiteY3" fmla="*/ 506271 h 915212"/>
                  <a:gd name="connsiteX4" fmla="*/ 49220 w 1025093"/>
                  <a:gd name="connsiteY4" fmla="*/ 368590 h 915212"/>
                  <a:gd name="connsiteX5" fmla="*/ 74612 w 1025093"/>
                  <a:gd name="connsiteY5" fmla="*/ 327933 h 915212"/>
                  <a:gd name="connsiteX6" fmla="*/ 258609 w 1025093"/>
                  <a:gd name="connsiteY6" fmla="*/ 382812 h 915212"/>
                  <a:gd name="connsiteX7" fmla="*/ 367920 w 1025093"/>
                  <a:gd name="connsiteY7" fmla="*/ 377302 h 915212"/>
                  <a:gd name="connsiteX8" fmla="*/ 969801 w 1025093"/>
                  <a:gd name="connsiteY8" fmla="*/ 23456 h 915212"/>
                  <a:gd name="connsiteX9" fmla="*/ 993107 w 1025093"/>
                  <a:gd name="connsiteY9" fmla="*/ 0 h 915212"/>
                  <a:gd name="connsiteX10" fmla="*/ 981863 w 1025093"/>
                  <a:gd name="connsiteY10" fmla="*/ 204251 h 915212"/>
                  <a:gd name="connsiteX11" fmla="*/ 834130 w 1025093"/>
                  <a:gd name="connsiteY11" fmla="*/ 330539 h 915212"/>
                  <a:gd name="connsiteX12" fmla="*/ 499942 w 1025093"/>
                  <a:gd name="connsiteY12" fmla="*/ 548342 h 915212"/>
                  <a:gd name="connsiteX13" fmla="*/ 476337 w 1025093"/>
                  <a:gd name="connsiteY13" fmla="*/ 591679 h 915212"/>
                  <a:gd name="connsiteX14" fmla="*/ 423767 w 1025093"/>
                  <a:gd name="connsiteY14" fmla="*/ 915070 h 91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5093" h="915212">
                    <a:moveTo>
                      <a:pt x="423767" y="915070"/>
                    </a:moveTo>
                    <a:cubicBezTo>
                      <a:pt x="312370" y="865329"/>
                      <a:pt x="29860" y="737849"/>
                      <a:pt x="0" y="723925"/>
                    </a:cubicBezTo>
                    <a:cubicBezTo>
                      <a:pt x="9085" y="669865"/>
                      <a:pt x="17052" y="615507"/>
                      <a:pt x="27998" y="561820"/>
                    </a:cubicBezTo>
                    <a:cubicBezTo>
                      <a:pt x="32019" y="542311"/>
                      <a:pt x="32019" y="524887"/>
                      <a:pt x="26062" y="506271"/>
                    </a:cubicBezTo>
                    <a:cubicBezTo>
                      <a:pt x="10202" y="456604"/>
                      <a:pt x="25764" y="411703"/>
                      <a:pt x="49220" y="368590"/>
                    </a:cubicBezTo>
                    <a:cubicBezTo>
                      <a:pt x="56815" y="354591"/>
                      <a:pt x="66123" y="341485"/>
                      <a:pt x="74612" y="327933"/>
                    </a:cubicBezTo>
                    <a:cubicBezTo>
                      <a:pt x="135075" y="349229"/>
                      <a:pt x="196209" y="367622"/>
                      <a:pt x="258609" y="382812"/>
                    </a:cubicBezTo>
                    <a:cubicBezTo>
                      <a:pt x="296883" y="392120"/>
                      <a:pt x="332029" y="385493"/>
                      <a:pt x="367920" y="377302"/>
                    </a:cubicBezTo>
                    <a:cubicBezTo>
                      <a:pt x="605679" y="322646"/>
                      <a:pt x="804940" y="202240"/>
                      <a:pt x="969801" y="23456"/>
                    </a:cubicBezTo>
                    <a:cubicBezTo>
                      <a:pt x="977247" y="15339"/>
                      <a:pt x="985363" y="7819"/>
                      <a:pt x="993107" y="0"/>
                    </a:cubicBezTo>
                    <a:cubicBezTo>
                      <a:pt x="1039348" y="71186"/>
                      <a:pt x="1035328" y="138054"/>
                      <a:pt x="981863" y="204251"/>
                    </a:cubicBezTo>
                    <a:cubicBezTo>
                      <a:pt x="940388" y="255630"/>
                      <a:pt x="888487" y="294648"/>
                      <a:pt x="834130" y="330539"/>
                    </a:cubicBezTo>
                    <a:cubicBezTo>
                      <a:pt x="723106" y="403736"/>
                      <a:pt x="611785" y="476337"/>
                      <a:pt x="499942" y="548342"/>
                    </a:cubicBezTo>
                    <a:cubicBezTo>
                      <a:pt x="482815" y="559363"/>
                      <a:pt x="475816" y="568894"/>
                      <a:pt x="476337" y="591679"/>
                    </a:cubicBezTo>
                    <a:cubicBezTo>
                      <a:pt x="479018" y="705905"/>
                      <a:pt x="441861" y="921549"/>
                      <a:pt x="423767" y="915070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7A1BE99-7A1F-436E-9258-273E69BF370D}"/>
                  </a:ext>
                </a:extLst>
              </p:cNvPr>
              <p:cNvSpPr/>
              <p:nvPr/>
            </p:nvSpPr>
            <p:spPr>
              <a:xfrm>
                <a:off x="1728244" y="3541834"/>
                <a:ext cx="413816" cy="234578"/>
              </a:xfrm>
              <a:custGeom>
                <a:avLst/>
                <a:gdLst>
                  <a:gd name="connsiteX0" fmla="*/ 613720 w 614727"/>
                  <a:gd name="connsiteY0" fmla="*/ 346027 h 348467"/>
                  <a:gd name="connsiteX1" fmla="*/ 416767 w 614727"/>
                  <a:gd name="connsiteY1" fmla="*/ 321157 h 348467"/>
                  <a:gd name="connsiteX2" fmla="*/ 185486 w 614727"/>
                  <a:gd name="connsiteY2" fmla="*/ 184146 h 348467"/>
                  <a:gd name="connsiteX3" fmla="*/ 0 w 614727"/>
                  <a:gd name="connsiteY3" fmla="*/ 0 h 348467"/>
                  <a:gd name="connsiteX4" fmla="*/ 612454 w 614727"/>
                  <a:gd name="connsiteY4" fmla="*/ 164413 h 348467"/>
                  <a:gd name="connsiteX5" fmla="*/ 613720 w 614727"/>
                  <a:gd name="connsiteY5" fmla="*/ 346027 h 34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727" h="348467">
                    <a:moveTo>
                      <a:pt x="613720" y="346027"/>
                    </a:moveTo>
                    <a:cubicBezTo>
                      <a:pt x="546108" y="353176"/>
                      <a:pt x="480730" y="344538"/>
                      <a:pt x="416767" y="321157"/>
                    </a:cubicBezTo>
                    <a:cubicBezTo>
                      <a:pt x="330986" y="289883"/>
                      <a:pt x="255853" y="240886"/>
                      <a:pt x="185486" y="184146"/>
                    </a:cubicBezTo>
                    <a:cubicBezTo>
                      <a:pt x="117725" y="129565"/>
                      <a:pt x="53315" y="71335"/>
                      <a:pt x="0" y="0"/>
                    </a:cubicBezTo>
                    <a:cubicBezTo>
                      <a:pt x="186976" y="119513"/>
                      <a:pt x="391301" y="173870"/>
                      <a:pt x="612454" y="164413"/>
                    </a:cubicBezTo>
                    <a:cubicBezTo>
                      <a:pt x="612529" y="180199"/>
                      <a:pt x="616550" y="344092"/>
                      <a:pt x="613720" y="346027"/>
                    </a:cubicBezTo>
                    <a:close/>
                  </a:path>
                </a:pathLst>
              </a:custGeom>
              <a:solidFill>
                <a:srgbClr val="E1A099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707527-590B-4DE8-8941-0E5F204E613B}"/>
                  </a:ext>
                </a:extLst>
              </p:cNvPr>
              <p:cNvSpPr/>
              <p:nvPr/>
            </p:nvSpPr>
            <p:spPr>
              <a:xfrm>
                <a:off x="1515510" y="3865543"/>
                <a:ext cx="940563" cy="2711446"/>
              </a:xfrm>
              <a:custGeom>
                <a:avLst/>
                <a:gdLst>
                  <a:gd name="connsiteX0" fmla="*/ 99092 w 940563"/>
                  <a:gd name="connsiteY0" fmla="*/ 0 h 2711446"/>
                  <a:gd name="connsiteX1" fmla="*/ 114286 w 940563"/>
                  <a:gd name="connsiteY1" fmla="*/ 3212 h 2711446"/>
                  <a:gd name="connsiteX2" fmla="*/ 101203 w 940563"/>
                  <a:gd name="connsiteY2" fmla="*/ 143616 h 2711446"/>
                  <a:gd name="connsiteX3" fmla="*/ 286218 w 940563"/>
                  <a:gd name="connsiteY3" fmla="*/ 369935 h 2711446"/>
                  <a:gd name="connsiteX4" fmla="*/ 564268 w 940563"/>
                  <a:gd name="connsiteY4" fmla="*/ 303468 h 2711446"/>
                  <a:gd name="connsiteX5" fmla="*/ 632790 w 940563"/>
                  <a:gd name="connsiteY5" fmla="*/ 135445 h 2711446"/>
                  <a:gd name="connsiteX6" fmla="*/ 629783 w 940563"/>
                  <a:gd name="connsiteY6" fmla="*/ 10180 h 2711446"/>
                  <a:gd name="connsiteX7" fmla="*/ 664620 w 940563"/>
                  <a:gd name="connsiteY7" fmla="*/ 12386 h 2711446"/>
                  <a:gd name="connsiteX8" fmla="*/ 664690 w 940563"/>
                  <a:gd name="connsiteY8" fmla="*/ 12782 h 2711446"/>
                  <a:gd name="connsiteX9" fmla="*/ 695284 w 940563"/>
                  <a:gd name="connsiteY9" fmla="*/ 8137 h 2711446"/>
                  <a:gd name="connsiteX10" fmla="*/ 727928 w 940563"/>
                  <a:gd name="connsiteY10" fmla="*/ 8626 h 2711446"/>
                  <a:gd name="connsiteX11" fmla="*/ 809433 w 940563"/>
                  <a:gd name="connsiteY11" fmla="*/ 250784 h 2711446"/>
                  <a:gd name="connsiteX12" fmla="*/ 820461 w 940563"/>
                  <a:gd name="connsiteY12" fmla="*/ 408230 h 2711446"/>
                  <a:gd name="connsiteX13" fmla="*/ 820461 w 940563"/>
                  <a:gd name="connsiteY13" fmla="*/ 697558 h 2711446"/>
                  <a:gd name="connsiteX14" fmla="*/ 847880 w 940563"/>
                  <a:gd name="connsiteY14" fmla="*/ 1399271 h 2711446"/>
                  <a:gd name="connsiteX15" fmla="*/ 910688 w 940563"/>
                  <a:gd name="connsiteY15" fmla="*/ 2284346 h 2711446"/>
                  <a:gd name="connsiteX16" fmla="*/ 940563 w 940563"/>
                  <a:gd name="connsiteY16" fmla="*/ 2707660 h 2711446"/>
                  <a:gd name="connsiteX17" fmla="*/ 869736 w 940563"/>
                  <a:gd name="connsiteY17" fmla="*/ 2707760 h 2711446"/>
                  <a:gd name="connsiteX18" fmla="*/ 869736 w 940563"/>
                  <a:gd name="connsiteY18" fmla="*/ 2707762 h 2711446"/>
                  <a:gd name="connsiteX19" fmla="*/ 200854 w 940563"/>
                  <a:gd name="connsiteY19" fmla="*/ 2711421 h 2711446"/>
                  <a:gd name="connsiteX20" fmla="*/ 190879 w 940563"/>
                  <a:gd name="connsiteY20" fmla="*/ 2685806 h 2711446"/>
                  <a:gd name="connsiteX21" fmla="*/ 197696 w 940563"/>
                  <a:gd name="connsiteY21" fmla="*/ 2471668 h 2711446"/>
                  <a:gd name="connsiteX22" fmla="*/ 227020 w 940563"/>
                  <a:gd name="connsiteY22" fmla="*/ 1461278 h 2711446"/>
                  <a:gd name="connsiteX23" fmla="*/ 226118 w 940563"/>
                  <a:gd name="connsiteY23" fmla="*/ 1430951 h 2711446"/>
                  <a:gd name="connsiteX24" fmla="*/ 236894 w 940563"/>
                  <a:gd name="connsiteY24" fmla="*/ 1330699 h 2711446"/>
                  <a:gd name="connsiteX25" fmla="*/ 236794 w 940563"/>
                  <a:gd name="connsiteY25" fmla="*/ 1154958 h 2711446"/>
                  <a:gd name="connsiteX26" fmla="*/ 219100 w 940563"/>
                  <a:gd name="connsiteY26" fmla="*/ 971948 h 2711446"/>
                  <a:gd name="connsiteX27" fmla="*/ 101654 w 940563"/>
                  <a:gd name="connsiteY27" fmla="*/ 506127 h 2711446"/>
                  <a:gd name="connsiteX28" fmla="*/ 33834 w 940563"/>
                  <a:gd name="connsiteY28" fmla="*/ 343768 h 2711446"/>
                  <a:gd name="connsiteX29" fmla="*/ 6666 w 940563"/>
                  <a:gd name="connsiteY29" fmla="*/ 18250 h 2711446"/>
                  <a:gd name="connsiteX30" fmla="*/ 99092 w 940563"/>
                  <a:gd name="connsiteY30" fmla="*/ 0 h 271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0563" h="2711446">
                    <a:moveTo>
                      <a:pt x="99092" y="0"/>
                    </a:moveTo>
                    <a:cubicBezTo>
                      <a:pt x="107294" y="-21"/>
                      <a:pt x="112970" y="944"/>
                      <a:pt x="114286" y="3212"/>
                    </a:cubicBezTo>
                    <a:cubicBezTo>
                      <a:pt x="109524" y="49980"/>
                      <a:pt x="97193" y="95946"/>
                      <a:pt x="101203" y="143616"/>
                    </a:cubicBezTo>
                    <a:cubicBezTo>
                      <a:pt x="110677" y="256499"/>
                      <a:pt x="176944" y="339708"/>
                      <a:pt x="286218" y="369935"/>
                    </a:cubicBezTo>
                    <a:cubicBezTo>
                      <a:pt x="390330" y="398757"/>
                      <a:pt x="485570" y="381614"/>
                      <a:pt x="564268" y="303468"/>
                    </a:cubicBezTo>
                    <a:cubicBezTo>
                      <a:pt x="610333" y="257753"/>
                      <a:pt x="630685" y="199356"/>
                      <a:pt x="632790" y="135445"/>
                    </a:cubicBezTo>
                    <a:cubicBezTo>
                      <a:pt x="634143" y="93740"/>
                      <a:pt x="630935" y="51935"/>
                      <a:pt x="629783" y="10180"/>
                    </a:cubicBezTo>
                    <a:cubicBezTo>
                      <a:pt x="641361" y="14390"/>
                      <a:pt x="649081" y="14741"/>
                      <a:pt x="664620" y="12386"/>
                    </a:cubicBezTo>
                    <a:lnTo>
                      <a:pt x="664690" y="12782"/>
                    </a:lnTo>
                    <a:lnTo>
                      <a:pt x="695284" y="8137"/>
                    </a:lnTo>
                    <a:cubicBezTo>
                      <a:pt x="705760" y="7786"/>
                      <a:pt x="716024" y="8375"/>
                      <a:pt x="727928" y="8626"/>
                    </a:cubicBezTo>
                    <a:cubicBezTo>
                      <a:pt x="753242" y="67573"/>
                      <a:pt x="801062" y="186473"/>
                      <a:pt x="809433" y="250784"/>
                    </a:cubicBezTo>
                    <a:cubicBezTo>
                      <a:pt x="817103" y="309582"/>
                      <a:pt x="819760" y="349032"/>
                      <a:pt x="820461" y="408230"/>
                    </a:cubicBezTo>
                    <a:cubicBezTo>
                      <a:pt x="821664" y="504673"/>
                      <a:pt x="821815" y="601115"/>
                      <a:pt x="820461" y="697558"/>
                    </a:cubicBezTo>
                    <a:cubicBezTo>
                      <a:pt x="819258" y="781167"/>
                      <a:pt x="846677" y="1384334"/>
                      <a:pt x="847880" y="1399271"/>
                    </a:cubicBezTo>
                    <a:cubicBezTo>
                      <a:pt x="852592" y="1471202"/>
                      <a:pt x="903370" y="2183543"/>
                      <a:pt x="910688" y="2284346"/>
                    </a:cubicBezTo>
                    <a:cubicBezTo>
                      <a:pt x="916904" y="2369660"/>
                      <a:pt x="936754" y="2651920"/>
                      <a:pt x="940563" y="2707660"/>
                    </a:cubicBezTo>
                    <a:lnTo>
                      <a:pt x="869736" y="2707760"/>
                    </a:lnTo>
                    <a:lnTo>
                      <a:pt x="869736" y="2707762"/>
                    </a:lnTo>
                    <a:cubicBezTo>
                      <a:pt x="798907" y="2706208"/>
                      <a:pt x="296795" y="2711872"/>
                      <a:pt x="200854" y="2711421"/>
                    </a:cubicBezTo>
                    <a:cubicBezTo>
                      <a:pt x="193836" y="2704353"/>
                      <a:pt x="190779" y="2695781"/>
                      <a:pt x="190879" y="2685806"/>
                    </a:cubicBezTo>
                    <a:cubicBezTo>
                      <a:pt x="191480" y="2614377"/>
                      <a:pt x="194087" y="2542997"/>
                      <a:pt x="197696" y="2471668"/>
                    </a:cubicBezTo>
                    <a:cubicBezTo>
                      <a:pt x="197947" y="2466957"/>
                      <a:pt x="225667" y="1544136"/>
                      <a:pt x="227020" y="1461278"/>
                    </a:cubicBezTo>
                    <a:cubicBezTo>
                      <a:pt x="227170" y="1451153"/>
                      <a:pt x="227220" y="1441027"/>
                      <a:pt x="226118" y="1430951"/>
                    </a:cubicBezTo>
                    <a:cubicBezTo>
                      <a:pt x="230177" y="1397618"/>
                      <a:pt x="234890" y="1364384"/>
                      <a:pt x="236894" y="1330699"/>
                    </a:cubicBezTo>
                    <a:cubicBezTo>
                      <a:pt x="240353" y="1272053"/>
                      <a:pt x="240153" y="1213605"/>
                      <a:pt x="236794" y="1154958"/>
                    </a:cubicBezTo>
                    <a:cubicBezTo>
                      <a:pt x="233285" y="1093704"/>
                      <a:pt x="228072" y="1032601"/>
                      <a:pt x="219100" y="971948"/>
                    </a:cubicBezTo>
                    <a:cubicBezTo>
                      <a:pt x="195591" y="812748"/>
                      <a:pt x="163159" y="655652"/>
                      <a:pt x="101654" y="506127"/>
                    </a:cubicBezTo>
                    <a:cubicBezTo>
                      <a:pt x="79348" y="451890"/>
                      <a:pt x="53183" y="399308"/>
                      <a:pt x="33834" y="343768"/>
                    </a:cubicBezTo>
                    <a:cubicBezTo>
                      <a:pt x="2605" y="254143"/>
                      <a:pt x="-8372" y="31734"/>
                      <a:pt x="6666" y="18250"/>
                    </a:cubicBezTo>
                    <a:cubicBezTo>
                      <a:pt x="27155" y="9002"/>
                      <a:pt x="74486" y="64"/>
                      <a:pt x="99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3ED7C63-AE3A-45AF-8D00-DE02EA5E4322}"/>
                  </a:ext>
                </a:extLst>
              </p:cNvPr>
              <p:cNvSpPr/>
              <p:nvPr/>
            </p:nvSpPr>
            <p:spPr>
              <a:xfrm>
                <a:off x="846042" y="5309377"/>
                <a:ext cx="318434" cy="1268040"/>
              </a:xfrm>
              <a:custGeom>
                <a:avLst/>
                <a:gdLst>
                  <a:gd name="connsiteX0" fmla="*/ 278019 w 473036"/>
                  <a:gd name="connsiteY0" fmla="*/ 68803 h 1883682"/>
                  <a:gd name="connsiteX1" fmla="*/ 473037 w 473036"/>
                  <a:gd name="connsiteY1" fmla="*/ 1883381 h 1883682"/>
                  <a:gd name="connsiteX2" fmla="*/ 31176 w 473036"/>
                  <a:gd name="connsiteY2" fmla="*/ 1883679 h 1883682"/>
                  <a:gd name="connsiteX3" fmla="*/ 5561 w 473036"/>
                  <a:gd name="connsiteY3" fmla="*/ 1850394 h 1883682"/>
                  <a:gd name="connsiteX4" fmla="*/ 118893 w 473036"/>
                  <a:gd name="connsiteY4" fmla="*/ 720127 h 1883682"/>
                  <a:gd name="connsiteX5" fmla="*/ 115170 w 473036"/>
                  <a:gd name="connsiteY5" fmla="*/ 366803 h 1883682"/>
                  <a:gd name="connsiteX6" fmla="*/ 94171 w 473036"/>
                  <a:gd name="connsiteY6" fmla="*/ 102088 h 1883682"/>
                  <a:gd name="connsiteX7" fmla="*/ 144731 w 473036"/>
                  <a:gd name="connsiteY7" fmla="*/ 18914 h 1883682"/>
                  <a:gd name="connsiteX8" fmla="*/ 165730 w 473036"/>
                  <a:gd name="connsiteY8" fmla="*/ 0 h 1883682"/>
                  <a:gd name="connsiteX9" fmla="*/ 175187 w 473036"/>
                  <a:gd name="connsiteY9" fmla="*/ 6627 h 1883682"/>
                  <a:gd name="connsiteX10" fmla="*/ 278019 w 473036"/>
                  <a:gd name="connsiteY10" fmla="*/ 68803 h 1883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3036" h="1883682">
                    <a:moveTo>
                      <a:pt x="278019" y="68803"/>
                    </a:moveTo>
                    <a:cubicBezTo>
                      <a:pt x="292167" y="211771"/>
                      <a:pt x="472739" y="1868340"/>
                      <a:pt x="473037" y="1883381"/>
                    </a:cubicBezTo>
                    <a:cubicBezTo>
                      <a:pt x="325750" y="1883456"/>
                      <a:pt x="178463" y="1883307"/>
                      <a:pt x="31176" y="1883679"/>
                    </a:cubicBezTo>
                    <a:cubicBezTo>
                      <a:pt x="7050" y="1883754"/>
                      <a:pt x="-9034" y="1882637"/>
                      <a:pt x="5561" y="1850394"/>
                    </a:cubicBezTo>
                    <a:cubicBezTo>
                      <a:pt x="12784" y="1834460"/>
                      <a:pt x="113383" y="743806"/>
                      <a:pt x="118893" y="720127"/>
                    </a:cubicBezTo>
                    <a:cubicBezTo>
                      <a:pt x="130956" y="668004"/>
                      <a:pt x="119191" y="413416"/>
                      <a:pt x="115170" y="366803"/>
                    </a:cubicBezTo>
                    <a:cubicBezTo>
                      <a:pt x="107575" y="278639"/>
                      <a:pt x="90523" y="191146"/>
                      <a:pt x="94171" y="102088"/>
                    </a:cubicBezTo>
                    <a:cubicBezTo>
                      <a:pt x="111074" y="74388"/>
                      <a:pt x="128201" y="46837"/>
                      <a:pt x="144731" y="18914"/>
                    </a:cubicBezTo>
                    <a:cubicBezTo>
                      <a:pt x="149869" y="10276"/>
                      <a:pt x="154486" y="1638"/>
                      <a:pt x="165730" y="0"/>
                    </a:cubicBezTo>
                    <a:cubicBezTo>
                      <a:pt x="169676" y="1117"/>
                      <a:pt x="173846" y="2830"/>
                      <a:pt x="175187" y="6627"/>
                    </a:cubicBezTo>
                    <a:cubicBezTo>
                      <a:pt x="186505" y="38125"/>
                      <a:pt x="236544" y="58155"/>
                      <a:pt x="278019" y="6880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BD51025-447F-4445-B2F5-7431510707DB}"/>
                  </a:ext>
                </a:extLst>
              </p:cNvPr>
              <p:cNvSpPr/>
              <p:nvPr/>
            </p:nvSpPr>
            <p:spPr>
              <a:xfrm>
                <a:off x="2176871" y="3873571"/>
                <a:ext cx="279202" cy="2699736"/>
              </a:xfrm>
              <a:custGeom>
                <a:avLst/>
                <a:gdLst>
                  <a:gd name="connsiteX0" fmla="*/ 414756 w 414756"/>
                  <a:gd name="connsiteY0" fmla="*/ 4010323 h 4010478"/>
                  <a:gd name="connsiteX1" fmla="*/ 309541 w 414756"/>
                  <a:gd name="connsiteY1" fmla="*/ 4010472 h 4010478"/>
                  <a:gd name="connsiteX2" fmla="*/ 282883 w 414756"/>
                  <a:gd name="connsiteY2" fmla="*/ 3986868 h 4010478"/>
                  <a:gd name="connsiteX3" fmla="*/ 236195 w 414756"/>
                  <a:gd name="connsiteY3" fmla="*/ 3380668 h 4010478"/>
                  <a:gd name="connsiteX4" fmla="*/ 95014 w 414756"/>
                  <a:gd name="connsiteY4" fmla="*/ 1216116 h 4010478"/>
                  <a:gd name="connsiteX5" fmla="*/ 90696 w 414756"/>
                  <a:gd name="connsiteY5" fmla="*/ 591227 h 4010478"/>
                  <a:gd name="connsiteX6" fmla="*/ 24424 w 414756"/>
                  <a:gd name="connsiteY6" fmla="*/ 136037 h 4010478"/>
                  <a:gd name="connsiteX7" fmla="*/ 0 w 414756"/>
                  <a:gd name="connsiteY7" fmla="*/ 7813 h 4010478"/>
                  <a:gd name="connsiteX8" fmla="*/ 98886 w 414756"/>
                  <a:gd name="connsiteY8" fmla="*/ 888 h 4010478"/>
                  <a:gd name="connsiteX9" fmla="*/ 219962 w 414756"/>
                  <a:gd name="connsiteY9" fmla="*/ 360616 h 4010478"/>
                  <a:gd name="connsiteX10" fmla="*/ 236344 w 414756"/>
                  <a:gd name="connsiteY10" fmla="*/ 594503 h 4010478"/>
                  <a:gd name="connsiteX11" fmla="*/ 236344 w 414756"/>
                  <a:gd name="connsiteY11" fmla="*/ 1024301 h 4010478"/>
                  <a:gd name="connsiteX12" fmla="*/ 277075 w 414756"/>
                  <a:gd name="connsiteY12" fmla="*/ 2066702 h 4010478"/>
                  <a:gd name="connsiteX13" fmla="*/ 370377 w 414756"/>
                  <a:gd name="connsiteY13" fmla="*/ 3381487 h 4010478"/>
                  <a:gd name="connsiteX14" fmla="*/ 414756 w 414756"/>
                  <a:gd name="connsiteY14" fmla="*/ 4010323 h 401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4756" h="4010478">
                    <a:moveTo>
                      <a:pt x="414756" y="4010323"/>
                    </a:moveTo>
                    <a:cubicBezTo>
                      <a:pt x="379685" y="4010323"/>
                      <a:pt x="344613" y="4009951"/>
                      <a:pt x="309541" y="4010472"/>
                    </a:cubicBezTo>
                    <a:cubicBezTo>
                      <a:pt x="292787" y="4010695"/>
                      <a:pt x="284522" y="4005632"/>
                      <a:pt x="282883" y="3986868"/>
                    </a:cubicBezTo>
                    <a:cubicBezTo>
                      <a:pt x="273426" y="3876440"/>
                      <a:pt x="243269" y="3472257"/>
                      <a:pt x="236195" y="3380668"/>
                    </a:cubicBezTo>
                    <a:cubicBezTo>
                      <a:pt x="231132" y="3314917"/>
                      <a:pt x="100152" y="1394082"/>
                      <a:pt x="95014" y="1216116"/>
                    </a:cubicBezTo>
                    <a:cubicBezTo>
                      <a:pt x="88983" y="1007696"/>
                      <a:pt x="94568" y="799498"/>
                      <a:pt x="90696" y="591227"/>
                    </a:cubicBezTo>
                    <a:cubicBezTo>
                      <a:pt x="87717" y="433366"/>
                      <a:pt x="78707" y="285558"/>
                      <a:pt x="24424" y="136037"/>
                    </a:cubicBezTo>
                    <a:cubicBezTo>
                      <a:pt x="11467" y="100295"/>
                      <a:pt x="5585" y="68574"/>
                      <a:pt x="0" y="7813"/>
                    </a:cubicBezTo>
                    <a:cubicBezTo>
                      <a:pt x="37901" y="-2612"/>
                      <a:pt x="63517" y="143"/>
                      <a:pt x="98886" y="888"/>
                    </a:cubicBezTo>
                    <a:cubicBezTo>
                      <a:pt x="136490" y="88455"/>
                      <a:pt x="207527" y="265081"/>
                      <a:pt x="219962" y="360616"/>
                    </a:cubicBezTo>
                    <a:cubicBezTo>
                      <a:pt x="231355" y="447961"/>
                      <a:pt x="235302" y="506563"/>
                      <a:pt x="236344" y="594503"/>
                    </a:cubicBezTo>
                    <a:cubicBezTo>
                      <a:pt x="238131" y="737769"/>
                      <a:pt x="238355" y="881035"/>
                      <a:pt x="236344" y="1024301"/>
                    </a:cubicBezTo>
                    <a:cubicBezTo>
                      <a:pt x="234557" y="1148504"/>
                      <a:pt x="275288" y="2044512"/>
                      <a:pt x="277075" y="2066702"/>
                    </a:cubicBezTo>
                    <a:cubicBezTo>
                      <a:pt x="284075" y="2173556"/>
                      <a:pt x="359505" y="3231743"/>
                      <a:pt x="370377" y="3381487"/>
                    </a:cubicBezTo>
                    <a:cubicBezTo>
                      <a:pt x="379610" y="3508222"/>
                      <a:pt x="409097" y="3927521"/>
                      <a:pt x="414756" y="401032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7B910A-241F-4524-980C-ABCE8537E175}"/>
                  </a:ext>
                </a:extLst>
              </p:cNvPr>
              <p:cNvSpPr/>
              <p:nvPr/>
            </p:nvSpPr>
            <p:spPr>
              <a:xfrm>
                <a:off x="180815" y="3887151"/>
                <a:ext cx="1036294" cy="2674172"/>
              </a:xfrm>
              <a:custGeom>
                <a:avLst/>
                <a:gdLst>
                  <a:gd name="connsiteX0" fmla="*/ 1525870 w 1539422"/>
                  <a:gd name="connsiteY0" fmla="*/ 5585 h 3972502"/>
                  <a:gd name="connsiteX1" fmla="*/ 1525870 w 1539422"/>
                  <a:gd name="connsiteY1" fmla="*/ 5585 h 3972502"/>
                  <a:gd name="connsiteX2" fmla="*/ 1511350 w 1539422"/>
                  <a:gd name="connsiteY2" fmla="*/ 8638 h 3972502"/>
                  <a:gd name="connsiteX3" fmla="*/ 1284090 w 1539422"/>
                  <a:gd name="connsiteY3" fmla="*/ 107971 h 3972502"/>
                  <a:gd name="connsiteX4" fmla="*/ 1028311 w 1539422"/>
                  <a:gd name="connsiteY4" fmla="*/ 304999 h 3972502"/>
                  <a:gd name="connsiteX5" fmla="*/ 900533 w 1539422"/>
                  <a:gd name="connsiteY5" fmla="*/ 527939 h 3972502"/>
                  <a:gd name="connsiteX6" fmla="*/ 260751 w 1539422"/>
                  <a:gd name="connsiteY6" fmla="*/ 1873552 h 3972502"/>
                  <a:gd name="connsiteX7" fmla="*/ 106241 w 1539422"/>
                  <a:gd name="connsiteY7" fmla="*/ 2311690 h 3972502"/>
                  <a:gd name="connsiteX8" fmla="*/ 36247 w 1539422"/>
                  <a:gd name="connsiteY8" fmla="*/ 2619816 h 3972502"/>
                  <a:gd name="connsiteX9" fmla="*/ 23290 w 1539422"/>
                  <a:gd name="connsiteY9" fmla="*/ 2751763 h 3972502"/>
                  <a:gd name="connsiteX10" fmla="*/ 1473 w 1539422"/>
                  <a:gd name="connsiteY10" fmla="*/ 3972502 h 3972502"/>
                  <a:gd name="connsiteX11" fmla="*/ 209819 w 1539422"/>
                  <a:gd name="connsiteY11" fmla="*/ 3972130 h 3972502"/>
                  <a:gd name="connsiteX12" fmla="*/ 251294 w 1539422"/>
                  <a:gd name="connsiteY12" fmla="*/ 3690587 h 3972502"/>
                  <a:gd name="connsiteX13" fmla="*/ 219499 w 1539422"/>
                  <a:gd name="connsiteY13" fmla="*/ 3263470 h 3972502"/>
                  <a:gd name="connsiteX14" fmla="*/ 168418 w 1539422"/>
                  <a:gd name="connsiteY14" fmla="*/ 2934569 h 3972502"/>
                  <a:gd name="connsiteX15" fmla="*/ 233945 w 1539422"/>
                  <a:gd name="connsiteY15" fmla="*/ 2482954 h 3972502"/>
                  <a:gd name="connsiteX16" fmla="*/ 541028 w 1539422"/>
                  <a:gd name="connsiteY16" fmla="*/ 1844660 h 3972502"/>
                  <a:gd name="connsiteX17" fmla="*/ 715941 w 1539422"/>
                  <a:gd name="connsiteY17" fmla="*/ 1499005 h 3972502"/>
                  <a:gd name="connsiteX18" fmla="*/ 1036725 w 1539422"/>
                  <a:gd name="connsiteY18" fmla="*/ 691906 h 3972502"/>
                  <a:gd name="connsiteX19" fmla="*/ 1091604 w 1539422"/>
                  <a:gd name="connsiteY19" fmla="*/ 521536 h 3972502"/>
                  <a:gd name="connsiteX20" fmla="*/ 1130176 w 1539422"/>
                  <a:gd name="connsiteY20" fmla="*/ 459508 h 3972502"/>
                  <a:gd name="connsiteX21" fmla="*/ 1214542 w 1539422"/>
                  <a:gd name="connsiteY21" fmla="*/ 422054 h 3972502"/>
                  <a:gd name="connsiteX22" fmla="*/ 1503457 w 1539422"/>
                  <a:gd name="connsiteY22" fmla="*/ 343496 h 3972502"/>
                  <a:gd name="connsiteX23" fmla="*/ 1509265 w 1539422"/>
                  <a:gd name="connsiteY23" fmla="*/ 325550 h 3972502"/>
                  <a:gd name="connsiteX24" fmla="*/ 1518796 w 1539422"/>
                  <a:gd name="connsiteY24" fmla="*/ 233887 h 3972502"/>
                  <a:gd name="connsiteX25" fmla="*/ 1539422 w 1539422"/>
                  <a:gd name="connsiteY25" fmla="*/ 0 h 3972502"/>
                  <a:gd name="connsiteX26" fmla="*/ 1525870 w 1539422"/>
                  <a:gd name="connsiteY26" fmla="*/ 5585 h 397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39422" h="3972502">
                    <a:moveTo>
                      <a:pt x="1525870" y="5585"/>
                    </a:moveTo>
                    <a:cubicBezTo>
                      <a:pt x="1525870" y="5585"/>
                      <a:pt x="1525870" y="5585"/>
                      <a:pt x="1525870" y="5585"/>
                    </a:cubicBezTo>
                    <a:cubicBezTo>
                      <a:pt x="1521030" y="6553"/>
                      <a:pt x="1515743" y="6702"/>
                      <a:pt x="1511350" y="8638"/>
                    </a:cubicBezTo>
                    <a:cubicBezTo>
                      <a:pt x="1435472" y="41476"/>
                      <a:pt x="1359148" y="73346"/>
                      <a:pt x="1284090" y="107971"/>
                    </a:cubicBezTo>
                    <a:cubicBezTo>
                      <a:pt x="1184087" y="154138"/>
                      <a:pt x="1094285" y="215048"/>
                      <a:pt x="1028311" y="304999"/>
                    </a:cubicBezTo>
                    <a:cubicBezTo>
                      <a:pt x="977528" y="374323"/>
                      <a:pt x="940818" y="452360"/>
                      <a:pt x="900533" y="527939"/>
                    </a:cubicBezTo>
                    <a:cubicBezTo>
                      <a:pt x="709984" y="885583"/>
                      <a:pt x="283984" y="1815024"/>
                      <a:pt x="260751" y="1873552"/>
                    </a:cubicBezTo>
                    <a:cubicBezTo>
                      <a:pt x="203638" y="2017563"/>
                      <a:pt x="149430" y="2162616"/>
                      <a:pt x="106241" y="2311690"/>
                    </a:cubicBezTo>
                    <a:cubicBezTo>
                      <a:pt x="76829" y="2413108"/>
                      <a:pt x="49352" y="2514972"/>
                      <a:pt x="36247" y="2619816"/>
                    </a:cubicBezTo>
                    <a:cubicBezTo>
                      <a:pt x="30811" y="2663525"/>
                      <a:pt x="27088" y="2707831"/>
                      <a:pt x="23290" y="2751763"/>
                    </a:cubicBezTo>
                    <a:cubicBezTo>
                      <a:pt x="20833" y="2779314"/>
                      <a:pt x="-6569" y="3905560"/>
                      <a:pt x="1473" y="3972502"/>
                    </a:cubicBezTo>
                    <a:cubicBezTo>
                      <a:pt x="84871" y="3970790"/>
                      <a:pt x="137590" y="3972502"/>
                      <a:pt x="209819" y="3972130"/>
                    </a:cubicBezTo>
                    <a:cubicBezTo>
                      <a:pt x="232530" y="3879573"/>
                      <a:pt x="246454" y="3785452"/>
                      <a:pt x="251294" y="3690587"/>
                    </a:cubicBezTo>
                    <a:cubicBezTo>
                      <a:pt x="258592" y="3547172"/>
                      <a:pt x="244742" y="3404800"/>
                      <a:pt x="219499" y="3263470"/>
                    </a:cubicBezTo>
                    <a:cubicBezTo>
                      <a:pt x="199990" y="3154233"/>
                      <a:pt x="177130" y="3045294"/>
                      <a:pt x="168418" y="2934569"/>
                    </a:cubicBezTo>
                    <a:cubicBezTo>
                      <a:pt x="156131" y="2779464"/>
                      <a:pt x="182640" y="2629272"/>
                      <a:pt x="233945" y="2482954"/>
                    </a:cubicBezTo>
                    <a:cubicBezTo>
                      <a:pt x="312503" y="2258747"/>
                      <a:pt x="427249" y="2051964"/>
                      <a:pt x="541028" y="1844660"/>
                    </a:cubicBezTo>
                    <a:cubicBezTo>
                      <a:pt x="603205" y="1731403"/>
                      <a:pt x="667540" y="1619039"/>
                      <a:pt x="715941" y="1499005"/>
                    </a:cubicBezTo>
                    <a:cubicBezTo>
                      <a:pt x="824060" y="1230494"/>
                      <a:pt x="930840" y="961311"/>
                      <a:pt x="1036725" y="691906"/>
                    </a:cubicBezTo>
                    <a:cubicBezTo>
                      <a:pt x="1058468" y="636506"/>
                      <a:pt x="1088849" y="583861"/>
                      <a:pt x="1091604" y="521536"/>
                    </a:cubicBezTo>
                    <a:cubicBezTo>
                      <a:pt x="1092721" y="496665"/>
                      <a:pt x="1109475" y="476188"/>
                      <a:pt x="1130176" y="459508"/>
                    </a:cubicBezTo>
                    <a:cubicBezTo>
                      <a:pt x="1155344" y="439180"/>
                      <a:pt x="1184459" y="429649"/>
                      <a:pt x="1214542" y="422054"/>
                    </a:cubicBezTo>
                    <a:cubicBezTo>
                      <a:pt x="1311343" y="397555"/>
                      <a:pt x="1412389" y="388992"/>
                      <a:pt x="1503457" y="343496"/>
                    </a:cubicBezTo>
                    <a:cubicBezTo>
                      <a:pt x="1505393" y="337539"/>
                      <a:pt x="1507329" y="331507"/>
                      <a:pt x="1509265" y="325550"/>
                    </a:cubicBezTo>
                    <a:cubicBezTo>
                      <a:pt x="1512467" y="295021"/>
                      <a:pt x="1516413" y="264491"/>
                      <a:pt x="1518796" y="233887"/>
                    </a:cubicBezTo>
                    <a:cubicBezTo>
                      <a:pt x="1524827" y="155850"/>
                      <a:pt x="1538231" y="78409"/>
                      <a:pt x="1539422" y="0"/>
                    </a:cubicBezTo>
                    <a:cubicBezTo>
                      <a:pt x="1534805" y="1787"/>
                      <a:pt x="1530338" y="3723"/>
                      <a:pt x="1525870" y="55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ADE3F69-F242-420A-890C-EC572D7F9966}"/>
                  </a:ext>
                </a:extLst>
              </p:cNvPr>
              <p:cNvSpPr/>
              <p:nvPr/>
            </p:nvSpPr>
            <p:spPr>
              <a:xfrm>
                <a:off x="1874370" y="3064543"/>
                <a:ext cx="274893" cy="187211"/>
              </a:xfrm>
              <a:custGeom>
                <a:avLst/>
                <a:gdLst>
                  <a:gd name="connsiteX0" fmla="*/ 148092 w 408356"/>
                  <a:gd name="connsiteY0" fmla="*/ 278103 h 278103"/>
                  <a:gd name="connsiteX1" fmla="*/ 358 w 408356"/>
                  <a:gd name="connsiteY1" fmla="*/ 145784 h 278103"/>
                  <a:gd name="connsiteX2" fmla="*/ 110042 w 408356"/>
                  <a:gd name="connsiteY2" fmla="*/ 25378 h 278103"/>
                  <a:gd name="connsiteX3" fmla="*/ 242734 w 408356"/>
                  <a:gd name="connsiteY3" fmla="*/ 2667 h 278103"/>
                  <a:gd name="connsiteX4" fmla="*/ 401786 w 408356"/>
                  <a:gd name="connsiteY4" fmla="*/ 172143 h 278103"/>
                  <a:gd name="connsiteX5" fmla="*/ 328515 w 408356"/>
                  <a:gd name="connsiteY5" fmla="*/ 244968 h 278103"/>
                  <a:gd name="connsiteX6" fmla="*/ 148092 w 408356"/>
                  <a:gd name="connsiteY6" fmla="*/ 278103 h 27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356" h="278103">
                    <a:moveTo>
                      <a:pt x="148092" y="278103"/>
                    </a:moveTo>
                    <a:cubicBezTo>
                      <a:pt x="58141" y="278029"/>
                      <a:pt x="6985" y="226129"/>
                      <a:pt x="358" y="145784"/>
                    </a:cubicBezTo>
                    <a:cubicBezTo>
                      <a:pt x="-4556" y="85916"/>
                      <a:pt x="41536" y="35877"/>
                      <a:pt x="110042" y="25378"/>
                    </a:cubicBezTo>
                    <a:cubicBezTo>
                      <a:pt x="154347" y="18602"/>
                      <a:pt x="198578" y="10783"/>
                      <a:pt x="242734" y="2667"/>
                    </a:cubicBezTo>
                    <a:cubicBezTo>
                      <a:pt x="348620" y="-16768"/>
                      <a:pt x="432986" y="73108"/>
                      <a:pt x="401786" y="172143"/>
                    </a:cubicBezTo>
                    <a:cubicBezTo>
                      <a:pt x="390021" y="209449"/>
                      <a:pt x="365001" y="236553"/>
                      <a:pt x="328515" y="244968"/>
                    </a:cubicBezTo>
                    <a:cubicBezTo>
                      <a:pt x="263509" y="260158"/>
                      <a:pt x="197237" y="269391"/>
                      <a:pt x="148092" y="278103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581306-7936-4C9A-A104-2E023291B06B}"/>
                  </a:ext>
                </a:extLst>
              </p:cNvPr>
              <p:cNvSpPr/>
              <p:nvPr/>
            </p:nvSpPr>
            <p:spPr>
              <a:xfrm>
                <a:off x="2404043" y="3016674"/>
                <a:ext cx="105543" cy="169615"/>
              </a:xfrm>
              <a:custGeom>
                <a:avLst/>
                <a:gdLst>
                  <a:gd name="connsiteX0" fmla="*/ 17871 w 156785"/>
                  <a:gd name="connsiteY0" fmla="*/ 251966 h 251965"/>
                  <a:gd name="connsiteX1" fmla="*/ 56294 w 156785"/>
                  <a:gd name="connsiteY1" fmla="*/ 246604 h 251965"/>
                  <a:gd name="connsiteX2" fmla="*/ 156297 w 156785"/>
                  <a:gd name="connsiteY2" fmla="*/ 146303 h 251965"/>
                  <a:gd name="connsiteX3" fmla="*/ 71335 w 156785"/>
                  <a:gd name="connsiteY3" fmla="*/ 2144 h 251965"/>
                  <a:gd name="connsiteX4" fmla="*/ 40656 w 156785"/>
                  <a:gd name="connsiteY4" fmla="*/ 15398 h 251965"/>
                  <a:gd name="connsiteX5" fmla="*/ 0 w 156785"/>
                  <a:gd name="connsiteY5" fmla="*/ 81521 h 251965"/>
                  <a:gd name="connsiteX6" fmla="*/ 0 w 156785"/>
                  <a:gd name="connsiteY6" fmla="*/ 81521 h 251965"/>
                  <a:gd name="connsiteX7" fmla="*/ 17871 w 156785"/>
                  <a:gd name="connsiteY7" fmla="*/ 251966 h 25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785" h="251965">
                    <a:moveTo>
                      <a:pt x="17871" y="251966"/>
                    </a:moveTo>
                    <a:cubicBezTo>
                      <a:pt x="30679" y="250179"/>
                      <a:pt x="43561" y="248838"/>
                      <a:pt x="56294" y="246604"/>
                    </a:cubicBezTo>
                    <a:cubicBezTo>
                      <a:pt x="112438" y="236924"/>
                      <a:pt x="152350" y="196715"/>
                      <a:pt x="156297" y="146303"/>
                    </a:cubicBezTo>
                    <a:cubicBezTo>
                      <a:pt x="161435" y="80404"/>
                      <a:pt x="125618" y="20313"/>
                      <a:pt x="71335" y="2144"/>
                    </a:cubicBezTo>
                    <a:cubicBezTo>
                      <a:pt x="55847" y="-3068"/>
                      <a:pt x="48177" y="1176"/>
                      <a:pt x="40656" y="15398"/>
                    </a:cubicBezTo>
                    <a:cubicBezTo>
                      <a:pt x="28594" y="38184"/>
                      <a:pt x="13701" y="59555"/>
                      <a:pt x="0" y="81521"/>
                    </a:cubicBezTo>
                    <a:cubicBezTo>
                      <a:pt x="0" y="81521"/>
                      <a:pt x="0" y="81521"/>
                      <a:pt x="0" y="81521"/>
                    </a:cubicBezTo>
                    <a:cubicBezTo>
                      <a:pt x="9903" y="161717"/>
                      <a:pt x="11914" y="210192"/>
                      <a:pt x="17871" y="251966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6871130-5C68-48B3-9991-EB12196207C7}"/>
                  </a:ext>
                </a:extLst>
              </p:cNvPr>
              <p:cNvSpPr/>
              <p:nvPr/>
            </p:nvSpPr>
            <p:spPr>
              <a:xfrm>
                <a:off x="2404093" y="3071551"/>
                <a:ext cx="11980" cy="114738"/>
              </a:xfrm>
              <a:custGeom>
                <a:avLst/>
                <a:gdLst>
                  <a:gd name="connsiteX0" fmla="*/ 17796 w 17796"/>
                  <a:gd name="connsiteY0" fmla="*/ 170445 h 170444"/>
                  <a:gd name="connsiteX1" fmla="*/ 0 w 17796"/>
                  <a:gd name="connsiteY1" fmla="*/ 0 h 170444"/>
                  <a:gd name="connsiteX2" fmla="*/ 0 w 17796"/>
                  <a:gd name="connsiteY2" fmla="*/ 0 h 170444"/>
                  <a:gd name="connsiteX3" fmla="*/ 0 w 17796"/>
                  <a:gd name="connsiteY3" fmla="*/ 0 h 170444"/>
                  <a:gd name="connsiteX4" fmla="*/ 17796 w 17796"/>
                  <a:gd name="connsiteY4" fmla="*/ 170445 h 1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6" h="170444">
                    <a:moveTo>
                      <a:pt x="17796" y="170445"/>
                    </a:moveTo>
                    <a:cubicBezTo>
                      <a:pt x="11765" y="128671"/>
                      <a:pt x="9829" y="8019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15" y="57262"/>
                      <a:pt x="9457" y="113853"/>
                      <a:pt x="17796" y="170445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0EE3603-D17E-415B-B693-668DDD325D2E}"/>
                  </a:ext>
                </a:extLst>
              </p:cNvPr>
              <p:cNvSpPr/>
              <p:nvPr/>
            </p:nvSpPr>
            <p:spPr>
              <a:xfrm>
                <a:off x="1327805" y="2395328"/>
                <a:ext cx="1199438" cy="879714"/>
              </a:xfrm>
              <a:custGeom>
                <a:avLst/>
                <a:gdLst>
                  <a:gd name="connsiteX0" fmla="*/ 1682603 w 1781773"/>
                  <a:gd name="connsiteY0" fmla="*/ 905723 h 1306821"/>
                  <a:gd name="connsiteX1" fmla="*/ 1669945 w 1781773"/>
                  <a:gd name="connsiteY1" fmla="*/ 871619 h 1306821"/>
                  <a:gd name="connsiteX2" fmla="*/ 1707846 w 1781773"/>
                  <a:gd name="connsiteY2" fmla="*/ 676676 h 1306821"/>
                  <a:gd name="connsiteX3" fmla="*/ 1566963 w 1781773"/>
                  <a:gd name="connsiteY3" fmla="*/ 402505 h 1306821"/>
                  <a:gd name="connsiteX4" fmla="*/ 1534646 w 1781773"/>
                  <a:gd name="connsiteY4" fmla="*/ 316724 h 1306821"/>
                  <a:gd name="connsiteX5" fmla="*/ 1535689 w 1781773"/>
                  <a:gd name="connsiteY5" fmla="*/ 301906 h 1306821"/>
                  <a:gd name="connsiteX6" fmla="*/ 1425633 w 1781773"/>
                  <a:gd name="connsiteY6" fmla="*/ 105176 h 1306821"/>
                  <a:gd name="connsiteX7" fmla="*/ 925543 w 1781773"/>
                  <a:gd name="connsiteY7" fmla="*/ 19544 h 1306821"/>
                  <a:gd name="connsiteX8" fmla="*/ 139739 w 1781773"/>
                  <a:gd name="connsiteY8" fmla="*/ 461852 h 1306821"/>
                  <a:gd name="connsiteX9" fmla="*/ 8090 w 1781773"/>
                  <a:gd name="connsiteY9" fmla="*/ 896341 h 1306821"/>
                  <a:gd name="connsiteX10" fmla="*/ 191714 w 1781773"/>
                  <a:gd name="connsiteY10" fmla="*/ 1305959 h 1306821"/>
                  <a:gd name="connsiteX11" fmla="*/ 198118 w 1781773"/>
                  <a:gd name="connsiteY11" fmla="*/ 1273717 h 1306821"/>
                  <a:gd name="connsiteX12" fmla="*/ 319269 w 1781773"/>
                  <a:gd name="connsiteY12" fmla="*/ 1132312 h 1306821"/>
                  <a:gd name="connsiteX13" fmla="*/ 487926 w 1781773"/>
                  <a:gd name="connsiteY13" fmla="*/ 1221444 h 1306821"/>
                  <a:gd name="connsiteX14" fmla="*/ 507733 w 1781773"/>
                  <a:gd name="connsiteY14" fmla="*/ 1251825 h 1306821"/>
                  <a:gd name="connsiteX15" fmla="*/ 542805 w 1781773"/>
                  <a:gd name="connsiteY15" fmla="*/ 1199552 h 1306821"/>
                  <a:gd name="connsiteX16" fmla="*/ 577877 w 1781773"/>
                  <a:gd name="connsiteY16" fmla="*/ 1180266 h 1306821"/>
                  <a:gd name="connsiteX17" fmla="*/ 765895 w 1781773"/>
                  <a:gd name="connsiteY17" fmla="*/ 1194042 h 1306821"/>
                  <a:gd name="connsiteX18" fmla="*/ 805137 w 1781773"/>
                  <a:gd name="connsiteY18" fmla="*/ 1221593 h 1306821"/>
                  <a:gd name="connsiteX19" fmla="*/ 962774 w 1781773"/>
                  <a:gd name="connsiteY19" fmla="*/ 1304842 h 1306821"/>
                  <a:gd name="connsiteX20" fmla="*/ 1127411 w 1781773"/>
                  <a:gd name="connsiteY20" fmla="*/ 1276174 h 1306821"/>
                  <a:gd name="connsiteX21" fmla="*/ 1247891 w 1781773"/>
                  <a:gd name="connsiteY21" fmla="*/ 1142216 h 1306821"/>
                  <a:gd name="connsiteX22" fmla="*/ 1249678 w 1781773"/>
                  <a:gd name="connsiteY22" fmla="*/ 1098581 h 1306821"/>
                  <a:gd name="connsiteX23" fmla="*/ 1296292 w 1781773"/>
                  <a:gd name="connsiteY23" fmla="*/ 1090911 h 1306821"/>
                  <a:gd name="connsiteX24" fmla="*/ 1302249 w 1781773"/>
                  <a:gd name="connsiteY24" fmla="*/ 1090316 h 1306821"/>
                  <a:gd name="connsiteX25" fmla="*/ 1327119 w 1781773"/>
                  <a:gd name="connsiteY25" fmla="*/ 1109155 h 1306821"/>
                  <a:gd name="connsiteX26" fmla="*/ 1499872 w 1781773"/>
                  <a:gd name="connsiteY26" fmla="*/ 1228816 h 1306821"/>
                  <a:gd name="connsiteX27" fmla="*/ 1614694 w 1781773"/>
                  <a:gd name="connsiteY27" fmla="*/ 1210870 h 1306821"/>
                  <a:gd name="connsiteX28" fmla="*/ 1643883 w 1781773"/>
                  <a:gd name="connsiteY28" fmla="*/ 1204392 h 1306821"/>
                  <a:gd name="connsiteX29" fmla="*/ 1780820 w 1781773"/>
                  <a:gd name="connsiteY29" fmla="*/ 1079891 h 1306821"/>
                  <a:gd name="connsiteX30" fmla="*/ 1682603 w 1781773"/>
                  <a:gd name="connsiteY30" fmla="*/ 905723 h 1306821"/>
                  <a:gd name="connsiteX31" fmla="*/ 1211553 w 1781773"/>
                  <a:gd name="connsiteY31" fmla="*/ 1171927 h 1306821"/>
                  <a:gd name="connsiteX32" fmla="*/ 1140442 w 1781773"/>
                  <a:gd name="connsiteY32" fmla="*/ 1242666 h 1306821"/>
                  <a:gd name="connsiteX33" fmla="*/ 959423 w 1781773"/>
                  <a:gd name="connsiteY33" fmla="*/ 1276472 h 1306821"/>
                  <a:gd name="connsiteX34" fmla="*/ 811615 w 1781773"/>
                  <a:gd name="connsiteY34" fmla="*/ 1143407 h 1306821"/>
                  <a:gd name="connsiteX35" fmla="*/ 919139 w 1781773"/>
                  <a:gd name="connsiteY35" fmla="*/ 1024714 h 1306821"/>
                  <a:gd name="connsiteX36" fmla="*/ 1054363 w 1781773"/>
                  <a:gd name="connsiteY36" fmla="*/ 1001631 h 1306821"/>
                  <a:gd name="connsiteX37" fmla="*/ 1211553 w 1781773"/>
                  <a:gd name="connsiteY37" fmla="*/ 1171927 h 1306821"/>
                  <a:gd name="connsiteX38" fmla="*/ 1323173 w 1781773"/>
                  <a:gd name="connsiteY38" fmla="*/ 1040351 h 1306821"/>
                  <a:gd name="connsiteX39" fmla="*/ 1294058 w 1781773"/>
                  <a:gd name="connsiteY39" fmla="*/ 1067158 h 1306821"/>
                  <a:gd name="connsiteX40" fmla="*/ 1249678 w 1781773"/>
                  <a:gd name="connsiteY40" fmla="*/ 1072519 h 1306821"/>
                  <a:gd name="connsiteX41" fmla="*/ 1232701 w 1781773"/>
                  <a:gd name="connsiteY41" fmla="*/ 1064328 h 1306821"/>
                  <a:gd name="connsiteX42" fmla="*/ 1027556 w 1781773"/>
                  <a:gd name="connsiteY42" fmla="*/ 976388 h 1306821"/>
                  <a:gd name="connsiteX43" fmla="*/ 901342 w 1781773"/>
                  <a:gd name="connsiteY43" fmla="*/ 999620 h 1306821"/>
                  <a:gd name="connsiteX44" fmla="*/ 786447 w 1781773"/>
                  <a:gd name="connsiteY44" fmla="*/ 1142142 h 1306821"/>
                  <a:gd name="connsiteX45" fmla="*/ 760459 w 1781773"/>
                  <a:gd name="connsiteY45" fmla="*/ 1166267 h 1306821"/>
                  <a:gd name="connsiteX46" fmla="*/ 665147 w 1781773"/>
                  <a:gd name="connsiteY46" fmla="*/ 1157481 h 1306821"/>
                  <a:gd name="connsiteX47" fmla="*/ 570207 w 1781773"/>
                  <a:gd name="connsiteY47" fmla="*/ 1149439 h 1306821"/>
                  <a:gd name="connsiteX48" fmla="*/ 608034 w 1781773"/>
                  <a:gd name="connsiteY48" fmla="*/ 994482 h 1306821"/>
                  <a:gd name="connsiteX49" fmla="*/ 602301 w 1781773"/>
                  <a:gd name="connsiteY49" fmla="*/ 746894 h 1306821"/>
                  <a:gd name="connsiteX50" fmla="*/ 624863 w 1781773"/>
                  <a:gd name="connsiteY50" fmla="*/ 717035 h 1306821"/>
                  <a:gd name="connsiteX51" fmla="*/ 1197033 w 1781773"/>
                  <a:gd name="connsiteY51" fmla="*/ 606086 h 1306821"/>
                  <a:gd name="connsiteX52" fmla="*/ 1463013 w 1781773"/>
                  <a:gd name="connsiteY52" fmla="*/ 447183 h 1306821"/>
                  <a:gd name="connsiteX53" fmla="*/ 1558623 w 1781773"/>
                  <a:gd name="connsiteY53" fmla="*/ 703036 h 1306821"/>
                  <a:gd name="connsiteX54" fmla="*/ 1578877 w 1781773"/>
                  <a:gd name="connsiteY54" fmla="*/ 878246 h 1306821"/>
                  <a:gd name="connsiteX55" fmla="*/ 1560038 w 1781773"/>
                  <a:gd name="connsiteY55" fmla="*/ 903489 h 1306821"/>
                  <a:gd name="connsiteX56" fmla="*/ 1448121 w 1781773"/>
                  <a:gd name="connsiteY56" fmla="*/ 922105 h 1306821"/>
                  <a:gd name="connsiteX57" fmla="*/ 1323173 w 1781773"/>
                  <a:gd name="connsiteY57" fmla="*/ 1040351 h 1306821"/>
                  <a:gd name="connsiteX58" fmla="*/ 1751481 w 1781773"/>
                  <a:gd name="connsiteY58" fmla="*/ 1074157 h 1306821"/>
                  <a:gd name="connsiteX59" fmla="*/ 1651776 w 1781773"/>
                  <a:gd name="connsiteY59" fmla="*/ 1174160 h 1306821"/>
                  <a:gd name="connsiteX60" fmla="*/ 1613502 w 1781773"/>
                  <a:gd name="connsiteY60" fmla="*/ 1179447 h 1306821"/>
                  <a:gd name="connsiteX61" fmla="*/ 1448865 w 1781773"/>
                  <a:gd name="connsiteY61" fmla="*/ 1198212 h 1306821"/>
                  <a:gd name="connsiteX62" fmla="*/ 1347671 w 1781773"/>
                  <a:gd name="connsiteY62" fmla="*/ 1061350 h 1306821"/>
                  <a:gd name="connsiteX63" fmla="*/ 1452961 w 1781773"/>
                  <a:gd name="connsiteY63" fmla="*/ 951294 h 1306821"/>
                  <a:gd name="connsiteX64" fmla="*/ 1564580 w 1781773"/>
                  <a:gd name="connsiteY64" fmla="*/ 930891 h 1306821"/>
                  <a:gd name="connsiteX65" fmla="*/ 1587440 w 1781773"/>
                  <a:gd name="connsiteY65" fmla="*/ 947199 h 1306821"/>
                  <a:gd name="connsiteX66" fmla="*/ 1595706 w 1781773"/>
                  <a:gd name="connsiteY66" fmla="*/ 1009375 h 1306821"/>
                  <a:gd name="connsiteX67" fmla="*/ 1636288 w 1781773"/>
                  <a:gd name="connsiteY67" fmla="*/ 943550 h 1306821"/>
                  <a:gd name="connsiteX68" fmla="*/ 1666892 w 1781773"/>
                  <a:gd name="connsiteY68" fmla="*/ 930370 h 1306821"/>
                  <a:gd name="connsiteX69" fmla="*/ 1751481 w 1781773"/>
                  <a:gd name="connsiteY69" fmla="*/ 1074157 h 13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81773" h="1306821">
                    <a:moveTo>
                      <a:pt x="1682603" y="905723"/>
                    </a:moveTo>
                    <a:cubicBezTo>
                      <a:pt x="1659669" y="896787"/>
                      <a:pt x="1663094" y="888001"/>
                      <a:pt x="1669945" y="871619"/>
                    </a:cubicBezTo>
                    <a:cubicBezTo>
                      <a:pt x="1696007" y="809294"/>
                      <a:pt x="1711644" y="744288"/>
                      <a:pt x="1707846" y="676676"/>
                    </a:cubicBezTo>
                    <a:cubicBezTo>
                      <a:pt x="1701591" y="565057"/>
                      <a:pt x="1650436" y="474808"/>
                      <a:pt x="1566963" y="402505"/>
                    </a:cubicBezTo>
                    <a:cubicBezTo>
                      <a:pt x="1539859" y="379049"/>
                      <a:pt x="1508063" y="359764"/>
                      <a:pt x="1534646" y="316724"/>
                    </a:cubicBezTo>
                    <a:cubicBezTo>
                      <a:pt x="1536955" y="313001"/>
                      <a:pt x="1535391" y="306895"/>
                      <a:pt x="1535689" y="301906"/>
                    </a:cubicBezTo>
                    <a:cubicBezTo>
                      <a:pt x="1541348" y="212700"/>
                      <a:pt x="1492054" y="153577"/>
                      <a:pt x="1425633" y="105176"/>
                    </a:cubicBezTo>
                    <a:cubicBezTo>
                      <a:pt x="1273357" y="-5773"/>
                      <a:pt x="1101572" y="-18878"/>
                      <a:pt x="925543" y="19544"/>
                    </a:cubicBezTo>
                    <a:cubicBezTo>
                      <a:pt x="619353" y="86337"/>
                      <a:pt x="359478" y="239358"/>
                      <a:pt x="139739" y="461852"/>
                    </a:cubicBezTo>
                    <a:cubicBezTo>
                      <a:pt x="19482" y="583524"/>
                      <a:pt x="-18568" y="730959"/>
                      <a:pt x="8090" y="896341"/>
                    </a:cubicBezTo>
                    <a:cubicBezTo>
                      <a:pt x="32662" y="1048766"/>
                      <a:pt x="99604" y="1183245"/>
                      <a:pt x="191714" y="1305959"/>
                    </a:cubicBezTo>
                    <a:cubicBezTo>
                      <a:pt x="193874" y="1295236"/>
                      <a:pt x="196182" y="1284514"/>
                      <a:pt x="198118" y="1273717"/>
                    </a:cubicBezTo>
                    <a:cubicBezTo>
                      <a:pt x="210553" y="1203350"/>
                      <a:pt x="263496" y="1141471"/>
                      <a:pt x="319269" y="1132312"/>
                    </a:cubicBezTo>
                    <a:cubicBezTo>
                      <a:pt x="385913" y="1121366"/>
                      <a:pt x="448014" y="1154577"/>
                      <a:pt x="487926" y="1221444"/>
                    </a:cubicBezTo>
                    <a:cubicBezTo>
                      <a:pt x="493809" y="1231273"/>
                      <a:pt x="495224" y="1244155"/>
                      <a:pt x="507733" y="1251825"/>
                    </a:cubicBezTo>
                    <a:cubicBezTo>
                      <a:pt x="519722" y="1234252"/>
                      <a:pt x="533051" y="1217870"/>
                      <a:pt x="542805" y="1199552"/>
                    </a:cubicBezTo>
                    <a:cubicBezTo>
                      <a:pt x="550996" y="1184213"/>
                      <a:pt x="560676" y="1178852"/>
                      <a:pt x="577877" y="1180266"/>
                    </a:cubicBezTo>
                    <a:cubicBezTo>
                      <a:pt x="640500" y="1185553"/>
                      <a:pt x="703198" y="1189649"/>
                      <a:pt x="765895" y="1194042"/>
                    </a:cubicBezTo>
                    <a:cubicBezTo>
                      <a:pt x="784660" y="1195382"/>
                      <a:pt x="796276" y="1201414"/>
                      <a:pt x="805137" y="1221593"/>
                    </a:cubicBezTo>
                    <a:cubicBezTo>
                      <a:pt x="831124" y="1280940"/>
                      <a:pt x="900821" y="1315714"/>
                      <a:pt x="962774" y="1304842"/>
                    </a:cubicBezTo>
                    <a:cubicBezTo>
                      <a:pt x="1017653" y="1295236"/>
                      <a:pt x="1072532" y="1285705"/>
                      <a:pt x="1127411" y="1276174"/>
                    </a:cubicBezTo>
                    <a:cubicBezTo>
                      <a:pt x="1193831" y="1264632"/>
                      <a:pt x="1242902" y="1208934"/>
                      <a:pt x="1247891" y="1142216"/>
                    </a:cubicBezTo>
                    <a:cubicBezTo>
                      <a:pt x="1249008" y="1127175"/>
                      <a:pt x="1234711" y="1108261"/>
                      <a:pt x="1249678" y="1098581"/>
                    </a:cubicBezTo>
                    <a:cubicBezTo>
                      <a:pt x="1261816" y="1090688"/>
                      <a:pt x="1280506" y="1093071"/>
                      <a:pt x="1296292" y="1090911"/>
                    </a:cubicBezTo>
                    <a:cubicBezTo>
                      <a:pt x="1298302" y="1090613"/>
                      <a:pt x="1300313" y="1090688"/>
                      <a:pt x="1302249" y="1090316"/>
                    </a:cubicBezTo>
                    <a:cubicBezTo>
                      <a:pt x="1317588" y="1087486"/>
                      <a:pt x="1323768" y="1091730"/>
                      <a:pt x="1327119" y="1109155"/>
                    </a:cubicBezTo>
                    <a:cubicBezTo>
                      <a:pt x="1343948" y="1197616"/>
                      <a:pt x="1430473" y="1242964"/>
                      <a:pt x="1499872" y="1228816"/>
                    </a:cubicBezTo>
                    <a:cubicBezTo>
                      <a:pt x="1537774" y="1221072"/>
                      <a:pt x="1576345" y="1216753"/>
                      <a:pt x="1614694" y="1210870"/>
                    </a:cubicBezTo>
                    <a:cubicBezTo>
                      <a:pt x="1624374" y="1208637"/>
                      <a:pt x="1634054" y="1205733"/>
                      <a:pt x="1643883" y="1204392"/>
                    </a:cubicBezTo>
                    <a:cubicBezTo>
                      <a:pt x="1719313" y="1194191"/>
                      <a:pt x="1774639" y="1146163"/>
                      <a:pt x="1780820" y="1079891"/>
                    </a:cubicBezTo>
                    <a:cubicBezTo>
                      <a:pt x="1787447" y="1008332"/>
                      <a:pt x="1760044" y="935955"/>
                      <a:pt x="1682603" y="905723"/>
                    </a:cubicBezTo>
                    <a:close/>
                    <a:moveTo>
                      <a:pt x="1211553" y="1171927"/>
                    </a:moveTo>
                    <a:cubicBezTo>
                      <a:pt x="1199863" y="1207669"/>
                      <a:pt x="1176035" y="1234475"/>
                      <a:pt x="1140442" y="1242666"/>
                    </a:cubicBezTo>
                    <a:cubicBezTo>
                      <a:pt x="1074766" y="1257856"/>
                      <a:pt x="1007749" y="1267685"/>
                      <a:pt x="959423" y="1276472"/>
                    </a:cubicBezTo>
                    <a:cubicBezTo>
                      <a:pt x="868653" y="1276174"/>
                      <a:pt x="817274" y="1223157"/>
                      <a:pt x="811615" y="1143407"/>
                    </a:cubicBezTo>
                    <a:cubicBezTo>
                      <a:pt x="807445" y="1084582"/>
                      <a:pt x="852346" y="1035437"/>
                      <a:pt x="919139" y="1024714"/>
                    </a:cubicBezTo>
                    <a:cubicBezTo>
                      <a:pt x="964263" y="1017491"/>
                      <a:pt x="1009313" y="1009673"/>
                      <a:pt x="1054363" y="1001631"/>
                    </a:cubicBezTo>
                    <a:cubicBezTo>
                      <a:pt x="1159727" y="982717"/>
                      <a:pt x="1243647" y="1073487"/>
                      <a:pt x="1211553" y="1171927"/>
                    </a:cubicBezTo>
                    <a:close/>
                    <a:moveTo>
                      <a:pt x="1323173" y="1040351"/>
                    </a:moveTo>
                    <a:cubicBezTo>
                      <a:pt x="1319375" y="1057776"/>
                      <a:pt x="1315205" y="1068647"/>
                      <a:pt x="1294058" y="1067158"/>
                    </a:cubicBezTo>
                    <a:cubicBezTo>
                      <a:pt x="1279463" y="1066190"/>
                      <a:pt x="1264422" y="1070360"/>
                      <a:pt x="1249678" y="1072519"/>
                    </a:cubicBezTo>
                    <a:cubicBezTo>
                      <a:pt x="1242008" y="1073636"/>
                      <a:pt x="1236349" y="1071998"/>
                      <a:pt x="1232701" y="1064328"/>
                    </a:cubicBezTo>
                    <a:cubicBezTo>
                      <a:pt x="1190183" y="974750"/>
                      <a:pt x="1116614" y="958070"/>
                      <a:pt x="1027556" y="976388"/>
                    </a:cubicBezTo>
                    <a:cubicBezTo>
                      <a:pt x="985634" y="985026"/>
                      <a:pt x="943265" y="991131"/>
                      <a:pt x="901342" y="999620"/>
                    </a:cubicBezTo>
                    <a:cubicBezTo>
                      <a:pt x="830603" y="1013917"/>
                      <a:pt x="785330" y="1069392"/>
                      <a:pt x="786447" y="1142142"/>
                    </a:cubicBezTo>
                    <a:cubicBezTo>
                      <a:pt x="786745" y="1163289"/>
                      <a:pt x="782649" y="1169767"/>
                      <a:pt x="760459" y="1166267"/>
                    </a:cubicBezTo>
                    <a:cubicBezTo>
                      <a:pt x="729036" y="1161278"/>
                      <a:pt x="696943" y="1160162"/>
                      <a:pt x="665147" y="1157481"/>
                    </a:cubicBezTo>
                    <a:cubicBezTo>
                      <a:pt x="634469" y="1154875"/>
                      <a:pt x="603269" y="1157630"/>
                      <a:pt x="570207" y="1149439"/>
                    </a:cubicBezTo>
                    <a:cubicBezTo>
                      <a:pt x="587706" y="1098581"/>
                      <a:pt x="602673" y="1047723"/>
                      <a:pt x="608034" y="994482"/>
                    </a:cubicBezTo>
                    <a:cubicBezTo>
                      <a:pt x="616449" y="911680"/>
                      <a:pt x="616076" y="828952"/>
                      <a:pt x="602301" y="746894"/>
                    </a:cubicBezTo>
                    <a:cubicBezTo>
                      <a:pt x="598652" y="725226"/>
                      <a:pt x="600663" y="718896"/>
                      <a:pt x="624863" y="717035"/>
                    </a:cubicBezTo>
                    <a:cubicBezTo>
                      <a:pt x="819806" y="702142"/>
                      <a:pt x="1012589" y="675559"/>
                      <a:pt x="1197033" y="606086"/>
                    </a:cubicBezTo>
                    <a:cubicBezTo>
                      <a:pt x="1294579" y="569376"/>
                      <a:pt x="1386094" y="522613"/>
                      <a:pt x="1463013" y="447183"/>
                    </a:cubicBezTo>
                    <a:cubicBezTo>
                      <a:pt x="1514169" y="526485"/>
                      <a:pt x="1544997" y="611819"/>
                      <a:pt x="1558623" y="703036"/>
                    </a:cubicBezTo>
                    <a:cubicBezTo>
                      <a:pt x="1567261" y="761117"/>
                      <a:pt x="1570984" y="819942"/>
                      <a:pt x="1578877" y="878246"/>
                    </a:cubicBezTo>
                    <a:cubicBezTo>
                      <a:pt x="1581260" y="895968"/>
                      <a:pt x="1575452" y="901106"/>
                      <a:pt x="1560038" y="903489"/>
                    </a:cubicBezTo>
                    <a:cubicBezTo>
                      <a:pt x="1522658" y="909223"/>
                      <a:pt x="1485427" y="915999"/>
                      <a:pt x="1448121" y="922105"/>
                    </a:cubicBezTo>
                    <a:cubicBezTo>
                      <a:pt x="1378945" y="933498"/>
                      <a:pt x="1338438" y="970952"/>
                      <a:pt x="1323173" y="1040351"/>
                    </a:cubicBezTo>
                    <a:close/>
                    <a:moveTo>
                      <a:pt x="1751481" y="1074157"/>
                    </a:moveTo>
                    <a:cubicBezTo>
                      <a:pt x="1747535" y="1124494"/>
                      <a:pt x="1707772" y="1164555"/>
                      <a:pt x="1651776" y="1174160"/>
                    </a:cubicBezTo>
                    <a:cubicBezTo>
                      <a:pt x="1639117" y="1176320"/>
                      <a:pt x="1626235" y="1177735"/>
                      <a:pt x="1613502" y="1179447"/>
                    </a:cubicBezTo>
                    <a:cubicBezTo>
                      <a:pt x="1558772" y="1187489"/>
                      <a:pt x="1505382" y="1210200"/>
                      <a:pt x="1448865" y="1198212"/>
                    </a:cubicBezTo>
                    <a:cubicBezTo>
                      <a:pt x="1385200" y="1184734"/>
                      <a:pt x="1346554" y="1131047"/>
                      <a:pt x="1347671" y="1061350"/>
                    </a:cubicBezTo>
                    <a:cubicBezTo>
                      <a:pt x="1348564" y="1003045"/>
                      <a:pt x="1386838" y="963134"/>
                      <a:pt x="1452961" y="951294"/>
                    </a:cubicBezTo>
                    <a:cubicBezTo>
                      <a:pt x="1490192" y="944667"/>
                      <a:pt x="1527796" y="939529"/>
                      <a:pt x="1564580" y="930891"/>
                    </a:cubicBezTo>
                    <a:cubicBezTo>
                      <a:pt x="1582004" y="926796"/>
                      <a:pt x="1585057" y="933423"/>
                      <a:pt x="1587440" y="947199"/>
                    </a:cubicBezTo>
                    <a:cubicBezTo>
                      <a:pt x="1591014" y="967825"/>
                      <a:pt x="1587887" y="989344"/>
                      <a:pt x="1595706" y="1009375"/>
                    </a:cubicBezTo>
                    <a:cubicBezTo>
                      <a:pt x="1609407" y="987483"/>
                      <a:pt x="1624225" y="966261"/>
                      <a:pt x="1636288" y="943550"/>
                    </a:cubicBezTo>
                    <a:cubicBezTo>
                      <a:pt x="1643808" y="929402"/>
                      <a:pt x="1651478" y="925158"/>
                      <a:pt x="1666892" y="930370"/>
                    </a:cubicBezTo>
                    <a:cubicBezTo>
                      <a:pt x="1720952" y="948613"/>
                      <a:pt x="1756619" y="1008407"/>
                      <a:pt x="1751481" y="1074157"/>
                    </a:cubicBezTo>
                    <a:close/>
                  </a:path>
                </a:pathLst>
              </a:custGeom>
              <a:solidFill>
                <a:srgbClr val="2C347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0FD9A2-2025-4815-9100-9169AF97A864}"/>
                  </a:ext>
                </a:extLst>
              </p:cNvPr>
              <p:cNvSpPr/>
              <p:nvPr/>
            </p:nvSpPr>
            <p:spPr>
              <a:xfrm>
                <a:off x="1419016" y="4654981"/>
                <a:ext cx="83159" cy="47212"/>
              </a:xfrm>
              <a:custGeom>
                <a:avLst/>
                <a:gdLst>
                  <a:gd name="connsiteX0" fmla="*/ 26509 w 123533"/>
                  <a:gd name="connsiteY0" fmla="*/ 56815 h 70134"/>
                  <a:gd name="connsiteX1" fmla="*/ 68506 w 123533"/>
                  <a:gd name="connsiteY1" fmla="*/ 68506 h 70134"/>
                  <a:gd name="connsiteX2" fmla="*/ 119512 w 123533"/>
                  <a:gd name="connsiteY2" fmla="*/ 58230 h 70134"/>
                  <a:gd name="connsiteX3" fmla="*/ 123533 w 123533"/>
                  <a:gd name="connsiteY3" fmla="*/ 48996 h 70134"/>
                  <a:gd name="connsiteX4" fmla="*/ 14669 w 123533"/>
                  <a:gd name="connsiteY4" fmla="*/ 0 h 70134"/>
                  <a:gd name="connsiteX5" fmla="*/ 0 w 123533"/>
                  <a:gd name="connsiteY5" fmla="*/ 41327 h 70134"/>
                  <a:gd name="connsiteX6" fmla="*/ 26509 w 123533"/>
                  <a:gd name="connsiteY6" fmla="*/ 56815 h 7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33" h="70134">
                    <a:moveTo>
                      <a:pt x="26509" y="56815"/>
                    </a:moveTo>
                    <a:cubicBezTo>
                      <a:pt x="39837" y="62251"/>
                      <a:pt x="54209" y="65825"/>
                      <a:pt x="68506" y="68506"/>
                    </a:cubicBezTo>
                    <a:cubicBezTo>
                      <a:pt x="89429" y="72526"/>
                      <a:pt x="107226" y="69101"/>
                      <a:pt x="119512" y="58230"/>
                    </a:cubicBezTo>
                    <a:lnTo>
                      <a:pt x="123533" y="48996"/>
                    </a:lnTo>
                    <a:lnTo>
                      <a:pt x="14669" y="0"/>
                    </a:lnTo>
                    <a:lnTo>
                      <a:pt x="0" y="41327"/>
                    </a:lnTo>
                    <a:cubicBezTo>
                      <a:pt x="7223" y="47731"/>
                      <a:pt x="16382" y="52645"/>
                      <a:pt x="26509" y="5681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CF59791-97CD-45FD-AC82-B95EB61B4C2B}"/>
                  </a:ext>
                </a:extLst>
              </p:cNvPr>
              <p:cNvSpPr/>
              <p:nvPr/>
            </p:nvSpPr>
            <p:spPr>
              <a:xfrm>
                <a:off x="1502175" y="4666761"/>
                <a:ext cx="9223" cy="22106"/>
              </a:xfrm>
              <a:custGeom>
                <a:avLst/>
                <a:gdLst>
                  <a:gd name="connsiteX0" fmla="*/ 13701 w 13701"/>
                  <a:gd name="connsiteY0" fmla="*/ 0 h 32838"/>
                  <a:gd name="connsiteX1" fmla="*/ 0 w 13701"/>
                  <a:gd name="connsiteY1" fmla="*/ 31498 h 32838"/>
                  <a:gd name="connsiteX2" fmla="*/ 2979 w 13701"/>
                  <a:gd name="connsiteY2" fmla="*/ 32838 h 32838"/>
                  <a:gd name="connsiteX3" fmla="*/ 13701 w 13701"/>
                  <a:gd name="connsiteY3" fmla="*/ 0 h 3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1" h="32838">
                    <a:moveTo>
                      <a:pt x="13701" y="0"/>
                    </a:moveTo>
                    <a:lnTo>
                      <a:pt x="0" y="31498"/>
                    </a:lnTo>
                    <a:lnTo>
                      <a:pt x="2979" y="32838"/>
                    </a:lnTo>
                    <a:cubicBezTo>
                      <a:pt x="8787" y="24498"/>
                      <a:pt x="12584" y="13627"/>
                      <a:pt x="13701" y="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9B54957-959C-4ED9-9B04-076053A8C932}"/>
                  </a:ext>
                </a:extLst>
              </p:cNvPr>
              <p:cNvSpPr/>
              <p:nvPr/>
            </p:nvSpPr>
            <p:spPr>
              <a:xfrm>
                <a:off x="1408687" y="4646410"/>
                <a:ext cx="20204" cy="36341"/>
              </a:xfrm>
              <a:custGeom>
                <a:avLst/>
                <a:gdLst>
                  <a:gd name="connsiteX0" fmla="*/ 15345 w 30013"/>
                  <a:gd name="connsiteY0" fmla="*/ 53985 h 53985"/>
                  <a:gd name="connsiteX1" fmla="*/ 30014 w 30013"/>
                  <a:gd name="connsiteY1" fmla="*/ 12659 h 53985"/>
                  <a:gd name="connsiteX2" fmla="*/ 1941 w 30013"/>
                  <a:gd name="connsiteY2" fmla="*/ 0 h 53985"/>
                  <a:gd name="connsiteX3" fmla="*/ 303 w 30013"/>
                  <a:gd name="connsiteY3" fmla="*/ 12733 h 53985"/>
                  <a:gd name="connsiteX4" fmla="*/ 15345 w 30013"/>
                  <a:gd name="connsiteY4" fmla="*/ 53985 h 5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3" h="53985">
                    <a:moveTo>
                      <a:pt x="15345" y="53985"/>
                    </a:moveTo>
                    <a:lnTo>
                      <a:pt x="30014" y="12659"/>
                    </a:lnTo>
                    <a:lnTo>
                      <a:pt x="1941" y="0"/>
                    </a:lnTo>
                    <a:cubicBezTo>
                      <a:pt x="1271" y="4021"/>
                      <a:pt x="676" y="8266"/>
                      <a:pt x="303" y="12733"/>
                    </a:cubicBezTo>
                    <a:cubicBezTo>
                      <a:pt x="-1484" y="31721"/>
                      <a:pt x="4771" y="44529"/>
                      <a:pt x="15345" y="5398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C799F29-1494-4AC7-B29E-B64E9954CD57}"/>
                  </a:ext>
                </a:extLst>
              </p:cNvPr>
              <p:cNvSpPr/>
              <p:nvPr/>
            </p:nvSpPr>
            <p:spPr>
              <a:xfrm>
                <a:off x="1499469" y="4687965"/>
                <a:ext cx="4712" cy="6215"/>
              </a:xfrm>
              <a:custGeom>
                <a:avLst/>
                <a:gdLst>
                  <a:gd name="connsiteX0" fmla="*/ 6999 w 6999"/>
                  <a:gd name="connsiteY0" fmla="*/ 1340 h 9233"/>
                  <a:gd name="connsiteX1" fmla="*/ 4021 w 6999"/>
                  <a:gd name="connsiteY1" fmla="*/ 0 h 9233"/>
                  <a:gd name="connsiteX2" fmla="*/ 0 w 6999"/>
                  <a:gd name="connsiteY2" fmla="*/ 9233 h 9233"/>
                  <a:gd name="connsiteX3" fmla="*/ 6999 w 6999"/>
                  <a:gd name="connsiteY3" fmla="*/ 1340 h 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9" h="9233">
                    <a:moveTo>
                      <a:pt x="6999" y="1340"/>
                    </a:moveTo>
                    <a:lnTo>
                      <a:pt x="4021" y="0"/>
                    </a:lnTo>
                    <a:lnTo>
                      <a:pt x="0" y="9233"/>
                    </a:lnTo>
                    <a:cubicBezTo>
                      <a:pt x="2606" y="6925"/>
                      <a:pt x="4915" y="4244"/>
                      <a:pt x="6999" y="134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C0A45D2-F56F-4E42-A857-F80CDDC96CC8}"/>
                  </a:ext>
                </a:extLst>
              </p:cNvPr>
              <p:cNvSpPr/>
              <p:nvPr/>
            </p:nvSpPr>
            <p:spPr>
              <a:xfrm>
                <a:off x="1425081" y="4827465"/>
                <a:ext cx="16391" cy="37644"/>
              </a:xfrm>
              <a:custGeom>
                <a:avLst/>
                <a:gdLst>
                  <a:gd name="connsiteX0" fmla="*/ 13329 w 24349"/>
                  <a:gd name="connsiteY0" fmla="*/ 17722 h 55920"/>
                  <a:gd name="connsiteX1" fmla="*/ 0 w 24349"/>
                  <a:gd name="connsiteY1" fmla="*/ 55921 h 55920"/>
                  <a:gd name="connsiteX2" fmla="*/ 24349 w 24349"/>
                  <a:gd name="connsiteY2" fmla="*/ 0 h 55920"/>
                  <a:gd name="connsiteX3" fmla="*/ 13329 w 24349"/>
                  <a:gd name="connsiteY3" fmla="*/ 17722 h 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9" h="55920">
                    <a:moveTo>
                      <a:pt x="13329" y="17722"/>
                    </a:moveTo>
                    <a:cubicBezTo>
                      <a:pt x="8861" y="30455"/>
                      <a:pt x="4468" y="43188"/>
                      <a:pt x="0" y="55921"/>
                    </a:cubicBezTo>
                    <a:lnTo>
                      <a:pt x="24349" y="0"/>
                    </a:lnTo>
                    <a:cubicBezTo>
                      <a:pt x="15339" y="1117"/>
                      <a:pt x="15637" y="11169"/>
                      <a:pt x="13329" y="17722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508E64C-4E9D-4782-8826-C35D8CDAE385}"/>
                  </a:ext>
                </a:extLst>
              </p:cNvPr>
              <p:cNvSpPr/>
              <p:nvPr/>
            </p:nvSpPr>
            <p:spPr>
              <a:xfrm>
                <a:off x="1171767" y="3761486"/>
                <a:ext cx="592286" cy="1547840"/>
              </a:xfrm>
              <a:custGeom>
                <a:avLst/>
                <a:gdLst>
                  <a:gd name="connsiteX0" fmla="*/ 804832 w 879845"/>
                  <a:gd name="connsiteY0" fmla="*/ 1340549 h 2299328"/>
                  <a:gd name="connsiteX1" fmla="*/ 644738 w 879845"/>
                  <a:gd name="connsiteY1" fmla="*/ 833534 h 2299328"/>
                  <a:gd name="connsiteX2" fmla="*/ 515322 w 879845"/>
                  <a:gd name="connsiteY2" fmla="*/ 396513 h 2299328"/>
                  <a:gd name="connsiteX3" fmla="*/ 520162 w 879845"/>
                  <a:gd name="connsiteY3" fmla="*/ 209165 h 2299328"/>
                  <a:gd name="connsiteX4" fmla="*/ 520162 w 879845"/>
                  <a:gd name="connsiteY4" fmla="*/ 209165 h 2299328"/>
                  <a:gd name="connsiteX5" fmla="*/ 573030 w 879845"/>
                  <a:gd name="connsiteY5" fmla="*/ 0 h 2299328"/>
                  <a:gd name="connsiteX6" fmla="*/ 95204 w 879845"/>
                  <a:gd name="connsiteY6" fmla="*/ 162850 h 2299328"/>
                  <a:gd name="connsiteX7" fmla="*/ 67206 w 879845"/>
                  <a:gd name="connsiteY7" fmla="*/ 186529 h 2299328"/>
                  <a:gd name="connsiteX8" fmla="*/ 264 w 879845"/>
                  <a:gd name="connsiteY8" fmla="*/ 737030 h 2299328"/>
                  <a:gd name="connsiteX9" fmla="*/ 32879 w 879845"/>
                  <a:gd name="connsiteY9" fmla="*/ 795930 h 2299328"/>
                  <a:gd name="connsiteX10" fmla="*/ 400649 w 879845"/>
                  <a:gd name="connsiteY10" fmla="*/ 994075 h 2299328"/>
                  <a:gd name="connsiteX11" fmla="*/ 199675 w 879845"/>
                  <a:gd name="connsiteY11" fmla="*/ 1218133 h 2299328"/>
                  <a:gd name="connsiteX12" fmla="*/ 194239 w 879845"/>
                  <a:gd name="connsiteY12" fmla="*/ 1292372 h 2299328"/>
                  <a:gd name="connsiteX13" fmla="*/ 765963 w 879845"/>
                  <a:gd name="connsiteY13" fmla="*/ 2114885 h 2299328"/>
                  <a:gd name="connsiteX14" fmla="*/ 847797 w 879845"/>
                  <a:gd name="connsiteY14" fmla="*/ 2299329 h 2299328"/>
                  <a:gd name="connsiteX15" fmla="*/ 879667 w 879845"/>
                  <a:gd name="connsiteY15" fmla="*/ 2031189 h 2299328"/>
                  <a:gd name="connsiteX16" fmla="*/ 804832 w 879845"/>
                  <a:gd name="connsiteY16" fmla="*/ 1340549 h 229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845" h="2299328">
                    <a:moveTo>
                      <a:pt x="804832" y="1340549"/>
                    </a:moveTo>
                    <a:cubicBezTo>
                      <a:pt x="767899" y="1166530"/>
                      <a:pt x="722179" y="995043"/>
                      <a:pt x="644738" y="833534"/>
                    </a:cubicBezTo>
                    <a:cubicBezTo>
                      <a:pt x="578243" y="694885"/>
                      <a:pt x="529544" y="550502"/>
                      <a:pt x="515322" y="396513"/>
                    </a:cubicBezTo>
                    <a:cubicBezTo>
                      <a:pt x="509588" y="334039"/>
                      <a:pt x="507801" y="271193"/>
                      <a:pt x="520162" y="209165"/>
                    </a:cubicBezTo>
                    <a:lnTo>
                      <a:pt x="520162" y="209165"/>
                    </a:lnTo>
                    <a:lnTo>
                      <a:pt x="573030" y="0"/>
                    </a:lnTo>
                    <a:cubicBezTo>
                      <a:pt x="573030" y="0"/>
                      <a:pt x="136605" y="148106"/>
                      <a:pt x="95204" y="162850"/>
                    </a:cubicBezTo>
                    <a:cubicBezTo>
                      <a:pt x="82322" y="167466"/>
                      <a:pt x="72121" y="173423"/>
                      <a:pt x="67206" y="186529"/>
                    </a:cubicBezTo>
                    <a:cubicBezTo>
                      <a:pt x="50750" y="220558"/>
                      <a:pt x="5700" y="668301"/>
                      <a:pt x="264" y="737030"/>
                    </a:cubicBezTo>
                    <a:cubicBezTo>
                      <a:pt x="-1895" y="763986"/>
                      <a:pt x="9200" y="783123"/>
                      <a:pt x="32879" y="795930"/>
                    </a:cubicBezTo>
                    <a:cubicBezTo>
                      <a:pt x="70706" y="816333"/>
                      <a:pt x="400649" y="994075"/>
                      <a:pt x="400649" y="994075"/>
                    </a:cubicBezTo>
                    <a:cubicBezTo>
                      <a:pt x="400649" y="994075"/>
                      <a:pt x="255224" y="1153797"/>
                      <a:pt x="199675" y="1218133"/>
                    </a:cubicBezTo>
                    <a:cubicBezTo>
                      <a:pt x="174283" y="1247545"/>
                      <a:pt x="172273" y="1259161"/>
                      <a:pt x="194239" y="1292372"/>
                    </a:cubicBezTo>
                    <a:cubicBezTo>
                      <a:pt x="231843" y="1349112"/>
                      <a:pt x="675044" y="1977055"/>
                      <a:pt x="765963" y="2114885"/>
                    </a:cubicBezTo>
                    <a:cubicBezTo>
                      <a:pt x="800215" y="2166860"/>
                      <a:pt x="830298" y="2237153"/>
                      <a:pt x="847797" y="2299329"/>
                    </a:cubicBezTo>
                    <a:cubicBezTo>
                      <a:pt x="847797" y="2287415"/>
                      <a:pt x="878848" y="2101110"/>
                      <a:pt x="879667" y="2031189"/>
                    </a:cubicBezTo>
                    <a:cubicBezTo>
                      <a:pt x="882422" y="1797973"/>
                      <a:pt x="853158" y="1568107"/>
                      <a:pt x="804832" y="1340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BB90907-D441-4D31-B51B-9B4B1242B7F6}"/>
                  </a:ext>
                </a:extLst>
              </p:cNvPr>
              <p:cNvSpPr/>
              <p:nvPr/>
            </p:nvSpPr>
            <p:spPr>
              <a:xfrm>
                <a:off x="2145358" y="3735520"/>
                <a:ext cx="531261" cy="1573756"/>
              </a:xfrm>
              <a:custGeom>
                <a:avLst/>
                <a:gdLst>
                  <a:gd name="connsiteX0" fmla="*/ 786301 w 789192"/>
                  <a:gd name="connsiteY0" fmla="*/ 777910 h 2337826"/>
                  <a:gd name="connsiteX1" fmla="*/ 642960 w 789192"/>
                  <a:gd name="connsiteY1" fmla="*/ 208793 h 2337826"/>
                  <a:gd name="connsiteX2" fmla="*/ 601336 w 789192"/>
                  <a:gd name="connsiteY2" fmla="*/ 157116 h 2337826"/>
                  <a:gd name="connsiteX3" fmla="*/ 473037 w 789192"/>
                  <a:gd name="connsiteY3" fmla="*/ 107598 h 2337826"/>
                  <a:gd name="connsiteX4" fmla="*/ 256946 w 789192"/>
                  <a:gd name="connsiteY4" fmla="*/ 47135 h 2337826"/>
                  <a:gd name="connsiteX5" fmla="*/ 497 w 789192"/>
                  <a:gd name="connsiteY5" fmla="*/ 0 h 2337826"/>
                  <a:gd name="connsiteX6" fmla="*/ 155826 w 789192"/>
                  <a:gd name="connsiteY6" fmla="*/ 246694 h 2337826"/>
                  <a:gd name="connsiteX7" fmla="*/ 264765 w 789192"/>
                  <a:gd name="connsiteY7" fmla="*/ 688183 h 2337826"/>
                  <a:gd name="connsiteX8" fmla="*/ 269531 w 789192"/>
                  <a:gd name="connsiteY8" fmla="*/ 1151042 h 2337826"/>
                  <a:gd name="connsiteX9" fmla="*/ 278094 w 789192"/>
                  <a:gd name="connsiteY9" fmla="*/ 1613901 h 2337826"/>
                  <a:gd name="connsiteX10" fmla="*/ 328207 w 789192"/>
                  <a:gd name="connsiteY10" fmla="*/ 2337826 h 2337826"/>
                  <a:gd name="connsiteX11" fmla="*/ 716976 w 789192"/>
                  <a:gd name="connsiteY11" fmla="*/ 1423947 h 2337826"/>
                  <a:gd name="connsiteX12" fmla="*/ 757633 w 789192"/>
                  <a:gd name="connsiteY12" fmla="*/ 1338464 h 2337826"/>
                  <a:gd name="connsiteX13" fmla="*/ 746910 w 789192"/>
                  <a:gd name="connsiteY13" fmla="*/ 1302276 h 2337826"/>
                  <a:gd name="connsiteX14" fmla="*/ 500439 w 789192"/>
                  <a:gd name="connsiteY14" fmla="*/ 1101599 h 2337826"/>
                  <a:gd name="connsiteX15" fmla="*/ 500290 w 789192"/>
                  <a:gd name="connsiteY15" fmla="*/ 1040986 h 2337826"/>
                  <a:gd name="connsiteX16" fmla="*/ 765079 w 789192"/>
                  <a:gd name="connsiteY16" fmla="*/ 838895 h 2337826"/>
                  <a:gd name="connsiteX17" fmla="*/ 786301 w 789192"/>
                  <a:gd name="connsiteY17" fmla="*/ 777910 h 23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9192" h="2337826">
                    <a:moveTo>
                      <a:pt x="786301" y="777910"/>
                    </a:moveTo>
                    <a:cubicBezTo>
                      <a:pt x="747952" y="630549"/>
                      <a:pt x="643630" y="218175"/>
                      <a:pt x="642960" y="208793"/>
                    </a:cubicBezTo>
                    <a:cubicBezTo>
                      <a:pt x="640950" y="181912"/>
                      <a:pt x="625834" y="167466"/>
                      <a:pt x="601336" y="157116"/>
                    </a:cubicBezTo>
                    <a:cubicBezTo>
                      <a:pt x="559041" y="139171"/>
                      <a:pt x="516746" y="121597"/>
                      <a:pt x="473037" y="107598"/>
                    </a:cubicBezTo>
                    <a:cubicBezTo>
                      <a:pt x="401702" y="84813"/>
                      <a:pt x="330441" y="61730"/>
                      <a:pt x="256946" y="47135"/>
                    </a:cubicBezTo>
                    <a:lnTo>
                      <a:pt x="497" y="0"/>
                    </a:lnTo>
                    <a:cubicBezTo>
                      <a:pt x="-10002" y="18243"/>
                      <a:pt x="149125" y="232100"/>
                      <a:pt x="155826" y="246694"/>
                    </a:cubicBezTo>
                    <a:cubicBezTo>
                      <a:pt x="220013" y="387056"/>
                      <a:pt x="257244" y="533375"/>
                      <a:pt x="264765" y="688183"/>
                    </a:cubicBezTo>
                    <a:cubicBezTo>
                      <a:pt x="272286" y="842544"/>
                      <a:pt x="269456" y="996755"/>
                      <a:pt x="269531" y="1151042"/>
                    </a:cubicBezTo>
                    <a:cubicBezTo>
                      <a:pt x="269605" y="1305403"/>
                      <a:pt x="272732" y="1459689"/>
                      <a:pt x="278094" y="1613901"/>
                    </a:cubicBezTo>
                    <a:cubicBezTo>
                      <a:pt x="283902" y="1781070"/>
                      <a:pt x="315921" y="2286223"/>
                      <a:pt x="328207" y="2337826"/>
                    </a:cubicBezTo>
                    <a:cubicBezTo>
                      <a:pt x="333196" y="2325986"/>
                      <a:pt x="716976" y="1423947"/>
                      <a:pt x="716976" y="1423947"/>
                    </a:cubicBezTo>
                    <a:cubicBezTo>
                      <a:pt x="716976" y="1423947"/>
                      <a:pt x="743634" y="1366760"/>
                      <a:pt x="757633" y="1338464"/>
                    </a:cubicBezTo>
                    <a:cubicBezTo>
                      <a:pt x="765749" y="1322157"/>
                      <a:pt x="758750" y="1311956"/>
                      <a:pt x="746910" y="1302276"/>
                    </a:cubicBezTo>
                    <a:cubicBezTo>
                      <a:pt x="664778" y="1235408"/>
                      <a:pt x="582720" y="1168317"/>
                      <a:pt x="500439" y="1101599"/>
                    </a:cubicBezTo>
                    <a:cubicBezTo>
                      <a:pt x="474005" y="1080154"/>
                      <a:pt x="473409" y="1061613"/>
                      <a:pt x="500290" y="1040986"/>
                    </a:cubicBezTo>
                    <a:cubicBezTo>
                      <a:pt x="588379" y="973374"/>
                      <a:pt x="676171" y="905390"/>
                      <a:pt x="765079" y="838895"/>
                    </a:cubicBezTo>
                    <a:cubicBezTo>
                      <a:pt x="787492" y="822290"/>
                      <a:pt x="793523" y="805685"/>
                      <a:pt x="786301" y="77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8611C0E-5A5F-40A6-B7E3-1A1C3B9CDA39}"/>
                  </a:ext>
                </a:extLst>
              </p:cNvPr>
              <p:cNvSpPr/>
              <p:nvPr/>
            </p:nvSpPr>
            <p:spPr>
              <a:xfrm>
                <a:off x="2139324" y="3684442"/>
                <a:ext cx="557051" cy="1317644"/>
              </a:xfrm>
              <a:custGeom>
                <a:avLst/>
                <a:gdLst>
                  <a:gd name="connsiteX0" fmla="*/ 216317 w 827503"/>
                  <a:gd name="connsiteY0" fmla="*/ 114523 h 1957369"/>
                  <a:gd name="connsiteX1" fmla="*/ 410814 w 827503"/>
                  <a:gd name="connsiteY1" fmla="*/ 525631 h 1957369"/>
                  <a:gd name="connsiteX2" fmla="*/ 453927 w 827503"/>
                  <a:gd name="connsiteY2" fmla="*/ 885732 h 1957369"/>
                  <a:gd name="connsiteX3" fmla="*/ 519603 w 827503"/>
                  <a:gd name="connsiteY3" fmla="*/ 1323572 h 1957369"/>
                  <a:gd name="connsiteX4" fmla="*/ 549537 w 827503"/>
                  <a:gd name="connsiteY4" fmla="*/ 1358792 h 1957369"/>
                  <a:gd name="connsiteX5" fmla="*/ 580812 w 827503"/>
                  <a:gd name="connsiteY5" fmla="*/ 1411512 h 1957369"/>
                  <a:gd name="connsiteX6" fmla="*/ 636063 w 827503"/>
                  <a:gd name="connsiteY6" fmla="*/ 1466242 h 1957369"/>
                  <a:gd name="connsiteX7" fmla="*/ 705388 w 827503"/>
                  <a:gd name="connsiteY7" fmla="*/ 1527227 h 1957369"/>
                  <a:gd name="connsiteX8" fmla="*/ 777839 w 827503"/>
                  <a:gd name="connsiteY8" fmla="*/ 1602062 h 1957369"/>
                  <a:gd name="connsiteX9" fmla="*/ 790051 w 827503"/>
                  <a:gd name="connsiteY9" fmla="*/ 1860745 h 1957369"/>
                  <a:gd name="connsiteX10" fmla="*/ 548495 w 827503"/>
                  <a:gd name="connsiteY10" fmla="*/ 1949578 h 1957369"/>
                  <a:gd name="connsiteX11" fmla="*/ 424366 w 827503"/>
                  <a:gd name="connsiteY11" fmla="*/ 1879583 h 1957369"/>
                  <a:gd name="connsiteX12" fmla="*/ 398602 w 827503"/>
                  <a:gd name="connsiteY12" fmla="*/ 1641527 h 1957369"/>
                  <a:gd name="connsiteX13" fmla="*/ 438439 w 827503"/>
                  <a:gd name="connsiteY13" fmla="*/ 1516579 h 1957369"/>
                  <a:gd name="connsiteX14" fmla="*/ 436131 w 827503"/>
                  <a:gd name="connsiteY14" fmla="*/ 1484411 h 1957369"/>
                  <a:gd name="connsiteX15" fmla="*/ 421759 w 827503"/>
                  <a:gd name="connsiteY15" fmla="*/ 1432287 h 1957369"/>
                  <a:gd name="connsiteX16" fmla="*/ 429057 w 827503"/>
                  <a:gd name="connsiteY16" fmla="*/ 1383663 h 1957369"/>
                  <a:gd name="connsiteX17" fmla="*/ 434567 w 827503"/>
                  <a:gd name="connsiteY17" fmla="*/ 1333029 h 1957369"/>
                  <a:gd name="connsiteX18" fmla="*/ 385720 w 827503"/>
                  <a:gd name="connsiteY18" fmla="*/ 1046571 h 1957369"/>
                  <a:gd name="connsiteX19" fmla="*/ 308130 w 827503"/>
                  <a:gd name="connsiteY19" fmla="*/ 464572 h 1957369"/>
                  <a:gd name="connsiteX20" fmla="*/ 149301 w 827503"/>
                  <a:gd name="connsiteY20" fmla="*/ 169700 h 1957369"/>
                  <a:gd name="connsiteX21" fmla="*/ 9460 w 827503"/>
                  <a:gd name="connsiteY21" fmla="*/ 76026 h 1957369"/>
                  <a:gd name="connsiteX22" fmla="*/ 2014 w 827503"/>
                  <a:gd name="connsiteY22" fmla="*/ 0 h 1957369"/>
                  <a:gd name="connsiteX23" fmla="*/ 200829 w 827503"/>
                  <a:gd name="connsiteY23" fmla="*/ 100822 h 1957369"/>
                  <a:gd name="connsiteX24" fmla="*/ 216317 w 827503"/>
                  <a:gd name="connsiteY24" fmla="*/ 114523 h 195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27503" h="1957369">
                    <a:moveTo>
                      <a:pt x="216317" y="114523"/>
                    </a:moveTo>
                    <a:cubicBezTo>
                      <a:pt x="328160" y="229270"/>
                      <a:pt x="377678" y="373802"/>
                      <a:pt x="410814" y="525631"/>
                    </a:cubicBezTo>
                    <a:cubicBezTo>
                      <a:pt x="436727" y="644176"/>
                      <a:pt x="444992" y="764954"/>
                      <a:pt x="453927" y="885732"/>
                    </a:cubicBezTo>
                    <a:cubicBezTo>
                      <a:pt x="464799" y="1033168"/>
                      <a:pt x="473883" y="1181199"/>
                      <a:pt x="519603" y="1323572"/>
                    </a:cubicBezTo>
                    <a:cubicBezTo>
                      <a:pt x="524741" y="1339581"/>
                      <a:pt x="528762" y="1353803"/>
                      <a:pt x="549537" y="1358792"/>
                    </a:cubicBezTo>
                    <a:cubicBezTo>
                      <a:pt x="575227" y="1364973"/>
                      <a:pt x="575227" y="1391631"/>
                      <a:pt x="580812" y="1411512"/>
                    </a:cubicBezTo>
                    <a:cubicBezTo>
                      <a:pt x="589151" y="1440999"/>
                      <a:pt x="597715" y="1463338"/>
                      <a:pt x="636063" y="1466242"/>
                    </a:cubicBezTo>
                    <a:cubicBezTo>
                      <a:pt x="676794" y="1470039"/>
                      <a:pt x="683049" y="1490963"/>
                      <a:pt x="705388" y="1527227"/>
                    </a:cubicBezTo>
                    <a:cubicBezTo>
                      <a:pt x="719386" y="1555820"/>
                      <a:pt x="722142" y="1532811"/>
                      <a:pt x="777839" y="1602062"/>
                    </a:cubicBezTo>
                    <a:cubicBezTo>
                      <a:pt x="840165" y="1677418"/>
                      <a:pt x="843367" y="1780251"/>
                      <a:pt x="790051" y="1860745"/>
                    </a:cubicBezTo>
                    <a:cubicBezTo>
                      <a:pt x="738449" y="1938707"/>
                      <a:pt x="641424" y="1974375"/>
                      <a:pt x="548495" y="1949578"/>
                    </a:cubicBezTo>
                    <a:cubicBezTo>
                      <a:pt x="507168" y="1936994"/>
                      <a:pt x="450279" y="1914655"/>
                      <a:pt x="424366" y="1879583"/>
                    </a:cubicBezTo>
                    <a:cubicBezTo>
                      <a:pt x="373285" y="1810482"/>
                      <a:pt x="355264" y="1717404"/>
                      <a:pt x="398602" y="1641527"/>
                    </a:cubicBezTo>
                    <a:cubicBezTo>
                      <a:pt x="438737" y="1571234"/>
                      <a:pt x="403591" y="1565650"/>
                      <a:pt x="438439" y="1516579"/>
                    </a:cubicBezTo>
                    <a:cubicBezTo>
                      <a:pt x="444843" y="1507569"/>
                      <a:pt x="439482" y="1494985"/>
                      <a:pt x="436131" y="1484411"/>
                    </a:cubicBezTo>
                    <a:cubicBezTo>
                      <a:pt x="430770" y="1467210"/>
                      <a:pt x="426749" y="1449562"/>
                      <a:pt x="421759" y="1432287"/>
                    </a:cubicBezTo>
                    <a:cubicBezTo>
                      <a:pt x="416696" y="1414788"/>
                      <a:pt x="417813" y="1397588"/>
                      <a:pt x="429057" y="1383663"/>
                    </a:cubicBezTo>
                    <a:cubicBezTo>
                      <a:pt x="442460" y="1367132"/>
                      <a:pt x="439928" y="1351197"/>
                      <a:pt x="434567" y="1333029"/>
                    </a:cubicBezTo>
                    <a:cubicBezTo>
                      <a:pt x="406942" y="1239503"/>
                      <a:pt x="393836" y="1143521"/>
                      <a:pt x="385720" y="1046571"/>
                    </a:cubicBezTo>
                    <a:cubicBezTo>
                      <a:pt x="369412" y="851330"/>
                      <a:pt x="360105" y="655196"/>
                      <a:pt x="308130" y="464572"/>
                    </a:cubicBezTo>
                    <a:cubicBezTo>
                      <a:pt x="277898" y="353846"/>
                      <a:pt x="234561" y="251088"/>
                      <a:pt x="149301" y="169700"/>
                    </a:cubicBezTo>
                    <a:cubicBezTo>
                      <a:pt x="109761" y="131948"/>
                      <a:pt x="57563" y="98365"/>
                      <a:pt x="9460" y="76026"/>
                    </a:cubicBezTo>
                    <a:cubicBezTo>
                      <a:pt x="2982" y="73644"/>
                      <a:pt x="-3347" y="39540"/>
                      <a:pt x="2014" y="0"/>
                    </a:cubicBezTo>
                    <a:cubicBezTo>
                      <a:pt x="79008" y="12510"/>
                      <a:pt x="142674" y="51305"/>
                      <a:pt x="200829" y="100822"/>
                    </a:cubicBezTo>
                    <a:cubicBezTo>
                      <a:pt x="206191" y="105141"/>
                      <a:pt x="211179" y="109907"/>
                      <a:pt x="216317" y="11452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72A345-6AC4-46CB-A446-522BA5B0BF7B}"/>
                  </a:ext>
                </a:extLst>
              </p:cNvPr>
              <p:cNvSpPr/>
              <p:nvPr/>
            </p:nvSpPr>
            <p:spPr>
              <a:xfrm>
                <a:off x="1147427" y="3660782"/>
                <a:ext cx="510640" cy="1049382"/>
              </a:xfrm>
              <a:custGeom>
                <a:avLst/>
                <a:gdLst>
                  <a:gd name="connsiteX0" fmla="*/ 758559 w 758559"/>
                  <a:gd name="connsiteY0" fmla="*/ 0 h 1558864"/>
                  <a:gd name="connsiteX1" fmla="*/ 741954 w 758559"/>
                  <a:gd name="connsiteY1" fmla="*/ 114970 h 1558864"/>
                  <a:gd name="connsiteX2" fmla="*/ 717456 w 758559"/>
                  <a:gd name="connsiteY2" fmla="*/ 140958 h 1558864"/>
                  <a:gd name="connsiteX3" fmla="*/ 599656 w 758559"/>
                  <a:gd name="connsiteY3" fmla="*/ 221154 h 1558864"/>
                  <a:gd name="connsiteX4" fmla="*/ 377088 w 758559"/>
                  <a:gd name="connsiteY4" fmla="*/ 615359 h 1558864"/>
                  <a:gd name="connsiteX5" fmla="*/ 407915 w 758559"/>
                  <a:gd name="connsiteY5" fmla="*/ 785505 h 1558864"/>
                  <a:gd name="connsiteX6" fmla="*/ 520502 w 758559"/>
                  <a:gd name="connsiteY6" fmla="*/ 1060793 h 1558864"/>
                  <a:gd name="connsiteX7" fmla="*/ 578956 w 758559"/>
                  <a:gd name="connsiteY7" fmla="*/ 1286862 h 1558864"/>
                  <a:gd name="connsiteX8" fmla="*/ 567116 w 758559"/>
                  <a:gd name="connsiteY8" fmla="*/ 1408906 h 1558864"/>
                  <a:gd name="connsiteX9" fmla="*/ 555277 w 758559"/>
                  <a:gd name="connsiteY9" fmla="*/ 1482772 h 1558864"/>
                  <a:gd name="connsiteX10" fmla="*/ 457209 w 758559"/>
                  <a:gd name="connsiteY10" fmla="*/ 1555597 h 1558864"/>
                  <a:gd name="connsiteX11" fmla="*/ 374779 w 758559"/>
                  <a:gd name="connsiteY11" fmla="*/ 1485528 h 1558864"/>
                  <a:gd name="connsiteX12" fmla="*/ 424222 w 758559"/>
                  <a:gd name="connsiteY12" fmla="*/ 1397066 h 1558864"/>
                  <a:gd name="connsiteX13" fmla="*/ 451476 w 758559"/>
                  <a:gd name="connsiteY13" fmla="*/ 1361473 h 1558864"/>
                  <a:gd name="connsiteX14" fmla="*/ 436881 w 758559"/>
                  <a:gd name="connsiteY14" fmla="*/ 1159829 h 1558864"/>
                  <a:gd name="connsiteX15" fmla="*/ 343505 w 758559"/>
                  <a:gd name="connsiteY15" fmla="*/ 936888 h 1558864"/>
                  <a:gd name="connsiteX16" fmla="*/ 175964 w 758559"/>
                  <a:gd name="connsiteY16" fmla="*/ 1360877 h 1558864"/>
                  <a:gd name="connsiteX17" fmla="*/ 172316 w 758559"/>
                  <a:gd name="connsiteY17" fmla="*/ 1420671 h 1558864"/>
                  <a:gd name="connsiteX18" fmla="*/ 145509 w 758559"/>
                  <a:gd name="connsiteY18" fmla="*/ 1524769 h 1558864"/>
                  <a:gd name="connsiteX19" fmla="*/ 46846 w 758559"/>
                  <a:gd name="connsiteY19" fmla="*/ 1525812 h 1558864"/>
                  <a:gd name="connsiteX20" fmla="*/ 2616 w 758559"/>
                  <a:gd name="connsiteY20" fmla="*/ 1478752 h 1558864"/>
                  <a:gd name="connsiteX21" fmla="*/ 15498 w 758559"/>
                  <a:gd name="connsiteY21" fmla="*/ 1407044 h 1558864"/>
                  <a:gd name="connsiteX22" fmla="*/ 91524 w 758559"/>
                  <a:gd name="connsiteY22" fmla="*/ 1258566 h 1558864"/>
                  <a:gd name="connsiteX23" fmla="*/ 208207 w 758559"/>
                  <a:gd name="connsiteY23" fmla="*/ 1005914 h 1558864"/>
                  <a:gd name="connsiteX24" fmla="*/ 240896 w 758559"/>
                  <a:gd name="connsiteY24" fmla="*/ 877988 h 1558864"/>
                  <a:gd name="connsiteX25" fmla="*/ 252140 w 758559"/>
                  <a:gd name="connsiteY25" fmla="*/ 680439 h 1558864"/>
                  <a:gd name="connsiteX26" fmla="*/ 406873 w 758559"/>
                  <a:gd name="connsiteY26" fmla="*/ 252354 h 1558864"/>
                  <a:gd name="connsiteX27" fmla="*/ 758559 w 758559"/>
                  <a:gd name="connsiteY27" fmla="*/ 0 h 155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58559" h="1558864">
                    <a:moveTo>
                      <a:pt x="758559" y="0"/>
                    </a:moveTo>
                    <a:cubicBezTo>
                      <a:pt x="754166" y="39465"/>
                      <a:pt x="752453" y="70516"/>
                      <a:pt x="741954" y="114970"/>
                    </a:cubicBezTo>
                    <a:cubicBezTo>
                      <a:pt x="737263" y="125172"/>
                      <a:pt x="727657" y="135596"/>
                      <a:pt x="717456" y="140958"/>
                    </a:cubicBezTo>
                    <a:cubicBezTo>
                      <a:pt x="675161" y="163147"/>
                      <a:pt x="637558" y="192337"/>
                      <a:pt x="599656" y="221154"/>
                    </a:cubicBezTo>
                    <a:cubicBezTo>
                      <a:pt x="481186" y="327561"/>
                      <a:pt x="398831" y="454892"/>
                      <a:pt x="377088" y="615359"/>
                    </a:cubicBezTo>
                    <a:cubicBezTo>
                      <a:pt x="369120" y="674258"/>
                      <a:pt x="391831" y="730105"/>
                      <a:pt x="407915" y="785505"/>
                    </a:cubicBezTo>
                    <a:cubicBezTo>
                      <a:pt x="435690" y="881115"/>
                      <a:pt x="482527" y="969204"/>
                      <a:pt x="520502" y="1060793"/>
                    </a:cubicBezTo>
                    <a:cubicBezTo>
                      <a:pt x="550660" y="1133543"/>
                      <a:pt x="570988" y="1208602"/>
                      <a:pt x="578956" y="1286862"/>
                    </a:cubicBezTo>
                    <a:cubicBezTo>
                      <a:pt x="583126" y="1328189"/>
                      <a:pt x="576498" y="1368919"/>
                      <a:pt x="567116" y="1408906"/>
                    </a:cubicBezTo>
                    <a:cubicBezTo>
                      <a:pt x="561383" y="1433404"/>
                      <a:pt x="556617" y="1457530"/>
                      <a:pt x="555277" y="1482772"/>
                    </a:cubicBezTo>
                    <a:cubicBezTo>
                      <a:pt x="552149" y="1541598"/>
                      <a:pt x="514620" y="1568777"/>
                      <a:pt x="457209" y="1555597"/>
                    </a:cubicBezTo>
                    <a:cubicBezTo>
                      <a:pt x="397416" y="1535120"/>
                      <a:pt x="377981" y="1519855"/>
                      <a:pt x="374779" y="1485528"/>
                    </a:cubicBezTo>
                    <a:cubicBezTo>
                      <a:pt x="371280" y="1448669"/>
                      <a:pt x="391980" y="1410321"/>
                      <a:pt x="424222" y="1397066"/>
                    </a:cubicBezTo>
                    <a:cubicBezTo>
                      <a:pt x="441647" y="1389918"/>
                      <a:pt x="448199" y="1378674"/>
                      <a:pt x="451476" y="1361473"/>
                    </a:cubicBezTo>
                    <a:cubicBezTo>
                      <a:pt x="460784" y="1313445"/>
                      <a:pt x="442019" y="1179040"/>
                      <a:pt x="436881" y="1159829"/>
                    </a:cubicBezTo>
                    <a:cubicBezTo>
                      <a:pt x="411936" y="1083728"/>
                      <a:pt x="379545" y="1010754"/>
                      <a:pt x="343505" y="936888"/>
                    </a:cubicBezTo>
                    <a:cubicBezTo>
                      <a:pt x="304859" y="1086185"/>
                      <a:pt x="237247" y="1222228"/>
                      <a:pt x="175964" y="1360877"/>
                    </a:cubicBezTo>
                    <a:cubicBezTo>
                      <a:pt x="167401" y="1380238"/>
                      <a:pt x="163455" y="1398034"/>
                      <a:pt x="172316" y="1420671"/>
                    </a:cubicBezTo>
                    <a:cubicBezTo>
                      <a:pt x="189070" y="1463487"/>
                      <a:pt x="176113" y="1503995"/>
                      <a:pt x="145509" y="1524769"/>
                    </a:cubicBezTo>
                    <a:cubicBezTo>
                      <a:pt x="127489" y="1536088"/>
                      <a:pt x="60771" y="1527748"/>
                      <a:pt x="46846" y="1525812"/>
                    </a:cubicBezTo>
                    <a:cubicBezTo>
                      <a:pt x="20933" y="1522238"/>
                      <a:pt x="7753" y="1502580"/>
                      <a:pt x="2616" y="1478752"/>
                    </a:cubicBezTo>
                    <a:cubicBezTo>
                      <a:pt x="-2820" y="1453583"/>
                      <a:pt x="-363" y="1427596"/>
                      <a:pt x="15498" y="1407044"/>
                    </a:cubicBezTo>
                    <a:cubicBezTo>
                      <a:pt x="50197" y="1362069"/>
                      <a:pt x="66430" y="1308158"/>
                      <a:pt x="91524" y="1258566"/>
                    </a:cubicBezTo>
                    <a:cubicBezTo>
                      <a:pt x="133446" y="1175764"/>
                      <a:pt x="171720" y="1091249"/>
                      <a:pt x="208207" y="1005914"/>
                    </a:cubicBezTo>
                    <a:cubicBezTo>
                      <a:pt x="217887" y="962950"/>
                      <a:pt x="235311" y="921995"/>
                      <a:pt x="240896" y="877988"/>
                    </a:cubicBezTo>
                    <a:cubicBezTo>
                      <a:pt x="249161" y="812386"/>
                      <a:pt x="256905" y="746412"/>
                      <a:pt x="252140" y="680439"/>
                    </a:cubicBezTo>
                    <a:cubicBezTo>
                      <a:pt x="240151" y="514238"/>
                      <a:pt x="313497" y="379982"/>
                      <a:pt x="406873" y="252354"/>
                    </a:cubicBezTo>
                    <a:cubicBezTo>
                      <a:pt x="469272" y="171785"/>
                      <a:pt x="649099" y="41327"/>
                      <a:pt x="758559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A105509-180F-46FC-8C72-52D030A1EEC7}"/>
                  </a:ext>
                </a:extLst>
              </p:cNvPr>
              <p:cNvSpPr/>
              <p:nvPr/>
            </p:nvSpPr>
            <p:spPr>
              <a:xfrm>
                <a:off x="2429857" y="4789470"/>
                <a:ext cx="227821" cy="148430"/>
              </a:xfrm>
              <a:custGeom>
                <a:avLst/>
                <a:gdLst>
                  <a:gd name="connsiteX0" fmla="*/ 0 w 338430"/>
                  <a:gd name="connsiteY0" fmla="*/ 57559 h 220494"/>
                  <a:gd name="connsiteX1" fmla="*/ 195017 w 338430"/>
                  <a:gd name="connsiteY1" fmla="*/ 150712 h 220494"/>
                  <a:gd name="connsiteX2" fmla="*/ 324657 w 338430"/>
                  <a:gd name="connsiteY2" fmla="*/ 0 h 220494"/>
                  <a:gd name="connsiteX3" fmla="*/ 311551 w 338430"/>
                  <a:gd name="connsiteY3" fmla="*/ 141627 h 220494"/>
                  <a:gd name="connsiteX4" fmla="*/ 138054 w 338430"/>
                  <a:gd name="connsiteY4" fmla="*/ 217654 h 220494"/>
                  <a:gd name="connsiteX5" fmla="*/ 0 w 338430"/>
                  <a:gd name="connsiteY5" fmla="*/ 57559 h 22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430" h="220494">
                    <a:moveTo>
                      <a:pt x="0" y="57559"/>
                    </a:moveTo>
                    <a:cubicBezTo>
                      <a:pt x="57485" y="138649"/>
                      <a:pt x="122044" y="168583"/>
                      <a:pt x="195017" y="150712"/>
                    </a:cubicBezTo>
                    <a:cubicBezTo>
                      <a:pt x="266799" y="133139"/>
                      <a:pt x="314604" y="77590"/>
                      <a:pt x="324657" y="0"/>
                    </a:cubicBezTo>
                    <a:cubicBezTo>
                      <a:pt x="347293" y="30679"/>
                      <a:pt x="341411" y="94568"/>
                      <a:pt x="311551" y="141627"/>
                    </a:cubicBezTo>
                    <a:cubicBezTo>
                      <a:pt x="274841" y="199485"/>
                      <a:pt x="204251" y="230387"/>
                      <a:pt x="138054" y="217654"/>
                    </a:cubicBezTo>
                    <a:cubicBezTo>
                      <a:pt x="62698" y="203134"/>
                      <a:pt x="15042" y="148925"/>
                      <a:pt x="0" y="57559"/>
                    </a:cubicBezTo>
                    <a:close/>
                  </a:path>
                </a:pathLst>
              </a:custGeom>
              <a:solidFill>
                <a:srgbClr val="F9F9FD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B15B22D-0DFC-4679-8C12-21F56C3F27D2}"/>
                  </a:ext>
                </a:extLst>
              </p:cNvPr>
              <p:cNvSpPr/>
              <p:nvPr/>
            </p:nvSpPr>
            <p:spPr>
              <a:xfrm>
                <a:off x="1089509" y="4682801"/>
                <a:ext cx="397227" cy="740060"/>
              </a:xfrm>
              <a:custGeom>
                <a:avLst/>
                <a:gdLst>
                  <a:gd name="connsiteX0" fmla="*/ 490676 w 590083"/>
                  <a:gd name="connsiteY0" fmla="*/ 12287 h 1099365"/>
                  <a:gd name="connsiteX1" fmla="*/ 306382 w 590083"/>
                  <a:gd name="connsiteY1" fmla="*/ 537173 h 1099365"/>
                  <a:gd name="connsiteX2" fmla="*/ 259247 w 590083"/>
                  <a:gd name="connsiteY2" fmla="*/ 121672 h 1099365"/>
                  <a:gd name="connsiteX3" fmla="*/ 245471 w 590083"/>
                  <a:gd name="connsiteY3" fmla="*/ 0 h 1099365"/>
                  <a:gd name="connsiteX4" fmla="*/ 148968 w 590083"/>
                  <a:gd name="connsiteY4" fmla="*/ 9010 h 1099365"/>
                  <a:gd name="connsiteX5" fmla="*/ 173094 w 590083"/>
                  <a:gd name="connsiteY5" fmla="*/ 198145 h 1099365"/>
                  <a:gd name="connsiteX6" fmla="*/ 201166 w 590083"/>
                  <a:gd name="connsiteY6" fmla="*/ 469263 h 1099365"/>
                  <a:gd name="connsiteX7" fmla="*/ 227302 w 590083"/>
                  <a:gd name="connsiteY7" fmla="*/ 737551 h 1099365"/>
                  <a:gd name="connsiteX8" fmla="*/ 140032 w 590083"/>
                  <a:gd name="connsiteY8" fmla="*/ 907177 h 1099365"/>
                  <a:gd name="connsiteX9" fmla="*/ 8457 w 590083"/>
                  <a:gd name="connsiteY9" fmla="*/ 913432 h 1099365"/>
                  <a:gd name="connsiteX10" fmla="*/ 2426 w 590083"/>
                  <a:gd name="connsiteY10" fmla="*/ 996458 h 1099365"/>
                  <a:gd name="connsiteX11" fmla="*/ 232440 w 590083"/>
                  <a:gd name="connsiteY11" fmla="*/ 943515 h 1099365"/>
                  <a:gd name="connsiteX12" fmla="*/ 265576 w 590083"/>
                  <a:gd name="connsiteY12" fmla="*/ 950217 h 1099365"/>
                  <a:gd name="connsiteX13" fmla="*/ 501995 w 590083"/>
                  <a:gd name="connsiteY13" fmla="*/ 1099365 h 1099365"/>
                  <a:gd name="connsiteX14" fmla="*/ 508845 w 590083"/>
                  <a:gd name="connsiteY14" fmla="*/ 1015372 h 1099365"/>
                  <a:gd name="connsiteX15" fmla="*/ 476380 w 590083"/>
                  <a:gd name="connsiteY15" fmla="*/ 1009638 h 1099365"/>
                  <a:gd name="connsiteX16" fmla="*/ 328720 w 590083"/>
                  <a:gd name="connsiteY16" fmla="*/ 774336 h 1099365"/>
                  <a:gd name="connsiteX17" fmla="*/ 382631 w 590083"/>
                  <a:gd name="connsiteY17" fmla="*/ 618263 h 1099365"/>
                  <a:gd name="connsiteX18" fmla="*/ 504005 w 590083"/>
                  <a:gd name="connsiteY18" fmla="*/ 270969 h 1099365"/>
                  <a:gd name="connsiteX19" fmla="*/ 503782 w 590083"/>
                  <a:gd name="connsiteY19" fmla="*/ 271491 h 1099365"/>
                  <a:gd name="connsiteX20" fmla="*/ 504005 w 590083"/>
                  <a:gd name="connsiteY20" fmla="*/ 270969 h 1099365"/>
                  <a:gd name="connsiteX21" fmla="*/ 590084 w 590083"/>
                  <a:gd name="connsiteY21" fmla="*/ 36636 h 1099365"/>
                  <a:gd name="connsiteX22" fmla="*/ 490676 w 590083"/>
                  <a:gd name="connsiteY22" fmla="*/ 12287 h 109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0083" h="1099365">
                    <a:moveTo>
                      <a:pt x="490676" y="12287"/>
                    </a:moveTo>
                    <a:cubicBezTo>
                      <a:pt x="490676" y="12287"/>
                      <a:pt x="342719" y="435606"/>
                      <a:pt x="306382" y="537173"/>
                    </a:cubicBezTo>
                    <a:cubicBezTo>
                      <a:pt x="292532" y="380206"/>
                      <a:pt x="273395" y="273799"/>
                      <a:pt x="259247" y="121672"/>
                    </a:cubicBezTo>
                    <a:cubicBezTo>
                      <a:pt x="256715" y="94493"/>
                      <a:pt x="250833" y="51826"/>
                      <a:pt x="245471" y="0"/>
                    </a:cubicBezTo>
                    <a:cubicBezTo>
                      <a:pt x="226856" y="6925"/>
                      <a:pt x="187242" y="447"/>
                      <a:pt x="148968" y="9010"/>
                    </a:cubicBezTo>
                    <a:cubicBezTo>
                      <a:pt x="155372" y="67612"/>
                      <a:pt x="167137" y="139543"/>
                      <a:pt x="173094" y="198145"/>
                    </a:cubicBezTo>
                    <a:cubicBezTo>
                      <a:pt x="182253" y="288542"/>
                      <a:pt x="192156" y="378865"/>
                      <a:pt x="201166" y="469263"/>
                    </a:cubicBezTo>
                    <a:cubicBezTo>
                      <a:pt x="210102" y="558693"/>
                      <a:pt x="216729" y="648345"/>
                      <a:pt x="227302" y="737551"/>
                    </a:cubicBezTo>
                    <a:cubicBezTo>
                      <a:pt x="235047" y="802483"/>
                      <a:pt x="198560" y="878286"/>
                      <a:pt x="140032" y="907177"/>
                    </a:cubicBezTo>
                    <a:cubicBezTo>
                      <a:pt x="97291" y="928250"/>
                      <a:pt x="52688" y="918570"/>
                      <a:pt x="8457" y="913432"/>
                    </a:cubicBezTo>
                    <a:cubicBezTo>
                      <a:pt x="2649" y="940835"/>
                      <a:pt x="-3532" y="968237"/>
                      <a:pt x="2426" y="996458"/>
                    </a:cubicBezTo>
                    <a:cubicBezTo>
                      <a:pt x="87760" y="1016265"/>
                      <a:pt x="165350" y="999585"/>
                      <a:pt x="232440" y="943515"/>
                    </a:cubicBezTo>
                    <a:cubicBezTo>
                      <a:pt x="250907" y="928101"/>
                      <a:pt x="255524" y="931229"/>
                      <a:pt x="265576" y="950217"/>
                    </a:cubicBezTo>
                    <a:cubicBezTo>
                      <a:pt x="315615" y="1044858"/>
                      <a:pt x="396407" y="1092142"/>
                      <a:pt x="501995" y="1099365"/>
                    </a:cubicBezTo>
                    <a:cubicBezTo>
                      <a:pt x="508771" y="1071739"/>
                      <a:pt x="508845" y="1043518"/>
                      <a:pt x="508845" y="1015372"/>
                    </a:cubicBezTo>
                    <a:cubicBezTo>
                      <a:pt x="498048" y="1013435"/>
                      <a:pt x="487251" y="1010978"/>
                      <a:pt x="476380" y="1009638"/>
                    </a:cubicBezTo>
                    <a:cubicBezTo>
                      <a:pt x="372877" y="996830"/>
                      <a:pt x="295808" y="874637"/>
                      <a:pt x="328720" y="774336"/>
                    </a:cubicBezTo>
                    <a:cubicBezTo>
                      <a:pt x="345847" y="722064"/>
                      <a:pt x="364462" y="670237"/>
                      <a:pt x="382631" y="618263"/>
                    </a:cubicBezTo>
                    <a:cubicBezTo>
                      <a:pt x="422990" y="502474"/>
                      <a:pt x="463423" y="386684"/>
                      <a:pt x="504005" y="270969"/>
                    </a:cubicBezTo>
                    <a:lnTo>
                      <a:pt x="503782" y="271491"/>
                    </a:lnTo>
                    <a:lnTo>
                      <a:pt x="504005" y="270969"/>
                    </a:lnTo>
                    <a:cubicBezTo>
                      <a:pt x="508473" y="258236"/>
                      <a:pt x="590084" y="36636"/>
                      <a:pt x="590084" y="36636"/>
                    </a:cubicBezTo>
                    <a:cubicBezTo>
                      <a:pt x="577872" y="47359"/>
                      <a:pt x="497899" y="18690"/>
                      <a:pt x="490676" y="122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FAF768-C904-46E6-95C4-A4B6E48CE484}"/>
                  </a:ext>
                </a:extLst>
              </p:cNvPr>
              <p:cNvSpPr/>
              <p:nvPr/>
            </p:nvSpPr>
            <p:spPr>
              <a:xfrm>
                <a:off x="963220" y="5266333"/>
                <a:ext cx="140030" cy="95423"/>
              </a:xfrm>
              <a:custGeom>
                <a:avLst/>
                <a:gdLst>
                  <a:gd name="connsiteX0" fmla="*/ 198964 w 208016"/>
                  <a:gd name="connsiteY0" fmla="*/ 41453 h 141752"/>
                  <a:gd name="connsiteX1" fmla="*/ 192932 w 208016"/>
                  <a:gd name="connsiteY1" fmla="*/ 124478 h 141752"/>
                  <a:gd name="connsiteX2" fmla="*/ 116832 w 208016"/>
                  <a:gd name="connsiteY2" fmla="*/ 136095 h 141752"/>
                  <a:gd name="connsiteX3" fmla="*/ 54507 w 208016"/>
                  <a:gd name="connsiteY3" fmla="*/ 120234 h 141752"/>
                  <a:gd name="connsiteX4" fmla="*/ 0 w 208016"/>
                  <a:gd name="connsiteY4" fmla="*/ 58802 h 141752"/>
                  <a:gd name="connsiteX5" fmla="*/ 96652 w 208016"/>
                  <a:gd name="connsiteY5" fmla="*/ 7498 h 141752"/>
                  <a:gd name="connsiteX6" fmla="*/ 198964 w 208016"/>
                  <a:gd name="connsiteY6" fmla="*/ 41453 h 1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16" h="141752">
                    <a:moveTo>
                      <a:pt x="198964" y="41453"/>
                    </a:moveTo>
                    <a:cubicBezTo>
                      <a:pt x="214452" y="70419"/>
                      <a:pt x="208495" y="97747"/>
                      <a:pt x="192932" y="124478"/>
                    </a:cubicBezTo>
                    <a:cubicBezTo>
                      <a:pt x="169924" y="143615"/>
                      <a:pt x="144308" y="145849"/>
                      <a:pt x="116832" y="136095"/>
                    </a:cubicBezTo>
                    <a:cubicBezTo>
                      <a:pt x="96057" y="130808"/>
                      <a:pt x="75356" y="125149"/>
                      <a:pt x="54507" y="120234"/>
                    </a:cubicBezTo>
                    <a:cubicBezTo>
                      <a:pt x="15339" y="110926"/>
                      <a:pt x="3723" y="98119"/>
                      <a:pt x="0" y="58802"/>
                    </a:cubicBezTo>
                    <a:cubicBezTo>
                      <a:pt x="19807" y="-321"/>
                      <a:pt x="35221" y="-9256"/>
                      <a:pt x="96652" y="7498"/>
                    </a:cubicBezTo>
                    <a:cubicBezTo>
                      <a:pt x="131278" y="16880"/>
                      <a:pt x="169775" y="15317"/>
                      <a:pt x="198964" y="4145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40599B8-6E7E-43E8-A5F3-AF390134182A}"/>
                  </a:ext>
                </a:extLst>
              </p:cNvPr>
              <p:cNvSpPr/>
              <p:nvPr/>
            </p:nvSpPr>
            <p:spPr>
              <a:xfrm>
                <a:off x="1416035" y="5357354"/>
                <a:ext cx="141479" cy="81629"/>
              </a:xfrm>
              <a:custGeom>
                <a:avLst/>
                <a:gdLst>
                  <a:gd name="connsiteX0" fmla="*/ 11503 w 210168"/>
                  <a:gd name="connsiteY0" fmla="*/ 97238 h 121261"/>
                  <a:gd name="connsiteX1" fmla="*/ 18354 w 210168"/>
                  <a:gd name="connsiteY1" fmla="*/ 13244 h 121261"/>
                  <a:gd name="connsiteX2" fmla="*/ 66085 w 210168"/>
                  <a:gd name="connsiteY2" fmla="*/ 64 h 121261"/>
                  <a:gd name="connsiteX3" fmla="*/ 158939 w 210168"/>
                  <a:gd name="connsiteY3" fmla="*/ 1255 h 121261"/>
                  <a:gd name="connsiteX4" fmla="*/ 210095 w 210168"/>
                  <a:gd name="connsiteY4" fmla="*/ 56060 h 121261"/>
                  <a:gd name="connsiteX5" fmla="*/ 163184 w 210168"/>
                  <a:gd name="connsiteY5" fmla="*/ 120395 h 121261"/>
                  <a:gd name="connsiteX6" fmla="*/ 52458 w 210168"/>
                  <a:gd name="connsiteY6" fmla="*/ 119651 h 121261"/>
                  <a:gd name="connsiteX7" fmla="*/ 11503 w 210168"/>
                  <a:gd name="connsiteY7" fmla="*/ 97238 h 12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68" h="121261">
                    <a:moveTo>
                      <a:pt x="11503" y="97238"/>
                    </a:moveTo>
                    <a:cubicBezTo>
                      <a:pt x="-5400" y="67676"/>
                      <a:pt x="-4134" y="39604"/>
                      <a:pt x="18354" y="13244"/>
                    </a:cubicBezTo>
                    <a:cubicBezTo>
                      <a:pt x="32651" y="2968"/>
                      <a:pt x="48437" y="-532"/>
                      <a:pt x="66085" y="64"/>
                    </a:cubicBezTo>
                    <a:cubicBezTo>
                      <a:pt x="96987" y="1181"/>
                      <a:pt x="128037" y="-11"/>
                      <a:pt x="158939" y="1255"/>
                    </a:cubicBezTo>
                    <a:cubicBezTo>
                      <a:pt x="189320" y="2521"/>
                      <a:pt x="208978" y="24488"/>
                      <a:pt x="210095" y="56060"/>
                    </a:cubicBezTo>
                    <a:cubicBezTo>
                      <a:pt x="211435" y="93142"/>
                      <a:pt x="194309" y="118832"/>
                      <a:pt x="163184" y="120395"/>
                    </a:cubicBezTo>
                    <a:cubicBezTo>
                      <a:pt x="126325" y="122257"/>
                      <a:pt x="89317" y="120693"/>
                      <a:pt x="52458" y="119651"/>
                    </a:cubicBezTo>
                    <a:cubicBezTo>
                      <a:pt x="35555" y="119204"/>
                      <a:pt x="23418" y="107960"/>
                      <a:pt x="11503" y="97238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BCB1B39-06CE-4F68-A687-BB9352AAEE23}"/>
                </a:ext>
              </a:extLst>
            </p:cNvPr>
            <p:cNvGrpSpPr/>
            <p:nvPr/>
          </p:nvGrpSpPr>
          <p:grpSpPr>
            <a:xfrm>
              <a:off x="3343727" y="1435563"/>
              <a:ext cx="1780933" cy="2224814"/>
              <a:chOff x="3343727" y="1435563"/>
              <a:chExt cx="1780933" cy="222481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FAC6797-5736-43E2-90F2-0DDA991F0EF6}"/>
                  </a:ext>
                </a:extLst>
              </p:cNvPr>
              <p:cNvSpPr/>
              <p:nvPr/>
            </p:nvSpPr>
            <p:spPr>
              <a:xfrm>
                <a:off x="3343727" y="1435563"/>
                <a:ext cx="1780933" cy="2224814"/>
              </a:xfrm>
              <a:custGeom>
                <a:avLst/>
                <a:gdLst>
                  <a:gd name="connsiteX0" fmla="*/ 936567 w 2245187"/>
                  <a:gd name="connsiteY0" fmla="*/ 2738823 h 2804779"/>
                  <a:gd name="connsiteX1" fmla="*/ 776622 w 2245187"/>
                  <a:gd name="connsiteY1" fmla="*/ 2652447 h 2804779"/>
                  <a:gd name="connsiteX2" fmla="*/ 177347 w 2245187"/>
                  <a:gd name="connsiteY2" fmla="*/ 1807148 h 2804779"/>
                  <a:gd name="connsiteX3" fmla="*/ 3030 w 2245187"/>
                  <a:gd name="connsiteY3" fmla="*/ 657595 h 2804779"/>
                  <a:gd name="connsiteX4" fmla="*/ 137807 w 2245187"/>
                  <a:gd name="connsiteY4" fmla="*/ 422963 h 2804779"/>
                  <a:gd name="connsiteX5" fmla="*/ 1051537 w 2245187"/>
                  <a:gd name="connsiteY5" fmla="*/ 18930 h 2804779"/>
                  <a:gd name="connsiteX6" fmla="*/ 1210962 w 2245187"/>
                  <a:gd name="connsiteY6" fmla="*/ 16175 h 2804779"/>
                  <a:gd name="connsiteX7" fmla="*/ 2098407 w 2245187"/>
                  <a:gd name="connsiteY7" fmla="*/ 389679 h 2804779"/>
                  <a:gd name="connsiteX8" fmla="*/ 2244428 w 2245187"/>
                  <a:gd name="connsiteY8" fmla="*/ 666903 h 2804779"/>
                  <a:gd name="connsiteX9" fmla="*/ 2196697 w 2245187"/>
                  <a:gd name="connsiteY9" fmla="*/ 1141899 h 2804779"/>
                  <a:gd name="connsiteX10" fmla="*/ 1898623 w 2245187"/>
                  <a:gd name="connsiteY10" fmla="*/ 2323397 h 2804779"/>
                  <a:gd name="connsiteX11" fmla="*/ 1468379 w 2245187"/>
                  <a:gd name="connsiteY11" fmla="*/ 2720356 h 2804779"/>
                  <a:gd name="connsiteX12" fmla="*/ 1156083 w 2245187"/>
                  <a:gd name="connsiteY12" fmla="*/ 2804424 h 2804779"/>
                  <a:gd name="connsiteX13" fmla="*/ 936567 w 2245187"/>
                  <a:gd name="connsiteY13" fmla="*/ 2738823 h 280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5187" h="2804779">
                    <a:moveTo>
                      <a:pt x="936567" y="2738823"/>
                    </a:moveTo>
                    <a:cubicBezTo>
                      <a:pt x="878561" y="2711421"/>
                      <a:pt x="823235" y="2679700"/>
                      <a:pt x="776622" y="2652447"/>
                    </a:cubicBezTo>
                    <a:cubicBezTo>
                      <a:pt x="461273" y="2468375"/>
                      <a:pt x="229248" y="2173950"/>
                      <a:pt x="177347" y="1807148"/>
                    </a:cubicBezTo>
                    <a:cubicBezTo>
                      <a:pt x="123064" y="1423442"/>
                      <a:pt x="57313" y="1041226"/>
                      <a:pt x="3030" y="657595"/>
                    </a:cubicBezTo>
                    <a:cubicBezTo>
                      <a:pt x="-12830" y="545603"/>
                      <a:pt x="33783" y="468907"/>
                      <a:pt x="137807" y="422963"/>
                    </a:cubicBezTo>
                    <a:cubicBezTo>
                      <a:pt x="442434" y="288410"/>
                      <a:pt x="747209" y="154079"/>
                      <a:pt x="1051537" y="18930"/>
                    </a:cubicBezTo>
                    <a:cubicBezTo>
                      <a:pt x="1105076" y="-4824"/>
                      <a:pt x="1156753" y="-6760"/>
                      <a:pt x="1210962" y="16175"/>
                    </a:cubicBezTo>
                    <a:cubicBezTo>
                      <a:pt x="1506578" y="141123"/>
                      <a:pt x="1802641" y="265028"/>
                      <a:pt x="2098407" y="389679"/>
                    </a:cubicBezTo>
                    <a:cubicBezTo>
                      <a:pt x="2210621" y="436962"/>
                      <a:pt x="2251427" y="551784"/>
                      <a:pt x="2244428" y="666903"/>
                    </a:cubicBezTo>
                    <a:cubicBezTo>
                      <a:pt x="2234896" y="823423"/>
                      <a:pt x="2211441" y="984113"/>
                      <a:pt x="2196697" y="1141899"/>
                    </a:cubicBezTo>
                    <a:cubicBezTo>
                      <a:pt x="2159391" y="1541987"/>
                      <a:pt x="2109576" y="1972231"/>
                      <a:pt x="1898623" y="2323397"/>
                    </a:cubicBezTo>
                    <a:cubicBezTo>
                      <a:pt x="1795791" y="2494586"/>
                      <a:pt x="1651259" y="2637107"/>
                      <a:pt x="1468379" y="2720356"/>
                    </a:cubicBezTo>
                    <a:cubicBezTo>
                      <a:pt x="1379322" y="2760864"/>
                      <a:pt x="1255490" y="2809414"/>
                      <a:pt x="1156083" y="2804424"/>
                    </a:cubicBezTo>
                    <a:cubicBezTo>
                      <a:pt x="1086684" y="2800999"/>
                      <a:pt x="1009466" y="2773299"/>
                      <a:pt x="936567" y="273882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07520C7-D52A-43F2-A268-9C9E68B3B2E9}"/>
                  </a:ext>
                </a:extLst>
              </p:cNvPr>
              <p:cNvSpPr/>
              <p:nvPr/>
            </p:nvSpPr>
            <p:spPr>
              <a:xfrm>
                <a:off x="3531812" y="1657300"/>
                <a:ext cx="1431742" cy="1779116"/>
              </a:xfrm>
              <a:custGeom>
                <a:avLst/>
                <a:gdLst>
                  <a:gd name="connsiteX0" fmla="*/ 601274 w 1215052"/>
                  <a:gd name="connsiteY0" fmla="*/ 0 h 1509852"/>
                  <a:gd name="connsiteX1" fmla="*/ 611778 w 1215052"/>
                  <a:gd name="connsiteY1" fmla="*/ 2842 h 1509852"/>
                  <a:gd name="connsiteX2" fmla="*/ 611805 w 1215052"/>
                  <a:gd name="connsiteY2" fmla="*/ 2812 h 1509852"/>
                  <a:gd name="connsiteX3" fmla="*/ 901032 w 1215052"/>
                  <a:gd name="connsiteY3" fmla="*/ 123265 h 1509852"/>
                  <a:gd name="connsiteX4" fmla="*/ 1197528 w 1215052"/>
                  <a:gd name="connsiteY4" fmla="*/ 247327 h 1509852"/>
                  <a:gd name="connsiteX5" fmla="*/ 1214671 w 1215052"/>
                  <a:gd name="connsiteY5" fmla="*/ 275848 h 1509852"/>
                  <a:gd name="connsiteX6" fmla="*/ 1162389 w 1215052"/>
                  <a:gd name="connsiteY6" fmla="*/ 718361 h 1509852"/>
                  <a:gd name="connsiteX7" fmla="*/ 1086499 w 1215052"/>
                  <a:gd name="connsiteY7" fmla="*/ 1155460 h 1509852"/>
                  <a:gd name="connsiteX8" fmla="*/ 639775 w 1215052"/>
                  <a:gd name="connsiteY8" fmla="*/ 1508398 h 1509852"/>
                  <a:gd name="connsiteX9" fmla="*/ 619749 w 1215052"/>
                  <a:gd name="connsiteY9" fmla="*/ 1509638 h 1509852"/>
                  <a:gd name="connsiteX10" fmla="*/ 619726 w 1215052"/>
                  <a:gd name="connsiteY10" fmla="*/ 1509852 h 1509852"/>
                  <a:gd name="connsiteX11" fmla="*/ 619067 w 1215052"/>
                  <a:gd name="connsiteY11" fmla="*/ 1509680 h 1509852"/>
                  <a:gd name="connsiteX12" fmla="*/ 617110 w 1215052"/>
                  <a:gd name="connsiteY12" fmla="*/ 1509801 h 1509852"/>
                  <a:gd name="connsiteX13" fmla="*/ 617276 w 1215052"/>
                  <a:gd name="connsiteY13" fmla="*/ 1509212 h 1509852"/>
                  <a:gd name="connsiteX14" fmla="*/ 507325 w 1215052"/>
                  <a:gd name="connsiteY14" fmla="*/ 1480478 h 1509852"/>
                  <a:gd name="connsiteX15" fmla="*/ 402631 w 1215052"/>
                  <a:gd name="connsiteY15" fmla="*/ 1430653 h 1509852"/>
                  <a:gd name="connsiteX16" fmla="*/ 85634 w 1215052"/>
                  <a:gd name="connsiteY16" fmla="*/ 960120 h 1509852"/>
                  <a:gd name="connsiteX17" fmla="*/ 320 w 1215052"/>
                  <a:gd name="connsiteY17" fmla="*/ 282115 h 1509852"/>
                  <a:gd name="connsiteX18" fmla="*/ 14104 w 1215052"/>
                  <a:gd name="connsiteY18" fmla="*/ 259057 h 1509852"/>
                  <a:gd name="connsiteX19" fmla="*/ 591555 w 1215052"/>
                  <a:gd name="connsiteY19" fmla="*/ 4617 h 1509852"/>
                  <a:gd name="connsiteX20" fmla="*/ 601274 w 1215052"/>
                  <a:gd name="connsiteY20" fmla="*/ 0 h 150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5052" h="1509852">
                    <a:moveTo>
                      <a:pt x="601274" y="0"/>
                    </a:moveTo>
                    <a:lnTo>
                      <a:pt x="611778" y="2842"/>
                    </a:lnTo>
                    <a:lnTo>
                      <a:pt x="611805" y="2812"/>
                    </a:lnTo>
                    <a:lnTo>
                      <a:pt x="901032" y="123265"/>
                    </a:lnTo>
                    <a:lnTo>
                      <a:pt x="1197528" y="247327"/>
                    </a:lnTo>
                    <a:cubicBezTo>
                      <a:pt x="1212064" y="253292"/>
                      <a:pt x="1216475" y="260660"/>
                      <a:pt x="1214671" y="275848"/>
                    </a:cubicBezTo>
                    <a:cubicBezTo>
                      <a:pt x="1197177" y="423169"/>
                      <a:pt x="1173668" y="570439"/>
                      <a:pt x="1162389" y="718361"/>
                    </a:cubicBezTo>
                    <a:cubicBezTo>
                      <a:pt x="1151161" y="865782"/>
                      <a:pt x="1146399" y="1017764"/>
                      <a:pt x="1086499" y="1155460"/>
                    </a:cubicBezTo>
                    <a:cubicBezTo>
                      <a:pt x="1007149" y="1337718"/>
                      <a:pt x="834215" y="1471254"/>
                      <a:pt x="639775" y="1508398"/>
                    </a:cubicBezTo>
                    <a:lnTo>
                      <a:pt x="619749" y="1509638"/>
                    </a:lnTo>
                    <a:lnTo>
                      <a:pt x="619726" y="1509852"/>
                    </a:lnTo>
                    <a:lnTo>
                      <a:pt x="619067" y="1509680"/>
                    </a:lnTo>
                    <a:lnTo>
                      <a:pt x="617110" y="1509801"/>
                    </a:lnTo>
                    <a:lnTo>
                      <a:pt x="617276" y="1509212"/>
                    </a:lnTo>
                    <a:lnTo>
                      <a:pt x="507325" y="1480478"/>
                    </a:lnTo>
                    <a:cubicBezTo>
                      <a:pt x="471165" y="1467107"/>
                      <a:pt x="436290" y="1450327"/>
                      <a:pt x="402631" y="1430653"/>
                    </a:cubicBezTo>
                    <a:cubicBezTo>
                      <a:pt x="224132" y="1326291"/>
                      <a:pt x="120071" y="1162629"/>
                      <a:pt x="85634" y="960120"/>
                    </a:cubicBezTo>
                    <a:cubicBezTo>
                      <a:pt x="47538" y="736207"/>
                      <a:pt x="30094" y="507381"/>
                      <a:pt x="320" y="282115"/>
                    </a:cubicBezTo>
                    <a:cubicBezTo>
                      <a:pt x="-1285" y="269985"/>
                      <a:pt x="3127" y="263869"/>
                      <a:pt x="14104" y="259057"/>
                    </a:cubicBezTo>
                    <a:lnTo>
                      <a:pt x="591555" y="4617"/>
                    </a:lnTo>
                    <a:cubicBezTo>
                      <a:pt x="594688" y="3239"/>
                      <a:pt x="597909" y="996"/>
                      <a:pt x="60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2A5E752-46C7-40C4-93AE-471CDF8782CD}"/>
                  </a:ext>
                </a:extLst>
              </p:cNvPr>
              <p:cNvSpPr/>
              <p:nvPr/>
            </p:nvSpPr>
            <p:spPr>
              <a:xfrm>
                <a:off x="4242818" y="1660614"/>
                <a:ext cx="720736" cy="1775742"/>
              </a:xfrm>
              <a:custGeom>
                <a:avLst/>
                <a:gdLst>
                  <a:gd name="connsiteX0" fmla="*/ 24330 w 908618"/>
                  <a:gd name="connsiteY0" fmla="*/ 2238642 h 2238641"/>
                  <a:gd name="connsiteX1" fmla="*/ 5416 w 908618"/>
                  <a:gd name="connsiteY1" fmla="*/ 622135 h 2238641"/>
                  <a:gd name="connsiteX2" fmla="*/ 55 w 908618"/>
                  <a:gd name="connsiteY2" fmla="*/ 30381 h 2238641"/>
                  <a:gd name="connsiteX3" fmla="*/ 12490 w 908618"/>
                  <a:gd name="connsiteY3" fmla="*/ 0 h 2238641"/>
                  <a:gd name="connsiteX4" fmla="*/ 442139 w 908618"/>
                  <a:gd name="connsiteY4" fmla="*/ 178933 h 2238641"/>
                  <a:gd name="connsiteX5" fmla="*/ 882585 w 908618"/>
                  <a:gd name="connsiteY5" fmla="*/ 363228 h 2238641"/>
                  <a:gd name="connsiteX6" fmla="*/ 908051 w 908618"/>
                  <a:gd name="connsiteY6" fmla="*/ 405597 h 2238641"/>
                  <a:gd name="connsiteX7" fmla="*/ 830387 w 908618"/>
                  <a:gd name="connsiteY7" fmla="*/ 1062953 h 2238641"/>
                  <a:gd name="connsiteX8" fmla="*/ 717651 w 908618"/>
                  <a:gd name="connsiteY8" fmla="*/ 1712266 h 2238641"/>
                  <a:gd name="connsiteX9" fmla="*/ 54040 w 908618"/>
                  <a:gd name="connsiteY9" fmla="*/ 2236557 h 2238641"/>
                  <a:gd name="connsiteX10" fmla="*/ 24330 w 908618"/>
                  <a:gd name="connsiteY10" fmla="*/ 2238642 h 2238641"/>
                  <a:gd name="connsiteX0" fmla="*/ 20371 w 908618"/>
                  <a:gd name="connsiteY0" fmla="*/ 2238642 h 2238642"/>
                  <a:gd name="connsiteX1" fmla="*/ 5416 w 908618"/>
                  <a:gd name="connsiteY1" fmla="*/ 622135 h 2238642"/>
                  <a:gd name="connsiteX2" fmla="*/ 55 w 908618"/>
                  <a:gd name="connsiteY2" fmla="*/ 30381 h 2238642"/>
                  <a:gd name="connsiteX3" fmla="*/ 12490 w 908618"/>
                  <a:gd name="connsiteY3" fmla="*/ 0 h 2238642"/>
                  <a:gd name="connsiteX4" fmla="*/ 442139 w 908618"/>
                  <a:gd name="connsiteY4" fmla="*/ 178933 h 2238642"/>
                  <a:gd name="connsiteX5" fmla="*/ 882585 w 908618"/>
                  <a:gd name="connsiteY5" fmla="*/ 363228 h 2238642"/>
                  <a:gd name="connsiteX6" fmla="*/ 908051 w 908618"/>
                  <a:gd name="connsiteY6" fmla="*/ 405597 h 2238642"/>
                  <a:gd name="connsiteX7" fmla="*/ 830387 w 908618"/>
                  <a:gd name="connsiteY7" fmla="*/ 1062953 h 2238642"/>
                  <a:gd name="connsiteX8" fmla="*/ 717651 w 908618"/>
                  <a:gd name="connsiteY8" fmla="*/ 1712266 h 2238642"/>
                  <a:gd name="connsiteX9" fmla="*/ 54040 w 908618"/>
                  <a:gd name="connsiteY9" fmla="*/ 2236557 h 2238642"/>
                  <a:gd name="connsiteX10" fmla="*/ 20371 w 908618"/>
                  <a:gd name="connsiteY10" fmla="*/ 2238642 h 22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8618" h="2238642">
                    <a:moveTo>
                      <a:pt x="20371" y="2238642"/>
                    </a:moveTo>
                    <a:cubicBezTo>
                      <a:pt x="52241" y="2236631"/>
                      <a:pt x="6012" y="651249"/>
                      <a:pt x="5416" y="622135"/>
                    </a:cubicBezTo>
                    <a:cubicBezTo>
                      <a:pt x="1470" y="424660"/>
                      <a:pt x="55" y="227706"/>
                      <a:pt x="55" y="30381"/>
                    </a:cubicBezTo>
                    <a:cubicBezTo>
                      <a:pt x="576" y="18913"/>
                      <a:pt x="-3221" y="5361"/>
                      <a:pt x="12490" y="0"/>
                    </a:cubicBezTo>
                    <a:lnTo>
                      <a:pt x="442139" y="178933"/>
                    </a:lnTo>
                    <a:lnTo>
                      <a:pt x="882585" y="363228"/>
                    </a:lnTo>
                    <a:cubicBezTo>
                      <a:pt x="904179" y="372089"/>
                      <a:pt x="910732" y="383035"/>
                      <a:pt x="908051" y="405597"/>
                    </a:cubicBezTo>
                    <a:cubicBezTo>
                      <a:pt x="882064" y="624443"/>
                      <a:pt x="847141" y="843214"/>
                      <a:pt x="830387" y="1062953"/>
                    </a:cubicBezTo>
                    <a:cubicBezTo>
                      <a:pt x="813707" y="1281947"/>
                      <a:pt x="806633" y="1507718"/>
                      <a:pt x="717651" y="1712266"/>
                    </a:cubicBezTo>
                    <a:cubicBezTo>
                      <a:pt x="599776" y="1983012"/>
                      <a:pt x="342881" y="2181380"/>
                      <a:pt x="54040" y="2236557"/>
                    </a:cubicBezTo>
                    <a:cubicBezTo>
                      <a:pt x="44360" y="2238493"/>
                      <a:pt x="30274" y="2238046"/>
                      <a:pt x="20371" y="223864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D632252-4453-4B11-87B4-8F9A1837222E}"/>
                  </a:ext>
                </a:extLst>
              </p:cNvPr>
              <p:cNvSpPr/>
              <p:nvPr/>
            </p:nvSpPr>
            <p:spPr>
              <a:xfrm>
                <a:off x="3942592" y="2222142"/>
                <a:ext cx="620093" cy="624315"/>
              </a:xfrm>
              <a:custGeom>
                <a:avLst/>
                <a:gdLst>
                  <a:gd name="connsiteX0" fmla="*/ 362410 w 754232"/>
                  <a:gd name="connsiteY0" fmla="*/ 0 h 759368"/>
                  <a:gd name="connsiteX1" fmla="*/ 464647 w 754232"/>
                  <a:gd name="connsiteY1" fmla="*/ 115640 h 759368"/>
                  <a:gd name="connsiteX2" fmla="*/ 464200 w 754232"/>
                  <a:gd name="connsiteY2" fmla="*/ 256821 h 759368"/>
                  <a:gd name="connsiteX3" fmla="*/ 491006 w 754232"/>
                  <a:gd name="connsiteY3" fmla="*/ 284670 h 759368"/>
                  <a:gd name="connsiteX4" fmla="*/ 653186 w 754232"/>
                  <a:gd name="connsiteY4" fmla="*/ 285415 h 759368"/>
                  <a:gd name="connsiteX5" fmla="*/ 754232 w 754232"/>
                  <a:gd name="connsiteY5" fmla="*/ 380950 h 759368"/>
                  <a:gd name="connsiteX6" fmla="*/ 662419 w 754232"/>
                  <a:gd name="connsiteY6" fmla="*/ 475667 h 759368"/>
                  <a:gd name="connsiteX7" fmla="*/ 491230 w 754232"/>
                  <a:gd name="connsiteY7" fmla="*/ 475294 h 759368"/>
                  <a:gd name="connsiteX8" fmla="*/ 463455 w 754232"/>
                  <a:gd name="connsiteY8" fmla="*/ 502026 h 759368"/>
                  <a:gd name="connsiteX9" fmla="*/ 463455 w 754232"/>
                  <a:gd name="connsiteY9" fmla="*/ 646186 h 759368"/>
                  <a:gd name="connsiteX10" fmla="*/ 374622 w 754232"/>
                  <a:gd name="connsiteY10" fmla="*/ 759369 h 759368"/>
                  <a:gd name="connsiteX11" fmla="*/ 267544 w 754232"/>
                  <a:gd name="connsiteY11" fmla="*/ 645516 h 759368"/>
                  <a:gd name="connsiteX12" fmla="*/ 267991 w 754232"/>
                  <a:gd name="connsiteY12" fmla="*/ 501207 h 759368"/>
                  <a:gd name="connsiteX13" fmla="*/ 241929 w 754232"/>
                  <a:gd name="connsiteY13" fmla="*/ 475071 h 759368"/>
                  <a:gd name="connsiteX14" fmla="*/ 103652 w 754232"/>
                  <a:gd name="connsiteY14" fmla="*/ 475294 h 759368"/>
                  <a:gd name="connsiteX15" fmla="*/ 0 w 754232"/>
                  <a:gd name="connsiteY15" fmla="*/ 379610 h 759368"/>
                  <a:gd name="connsiteX16" fmla="*/ 103280 w 754232"/>
                  <a:gd name="connsiteY16" fmla="*/ 283255 h 759368"/>
                  <a:gd name="connsiteX17" fmla="*/ 244535 w 754232"/>
                  <a:gd name="connsiteY17" fmla="*/ 283777 h 759368"/>
                  <a:gd name="connsiteX18" fmla="*/ 270969 w 754232"/>
                  <a:gd name="connsiteY18" fmla="*/ 257864 h 759368"/>
                  <a:gd name="connsiteX19" fmla="*/ 271044 w 754232"/>
                  <a:gd name="connsiteY19" fmla="*/ 119587 h 759368"/>
                  <a:gd name="connsiteX20" fmla="*/ 362410 w 754232"/>
                  <a:gd name="connsiteY20" fmla="*/ 0 h 759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4232" h="759368">
                    <a:moveTo>
                      <a:pt x="362410" y="0"/>
                    </a:moveTo>
                    <a:cubicBezTo>
                      <a:pt x="433521" y="9010"/>
                      <a:pt x="464572" y="44082"/>
                      <a:pt x="464647" y="115640"/>
                    </a:cubicBezTo>
                    <a:cubicBezTo>
                      <a:pt x="464721" y="162701"/>
                      <a:pt x="465466" y="209761"/>
                      <a:pt x="464200" y="256821"/>
                    </a:cubicBezTo>
                    <a:cubicBezTo>
                      <a:pt x="463604" y="277373"/>
                      <a:pt x="469561" y="285043"/>
                      <a:pt x="491006" y="284670"/>
                    </a:cubicBezTo>
                    <a:cubicBezTo>
                      <a:pt x="545066" y="283628"/>
                      <a:pt x="599126" y="283553"/>
                      <a:pt x="653186" y="285415"/>
                    </a:cubicBezTo>
                    <a:cubicBezTo>
                      <a:pt x="715809" y="287574"/>
                      <a:pt x="754455" y="325327"/>
                      <a:pt x="754232" y="380950"/>
                    </a:cubicBezTo>
                    <a:cubicBezTo>
                      <a:pt x="754082" y="434265"/>
                      <a:pt x="715809" y="474699"/>
                      <a:pt x="662419" y="475667"/>
                    </a:cubicBezTo>
                    <a:cubicBezTo>
                      <a:pt x="605381" y="476709"/>
                      <a:pt x="548268" y="476560"/>
                      <a:pt x="491230" y="475294"/>
                    </a:cubicBezTo>
                    <a:cubicBezTo>
                      <a:pt x="470678" y="474848"/>
                      <a:pt x="462934" y="480581"/>
                      <a:pt x="463455" y="502026"/>
                    </a:cubicBezTo>
                    <a:cubicBezTo>
                      <a:pt x="464721" y="550055"/>
                      <a:pt x="463828" y="598158"/>
                      <a:pt x="463455" y="646186"/>
                    </a:cubicBezTo>
                    <a:cubicBezTo>
                      <a:pt x="462934" y="711862"/>
                      <a:pt x="437840" y="743583"/>
                      <a:pt x="374622" y="759369"/>
                    </a:cubicBezTo>
                    <a:cubicBezTo>
                      <a:pt x="302765" y="754380"/>
                      <a:pt x="267917" y="717521"/>
                      <a:pt x="267544" y="645516"/>
                    </a:cubicBezTo>
                    <a:cubicBezTo>
                      <a:pt x="267321" y="597413"/>
                      <a:pt x="267023" y="549310"/>
                      <a:pt x="267991" y="501207"/>
                    </a:cubicBezTo>
                    <a:cubicBezTo>
                      <a:pt x="268363" y="481773"/>
                      <a:pt x="261587" y="474624"/>
                      <a:pt x="241929" y="475071"/>
                    </a:cubicBezTo>
                    <a:cubicBezTo>
                      <a:pt x="195837" y="476114"/>
                      <a:pt x="149745" y="475592"/>
                      <a:pt x="103652" y="475294"/>
                    </a:cubicBezTo>
                    <a:cubicBezTo>
                      <a:pt x="40061" y="474773"/>
                      <a:pt x="75" y="437691"/>
                      <a:pt x="0" y="379610"/>
                    </a:cubicBezTo>
                    <a:cubicBezTo>
                      <a:pt x="-74" y="321827"/>
                      <a:pt x="40359" y="283777"/>
                      <a:pt x="103280" y="283255"/>
                    </a:cubicBezTo>
                    <a:cubicBezTo>
                      <a:pt x="150340" y="282883"/>
                      <a:pt x="197475" y="282660"/>
                      <a:pt x="244535" y="283777"/>
                    </a:cubicBezTo>
                    <a:cubicBezTo>
                      <a:pt x="264119" y="284224"/>
                      <a:pt x="271268" y="277447"/>
                      <a:pt x="270969" y="257864"/>
                    </a:cubicBezTo>
                    <a:cubicBezTo>
                      <a:pt x="270150" y="211771"/>
                      <a:pt x="270895" y="165679"/>
                      <a:pt x="271044" y="119587"/>
                    </a:cubicBezTo>
                    <a:cubicBezTo>
                      <a:pt x="271342" y="45720"/>
                      <a:pt x="291447" y="19435"/>
                      <a:pt x="362410" y="0"/>
                    </a:cubicBezTo>
                    <a:close/>
                  </a:path>
                </a:pathLst>
              </a:custGeom>
              <a:solidFill>
                <a:srgbClr val="F6F4EE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355AC4F-010A-4F7B-AA61-0703815D4BD4}"/>
              </a:ext>
            </a:extLst>
          </p:cNvPr>
          <p:cNvSpPr txBox="1"/>
          <p:nvPr/>
        </p:nvSpPr>
        <p:spPr>
          <a:xfrm>
            <a:off x="5824470" y="3850561"/>
            <a:ext cx="5662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93BDCB-4690-4BE7-90D6-136A66506522}"/>
              </a:ext>
            </a:extLst>
          </p:cNvPr>
          <p:cNvSpPr txBox="1"/>
          <p:nvPr/>
        </p:nvSpPr>
        <p:spPr>
          <a:xfrm>
            <a:off x="5910355" y="2771200"/>
            <a:ext cx="55494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L</a:t>
            </a:r>
            <a:r>
              <a:rPr lang="en-US" altLang="ko-KR" dirty="0">
                <a:cs typeface="Arial" pitchFamily="34" charset="0"/>
              </a:rPr>
              <a:t>OREM IPSUM DOLOR SIT AMET,</a:t>
            </a:r>
          </a:p>
          <a:p>
            <a:r>
              <a:rPr lang="en-US" altLang="ko-KR" dirty="0">
                <a:cs typeface="Arial" pitchFamily="34" charset="0"/>
              </a:rPr>
              <a:t>CU USU AGAM INTEGRE IMPEDIT.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D04FBB-E512-45D1-9AF2-5FCE926A424F}"/>
              </a:ext>
            </a:extLst>
          </p:cNvPr>
          <p:cNvSpPr txBox="1"/>
          <p:nvPr/>
        </p:nvSpPr>
        <p:spPr>
          <a:xfrm>
            <a:off x="5910354" y="1707343"/>
            <a:ext cx="554945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F9027A35-C32A-47F0-AF63-9CB28C3A07CE}"/>
              </a:ext>
            </a:extLst>
          </p:cNvPr>
          <p:cNvSpPr>
            <a:spLocks noChangeAspect="1"/>
          </p:cNvSpPr>
          <p:nvPr/>
        </p:nvSpPr>
        <p:spPr>
          <a:xfrm>
            <a:off x="8733449" y="5342832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186E8CBC-DC33-4202-A367-87DC6D5DA239}"/>
              </a:ext>
            </a:extLst>
          </p:cNvPr>
          <p:cNvSpPr>
            <a:spLocks noChangeAspect="1"/>
          </p:cNvSpPr>
          <p:nvPr/>
        </p:nvSpPr>
        <p:spPr>
          <a:xfrm>
            <a:off x="5895856" y="5342832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344787-CCC1-48A6-BEAD-6AD709847552}"/>
              </a:ext>
            </a:extLst>
          </p:cNvPr>
          <p:cNvSpPr txBox="1"/>
          <p:nvPr/>
        </p:nvSpPr>
        <p:spPr>
          <a:xfrm>
            <a:off x="6574003" y="5102668"/>
            <a:ext cx="188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AA6D75-CE66-4A94-9252-72BC1D982FC6}"/>
              </a:ext>
            </a:extLst>
          </p:cNvPr>
          <p:cNvSpPr txBox="1"/>
          <p:nvPr/>
        </p:nvSpPr>
        <p:spPr>
          <a:xfrm>
            <a:off x="9577709" y="5102668"/>
            <a:ext cx="188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BA308F5-A481-4000-B714-C1BD76CDDE18}"/>
              </a:ext>
            </a:extLst>
          </p:cNvPr>
          <p:cNvSpPr/>
          <p:nvPr/>
        </p:nvSpPr>
        <p:spPr>
          <a:xfrm>
            <a:off x="1123950" y="1671637"/>
            <a:ext cx="1895475" cy="3148013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8D8DC58-9362-46F0-8AEE-9D14BE9B4899}"/>
              </a:ext>
            </a:extLst>
          </p:cNvPr>
          <p:cNvSpPr/>
          <p:nvPr/>
        </p:nvSpPr>
        <p:spPr>
          <a:xfrm>
            <a:off x="3806825" y="1671637"/>
            <a:ext cx="1895475" cy="31480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9722EBE3-510B-48B3-BFDB-4A84BD6BE7D5}"/>
              </a:ext>
            </a:extLst>
          </p:cNvPr>
          <p:cNvSpPr/>
          <p:nvPr/>
        </p:nvSpPr>
        <p:spPr>
          <a:xfrm>
            <a:off x="6489700" y="1671637"/>
            <a:ext cx="1895475" cy="31480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AD5D10E-F361-4DA0-A5ED-DECDCB3E7E39}"/>
              </a:ext>
            </a:extLst>
          </p:cNvPr>
          <p:cNvSpPr/>
          <p:nvPr/>
        </p:nvSpPr>
        <p:spPr>
          <a:xfrm>
            <a:off x="9172575" y="1671637"/>
            <a:ext cx="1895475" cy="314801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37EF5-3703-4C6E-8690-D8558EDBC01E}"/>
              </a:ext>
            </a:extLst>
          </p:cNvPr>
          <p:cNvSpPr txBox="1"/>
          <p:nvPr/>
        </p:nvSpPr>
        <p:spPr>
          <a:xfrm>
            <a:off x="4591612" y="5038323"/>
            <a:ext cx="3008775" cy="1263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 DESIGNED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654D95-88EB-4707-A6CD-39F55C4357A4}"/>
              </a:ext>
            </a:extLst>
          </p:cNvPr>
          <p:cNvCxnSpPr>
            <a:cxnSpLocks/>
          </p:cNvCxnSpPr>
          <p:nvPr/>
        </p:nvCxnSpPr>
        <p:spPr>
          <a:xfrm>
            <a:off x="4361329" y="5210270"/>
            <a:ext cx="0" cy="979544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67D44-595D-4B5D-9E0C-3D4EFD3F42E9}"/>
              </a:ext>
            </a:extLst>
          </p:cNvPr>
          <p:cNvCxnSpPr>
            <a:cxnSpLocks/>
          </p:cNvCxnSpPr>
          <p:nvPr/>
        </p:nvCxnSpPr>
        <p:spPr>
          <a:xfrm>
            <a:off x="7830670" y="5210270"/>
            <a:ext cx="0" cy="979544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C67AD9-6BBF-461D-BA4A-A5F45816D016}"/>
              </a:ext>
            </a:extLst>
          </p:cNvPr>
          <p:cNvGrpSpPr/>
          <p:nvPr/>
        </p:nvGrpSpPr>
        <p:grpSpPr>
          <a:xfrm>
            <a:off x="470091" y="5104524"/>
            <a:ext cx="3422101" cy="1191037"/>
            <a:chOff x="4822352" y="1916832"/>
            <a:chExt cx="3422056" cy="1191037"/>
          </a:xfrm>
        </p:grpSpPr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CFD92AF2-5262-4705-9BED-D466E516C8EE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EA9D9-3E38-4C3B-A7E2-CDFB9B3F3091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52CFB-77FA-4004-BF79-E6D2E5C27BF6}"/>
              </a:ext>
            </a:extLst>
          </p:cNvPr>
          <p:cNvGrpSpPr/>
          <p:nvPr/>
        </p:nvGrpSpPr>
        <p:grpSpPr>
          <a:xfrm>
            <a:off x="8299807" y="5104524"/>
            <a:ext cx="3422101" cy="1191037"/>
            <a:chOff x="4822352" y="1916832"/>
            <a:chExt cx="3422056" cy="1191037"/>
          </a:xfrm>
        </p:grpSpPr>
        <p:sp>
          <p:nvSpPr>
            <p:cNvPr id="14" name="Text Placeholder 10">
              <a:extLst>
                <a:ext uri="{FF2B5EF4-FFF2-40B4-BE49-F238E27FC236}">
                  <a16:creationId xmlns:a16="http://schemas.microsoft.com/office/drawing/2014/main" id="{6E884BB8-144E-44B8-85BB-32FA9EBB4D15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32826E-7691-4778-9AD1-1ADFF7A6ACE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CB7F94-98BA-4D26-ACF1-5EF6C75B9369}"/>
              </a:ext>
            </a:extLst>
          </p:cNvPr>
          <p:cNvSpPr txBox="1"/>
          <p:nvPr/>
        </p:nvSpPr>
        <p:spPr>
          <a:xfrm>
            <a:off x="1788286" y="1847020"/>
            <a:ext cx="5668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A2278-ACB5-4875-9526-831063F1082C}"/>
              </a:ext>
            </a:extLst>
          </p:cNvPr>
          <p:cNvSpPr txBox="1"/>
          <p:nvPr/>
        </p:nvSpPr>
        <p:spPr>
          <a:xfrm>
            <a:off x="4471161" y="1847020"/>
            <a:ext cx="5668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41850E-2E76-4F3B-9BBA-72128FD1E099}"/>
              </a:ext>
            </a:extLst>
          </p:cNvPr>
          <p:cNvSpPr txBox="1"/>
          <p:nvPr/>
        </p:nvSpPr>
        <p:spPr>
          <a:xfrm>
            <a:off x="7154036" y="1847020"/>
            <a:ext cx="5668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D45DF2-51BB-402D-9209-0DE56DD17BDD}"/>
              </a:ext>
            </a:extLst>
          </p:cNvPr>
          <p:cNvSpPr txBox="1"/>
          <p:nvPr/>
        </p:nvSpPr>
        <p:spPr>
          <a:xfrm>
            <a:off x="9836911" y="1847020"/>
            <a:ext cx="56680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FDA64D-5482-49D5-BF71-1E814FC08D79}"/>
              </a:ext>
            </a:extLst>
          </p:cNvPr>
          <p:cNvGrpSpPr/>
          <p:nvPr/>
        </p:nvGrpSpPr>
        <p:grpSpPr>
          <a:xfrm>
            <a:off x="1332579" y="2715224"/>
            <a:ext cx="1478215" cy="1974885"/>
            <a:chOff x="1113220" y="4149080"/>
            <a:chExt cx="1516195" cy="19748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8A5371-575E-4054-8CC2-732E162239B3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1C7BDC-7287-4233-891A-A645616E1467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49FE57-EFE7-409F-ABD1-79E7C97CC6C5}"/>
              </a:ext>
            </a:extLst>
          </p:cNvPr>
          <p:cNvGrpSpPr/>
          <p:nvPr/>
        </p:nvGrpSpPr>
        <p:grpSpPr>
          <a:xfrm>
            <a:off x="4015454" y="2715224"/>
            <a:ext cx="1478215" cy="1974885"/>
            <a:chOff x="1113220" y="4149080"/>
            <a:chExt cx="1516195" cy="197488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65652A-5D6C-4E76-8F37-9F6E31EC0D32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F2A6AB-E504-494F-9B90-6828A1ADA907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ED743C-B046-462C-997C-1B8AEBC66159}"/>
              </a:ext>
            </a:extLst>
          </p:cNvPr>
          <p:cNvGrpSpPr/>
          <p:nvPr/>
        </p:nvGrpSpPr>
        <p:grpSpPr>
          <a:xfrm>
            <a:off x="6698329" y="2715224"/>
            <a:ext cx="1478215" cy="1974885"/>
            <a:chOff x="1113220" y="4149080"/>
            <a:chExt cx="1516195" cy="197488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1D21E6-AA47-4333-ABBE-5D98D85BCF17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5A4C49-CC50-4B6F-8158-DD3EDAF44A71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966EBE-286F-4F56-AA1B-905B43B5EB01}"/>
              </a:ext>
            </a:extLst>
          </p:cNvPr>
          <p:cNvGrpSpPr/>
          <p:nvPr/>
        </p:nvGrpSpPr>
        <p:grpSpPr>
          <a:xfrm>
            <a:off x="9381205" y="2715224"/>
            <a:ext cx="1478215" cy="1974885"/>
            <a:chOff x="1113220" y="4149080"/>
            <a:chExt cx="1516195" cy="197488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BBF66D-A1DF-4CAE-9978-CD96C9CB04C3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5229F0-CF73-4477-8CD6-9AB441DED175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52C065-8AF3-4FF2-8175-FDFD8AFFF0C2}"/>
              </a:ext>
            </a:extLst>
          </p:cNvPr>
          <p:cNvSpPr/>
          <p:nvPr/>
        </p:nvSpPr>
        <p:spPr>
          <a:xfrm>
            <a:off x="4032000" y="0"/>
            <a:ext cx="412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4759051" y="948503"/>
            <a:ext cx="2673901" cy="155391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 Presentation Designed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9857" y="4147629"/>
            <a:ext cx="2592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CD365-3356-4744-816E-5F86D1925CFB}"/>
              </a:ext>
            </a:extLst>
          </p:cNvPr>
          <p:cNvSpPr txBox="1"/>
          <p:nvPr/>
        </p:nvSpPr>
        <p:spPr>
          <a:xfrm>
            <a:off x="0" y="1"/>
            <a:ext cx="119089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0</a:t>
            </a:r>
            <a:endParaRPr lang="ko-KR" altLang="en-US" sz="60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F789D2-AB4D-48F8-9FB4-0CD5DCD3A50A}"/>
              </a:ext>
            </a:extLst>
          </p:cNvPr>
          <p:cNvSpPr/>
          <p:nvPr/>
        </p:nvSpPr>
        <p:spPr>
          <a:xfrm>
            <a:off x="5784841" y="2900897"/>
            <a:ext cx="853780" cy="950705"/>
          </a:xfrm>
          <a:custGeom>
            <a:avLst/>
            <a:gdLst>
              <a:gd name="connsiteX0" fmla="*/ 354210 w 853780"/>
              <a:gd name="connsiteY0" fmla="*/ 514977 h 950705"/>
              <a:gd name="connsiteX1" fmla="*/ 554751 w 853780"/>
              <a:gd name="connsiteY1" fmla="*/ 332133 h 950705"/>
              <a:gd name="connsiteX2" fmla="*/ 843829 w 853780"/>
              <a:gd name="connsiteY2" fmla="*/ 405011 h 950705"/>
              <a:gd name="connsiteX3" fmla="*/ 797525 w 853780"/>
              <a:gd name="connsiteY3" fmla="*/ 588364 h 950705"/>
              <a:gd name="connsiteX4" fmla="*/ 449364 w 853780"/>
              <a:gd name="connsiteY4" fmla="*/ 906276 h 950705"/>
              <a:gd name="connsiteX5" fmla="*/ 169840 w 853780"/>
              <a:gd name="connsiteY5" fmla="*/ 837017 h 950705"/>
              <a:gd name="connsiteX6" fmla="*/ 140553 w 853780"/>
              <a:gd name="connsiteY6" fmla="*/ 813102 h 950705"/>
              <a:gd name="connsiteX7" fmla="*/ 396 w 853780"/>
              <a:gd name="connsiteY7" fmla="*/ 638682 h 950705"/>
              <a:gd name="connsiteX8" fmla="*/ 452 w 853780"/>
              <a:gd name="connsiteY8" fmla="*/ 178633 h 950705"/>
              <a:gd name="connsiteX9" fmla="*/ 171027 w 853780"/>
              <a:gd name="connsiteY9" fmla="*/ 143 h 950705"/>
              <a:gd name="connsiteX10" fmla="*/ 351553 w 853780"/>
              <a:gd name="connsiteY10" fmla="*/ 164103 h 950705"/>
              <a:gd name="connsiteX11" fmla="*/ 354154 w 853780"/>
              <a:gd name="connsiteY11" fmla="*/ 443344 h 950705"/>
              <a:gd name="connsiteX12" fmla="*/ 354210 w 853780"/>
              <a:gd name="connsiteY12" fmla="*/ 514977 h 950705"/>
              <a:gd name="connsiteX13" fmla="*/ 440431 w 853780"/>
              <a:gd name="connsiteY13" fmla="*/ 516956 h 950705"/>
              <a:gd name="connsiteX14" fmla="*/ 275623 w 853780"/>
              <a:gd name="connsiteY14" fmla="*/ 668421 h 950705"/>
              <a:gd name="connsiteX15" fmla="*/ 303722 w 853780"/>
              <a:gd name="connsiteY15" fmla="*/ 698217 h 950705"/>
              <a:gd name="connsiteX16" fmla="*/ 469435 w 853780"/>
              <a:gd name="connsiteY16" fmla="*/ 547543 h 950705"/>
              <a:gd name="connsiteX17" fmla="*/ 628250 w 853780"/>
              <a:gd name="connsiteY17" fmla="*/ 720606 h 950705"/>
              <a:gd name="connsiteX18" fmla="*/ 788761 w 853780"/>
              <a:gd name="connsiteY18" fmla="*/ 572250 h 950705"/>
              <a:gd name="connsiteX19" fmla="*/ 794302 w 853780"/>
              <a:gd name="connsiteY19" fmla="*/ 352883 h 950705"/>
              <a:gd name="connsiteX20" fmla="*/ 577535 w 853780"/>
              <a:gd name="connsiteY20" fmla="*/ 337222 h 950705"/>
              <a:gd name="connsiteX21" fmla="*/ 413632 w 853780"/>
              <a:gd name="connsiteY21" fmla="*/ 484616 h 950705"/>
              <a:gd name="connsiteX22" fmla="*/ 440431 w 853780"/>
              <a:gd name="connsiteY22" fmla="*/ 516956 h 950705"/>
              <a:gd name="connsiteX23" fmla="*/ 17809 w 853780"/>
              <a:gd name="connsiteY23" fmla="*/ 430057 h 950705"/>
              <a:gd name="connsiteX24" fmla="*/ 18658 w 853780"/>
              <a:gd name="connsiteY24" fmla="*/ 652364 h 950705"/>
              <a:gd name="connsiteX25" fmla="*/ 159494 w 853780"/>
              <a:gd name="connsiteY25" fmla="*/ 797045 h 950705"/>
              <a:gd name="connsiteX26" fmla="*/ 246845 w 853780"/>
              <a:gd name="connsiteY26" fmla="*/ 612505 h 950705"/>
              <a:gd name="connsiteX27" fmla="*/ 321871 w 853780"/>
              <a:gd name="connsiteY27" fmla="*/ 543981 h 950705"/>
              <a:gd name="connsiteX28" fmla="*/ 334818 w 853780"/>
              <a:gd name="connsiteY28" fmla="*/ 523684 h 950705"/>
              <a:gd name="connsiteX29" fmla="*/ 335440 w 853780"/>
              <a:gd name="connsiteY29" fmla="*/ 428418 h 950705"/>
              <a:gd name="connsiteX30" fmla="*/ 101486 w 853780"/>
              <a:gd name="connsiteY30" fmla="*/ 428418 h 950705"/>
              <a:gd name="connsiteX31" fmla="*/ 101486 w 853780"/>
              <a:gd name="connsiteY31" fmla="*/ 207015 h 950705"/>
              <a:gd name="connsiteX32" fmla="*/ 61344 w 853780"/>
              <a:gd name="connsiteY32" fmla="*/ 207015 h 950705"/>
              <a:gd name="connsiteX33" fmla="*/ 61344 w 853780"/>
              <a:gd name="connsiteY33" fmla="*/ 427004 h 950705"/>
              <a:gd name="connsiteX34" fmla="*/ 17809 w 853780"/>
              <a:gd name="connsiteY34" fmla="*/ 430057 h 9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3780" h="950705">
                <a:moveTo>
                  <a:pt x="354210" y="514977"/>
                </a:moveTo>
                <a:cubicBezTo>
                  <a:pt x="424374" y="450976"/>
                  <a:pt x="489110" y="391103"/>
                  <a:pt x="554751" y="332133"/>
                </a:cubicBezTo>
                <a:cubicBezTo>
                  <a:pt x="652844" y="244104"/>
                  <a:pt x="804309" y="282154"/>
                  <a:pt x="843829" y="405011"/>
                </a:cubicBezTo>
                <a:cubicBezTo>
                  <a:pt x="866388" y="475118"/>
                  <a:pt x="850444" y="538667"/>
                  <a:pt x="797525" y="588364"/>
                </a:cubicBezTo>
                <a:cubicBezTo>
                  <a:pt x="682979" y="695955"/>
                  <a:pt x="567189" y="802303"/>
                  <a:pt x="449364" y="906276"/>
                </a:cubicBezTo>
                <a:cubicBezTo>
                  <a:pt x="356415" y="988257"/>
                  <a:pt x="215410" y="951959"/>
                  <a:pt x="169840" y="837017"/>
                </a:cubicBezTo>
                <a:cubicBezTo>
                  <a:pt x="163960" y="822205"/>
                  <a:pt x="156441" y="816607"/>
                  <a:pt x="140553" y="813102"/>
                </a:cubicBezTo>
                <a:cubicBezTo>
                  <a:pt x="57273" y="794953"/>
                  <a:pt x="622" y="724055"/>
                  <a:pt x="396" y="638682"/>
                </a:cubicBezTo>
                <a:cubicBezTo>
                  <a:pt x="-113" y="485351"/>
                  <a:pt x="-170" y="331964"/>
                  <a:pt x="452" y="178633"/>
                </a:cubicBezTo>
                <a:cubicBezTo>
                  <a:pt x="848" y="80653"/>
                  <a:pt x="74969" y="3931"/>
                  <a:pt x="171027" y="143"/>
                </a:cubicBezTo>
                <a:cubicBezTo>
                  <a:pt x="265389" y="-3589"/>
                  <a:pt x="346295" y="66348"/>
                  <a:pt x="351553" y="164103"/>
                </a:cubicBezTo>
                <a:cubicBezTo>
                  <a:pt x="356529" y="256938"/>
                  <a:pt x="353645" y="350226"/>
                  <a:pt x="354154" y="443344"/>
                </a:cubicBezTo>
                <a:cubicBezTo>
                  <a:pt x="354323" y="464941"/>
                  <a:pt x="354210" y="486539"/>
                  <a:pt x="354210" y="514977"/>
                </a:cubicBezTo>
                <a:close/>
                <a:moveTo>
                  <a:pt x="440431" y="516956"/>
                </a:moveTo>
                <a:cubicBezTo>
                  <a:pt x="385137" y="567784"/>
                  <a:pt x="330860" y="617650"/>
                  <a:pt x="275623" y="668421"/>
                </a:cubicBezTo>
                <a:cubicBezTo>
                  <a:pt x="285856" y="679277"/>
                  <a:pt x="294111" y="688040"/>
                  <a:pt x="303722" y="698217"/>
                </a:cubicBezTo>
                <a:cubicBezTo>
                  <a:pt x="359073" y="647898"/>
                  <a:pt x="413745" y="598201"/>
                  <a:pt x="469435" y="547543"/>
                </a:cubicBezTo>
                <a:cubicBezTo>
                  <a:pt x="523259" y="606173"/>
                  <a:pt x="575104" y="662711"/>
                  <a:pt x="628250" y="720606"/>
                </a:cubicBezTo>
                <a:cubicBezTo>
                  <a:pt x="682866" y="670400"/>
                  <a:pt x="737368" y="622908"/>
                  <a:pt x="788761" y="572250"/>
                </a:cubicBezTo>
                <a:cubicBezTo>
                  <a:pt x="849596" y="512263"/>
                  <a:pt x="850670" y="415470"/>
                  <a:pt x="794302" y="352883"/>
                </a:cubicBezTo>
                <a:cubicBezTo>
                  <a:pt x="739234" y="291822"/>
                  <a:pt x="643006" y="283002"/>
                  <a:pt x="577535" y="337222"/>
                </a:cubicBezTo>
                <a:cubicBezTo>
                  <a:pt x="521110" y="383866"/>
                  <a:pt x="468474" y="434976"/>
                  <a:pt x="413632" y="484616"/>
                </a:cubicBezTo>
                <a:cubicBezTo>
                  <a:pt x="422791" y="495698"/>
                  <a:pt x="431046" y="505648"/>
                  <a:pt x="440431" y="516956"/>
                </a:cubicBezTo>
                <a:close/>
                <a:moveTo>
                  <a:pt x="17809" y="430057"/>
                </a:moveTo>
                <a:cubicBezTo>
                  <a:pt x="17809" y="505931"/>
                  <a:pt x="14813" y="579317"/>
                  <a:pt x="18658" y="652364"/>
                </a:cubicBezTo>
                <a:cubicBezTo>
                  <a:pt x="22615" y="728691"/>
                  <a:pt x="82376" y="787773"/>
                  <a:pt x="159494" y="797045"/>
                </a:cubicBezTo>
                <a:cubicBezTo>
                  <a:pt x="149034" y="716874"/>
                  <a:pt x="189289" y="660732"/>
                  <a:pt x="246845" y="612505"/>
                </a:cubicBezTo>
                <a:cubicBezTo>
                  <a:pt x="272796" y="590795"/>
                  <a:pt x="297333" y="567275"/>
                  <a:pt x="321871" y="543981"/>
                </a:cubicBezTo>
                <a:cubicBezTo>
                  <a:pt x="327638" y="538554"/>
                  <a:pt x="334479" y="530695"/>
                  <a:pt x="334818" y="523684"/>
                </a:cubicBezTo>
                <a:cubicBezTo>
                  <a:pt x="336231" y="493040"/>
                  <a:pt x="335440" y="462284"/>
                  <a:pt x="335440" y="428418"/>
                </a:cubicBezTo>
                <a:cubicBezTo>
                  <a:pt x="256060" y="428418"/>
                  <a:pt x="180187" y="428418"/>
                  <a:pt x="101486" y="428418"/>
                </a:cubicBezTo>
                <a:cubicBezTo>
                  <a:pt x="101486" y="352261"/>
                  <a:pt x="101486" y="279327"/>
                  <a:pt x="101486" y="207015"/>
                </a:cubicBezTo>
                <a:cubicBezTo>
                  <a:pt x="86786" y="207015"/>
                  <a:pt x="75082" y="207015"/>
                  <a:pt x="61344" y="207015"/>
                </a:cubicBezTo>
                <a:cubicBezTo>
                  <a:pt x="61344" y="281080"/>
                  <a:pt x="61344" y="353109"/>
                  <a:pt x="61344" y="427004"/>
                </a:cubicBezTo>
                <a:cubicBezTo>
                  <a:pt x="46474" y="428078"/>
                  <a:pt x="33583" y="428983"/>
                  <a:pt x="17809" y="430057"/>
                </a:cubicBezTo>
                <a:close/>
              </a:path>
            </a:pathLst>
          </a:custGeom>
          <a:solidFill>
            <a:schemeClr val="bg1"/>
          </a:solidFill>
          <a:ln w="5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C722F-33F4-4866-838A-94B4E8C57E6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B31388C-1C42-4E86-BFCB-4B65E40F78C8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405057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A1E2AA45-F947-407B-9C23-D696E8422846}"/>
              </a:ext>
            </a:extLst>
          </p:cNvPr>
          <p:cNvSpPr/>
          <p:nvPr/>
        </p:nvSpPr>
        <p:spPr>
          <a:xfrm rot="16200000">
            <a:off x="8553756" y="-567996"/>
            <a:ext cx="1363367" cy="5913120"/>
          </a:xfrm>
          <a:prstGeom prst="round2SameRect">
            <a:avLst>
              <a:gd name="adj1" fmla="val 12834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94444C-D2CA-4FFC-90FB-2C5AD3BD0B47}"/>
              </a:ext>
            </a:extLst>
          </p:cNvPr>
          <p:cNvSpPr/>
          <p:nvPr/>
        </p:nvSpPr>
        <p:spPr>
          <a:xfrm>
            <a:off x="6508459" y="3257627"/>
            <a:ext cx="430886" cy="430886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A079F-072D-44DD-B868-2AD919180965}"/>
              </a:ext>
            </a:extLst>
          </p:cNvPr>
          <p:cNvSpPr txBox="1"/>
          <p:nvPr/>
        </p:nvSpPr>
        <p:spPr>
          <a:xfrm>
            <a:off x="6983614" y="3242241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5D65F-38DF-4D2C-A1CD-84B4B2BC0797}"/>
              </a:ext>
            </a:extLst>
          </p:cNvPr>
          <p:cNvSpPr txBox="1"/>
          <p:nvPr/>
        </p:nvSpPr>
        <p:spPr>
          <a:xfrm>
            <a:off x="6624028" y="3365347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15703-C78F-4DF4-8A0B-FBDB217997A1}"/>
              </a:ext>
            </a:extLst>
          </p:cNvPr>
          <p:cNvSpPr/>
          <p:nvPr/>
        </p:nvSpPr>
        <p:spPr>
          <a:xfrm>
            <a:off x="6508459" y="4035519"/>
            <a:ext cx="430886" cy="430886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24588-D6B4-4917-85F3-8B4B9D2A9575}"/>
              </a:ext>
            </a:extLst>
          </p:cNvPr>
          <p:cNvSpPr txBox="1"/>
          <p:nvPr/>
        </p:nvSpPr>
        <p:spPr>
          <a:xfrm>
            <a:off x="6983614" y="4020132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423B3-620B-4742-997A-1A2F7998C0D6}"/>
              </a:ext>
            </a:extLst>
          </p:cNvPr>
          <p:cNvSpPr txBox="1"/>
          <p:nvPr/>
        </p:nvSpPr>
        <p:spPr>
          <a:xfrm>
            <a:off x="6624028" y="4143239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7A6247-9E4E-411F-9187-71AF77B4C0DF}"/>
              </a:ext>
            </a:extLst>
          </p:cNvPr>
          <p:cNvSpPr/>
          <p:nvPr/>
        </p:nvSpPr>
        <p:spPr>
          <a:xfrm>
            <a:off x="6508459" y="4813411"/>
            <a:ext cx="430886" cy="43088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372F3-E6FD-4B1E-99C2-7811EF8EBD52}"/>
              </a:ext>
            </a:extLst>
          </p:cNvPr>
          <p:cNvSpPr txBox="1"/>
          <p:nvPr/>
        </p:nvSpPr>
        <p:spPr>
          <a:xfrm>
            <a:off x="6983614" y="4798025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F7571-D8A1-4E95-97D0-70124668A054}"/>
              </a:ext>
            </a:extLst>
          </p:cNvPr>
          <p:cNvSpPr txBox="1"/>
          <p:nvPr/>
        </p:nvSpPr>
        <p:spPr>
          <a:xfrm>
            <a:off x="6624028" y="4921131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600DC7-68C0-4602-B920-57FF7F0A1FD6}"/>
              </a:ext>
            </a:extLst>
          </p:cNvPr>
          <p:cNvSpPr/>
          <p:nvPr/>
        </p:nvSpPr>
        <p:spPr>
          <a:xfrm>
            <a:off x="6508459" y="5591302"/>
            <a:ext cx="430886" cy="43088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BB37B-E953-498B-B294-876E9B8672CB}"/>
              </a:ext>
            </a:extLst>
          </p:cNvPr>
          <p:cNvSpPr txBox="1"/>
          <p:nvPr/>
        </p:nvSpPr>
        <p:spPr>
          <a:xfrm>
            <a:off x="6983614" y="5575915"/>
            <a:ext cx="44749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4D753-98DD-48E8-8E17-CF376C81D975}"/>
              </a:ext>
            </a:extLst>
          </p:cNvPr>
          <p:cNvSpPr txBox="1"/>
          <p:nvPr/>
        </p:nvSpPr>
        <p:spPr>
          <a:xfrm>
            <a:off x="6624028" y="5699023"/>
            <a:ext cx="199749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C39E553C-2A8D-45EF-A7B4-448DECE2F6C0}"/>
              </a:ext>
            </a:extLst>
          </p:cNvPr>
          <p:cNvSpPr>
            <a:spLocks/>
          </p:cNvSpPr>
          <p:nvPr/>
        </p:nvSpPr>
        <p:spPr bwMode="auto">
          <a:xfrm>
            <a:off x="2087712" y="3648177"/>
            <a:ext cx="2264026" cy="258117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509F22-705A-43FF-BB22-7B59522C20B1}"/>
              </a:ext>
            </a:extLst>
          </p:cNvPr>
          <p:cNvGrpSpPr/>
          <p:nvPr/>
        </p:nvGrpSpPr>
        <p:grpSpPr>
          <a:xfrm>
            <a:off x="2563962" y="3767526"/>
            <a:ext cx="1643010" cy="1289527"/>
            <a:chOff x="2087789" y="3544222"/>
            <a:chExt cx="1479492" cy="1161189"/>
          </a:xfrm>
        </p:grpSpPr>
        <p:sp>
          <p:nvSpPr>
            <p:cNvPr id="18" name="Freeform 2055">
              <a:extLst>
                <a:ext uri="{FF2B5EF4-FFF2-40B4-BE49-F238E27FC236}">
                  <a16:creationId xmlns:a16="http://schemas.microsoft.com/office/drawing/2014/main" id="{F329AFB1-1319-4B4F-99B3-A458360DA822}"/>
                </a:ext>
              </a:extLst>
            </p:cNvPr>
            <p:cNvSpPr/>
            <p:nvPr/>
          </p:nvSpPr>
          <p:spPr>
            <a:xfrm>
              <a:off x="2449222" y="4068559"/>
              <a:ext cx="787521" cy="450317"/>
            </a:xfrm>
            <a:custGeom>
              <a:avLst/>
              <a:gdLst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2007 w 925932"/>
                <a:gd name="connsiteY0" fmla="*/ 466725 h 704850"/>
                <a:gd name="connsiteX1" fmla="*/ 297282 w 925932"/>
                <a:gd name="connsiteY1" fmla="*/ 704850 h 704850"/>
                <a:gd name="connsiteX2" fmla="*/ 925932 w 925932"/>
                <a:gd name="connsiteY2" fmla="*/ 428625 h 704850"/>
                <a:gd name="connsiteX3" fmla="*/ 897357 w 925932"/>
                <a:gd name="connsiteY3" fmla="*/ 0 h 704850"/>
                <a:gd name="connsiteX4" fmla="*/ 602082 w 925932"/>
                <a:gd name="connsiteY4" fmla="*/ 76200 h 704850"/>
                <a:gd name="connsiteX5" fmla="*/ 2007 w 925932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59784"/>
                <a:gd name="connsiteY0" fmla="*/ 466725 h 704850"/>
                <a:gd name="connsiteX1" fmla="*/ 297644 w 959784"/>
                <a:gd name="connsiteY1" fmla="*/ 704850 h 704850"/>
                <a:gd name="connsiteX2" fmla="*/ 926294 w 959784"/>
                <a:gd name="connsiteY2" fmla="*/ 428625 h 704850"/>
                <a:gd name="connsiteX3" fmla="*/ 897719 w 959784"/>
                <a:gd name="connsiteY3" fmla="*/ 0 h 704850"/>
                <a:gd name="connsiteX4" fmla="*/ 602444 w 959784"/>
                <a:gd name="connsiteY4" fmla="*/ 76200 h 704850"/>
                <a:gd name="connsiteX5" fmla="*/ 2369 w 959784"/>
                <a:gd name="connsiteY5" fmla="*/ 466725 h 704850"/>
                <a:gd name="connsiteX0" fmla="*/ 2369 w 972332"/>
                <a:gd name="connsiteY0" fmla="*/ 466725 h 704850"/>
                <a:gd name="connsiteX1" fmla="*/ 297644 w 972332"/>
                <a:gd name="connsiteY1" fmla="*/ 704850 h 704850"/>
                <a:gd name="connsiteX2" fmla="*/ 926294 w 972332"/>
                <a:gd name="connsiteY2" fmla="*/ 428625 h 704850"/>
                <a:gd name="connsiteX3" fmla="*/ 897719 w 972332"/>
                <a:gd name="connsiteY3" fmla="*/ 0 h 704850"/>
                <a:gd name="connsiteX4" fmla="*/ 602444 w 972332"/>
                <a:gd name="connsiteY4" fmla="*/ 76200 h 704850"/>
                <a:gd name="connsiteX5" fmla="*/ 2369 w 972332"/>
                <a:gd name="connsiteY5" fmla="*/ 466725 h 704850"/>
                <a:gd name="connsiteX0" fmla="*/ 2369 w 987620"/>
                <a:gd name="connsiteY0" fmla="*/ 466725 h 704850"/>
                <a:gd name="connsiteX1" fmla="*/ 297644 w 987620"/>
                <a:gd name="connsiteY1" fmla="*/ 704850 h 704850"/>
                <a:gd name="connsiteX2" fmla="*/ 926294 w 987620"/>
                <a:gd name="connsiteY2" fmla="*/ 428625 h 704850"/>
                <a:gd name="connsiteX3" fmla="*/ 897719 w 987620"/>
                <a:gd name="connsiteY3" fmla="*/ 0 h 704850"/>
                <a:gd name="connsiteX4" fmla="*/ 602444 w 987620"/>
                <a:gd name="connsiteY4" fmla="*/ 76200 h 704850"/>
                <a:gd name="connsiteX5" fmla="*/ 2369 w 987620"/>
                <a:gd name="connsiteY5" fmla="*/ 466725 h 704850"/>
                <a:gd name="connsiteX0" fmla="*/ 2369 w 987620"/>
                <a:gd name="connsiteY0" fmla="*/ 468385 h 706510"/>
                <a:gd name="connsiteX1" fmla="*/ 297644 w 987620"/>
                <a:gd name="connsiteY1" fmla="*/ 706510 h 706510"/>
                <a:gd name="connsiteX2" fmla="*/ 926294 w 987620"/>
                <a:gd name="connsiteY2" fmla="*/ 430285 h 706510"/>
                <a:gd name="connsiteX3" fmla="*/ 897719 w 987620"/>
                <a:gd name="connsiteY3" fmla="*/ 1660 h 706510"/>
                <a:gd name="connsiteX4" fmla="*/ 602444 w 987620"/>
                <a:gd name="connsiteY4" fmla="*/ 77860 h 706510"/>
                <a:gd name="connsiteX5" fmla="*/ 2369 w 987620"/>
                <a:gd name="connsiteY5" fmla="*/ 468385 h 706510"/>
                <a:gd name="connsiteX0" fmla="*/ 2369 w 987620"/>
                <a:gd name="connsiteY0" fmla="*/ 468196 h 706321"/>
                <a:gd name="connsiteX1" fmla="*/ 297644 w 987620"/>
                <a:gd name="connsiteY1" fmla="*/ 706321 h 706321"/>
                <a:gd name="connsiteX2" fmla="*/ 926294 w 987620"/>
                <a:gd name="connsiteY2" fmla="*/ 430096 h 706321"/>
                <a:gd name="connsiteX3" fmla="*/ 897719 w 987620"/>
                <a:gd name="connsiteY3" fmla="*/ 1471 h 706321"/>
                <a:gd name="connsiteX4" fmla="*/ 526244 w 987620"/>
                <a:gd name="connsiteY4" fmla="*/ 87196 h 706321"/>
                <a:gd name="connsiteX5" fmla="*/ 2369 w 987620"/>
                <a:gd name="connsiteY5" fmla="*/ 468196 h 706321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5191 h 713316"/>
                <a:gd name="connsiteX1" fmla="*/ 297644 w 987620"/>
                <a:gd name="connsiteY1" fmla="*/ 713316 h 713316"/>
                <a:gd name="connsiteX2" fmla="*/ 926294 w 987620"/>
                <a:gd name="connsiteY2" fmla="*/ 437091 h 713316"/>
                <a:gd name="connsiteX3" fmla="*/ 897719 w 987620"/>
                <a:gd name="connsiteY3" fmla="*/ 8466 h 713316"/>
                <a:gd name="connsiteX4" fmla="*/ 488144 w 987620"/>
                <a:gd name="connsiteY4" fmla="*/ 84666 h 713316"/>
                <a:gd name="connsiteX5" fmla="*/ 2369 w 987620"/>
                <a:gd name="connsiteY5" fmla="*/ 475191 h 713316"/>
                <a:gd name="connsiteX0" fmla="*/ 2369 w 987620"/>
                <a:gd name="connsiteY0" fmla="*/ 489496 h 727621"/>
                <a:gd name="connsiteX1" fmla="*/ 297644 w 987620"/>
                <a:gd name="connsiteY1" fmla="*/ 727621 h 727621"/>
                <a:gd name="connsiteX2" fmla="*/ 926294 w 987620"/>
                <a:gd name="connsiteY2" fmla="*/ 451396 h 727621"/>
                <a:gd name="connsiteX3" fmla="*/ 897719 w 987620"/>
                <a:gd name="connsiteY3" fmla="*/ 22771 h 727621"/>
                <a:gd name="connsiteX4" fmla="*/ 488144 w 987620"/>
                <a:gd name="connsiteY4" fmla="*/ 98971 h 727621"/>
                <a:gd name="connsiteX5" fmla="*/ 2369 w 987620"/>
                <a:gd name="connsiteY5" fmla="*/ 489496 h 727621"/>
                <a:gd name="connsiteX0" fmla="*/ 2369 w 984580"/>
                <a:gd name="connsiteY0" fmla="*/ 468707 h 706832"/>
                <a:gd name="connsiteX1" fmla="*/ 297644 w 984580"/>
                <a:gd name="connsiteY1" fmla="*/ 706832 h 706832"/>
                <a:gd name="connsiteX2" fmla="*/ 926294 w 984580"/>
                <a:gd name="connsiteY2" fmla="*/ 430607 h 706832"/>
                <a:gd name="connsiteX3" fmla="*/ 888194 w 984580"/>
                <a:gd name="connsiteY3" fmla="*/ 49607 h 706832"/>
                <a:gd name="connsiteX4" fmla="*/ 488144 w 984580"/>
                <a:gd name="connsiteY4" fmla="*/ 78182 h 706832"/>
                <a:gd name="connsiteX5" fmla="*/ 2369 w 984580"/>
                <a:gd name="connsiteY5" fmla="*/ 468707 h 706832"/>
                <a:gd name="connsiteX0" fmla="*/ 2369 w 984580"/>
                <a:gd name="connsiteY0" fmla="*/ 512615 h 750740"/>
                <a:gd name="connsiteX1" fmla="*/ 297644 w 984580"/>
                <a:gd name="connsiteY1" fmla="*/ 750740 h 750740"/>
                <a:gd name="connsiteX2" fmla="*/ 926294 w 984580"/>
                <a:gd name="connsiteY2" fmla="*/ 474515 h 750740"/>
                <a:gd name="connsiteX3" fmla="*/ 888194 w 984580"/>
                <a:gd name="connsiteY3" fmla="*/ 93515 h 750740"/>
                <a:gd name="connsiteX4" fmla="*/ 488144 w 984580"/>
                <a:gd name="connsiteY4" fmla="*/ 122090 h 750740"/>
                <a:gd name="connsiteX5" fmla="*/ 2369 w 984580"/>
                <a:gd name="connsiteY5" fmla="*/ 512615 h 750740"/>
                <a:gd name="connsiteX0" fmla="*/ 2369 w 974649"/>
                <a:gd name="connsiteY0" fmla="*/ 474206 h 712331"/>
                <a:gd name="connsiteX1" fmla="*/ 297644 w 974649"/>
                <a:gd name="connsiteY1" fmla="*/ 712331 h 712331"/>
                <a:gd name="connsiteX2" fmla="*/ 926294 w 974649"/>
                <a:gd name="connsiteY2" fmla="*/ 436106 h 712331"/>
                <a:gd name="connsiteX3" fmla="*/ 850094 w 974649"/>
                <a:gd name="connsiteY3" fmla="*/ 140831 h 712331"/>
                <a:gd name="connsiteX4" fmla="*/ 488144 w 974649"/>
                <a:gd name="connsiteY4" fmla="*/ 83681 h 712331"/>
                <a:gd name="connsiteX5" fmla="*/ 2369 w 974649"/>
                <a:gd name="connsiteY5" fmla="*/ 474206 h 712331"/>
                <a:gd name="connsiteX0" fmla="*/ 2369 w 974649"/>
                <a:gd name="connsiteY0" fmla="*/ 418934 h 657059"/>
                <a:gd name="connsiteX1" fmla="*/ 297644 w 974649"/>
                <a:gd name="connsiteY1" fmla="*/ 657059 h 657059"/>
                <a:gd name="connsiteX2" fmla="*/ 926294 w 974649"/>
                <a:gd name="connsiteY2" fmla="*/ 380834 h 657059"/>
                <a:gd name="connsiteX3" fmla="*/ 850094 w 974649"/>
                <a:gd name="connsiteY3" fmla="*/ 85559 h 657059"/>
                <a:gd name="connsiteX4" fmla="*/ 421469 w 974649"/>
                <a:gd name="connsiteY4" fmla="*/ 133184 h 657059"/>
                <a:gd name="connsiteX5" fmla="*/ 2369 w 974649"/>
                <a:gd name="connsiteY5" fmla="*/ 418934 h 657059"/>
                <a:gd name="connsiteX0" fmla="*/ 2901 w 937081"/>
                <a:gd name="connsiteY0" fmla="*/ 466559 h 657059"/>
                <a:gd name="connsiteX1" fmla="*/ 260076 w 937081"/>
                <a:gd name="connsiteY1" fmla="*/ 657059 h 657059"/>
                <a:gd name="connsiteX2" fmla="*/ 888726 w 937081"/>
                <a:gd name="connsiteY2" fmla="*/ 380834 h 657059"/>
                <a:gd name="connsiteX3" fmla="*/ 812526 w 937081"/>
                <a:gd name="connsiteY3" fmla="*/ 85559 h 657059"/>
                <a:gd name="connsiteX4" fmla="*/ 383901 w 937081"/>
                <a:gd name="connsiteY4" fmla="*/ 133184 h 657059"/>
                <a:gd name="connsiteX5" fmla="*/ 2901 w 937081"/>
                <a:gd name="connsiteY5" fmla="*/ 466559 h 657059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29328"/>
                <a:gd name="connsiteY0" fmla="*/ 466559 h 666584"/>
                <a:gd name="connsiteX1" fmla="*/ 288234 w 929328"/>
                <a:gd name="connsiteY1" fmla="*/ 666584 h 666584"/>
                <a:gd name="connsiteX2" fmla="*/ 878784 w 929328"/>
                <a:gd name="connsiteY2" fmla="*/ 352259 h 666584"/>
                <a:gd name="connsiteX3" fmla="*/ 812109 w 929328"/>
                <a:gd name="connsiteY3" fmla="*/ 85559 h 666584"/>
                <a:gd name="connsiteX4" fmla="*/ 383484 w 929328"/>
                <a:gd name="connsiteY4" fmla="*/ 133184 h 666584"/>
                <a:gd name="connsiteX5" fmla="*/ 2484 w 929328"/>
                <a:gd name="connsiteY5" fmla="*/ 466559 h 666584"/>
                <a:gd name="connsiteX0" fmla="*/ 2484 w 903999"/>
                <a:gd name="connsiteY0" fmla="*/ 466559 h 666584"/>
                <a:gd name="connsiteX1" fmla="*/ 288234 w 903999"/>
                <a:gd name="connsiteY1" fmla="*/ 666584 h 666584"/>
                <a:gd name="connsiteX2" fmla="*/ 878784 w 903999"/>
                <a:gd name="connsiteY2" fmla="*/ 352259 h 666584"/>
                <a:gd name="connsiteX3" fmla="*/ 812109 w 903999"/>
                <a:gd name="connsiteY3" fmla="*/ 85559 h 666584"/>
                <a:gd name="connsiteX4" fmla="*/ 383484 w 903999"/>
                <a:gd name="connsiteY4" fmla="*/ 133184 h 666584"/>
                <a:gd name="connsiteX5" fmla="*/ 2484 w 903999"/>
                <a:gd name="connsiteY5" fmla="*/ 466559 h 666584"/>
                <a:gd name="connsiteX0" fmla="*/ 2484 w 894229"/>
                <a:gd name="connsiteY0" fmla="*/ 455466 h 655491"/>
                <a:gd name="connsiteX1" fmla="*/ 288234 w 894229"/>
                <a:gd name="connsiteY1" fmla="*/ 655491 h 655491"/>
                <a:gd name="connsiteX2" fmla="*/ 878784 w 894229"/>
                <a:gd name="connsiteY2" fmla="*/ 341166 h 655491"/>
                <a:gd name="connsiteX3" fmla="*/ 745434 w 894229"/>
                <a:gd name="connsiteY3" fmla="*/ 93516 h 655491"/>
                <a:gd name="connsiteX4" fmla="*/ 383484 w 894229"/>
                <a:gd name="connsiteY4" fmla="*/ 122091 h 655491"/>
                <a:gd name="connsiteX5" fmla="*/ 2484 w 894229"/>
                <a:gd name="connsiteY5" fmla="*/ 455466 h 655491"/>
                <a:gd name="connsiteX0" fmla="*/ 2484 w 909836"/>
                <a:gd name="connsiteY0" fmla="*/ 455466 h 655491"/>
                <a:gd name="connsiteX1" fmla="*/ 288234 w 909836"/>
                <a:gd name="connsiteY1" fmla="*/ 655491 h 655491"/>
                <a:gd name="connsiteX2" fmla="*/ 878784 w 909836"/>
                <a:gd name="connsiteY2" fmla="*/ 341166 h 655491"/>
                <a:gd name="connsiteX3" fmla="*/ 745434 w 909836"/>
                <a:gd name="connsiteY3" fmla="*/ 93516 h 655491"/>
                <a:gd name="connsiteX4" fmla="*/ 383484 w 909836"/>
                <a:gd name="connsiteY4" fmla="*/ 122091 h 655491"/>
                <a:gd name="connsiteX5" fmla="*/ 2484 w 909836"/>
                <a:gd name="connsiteY5" fmla="*/ 455466 h 655491"/>
                <a:gd name="connsiteX0" fmla="*/ 2484 w 909836"/>
                <a:gd name="connsiteY0" fmla="*/ 406321 h 606346"/>
                <a:gd name="connsiteX1" fmla="*/ 288234 w 909836"/>
                <a:gd name="connsiteY1" fmla="*/ 606346 h 606346"/>
                <a:gd name="connsiteX2" fmla="*/ 878784 w 909836"/>
                <a:gd name="connsiteY2" fmla="*/ 292021 h 606346"/>
                <a:gd name="connsiteX3" fmla="*/ 745434 w 909836"/>
                <a:gd name="connsiteY3" fmla="*/ 44371 h 606346"/>
                <a:gd name="connsiteX4" fmla="*/ 383484 w 909836"/>
                <a:gd name="connsiteY4" fmla="*/ 72946 h 606346"/>
                <a:gd name="connsiteX5" fmla="*/ 2484 w 909836"/>
                <a:gd name="connsiteY5" fmla="*/ 406321 h 606346"/>
                <a:gd name="connsiteX0" fmla="*/ 2484 w 909836"/>
                <a:gd name="connsiteY0" fmla="*/ 361950 h 561975"/>
                <a:gd name="connsiteX1" fmla="*/ 288234 w 909836"/>
                <a:gd name="connsiteY1" fmla="*/ 561975 h 561975"/>
                <a:gd name="connsiteX2" fmla="*/ 878784 w 909836"/>
                <a:gd name="connsiteY2" fmla="*/ 247650 h 561975"/>
                <a:gd name="connsiteX3" fmla="*/ 745434 w 909836"/>
                <a:gd name="connsiteY3" fmla="*/ 0 h 561975"/>
                <a:gd name="connsiteX4" fmla="*/ 364434 w 909836"/>
                <a:gd name="connsiteY4" fmla="*/ 161925 h 561975"/>
                <a:gd name="connsiteX5" fmla="*/ 2484 w 909836"/>
                <a:gd name="connsiteY5" fmla="*/ 36195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2369 w 919246"/>
                <a:gd name="connsiteY0" fmla="*/ 381000 h 561975"/>
                <a:gd name="connsiteX1" fmla="*/ 297644 w 919246"/>
                <a:gd name="connsiteY1" fmla="*/ 561975 h 561975"/>
                <a:gd name="connsiteX2" fmla="*/ 888194 w 919246"/>
                <a:gd name="connsiteY2" fmla="*/ 247650 h 561975"/>
                <a:gd name="connsiteX3" fmla="*/ 754844 w 919246"/>
                <a:gd name="connsiteY3" fmla="*/ 0 h 561975"/>
                <a:gd name="connsiteX4" fmla="*/ 373844 w 919246"/>
                <a:gd name="connsiteY4" fmla="*/ 161925 h 561975"/>
                <a:gd name="connsiteX5" fmla="*/ 2369 w 919246"/>
                <a:gd name="connsiteY5" fmla="*/ 381000 h 561975"/>
                <a:gd name="connsiteX0" fmla="*/ 0 w 916877"/>
                <a:gd name="connsiteY0" fmla="*/ 381000 h 561975"/>
                <a:gd name="connsiteX1" fmla="*/ 295275 w 916877"/>
                <a:gd name="connsiteY1" fmla="*/ 561975 h 561975"/>
                <a:gd name="connsiteX2" fmla="*/ 885825 w 916877"/>
                <a:gd name="connsiteY2" fmla="*/ 247650 h 561975"/>
                <a:gd name="connsiteX3" fmla="*/ 752475 w 916877"/>
                <a:gd name="connsiteY3" fmla="*/ 0 h 561975"/>
                <a:gd name="connsiteX4" fmla="*/ 371475 w 916877"/>
                <a:gd name="connsiteY4" fmla="*/ 161925 h 561975"/>
                <a:gd name="connsiteX5" fmla="*/ 0 w 916877"/>
                <a:gd name="connsiteY5" fmla="*/ 381000 h 561975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298141"/>
                <a:gd name="connsiteX1" fmla="*/ 857250 w 880080"/>
                <a:gd name="connsiteY1" fmla="*/ 219075 h 298141"/>
                <a:gd name="connsiteX2" fmla="*/ 685800 w 880080"/>
                <a:gd name="connsiteY2" fmla="*/ 0 h 298141"/>
                <a:gd name="connsiteX3" fmla="*/ 342900 w 880080"/>
                <a:gd name="connsiteY3" fmla="*/ 133350 h 298141"/>
                <a:gd name="connsiteX4" fmla="*/ 0 w 880080"/>
                <a:gd name="connsiteY4" fmla="*/ 295275 h 298141"/>
                <a:gd name="connsiteX0" fmla="*/ 0 w 880080"/>
                <a:gd name="connsiteY0" fmla="*/ 295275 h 378434"/>
                <a:gd name="connsiteX1" fmla="*/ 857250 w 880080"/>
                <a:gd name="connsiteY1" fmla="*/ 219075 h 378434"/>
                <a:gd name="connsiteX2" fmla="*/ 685800 w 880080"/>
                <a:gd name="connsiteY2" fmla="*/ 0 h 378434"/>
                <a:gd name="connsiteX3" fmla="*/ 342900 w 880080"/>
                <a:gd name="connsiteY3" fmla="*/ 133350 h 378434"/>
                <a:gd name="connsiteX4" fmla="*/ 0 w 880080"/>
                <a:gd name="connsiteY4" fmla="*/ 295275 h 378434"/>
                <a:gd name="connsiteX0" fmla="*/ 0 w 880080"/>
                <a:gd name="connsiteY0" fmla="*/ 295275 h 432967"/>
                <a:gd name="connsiteX1" fmla="*/ 857250 w 880080"/>
                <a:gd name="connsiteY1" fmla="*/ 219075 h 432967"/>
                <a:gd name="connsiteX2" fmla="*/ 685800 w 880080"/>
                <a:gd name="connsiteY2" fmla="*/ 0 h 432967"/>
                <a:gd name="connsiteX3" fmla="*/ 342900 w 880080"/>
                <a:gd name="connsiteY3" fmla="*/ 133350 h 432967"/>
                <a:gd name="connsiteX4" fmla="*/ 0 w 880080"/>
                <a:gd name="connsiteY4" fmla="*/ 295275 h 432967"/>
                <a:gd name="connsiteX0" fmla="*/ 0 w 857250"/>
                <a:gd name="connsiteY0" fmla="*/ 295275 h 432967"/>
                <a:gd name="connsiteX1" fmla="*/ 857250 w 857250"/>
                <a:gd name="connsiteY1" fmla="*/ 219075 h 432967"/>
                <a:gd name="connsiteX2" fmla="*/ 685800 w 857250"/>
                <a:gd name="connsiteY2" fmla="*/ 0 h 432967"/>
                <a:gd name="connsiteX3" fmla="*/ 342900 w 857250"/>
                <a:gd name="connsiteY3" fmla="*/ 133350 h 432967"/>
                <a:gd name="connsiteX4" fmla="*/ 0 w 857250"/>
                <a:gd name="connsiteY4" fmla="*/ 295275 h 432967"/>
                <a:gd name="connsiteX0" fmla="*/ 0 w 794198"/>
                <a:gd name="connsiteY0" fmla="*/ 295275 h 441269"/>
                <a:gd name="connsiteX1" fmla="*/ 781050 w 794198"/>
                <a:gd name="connsiteY1" fmla="*/ 238125 h 441269"/>
                <a:gd name="connsiteX2" fmla="*/ 685800 w 794198"/>
                <a:gd name="connsiteY2" fmla="*/ 0 h 441269"/>
                <a:gd name="connsiteX3" fmla="*/ 342900 w 794198"/>
                <a:gd name="connsiteY3" fmla="*/ 133350 h 441269"/>
                <a:gd name="connsiteX4" fmla="*/ 0 w 794198"/>
                <a:gd name="connsiteY4" fmla="*/ 295275 h 441269"/>
                <a:gd name="connsiteX0" fmla="*/ 0 w 844906"/>
                <a:gd name="connsiteY0" fmla="*/ 295275 h 441269"/>
                <a:gd name="connsiteX1" fmla="*/ 781050 w 844906"/>
                <a:gd name="connsiteY1" fmla="*/ 238125 h 441269"/>
                <a:gd name="connsiteX2" fmla="*/ 685800 w 844906"/>
                <a:gd name="connsiteY2" fmla="*/ 0 h 441269"/>
                <a:gd name="connsiteX3" fmla="*/ 342900 w 844906"/>
                <a:gd name="connsiteY3" fmla="*/ 133350 h 441269"/>
                <a:gd name="connsiteX4" fmla="*/ 0 w 844906"/>
                <a:gd name="connsiteY4" fmla="*/ 295275 h 441269"/>
                <a:gd name="connsiteX0" fmla="*/ 0 w 828566"/>
                <a:gd name="connsiteY0" fmla="*/ 295275 h 441269"/>
                <a:gd name="connsiteX1" fmla="*/ 781050 w 828566"/>
                <a:gd name="connsiteY1" fmla="*/ 238125 h 441269"/>
                <a:gd name="connsiteX2" fmla="*/ 685800 w 828566"/>
                <a:gd name="connsiteY2" fmla="*/ 0 h 441269"/>
                <a:gd name="connsiteX3" fmla="*/ 342900 w 828566"/>
                <a:gd name="connsiteY3" fmla="*/ 133350 h 441269"/>
                <a:gd name="connsiteX4" fmla="*/ 0 w 828566"/>
                <a:gd name="connsiteY4" fmla="*/ 295275 h 441269"/>
                <a:gd name="connsiteX0" fmla="*/ 0 w 828566"/>
                <a:gd name="connsiteY0" fmla="*/ 295275 h 419263"/>
                <a:gd name="connsiteX1" fmla="*/ 781050 w 828566"/>
                <a:gd name="connsiteY1" fmla="*/ 238125 h 419263"/>
                <a:gd name="connsiteX2" fmla="*/ 685800 w 828566"/>
                <a:gd name="connsiteY2" fmla="*/ 0 h 419263"/>
                <a:gd name="connsiteX3" fmla="*/ 342900 w 828566"/>
                <a:gd name="connsiteY3" fmla="*/ 133350 h 419263"/>
                <a:gd name="connsiteX4" fmla="*/ 0 w 828566"/>
                <a:gd name="connsiteY4" fmla="*/ 295275 h 419263"/>
                <a:gd name="connsiteX0" fmla="*/ 0 w 828566"/>
                <a:gd name="connsiteY0" fmla="*/ 247650 h 391953"/>
                <a:gd name="connsiteX1" fmla="*/ 781050 w 828566"/>
                <a:gd name="connsiteY1" fmla="*/ 238125 h 391953"/>
                <a:gd name="connsiteX2" fmla="*/ 685800 w 828566"/>
                <a:gd name="connsiteY2" fmla="*/ 0 h 391953"/>
                <a:gd name="connsiteX3" fmla="*/ 342900 w 828566"/>
                <a:gd name="connsiteY3" fmla="*/ 133350 h 391953"/>
                <a:gd name="connsiteX4" fmla="*/ 0 w 828566"/>
                <a:gd name="connsiteY4" fmla="*/ 247650 h 391953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6252"/>
                <a:gd name="connsiteX1" fmla="*/ 762000 w 809516"/>
                <a:gd name="connsiteY1" fmla="*/ 238125 h 406252"/>
                <a:gd name="connsiteX2" fmla="*/ 666750 w 809516"/>
                <a:gd name="connsiteY2" fmla="*/ 0 h 406252"/>
                <a:gd name="connsiteX3" fmla="*/ 323850 w 809516"/>
                <a:gd name="connsiteY3" fmla="*/ 133350 h 406252"/>
                <a:gd name="connsiteX4" fmla="*/ 0 w 809516"/>
                <a:gd name="connsiteY4" fmla="*/ 266700 h 406252"/>
                <a:gd name="connsiteX0" fmla="*/ 0 w 809516"/>
                <a:gd name="connsiteY0" fmla="*/ 266700 h 468978"/>
                <a:gd name="connsiteX1" fmla="*/ 446146 w 809516"/>
                <a:gd name="connsiteY1" fmla="*/ 468877 h 468978"/>
                <a:gd name="connsiteX2" fmla="*/ 762000 w 809516"/>
                <a:gd name="connsiteY2" fmla="*/ 238125 h 468978"/>
                <a:gd name="connsiteX3" fmla="*/ 666750 w 809516"/>
                <a:gd name="connsiteY3" fmla="*/ 0 h 468978"/>
                <a:gd name="connsiteX4" fmla="*/ 323850 w 809516"/>
                <a:gd name="connsiteY4" fmla="*/ 133350 h 468978"/>
                <a:gd name="connsiteX5" fmla="*/ 0 w 809516"/>
                <a:gd name="connsiteY5" fmla="*/ 266700 h 468978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15569"/>
                <a:gd name="connsiteY0" fmla="*/ 266700 h 468877"/>
                <a:gd name="connsiteX1" fmla="*/ 446146 w 815569"/>
                <a:gd name="connsiteY1" fmla="*/ 468877 h 468877"/>
                <a:gd name="connsiteX2" fmla="*/ 771525 w 815569"/>
                <a:gd name="connsiteY2" fmla="*/ 304800 h 468877"/>
                <a:gd name="connsiteX3" fmla="*/ 666750 w 815569"/>
                <a:gd name="connsiteY3" fmla="*/ 0 h 468877"/>
                <a:gd name="connsiteX4" fmla="*/ 323850 w 815569"/>
                <a:gd name="connsiteY4" fmla="*/ 133350 h 468877"/>
                <a:gd name="connsiteX5" fmla="*/ 0 w 815569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59352"/>
                <a:gd name="connsiteX1" fmla="*/ 303271 w 795276"/>
                <a:gd name="connsiteY1" fmla="*/ 459352 h 459352"/>
                <a:gd name="connsiteX2" fmla="*/ 771525 w 795276"/>
                <a:gd name="connsiteY2" fmla="*/ 304800 h 459352"/>
                <a:gd name="connsiteX3" fmla="*/ 666750 w 795276"/>
                <a:gd name="connsiteY3" fmla="*/ 0 h 459352"/>
                <a:gd name="connsiteX4" fmla="*/ 323850 w 795276"/>
                <a:gd name="connsiteY4" fmla="*/ 133350 h 459352"/>
                <a:gd name="connsiteX5" fmla="*/ 0 w 795276"/>
                <a:gd name="connsiteY5" fmla="*/ 266700 h 459352"/>
                <a:gd name="connsiteX0" fmla="*/ 0 w 789781"/>
                <a:gd name="connsiteY0" fmla="*/ 266700 h 459352"/>
                <a:gd name="connsiteX1" fmla="*/ 303271 w 789781"/>
                <a:gd name="connsiteY1" fmla="*/ 459352 h 459352"/>
                <a:gd name="connsiteX2" fmla="*/ 762000 w 789781"/>
                <a:gd name="connsiteY2" fmla="*/ 247650 h 459352"/>
                <a:gd name="connsiteX3" fmla="*/ 666750 w 789781"/>
                <a:gd name="connsiteY3" fmla="*/ 0 h 459352"/>
                <a:gd name="connsiteX4" fmla="*/ 323850 w 789781"/>
                <a:gd name="connsiteY4" fmla="*/ 133350 h 459352"/>
                <a:gd name="connsiteX5" fmla="*/ 0 w 789781"/>
                <a:gd name="connsiteY5" fmla="*/ 266700 h 459352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50000"/>
                <a:gd name="connsiteX1" fmla="*/ 255646 w 789781"/>
                <a:gd name="connsiteY1" fmla="*/ 449827 h 450000"/>
                <a:gd name="connsiteX2" fmla="*/ 762000 w 789781"/>
                <a:gd name="connsiteY2" fmla="*/ 247650 h 450000"/>
                <a:gd name="connsiteX3" fmla="*/ 666750 w 789781"/>
                <a:gd name="connsiteY3" fmla="*/ 0 h 450000"/>
                <a:gd name="connsiteX4" fmla="*/ 323850 w 789781"/>
                <a:gd name="connsiteY4" fmla="*/ 133350 h 450000"/>
                <a:gd name="connsiteX5" fmla="*/ 0 w 789781"/>
                <a:gd name="connsiteY5" fmla="*/ 266700 h 450000"/>
                <a:gd name="connsiteX0" fmla="*/ 0 w 825856"/>
                <a:gd name="connsiteY0" fmla="*/ 266700 h 450000"/>
                <a:gd name="connsiteX1" fmla="*/ 255646 w 825856"/>
                <a:gd name="connsiteY1" fmla="*/ 449827 h 450000"/>
                <a:gd name="connsiteX2" fmla="*/ 762000 w 825856"/>
                <a:gd name="connsiteY2" fmla="*/ 247650 h 450000"/>
                <a:gd name="connsiteX3" fmla="*/ 666750 w 825856"/>
                <a:gd name="connsiteY3" fmla="*/ 0 h 450000"/>
                <a:gd name="connsiteX4" fmla="*/ 323850 w 825856"/>
                <a:gd name="connsiteY4" fmla="*/ 133350 h 450000"/>
                <a:gd name="connsiteX5" fmla="*/ 0 w 825856"/>
                <a:gd name="connsiteY5" fmla="*/ 266700 h 450000"/>
                <a:gd name="connsiteX0" fmla="*/ 0 w 820601"/>
                <a:gd name="connsiteY0" fmla="*/ 269162 h 452462"/>
                <a:gd name="connsiteX1" fmla="*/ 255646 w 820601"/>
                <a:gd name="connsiteY1" fmla="*/ 452289 h 452462"/>
                <a:gd name="connsiteX2" fmla="*/ 762000 w 820601"/>
                <a:gd name="connsiteY2" fmla="*/ 250112 h 452462"/>
                <a:gd name="connsiteX3" fmla="*/ 666750 w 820601"/>
                <a:gd name="connsiteY3" fmla="*/ 2462 h 452462"/>
                <a:gd name="connsiteX4" fmla="*/ 323850 w 820601"/>
                <a:gd name="connsiteY4" fmla="*/ 135812 h 452462"/>
                <a:gd name="connsiteX5" fmla="*/ 0 w 820601"/>
                <a:gd name="connsiteY5" fmla="*/ 269162 h 452462"/>
                <a:gd name="connsiteX0" fmla="*/ 0 w 820601"/>
                <a:gd name="connsiteY0" fmla="*/ 269162 h 452779"/>
                <a:gd name="connsiteX1" fmla="*/ 255646 w 820601"/>
                <a:gd name="connsiteY1" fmla="*/ 452289 h 452779"/>
                <a:gd name="connsiteX2" fmla="*/ 762000 w 820601"/>
                <a:gd name="connsiteY2" fmla="*/ 250112 h 452779"/>
                <a:gd name="connsiteX3" fmla="*/ 666750 w 820601"/>
                <a:gd name="connsiteY3" fmla="*/ 2462 h 452779"/>
                <a:gd name="connsiteX4" fmla="*/ 323850 w 820601"/>
                <a:gd name="connsiteY4" fmla="*/ 135812 h 452779"/>
                <a:gd name="connsiteX5" fmla="*/ 0 w 820601"/>
                <a:gd name="connsiteY5" fmla="*/ 269162 h 452779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23850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33375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66700 h 450317"/>
                <a:gd name="connsiteX1" fmla="*/ 255646 w 787521"/>
                <a:gd name="connsiteY1" fmla="*/ 449827 h 450317"/>
                <a:gd name="connsiteX2" fmla="*/ 762000 w 787521"/>
                <a:gd name="connsiteY2" fmla="*/ 247650 h 450317"/>
                <a:gd name="connsiteX3" fmla="*/ 666750 w 787521"/>
                <a:gd name="connsiteY3" fmla="*/ 0 h 450317"/>
                <a:gd name="connsiteX4" fmla="*/ 333375 w 787521"/>
                <a:gd name="connsiteY4" fmla="*/ 133350 h 450317"/>
                <a:gd name="connsiteX5" fmla="*/ 0 w 787521"/>
                <a:gd name="connsiteY5" fmla="*/ 266700 h 45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521" h="450317">
                  <a:moveTo>
                    <a:pt x="0" y="266700"/>
                  </a:moveTo>
                  <a:cubicBezTo>
                    <a:pt x="10858" y="357546"/>
                    <a:pt x="100071" y="416489"/>
                    <a:pt x="255646" y="449827"/>
                  </a:cubicBezTo>
                  <a:cubicBezTo>
                    <a:pt x="525521" y="454590"/>
                    <a:pt x="677608" y="427396"/>
                    <a:pt x="762000" y="247650"/>
                  </a:cubicBezTo>
                  <a:cubicBezTo>
                    <a:pt x="790575" y="123825"/>
                    <a:pt x="828675" y="9525"/>
                    <a:pt x="666750" y="0"/>
                  </a:cubicBezTo>
                  <a:cubicBezTo>
                    <a:pt x="482600" y="44450"/>
                    <a:pt x="479425" y="-15875"/>
                    <a:pt x="333375" y="133350"/>
                  </a:cubicBezTo>
                  <a:cubicBezTo>
                    <a:pt x="152400" y="234950"/>
                    <a:pt x="219075" y="212725"/>
                    <a:pt x="0" y="26670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Freeform 2057">
              <a:extLst>
                <a:ext uri="{FF2B5EF4-FFF2-40B4-BE49-F238E27FC236}">
                  <a16:creationId xmlns:a16="http://schemas.microsoft.com/office/drawing/2014/main" id="{D660B07F-51A1-40E2-B8D0-A93F6FF04074}"/>
                </a:ext>
              </a:extLst>
            </p:cNvPr>
            <p:cNvSpPr/>
            <p:nvPr/>
          </p:nvSpPr>
          <p:spPr>
            <a:xfrm>
              <a:off x="2767594" y="3944340"/>
              <a:ext cx="799687" cy="761071"/>
            </a:xfrm>
            <a:custGeom>
              <a:avLst/>
              <a:gdLst>
                <a:gd name="connsiteX0" fmla="*/ 514350 w 533400"/>
                <a:gd name="connsiteY0" fmla="*/ 0 h 733425"/>
                <a:gd name="connsiteX1" fmla="*/ 533400 w 533400"/>
                <a:gd name="connsiteY1" fmla="*/ 647700 h 733425"/>
                <a:gd name="connsiteX2" fmla="*/ 180975 w 533400"/>
                <a:gd name="connsiteY2" fmla="*/ 733425 h 733425"/>
                <a:gd name="connsiteX3" fmla="*/ 0 w 533400"/>
                <a:gd name="connsiteY3" fmla="*/ 561975 h 733425"/>
                <a:gd name="connsiteX4" fmla="*/ 333375 w 533400"/>
                <a:gd name="connsiteY4" fmla="*/ 114300 h 733425"/>
                <a:gd name="connsiteX5" fmla="*/ 514350 w 533400"/>
                <a:gd name="connsiteY5" fmla="*/ 0 h 733425"/>
                <a:gd name="connsiteX0" fmla="*/ 514350 w 575984"/>
                <a:gd name="connsiteY0" fmla="*/ 0 h 733425"/>
                <a:gd name="connsiteX1" fmla="*/ 533400 w 575984"/>
                <a:gd name="connsiteY1" fmla="*/ 647700 h 733425"/>
                <a:gd name="connsiteX2" fmla="*/ 180975 w 575984"/>
                <a:gd name="connsiteY2" fmla="*/ 733425 h 733425"/>
                <a:gd name="connsiteX3" fmla="*/ 0 w 575984"/>
                <a:gd name="connsiteY3" fmla="*/ 561975 h 733425"/>
                <a:gd name="connsiteX4" fmla="*/ 333375 w 575984"/>
                <a:gd name="connsiteY4" fmla="*/ 114300 h 733425"/>
                <a:gd name="connsiteX5" fmla="*/ 514350 w 575984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33400 w 632321"/>
                <a:gd name="connsiteY0" fmla="*/ 0 h 751546"/>
                <a:gd name="connsiteX1" fmla="*/ 552450 w 632321"/>
                <a:gd name="connsiteY1" fmla="*/ 647700 h 751546"/>
                <a:gd name="connsiteX2" fmla="*/ 200025 w 632321"/>
                <a:gd name="connsiteY2" fmla="*/ 733425 h 751546"/>
                <a:gd name="connsiteX3" fmla="*/ 0 w 632321"/>
                <a:gd name="connsiteY3" fmla="*/ 542925 h 751546"/>
                <a:gd name="connsiteX4" fmla="*/ 352425 w 632321"/>
                <a:gd name="connsiteY4" fmla="*/ 114300 h 751546"/>
                <a:gd name="connsiteX5" fmla="*/ 533400 w 632321"/>
                <a:gd name="connsiteY5" fmla="*/ 0 h 751546"/>
                <a:gd name="connsiteX0" fmla="*/ 552170 w 651091"/>
                <a:gd name="connsiteY0" fmla="*/ 0 h 751546"/>
                <a:gd name="connsiteX1" fmla="*/ 571220 w 651091"/>
                <a:gd name="connsiteY1" fmla="*/ 647700 h 751546"/>
                <a:gd name="connsiteX2" fmla="*/ 218795 w 651091"/>
                <a:gd name="connsiteY2" fmla="*/ 733425 h 751546"/>
                <a:gd name="connsiteX3" fmla="*/ 18770 w 651091"/>
                <a:gd name="connsiteY3" fmla="*/ 542925 h 751546"/>
                <a:gd name="connsiteX4" fmla="*/ 371195 w 651091"/>
                <a:gd name="connsiteY4" fmla="*/ 114300 h 751546"/>
                <a:gd name="connsiteX5" fmla="*/ 552170 w 651091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54113 w 634009"/>
                <a:gd name="connsiteY4" fmla="*/ 1143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963 h 752509"/>
                <a:gd name="connsiteX1" fmla="*/ 554138 w 634009"/>
                <a:gd name="connsiteY1" fmla="*/ 648663 h 752509"/>
                <a:gd name="connsiteX2" fmla="*/ 201713 w 634009"/>
                <a:gd name="connsiteY2" fmla="*/ 734388 h 752509"/>
                <a:gd name="connsiteX3" fmla="*/ 1688 w 634009"/>
                <a:gd name="connsiteY3" fmla="*/ 543888 h 752509"/>
                <a:gd name="connsiteX4" fmla="*/ 325538 w 634009"/>
                <a:gd name="connsiteY4" fmla="*/ 153363 h 752509"/>
                <a:gd name="connsiteX5" fmla="*/ 535088 w 634009"/>
                <a:gd name="connsiteY5" fmla="*/ 963 h 752509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258863 w 634009"/>
                <a:gd name="connsiteY4" fmla="*/ 152400 h 751546"/>
                <a:gd name="connsiteX5" fmla="*/ 535088 w 634009"/>
                <a:gd name="connsiteY5" fmla="*/ 0 h 751546"/>
                <a:gd name="connsiteX0" fmla="*/ 563325 w 662246"/>
                <a:gd name="connsiteY0" fmla="*/ 0 h 751546"/>
                <a:gd name="connsiteX1" fmla="*/ 582375 w 662246"/>
                <a:gd name="connsiteY1" fmla="*/ 647700 h 751546"/>
                <a:gd name="connsiteX2" fmla="*/ 229950 w 662246"/>
                <a:gd name="connsiteY2" fmla="*/ 733425 h 751546"/>
                <a:gd name="connsiteX3" fmla="*/ 1350 w 662246"/>
                <a:gd name="connsiteY3" fmla="*/ 542925 h 751546"/>
                <a:gd name="connsiteX4" fmla="*/ 287100 w 662246"/>
                <a:gd name="connsiteY4" fmla="*/ 152400 h 751546"/>
                <a:gd name="connsiteX5" fmla="*/ 563325 w 662246"/>
                <a:gd name="connsiteY5" fmla="*/ 0 h 751546"/>
                <a:gd name="connsiteX0" fmla="*/ 591674 w 690595"/>
                <a:gd name="connsiteY0" fmla="*/ 0 h 751546"/>
                <a:gd name="connsiteX1" fmla="*/ 610724 w 690595"/>
                <a:gd name="connsiteY1" fmla="*/ 647700 h 751546"/>
                <a:gd name="connsiteX2" fmla="*/ 258299 w 690595"/>
                <a:gd name="connsiteY2" fmla="*/ 733425 h 751546"/>
                <a:gd name="connsiteX3" fmla="*/ 1124 w 690595"/>
                <a:gd name="connsiteY3" fmla="*/ 514350 h 751546"/>
                <a:gd name="connsiteX4" fmla="*/ 315449 w 690595"/>
                <a:gd name="connsiteY4" fmla="*/ 152400 h 751546"/>
                <a:gd name="connsiteX5" fmla="*/ 591674 w 690595"/>
                <a:gd name="connsiteY5" fmla="*/ 0 h 751546"/>
                <a:gd name="connsiteX0" fmla="*/ 591674 w 705762"/>
                <a:gd name="connsiteY0" fmla="*/ 0 h 751546"/>
                <a:gd name="connsiteX1" fmla="*/ 610724 w 705762"/>
                <a:gd name="connsiteY1" fmla="*/ 647700 h 751546"/>
                <a:gd name="connsiteX2" fmla="*/ 258299 w 705762"/>
                <a:gd name="connsiteY2" fmla="*/ 733425 h 751546"/>
                <a:gd name="connsiteX3" fmla="*/ 1124 w 705762"/>
                <a:gd name="connsiteY3" fmla="*/ 514350 h 751546"/>
                <a:gd name="connsiteX4" fmla="*/ 315449 w 705762"/>
                <a:gd name="connsiteY4" fmla="*/ 152400 h 751546"/>
                <a:gd name="connsiteX5" fmla="*/ 591674 w 705762"/>
                <a:gd name="connsiteY5" fmla="*/ 0 h 751546"/>
                <a:gd name="connsiteX0" fmla="*/ 591674 w 719146"/>
                <a:gd name="connsiteY0" fmla="*/ 0 h 751546"/>
                <a:gd name="connsiteX1" fmla="*/ 610724 w 719146"/>
                <a:gd name="connsiteY1" fmla="*/ 647700 h 751546"/>
                <a:gd name="connsiteX2" fmla="*/ 258299 w 719146"/>
                <a:gd name="connsiteY2" fmla="*/ 733425 h 751546"/>
                <a:gd name="connsiteX3" fmla="*/ 1124 w 719146"/>
                <a:gd name="connsiteY3" fmla="*/ 514350 h 751546"/>
                <a:gd name="connsiteX4" fmla="*/ 315449 w 719146"/>
                <a:gd name="connsiteY4" fmla="*/ 152400 h 751546"/>
                <a:gd name="connsiteX5" fmla="*/ 591674 w 719146"/>
                <a:gd name="connsiteY5" fmla="*/ 0 h 751546"/>
                <a:gd name="connsiteX0" fmla="*/ 601199 w 723836"/>
                <a:gd name="connsiteY0" fmla="*/ 0 h 761071"/>
                <a:gd name="connsiteX1" fmla="*/ 610724 w 723836"/>
                <a:gd name="connsiteY1" fmla="*/ 657225 h 761071"/>
                <a:gd name="connsiteX2" fmla="*/ 258299 w 723836"/>
                <a:gd name="connsiteY2" fmla="*/ 742950 h 761071"/>
                <a:gd name="connsiteX3" fmla="*/ 1124 w 723836"/>
                <a:gd name="connsiteY3" fmla="*/ 523875 h 761071"/>
                <a:gd name="connsiteX4" fmla="*/ 315449 w 723836"/>
                <a:gd name="connsiteY4" fmla="*/ 161925 h 761071"/>
                <a:gd name="connsiteX5" fmla="*/ 601199 w 723836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77050 w 799687"/>
                <a:gd name="connsiteY0" fmla="*/ 0 h 761071"/>
                <a:gd name="connsiteX1" fmla="*/ 686575 w 799687"/>
                <a:gd name="connsiteY1" fmla="*/ 657225 h 761071"/>
                <a:gd name="connsiteX2" fmla="*/ 334150 w 799687"/>
                <a:gd name="connsiteY2" fmla="*/ 742950 h 761071"/>
                <a:gd name="connsiteX3" fmla="*/ 775 w 799687"/>
                <a:gd name="connsiteY3" fmla="*/ 571500 h 761071"/>
                <a:gd name="connsiteX4" fmla="*/ 391300 w 799687"/>
                <a:gd name="connsiteY4" fmla="*/ 161925 h 761071"/>
                <a:gd name="connsiteX5" fmla="*/ 677050 w 799687"/>
                <a:gd name="connsiteY5" fmla="*/ 0 h 76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687" h="761071">
                  <a:moveTo>
                    <a:pt x="677050" y="0"/>
                  </a:moveTo>
                  <a:cubicBezTo>
                    <a:pt x="845325" y="244475"/>
                    <a:pt x="832625" y="469900"/>
                    <a:pt x="686575" y="657225"/>
                  </a:cubicBezTo>
                  <a:cubicBezTo>
                    <a:pt x="550050" y="781050"/>
                    <a:pt x="404000" y="771525"/>
                    <a:pt x="334150" y="742950"/>
                  </a:cubicBezTo>
                  <a:cubicBezTo>
                    <a:pt x="216675" y="657225"/>
                    <a:pt x="-15100" y="676275"/>
                    <a:pt x="775" y="571500"/>
                  </a:cubicBezTo>
                  <a:cubicBezTo>
                    <a:pt x="410350" y="508000"/>
                    <a:pt x="438925" y="473075"/>
                    <a:pt x="391300" y="161925"/>
                  </a:cubicBezTo>
                  <a:cubicBezTo>
                    <a:pt x="423050" y="25400"/>
                    <a:pt x="531000" y="69850"/>
                    <a:pt x="67705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053">
              <a:extLst>
                <a:ext uri="{FF2B5EF4-FFF2-40B4-BE49-F238E27FC236}">
                  <a16:creationId xmlns:a16="http://schemas.microsoft.com/office/drawing/2014/main" id="{B2B0613E-27B8-4920-A84F-9B5191F44368}"/>
                </a:ext>
              </a:extLst>
            </p:cNvPr>
            <p:cNvSpPr/>
            <p:nvPr/>
          </p:nvSpPr>
          <p:spPr>
            <a:xfrm rot="729172">
              <a:off x="2087789" y="3544222"/>
              <a:ext cx="1108213" cy="819288"/>
            </a:xfrm>
            <a:custGeom>
              <a:avLst/>
              <a:gdLst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908732 w 1051607"/>
                <a:gd name="connsiteY0" fmla="*/ 0 h 857250"/>
                <a:gd name="connsiteX1" fmla="*/ 41957 w 1051607"/>
                <a:gd name="connsiteY1" fmla="*/ 400050 h 857250"/>
                <a:gd name="connsiteX2" fmla="*/ 308657 w 1051607"/>
                <a:gd name="connsiteY2" fmla="*/ 857250 h 857250"/>
                <a:gd name="connsiteX3" fmla="*/ 861107 w 1051607"/>
                <a:gd name="connsiteY3" fmla="*/ 542925 h 857250"/>
                <a:gd name="connsiteX4" fmla="*/ 813482 w 1051607"/>
                <a:gd name="connsiteY4" fmla="*/ 247650 h 857250"/>
                <a:gd name="connsiteX5" fmla="*/ 1051607 w 1051607"/>
                <a:gd name="connsiteY5" fmla="*/ 114300 h 857250"/>
                <a:gd name="connsiteX6" fmla="*/ 908732 w 1051607"/>
                <a:gd name="connsiteY6" fmla="*/ 0 h 857250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608"/>
                <a:gd name="connsiteY0" fmla="*/ 0 h 857562"/>
                <a:gd name="connsiteX1" fmla="*/ 48350 w 1058608"/>
                <a:gd name="connsiteY1" fmla="*/ 400050 h 857562"/>
                <a:gd name="connsiteX2" fmla="*/ 315050 w 1058608"/>
                <a:gd name="connsiteY2" fmla="*/ 857250 h 857562"/>
                <a:gd name="connsiteX3" fmla="*/ 867500 w 1058608"/>
                <a:gd name="connsiteY3" fmla="*/ 542925 h 857562"/>
                <a:gd name="connsiteX4" fmla="*/ 857975 w 1058608"/>
                <a:gd name="connsiteY4" fmla="*/ 285750 h 857562"/>
                <a:gd name="connsiteX5" fmla="*/ 1058000 w 1058608"/>
                <a:gd name="connsiteY5" fmla="*/ 114300 h 857562"/>
                <a:gd name="connsiteX6" fmla="*/ 915125 w 1058608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947893"/>
                <a:gd name="connsiteY0" fmla="*/ 122 h 876734"/>
                <a:gd name="connsiteX1" fmla="*/ 48350 w 947893"/>
                <a:gd name="connsiteY1" fmla="*/ 419222 h 876734"/>
                <a:gd name="connsiteX2" fmla="*/ 315050 w 947893"/>
                <a:gd name="connsiteY2" fmla="*/ 876422 h 876734"/>
                <a:gd name="connsiteX3" fmla="*/ 877025 w 947893"/>
                <a:gd name="connsiteY3" fmla="*/ 381122 h 876734"/>
                <a:gd name="connsiteX4" fmla="*/ 848450 w 947893"/>
                <a:gd name="connsiteY4" fmla="*/ 122 h 876734"/>
                <a:gd name="connsiteX0" fmla="*/ 848450 w 958274"/>
                <a:gd name="connsiteY0" fmla="*/ 122 h 876734"/>
                <a:gd name="connsiteX1" fmla="*/ 48350 w 958274"/>
                <a:gd name="connsiteY1" fmla="*/ 419222 h 876734"/>
                <a:gd name="connsiteX2" fmla="*/ 315050 w 958274"/>
                <a:gd name="connsiteY2" fmla="*/ 876422 h 876734"/>
                <a:gd name="connsiteX3" fmla="*/ 896075 w 958274"/>
                <a:gd name="connsiteY3" fmla="*/ 381122 h 876734"/>
                <a:gd name="connsiteX4" fmla="*/ 848450 w 958274"/>
                <a:gd name="connsiteY4" fmla="*/ 122 h 876734"/>
                <a:gd name="connsiteX0" fmla="*/ 848450 w 1027683"/>
                <a:gd name="connsiteY0" fmla="*/ 152 h 876764"/>
                <a:gd name="connsiteX1" fmla="*/ 48350 w 1027683"/>
                <a:gd name="connsiteY1" fmla="*/ 419252 h 876764"/>
                <a:gd name="connsiteX2" fmla="*/ 315050 w 1027683"/>
                <a:gd name="connsiteY2" fmla="*/ 876452 h 876764"/>
                <a:gd name="connsiteX3" fmla="*/ 896075 w 1027683"/>
                <a:gd name="connsiteY3" fmla="*/ 381152 h 876764"/>
                <a:gd name="connsiteX4" fmla="*/ 848450 w 1027683"/>
                <a:gd name="connsiteY4" fmla="*/ 152 h 876764"/>
                <a:gd name="connsiteX0" fmla="*/ 848450 w 1075799"/>
                <a:gd name="connsiteY0" fmla="*/ 0 h 876612"/>
                <a:gd name="connsiteX1" fmla="*/ 48350 w 1075799"/>
                <a:gd name="connsiteY1" fmla="*/ 419100 h 876612"/>
                <a:gd name="connsiteX2" fmla="*/ 315050 w 1075799"/>
                <a:gd name="connsiteY2" fmla="*/ 876300 h 876612"/>
                <a:gd name="connsiteX3" fmla="*/ 896075 w 1075799"/>
                <a:gd name="connsiteY3" fmla="*/ 381000 h 876612"/>
                <a:gd name="connsiteX4" fmla="*/ 848450 w 1075799"/>
                <a:gd name="connsiteY4" fmla="*/ 0 h 876612"/>
                <a:gd name="connsiteX0" fmla="*/ 810350 w 1059209"/>
                <a:gd name="connsiteY0" fmla="*/ 0 h 876612"/>
                <a:gd name="connsiteX1" fmla="*/ 48350 w 1059209"/>
                <a:gd name="connsiteY1" fmla="*/ 419100 h 876612"/>
                <a:gd name="connsiteX2" fmla="*/ 315050 w 1059209"/>
                <a:gd name="connsiteY2" fmla="*/ 876300 h 876612"/>
                <a:gd name="connsiteX3" fmla="*/ 896075 w 1059209"/>
                <a:gd name="connsiteY3" fmla="*/ 381000 h 876612"/>
                <a:gd name="connsiteX4" fmla="*/ 810350 w 1059209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02712 w 1084492"/>
                <a:gd name="connsiteY0" fmla="*/ 0 h 819571"/>
                <a:gd name="connsiteX1" fmla="*/ 40712 w 1084492"/>
                <a:gd name="connsiteY1" fmla="*/ 419100 h 819571"/>
                <a:gd name="connsiteX2" fmla="*/ 383612 w 1084492"/>
                <a:gd name="connsiteY2" fmla="*/ 819150 h 819571"/>
                <a:gd name="connsiteX3" fmla="*/ 888437 w 1084492"/>
                <a:gd name="connsiteY3" fmla="*/ 381000 h 819571"/>
                <a:gd name="connsiteX4" fmla="*/ 802712 w 1084492"/>
                <a:gd name="connsiteY4" fmla="*/ 0 h 819571"/>
                <a:gd name="connsiteX0" fmla="*/ 751047 w 1032827"/>
                <a:gd name="connsiteY0" fmla="*/ 0 h 819492"/>
                <a:gd name="connsiteX1" fmla="*/ 46197 w 1032827"/>
                <a:gd name="connsiteY1" fmla="*/ 381000 h 819492"/>
                <a:gd name="connsiteX2" fmla="*/ 331947 w 1032827"/>
                <a:gd name="connsiteY2" fmla="*/ 819150 h 819492"/>
                <a:gd name="connsiteX3" fmla="*/ 836772 w 1032827"/>
                <a:gd name="connsiteY3" fmla="*/ 381000 h 819492"/>
                <a:gd name="connsiteX4" fmla="*/ 751047 w 1032827"/>
                <a:gd name="connsiteY4" fmla="*/ 0 h 819492"/>
                <a:gd name="connsiteX0" fmla="*/ 723268 w 1005048"/>
                <a:gd name="connsiteY0" fmla="*/ 0 h 819527"/>
                <a:gd name="connsiteX1" fmla="*/ 18418 w 1005048"/>
                <a:gd name="connsiteY1" fmla="*/ 381000 h 819527"/>
                <a:gd name="connsiteX2" fmla="*/ 304168 w 1005048"/>
                <a:gd name="connsiteY2" fmla="*/ 819150 h 819527"/>
                <a:gd name="connsiteX3" fmla="*/ 808993 w 1005048"/>
                <a:gd name="connsiteY3" fmla="*/ 381000 h 819527"/>
                <a:gd name="connsiteX4" fmla="*/ 723268 w 1005048"/>
                <a:gd name="connsiteY4" fmla="*/ 0 h 819527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56241 w 1038021"/>
                <a:gd name="connsiteY0" fmla="*/ 0 h 819150"/>
                <a:gd name="connsiteX1" fmla="*/ 51391 w 1038021"/>
                <a:gd name="connsiteY1" fmla="*/ 381000 h 819150"/>
                <a:gd name="connsiteX2" fmla="*/ 337141 w 1038021"/>
                <a:gd name="connsiteY2" fmla="*/ 819150 h 819150"/>
                <a:gd name="connsiteX3" fmla="*/ 841966 w 1038021"/>
                <a:gd name="connsiteY3" fmla="*/ 381000 h 819150"/>
                <a:gd name="connsiteX4" fmla="*/ 756241 w 1038021"/>
                <a:gd name="connsiteY4" fmla="*/ 0 h 819150"/>
                <a:gd name="connsiteX0" fmla="*/ 756241 w 1038021"/>
                <a:gd name="connsiteY0" fmla="*/ 127 h 819277"/>
                <a:gd name="connsiteX1" fmla="*/ 51391 w 1038021"/>
                <a:gd name="connsiteY1" fmla="*/ 381127 h 819277"/>
                <a:gd name="connsiteX2" fmla="*/ 337141 w 1038021"/>
                <a:gd name="connsiteY2" fmla="*/ 819277 h 819277"/>
                <a:gd name="connsiteX3" fmla="*/ 841966 w 1038021"/>
                <a:gd name="connsiteY3" fmla="*/ 381127 h 819277"/>
                <a:gd name="connsiteX4" fmla="*/ 756241 w 1038021"/>
                <a:gd name="connsiteY4" fmla="*/ 127 h 819277"/>
                <a:gd name="connsiteX0" fmla="*/ 789773 w 1071553"/>
                <a:gd name="connsiteY0" fmla="*/ 138 h 819288"/>
                <a:gd name="connsiteX1" fmla="*/ 46823 w 1071553"/>
                <a:gd name="connsiteY1" fmla="*/ 362088 h 819288"/>
                <a:gd name="connsiteX2" fmla="*/ 370673 w 1071553"/>
                <a:gd name="connsiteY2" fmla="*/ 819288 h 819288"/>
                <a:gd name="connsiteX3" fmla="*/ 875498 w 1071553"/>
                <a:gd name="connsiteY3" fmla="*/ 381138 h 819288"/>
                <a:gd name="connsiteX4" fmla="*/ 789773 w 1071553"/>
                <a:gd name="connsiteY4" fmla="*/ 138 h 819288"/>
                <a:gd name="connsiteX0" fmla="*/ 801061 w 1082841"/>
                <a:gd name="connsiteY0" fmla="*/ 138 h 819288"/>
                <a:gd name="connsiteX1" fmla="*/ 58111 w 1082841"/>
                <a:gd name="connsiteY1" fmla="*/ 362088 h 819288"/>
                <a:gd name="connsiteX2" fmla="*/ 381961 w 1082841"/>
                <a:gd name="connsiteY2" fmla="*/ 819288 h 819288"/>
                <a:gd name="connsiteX3" fmla="*/ 886786 w 1082841"/>
                <a:gd name="connsiteY3" fmla="*/ 381138 h 819288"/>
                <a:gd name="connsiteX4" fmla="*/ 801061 w 1082841"/>
                <a:gd name="connsiteY4" fmla="*/ 138 h 819288"/>
                <a:gd name="connsiteX0" fmla="*/ 801061 w 1089831"/>
                <a:gd name="connsiteY0" fmla="*/ 138 h 819288"/>
                <a:gd name="connsiteX1" fmla="*/ 58111 w 1089831"/>
                <a:gd name="connsiteY1" fmla="*/ 362088 h 819288"/>
                <a:gd name="connsiteX2" fmla="*/ 381961 w 1089831"/>
                <a:gd name="connsiteY2" fmla="*/ 819288 h 819288"/>
                <a:gd name="connsiteX3" fmla="*/ 886786 w 1089831"/>
                <a:gd name="connsiteY3" fmla="*/ 381138 h 819288"/>
                <a:gd name="connsiteX4" fmla="*/ 801061 w 1089831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213" h="819288">
                  <a:moveTo>
                    <a:pt x="801061" y="138"/>
                  </a:moveTo>
                  <a:cubicBezTo>
                    <a:pt x="239086" y="-6212"/>
                    <a:pt x="210511" y="206513"/>
                    <a:pt x="58111" y="362088"/>
                  </a:cubicBezTo>
                  <a:cubicBezTo>
                    <a:pt x="-129214" y="600213"/>
                    <a:pt x="178761" y="781188"/>
                    <a:pt x="381961" y="819288"/>
                  </a:cubicBezTo>
                  <a:cubicBezTo>
                    <a:pt x="607386" y="793888"/>
                    <a:pt x="705811" y="790713"/>
                    <a:pt x="886786" y="381138"/>
                  </a:cubicBezTo>
                  <a:cubicBezTo>
                    <a:pt x="1185236" y="187463"/>
                    <a:pt x="1205874" y="12838"/>
                    <a:pt x="801061" y="13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Freeform 2054">
              <a:extLst>
                <a:ext uri="{FF2B5EF4-FFF2-40B4-BE49-F238E27FC236}">
                  <a16:creationId xmlns:a16="http://schemas.microsoft.com/office/drawing/2014/main" id="{0BCEDF06-6978-4363-98F5-EB8B4FCFAA9E}"/>
                </a:ext>
              </a:extLst>
            </p:cNvPr>
            <p:cNvSpPr/>
            <p:nvPr/>
          </p:nvSpPr>
          <p:spPr>
            <a:xfrm rot="20938665">
              <a:off x="2783102" y="3569867"/>
              <a:ext cx="664953" cy="552450"/>
            </a:xfrm>
            <a:custGeom>
              <a:avLst/>
              <a:gdLst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114690 w 590940"/>
                <a:gd name="connsiteY0" fmla="*/ 12268 h 498043"/>
                <a:gd name="connsiteX1" fmla="*/ 590940 w 590940"/>
                <a:gd name="connsiteY1" fmla="*/ 231343 h 498043"/>
                <a:gd name="connsiteX2" fmla="*/ 390915 w 590940"/>
                <a:gd name="connsiteY2" fmla="*/ 498043 h 498043"/>
                <a:gd name="connsiteX3" fmla="*/ 28965 w 590940"/>
                <a:gd name="connsiteY3" fmla="*/ 488518 h 498043"/>
                <a:gd name="connsiteX4" fmla="*/ 114690 w 590940"/>
                <a:gd name="connsiteY4" fmla="*/ 12268 h 498043"/>
                <a:gd name="connsiteX0" fmla="*/ 114690 w 590940"/>
                <a:gd name="connsiteY0" fmla="*/ 12268 h 508833"/>
                <a:gd name="connsiteX1" fmla="*/ 590940 w 590940"/>
                <a:gd name="connsiteY1" fmla="*/ 231343 h 508833"/>
                <a:gd name="connsiteX2" fmla="*/ 390915 w 590940"/>
                <a:gd name="connsiteY2" fmla="*/ 498043 h 508833"/>
                <a:gd name="connsiteX3" fmla="*/ 28965 w 590940"/>
                <a:gd name="connsiteY3" fmla="*/ 488518 h 508833"/>
                <a:gd name="connsiteX4" fmla="*/ 114690 w 590940"/>
                <a:gd name="connsiteY4" fmla="*/ 12268 h 508833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9258 h 515287"/>
                <a:gd name="connsiteX1" fmla="*/ 590940 w 590940"/>
                <a:gd name="connsiteY1" fmla="*/ 228333 h 515287"/>
                <a:gd name="connsiteX2" fmla="*/ 390915 w 590940"/>
                <a:gd name="connsiteY2" fmla="*/ 495033 h 515287"/>
                <a:gd name="connsiteX3" fmla="*/ 28965 w 590940"/>
                <a:gd name="connsiteY3" fmla="*/ 485508 h 515287"/>
                <a:gd name="connsiteX4" fmla="*/ 114690 w 590940"/>
                <a:gd name="connsiteY4" fmla="*/ 9258 h 515287"/>
                <a:gd name="connsiteX0" fmla="*/ 114690 w 590940"/>
                <a:gd name="connsiteY0" fmla="*/ 9258 h 495033"/>
                <a:gd name="connsiteX1" fmla="*/ 590940 w 590940"/>
                <a:gd name="connsiteY1" fmla="*/ 228333 h 495033"/>
                <a:gd name="connsiteX2" fmla="*/ 390915 w 590940"/>
                <a:gd name="connsiteY2" fmla="*/ 495033 h 495033"/>
                <a:gd name="connsiteX3" fmla="*/ 28965 w 590940"/>
                <a:gd name="connsiteY3" fmla="*/ 485508 h 495033"/>
                <a:gd name="connsiteX4" fmla="*/ 114690 w 590940"/>
                <a:gd name="connsiteY4" fmla="*/ 9258 h 495033"/>
                <a:gd name="connsiteX0" fmla="*/ 95473 w 571723"/>
                <a:gd name="connsiteY0" fmla="*/ 9258 h 495033"/>
                <a:gd name="connsiteX1" fmla="*/ 571723 w 571723"/>
                <a:gd name="connsiteY1" fmla="*/ 228333 h 495033"/>
                <a:gd name="connsiteX2" fmla="*/ 371698 w 571723"/>
                <a:gd name="connsiteY2" fmla="*/ 495033 h 495033"/>
                <a:gd name="connsiteX3" fmla="*/ 9748 w 571723"/>
                <a:gd name="connsiteY3" fmla="*/ 485508 h 495033"/>
                <a:gd name="connsiteX4" fmla="*/ 95473 w 571723"/>
                <a:gd name="connsiteY4" fmla="*/ 9258 h 495033"/>
                <a:gd name="connsiteX0" fmla="*/ 127602 w 603852"/>
                <a:gd name="connsiteY0" fmla="*/ 9258 h 495033"/>
                <a:gd name="connsiteX1" fmla="*/ 603852 w 603852"/>
                <a:gd name="connsiteY1" fmla="*/ 228333 h 495033"/>
                <a:gd name="connsiteX2" fmla="*/ 403827 w 603852"/>
                <a:gd name="connsiteY2" fmla="*/ 495033 h 495033"/>
                <a:gd name="connsiteX3" fmla="*/ 41877 w 603852"/>
                <a:gd name="connsiteY3" fmla="*/ 485508 h 495033"/>
                <a:gd name="connsiteX4" fmla="*/ 127602 w 603852"/>
                <a:gd name="connsiteY4" fmla="*/ 9258 h 495033"/>
                <a:gd name="connsiteX0" fmla="*/ 128767 w 605017"/>
                <a:gd name="connsiteY0" fmla="*/ 9258 h 495033"/>
                <a:gd name="connsiteX1" fmla="*/ 605017 w 605017"/>
                <a:gd name="connsiteY1" fmla="*/ 228333 h 495033"/>
                <a:gd name="connsiteX2" fmla="*/ 404992 w 605017"/>
                <a:gd name="connsiteY2" fmla="*/ 495033 h 495033"/>
                <a:gd name="connsiteX3" fmla="*/ 43042 w 605017"/>
                <a:gd name="connsiteY3" fmla="*/ 485508 h 495033"/>
                <a:gd name="connsiteX4" fmla="*/ 128767 w 605017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45167 w 621417"/>
                <a:gd name="connsiteY0" fmla="*/ 9258 h 495033"/>
                <a:gd name="connsiteX1" fmla="*/ 621417 w 621417"/>
                <a:gd name="connsiteY1" fmla="*/ 228333 h 495033"/>
                <a:gd name="connsiteX2" fmla="*/ 421392 w 621417"/>
                <a:gd name="connsiteY2" fmla="*/ 495033 h 495033"/>
                <a:gd name="connsiteX3" fmla="*/ 59442 w 621417"/>
                <a:gd name="connsiteY3" fmla="*/ 485508 h 495033"/>
                <a:gd name="connsiteX4" fmla="*/ 145167 w 621417"/>
                <a:gd name="connsiteY4" fmla="*/ 9258 h 495033"/>
                <a:gd name="connsiteX0" fmla="*/ 145167 w 621417"/>
                <a:gd name="connsiteY0" fmla="*/ 9258 h 509367"/>
                <a:gd name="connsiteX1" fmla="*/ 621417 w 621417"/>
                <a:gd name="connsiteY1" fmla="*/ 228333 h 509367"/>
                <a:gd name="connsiteX2" fmla="*/ 421392 w 621417"/>
                <a:gd name="connsiteY2" fmla="*/ 495033 h 509367"/>
                <a:gd name="connsiteX3" fmla="*/ 59442 w 621417"/>
                <a:gd name="connsiteY3" fmla="*/ 485508 h 509367"/>
                <a:gd name="connsiteX4" fmla="*/ 145167 w 621417"/>
                <a:gd name="connsiteY4" fmla="*/ 9258 h 509367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5276"/>
                <a:gd name="connsiteY0" fmla="*/ 9258 h 505046"/>
                <a:gd name="connsiteX1" fmla="*/ 621417 w 625276"/>
                <a:gd name="connsiteY1" fmla="*/ 228333 h 505046"/>
                <a:gd name="connsiteX2" fmla="*/ 488067 w 625276"/>
                <a:gd name="connsiteY2" fmla="*/ 504558 h 505046"/>
                <a:gd name="connsiteX3" fmla="*/ 59442 w 625276"/>
                <a:gd name="connsiteY3" fmla="*/ 485508 h 505046"/>
                <a:gd name="connsiteX4" fmla="*/ 145167 w 625276"/>
                <a:gd name="connsiteY4" fmla="*/ 9258 h 505046"/>
                <a:gd name="connsiteX0" fmla="*/ 145167 w 625276"/>
                <a:gd name="connsiteY0" fmla="*/ 9258 h 509439"/>
                <a:gd name="connsiteX1" fmla="*/ 621417 w 625276"/>
                <a:gd name="connsiteY1" fmla="*/ 228333 h 509439"/>
                <a:gd name="connsiteX2" fmla="*/ 488067 w 625276"/>
                <a:gd name="connsiteY2" fmla="*/ 504558 h 509439"/>
                <a:gd name="connsiteX3" fmla="*/ 59442 w 625276"/>
                <a:gd name="connsiteY3" fmla="*/ 485508 h 509439"/>
                <a:gd name="connsiteX4" fmla="*/ 145167 w 625276"/>
                <a:gd name="connsiteY4" fmla="*/ 9258 h 509439"/>
                <a:gd name="connsiteX0" fmla="*/ 145167 w 637261"/>
                <a:gd name="connsiteY0" fmla="*/ 9258 h 509439"/>
                <a:gd name="connsiteX1" fmla="*/ 621417 w 637261"/>
                <a:gd name="connsiteY1" fmla="*/ 228333 h 509439"/>
                <a:gd name="connsiteX2" fmla="*/ 488067 w 637261"/>
                <a:gd name="connsiteY2" fmla="*/ 504558 h 509439"/>
                <a:gd name="connsiteX3" fmla="*/ 59442 w 637261"/>
                <a:gd name="connsiteY3" fmla="*/ 485508 h 509439"/>
                <a:gd name="connsiteX4" fmla="*/ 145167 w 637261"/>
                <a:gd name="connsiteY4" fmla="*/ 9258 h 509439"/>
                <a:gd name="connsiteX0" fmla="*/ 145167 w 637261"/>
                <a:gd name="connsiteY0" fmla="*/ 9258 h 548325"/>
                <a:gd name="connsiteX1" fmla="*/ 621417 w 637261"/>
                <a:gd name="connsiteY1" fmla="*/ 228333 h 548325"/>
                <a:gd name="connsiteX2" fmla="*/ 488067 w 637261"/>
                <a:gd name="connsiteY2" fmla="*/ 504558 h 548325"/>
                <a:gd name="connsiteX3" fmla="*/ 59442 w 637261"/>
                <a:gd name="connsiteY3" fmla="*/ 485508 h 548325"/>
                <a:gd name="connsiteX4" fmla="*/ 145167 w 637261"/>
                <a:gd name="connsiteY4" fmla="*/ 9258 h 548325"/>
                <a:gd name="connsiteX0" fmla="*/ 160844 w 652938"/>
                <a:gd name="connsiteY0" fmla="*/ 9258 h 548325"/>
                <a:gd name="connsiteX1" fmla="*/ 637094 w 652938"/>
                <a:gd name="connsiteY1" fmla="*/ 228333 h 548325"/>
                <a:gd name="connsiteX2" fmla="*/ 503744 w 652938"/>
                <a:gd name="connsiteY2" fmla="*/ 504558 h 548325"/>
                <a:gd name="connsiteX3" fmla="*/ 75119 w 652938"/>
                <a:gd name="connsiteY3" fmla="*/ 485508 h 548325"/>
                <a:gd name="connsiteX4" fmla="*/ 160844 w 652938"/>
                <a:gd name="connsiteY4" fmla="*/ 9258 h 548325"/>
                <a:gd name="connsiteX0" fmla="*/ 261595 w 639389"/>
                <a:gd name="connsiteY0" fmla="*/ 5718 h 601935"/>
                <a:gd name="connsiteX1" fmla="*/ 623545 w 639389"/>
                <a:gd name="connsiteY1" fmla="*/ 281943 h 601935"/>
                <a:gd name="connsiteX2" fmla="*/ 490195 w 639389"/>
                <a:gd name="connsiteY2" fmla="*/ 558168 h 601935"/>
                <a:gd name="connsiteX3" fmla="*/ 61570 w 639389"/>
                <a:gd name="connsiteY3" fmla="*/ 539118 h 601935"/>
                <a:gd name="connsiteX4" fmla="*/ 261595 w 639389"/>
                <a:gd name="connsiteY4" fmla="*/ 5718 h 601935"/>
                <a:gd name="connsiteX0" fmla="*/ 218968 w 644387"/>
                <a:gd name="connsiteY0" fmla="*/ 5718 h 601935"/>
                <a:gd name="connsiteX1" fmla="*/ 628543 w 644387"/>
                <a:gd name="connsiteY1" fmla="*/ 281943 h 601935"/>
                <a:gd name="connsiteX2" fmla="*/ 495193 w 644387"/>
                <a:gd name="connsiteY2" fmla="*/ 558168 h 601935"/>
                <a:gd name="connsiteX3" fmla="*/ 66568 w 644387"/>
                <a:gd name="connsiteY3" fmla="*/ 539118 h 601935"/>
                <a:gd name="connsiteX4" fmla="*/ 218968 w 644387"/>
                <a:gd name="connsiteY4" fmla="*/ 5718 h 601935"/>
                <a:gd name="connsiteX0" fmla="*/ 218968 w 644387"/>
                <a:gd name="connsiteY0" fmla="*/ 0 h 596217"/>
                <a:gd name="connsiteX1" fmla="*/ 628543 w 644387"/>
                <a:gd name="connsiteY1" fmla="*/ 276225 h 596217"/>
                <a:gd name="connsiteX2" fmla="*/ 495193 w 644387"/>
                <a:gd name="connsiteY2" fmla="*/ 552450 h 596217"/>
                <a:gd name="connsiteX3" fmla="*/ 66568 w 644387"/>
                <a:gd name="connsiteY3" fmla="*/ 533400 h 596217"/>
                <a:gd name="connsiteX4" fmla="*/ 218968 w 644387"/>
                <a:gd name="connsiteY4" fmla="*/ 0 h 596217"/>
                <a:gd name="connsiteX0" fmla="*/ 212616 w 638035"/>
                <a:gd name="connsiteY0" fmla="*/ 0 h 596217"/>
                <a:gd name="connsiteX1" fmla="*/ 622191 w 638035"/>
                <a:gd name="connsiteY1" fmla="*/ 276225 h 596217"/>
                <a:gd name="connsiteX2" fmla="*/ 488841 w 638035"/>
                <a:gd name="connsiteY2" fmla="*/ 552450 h 596217"/>
                <a:gd name="connsiteX3" fmla="*/ 60216 w 638035"/>
                <a:gd name="connsiteY3" fmla="*/ 533400 h 596217"/>
                <a:gd name="connsiteX4" fmla="*/ 212616 w 638035"/>
                <a:gd name="connsiteY4" fmla="*/ 0 h 596217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23715"/>
                <a:gd name="connsiteY0" fmla="*/ 20444 h 616661"/>
                <a:gd name="connsiteX1" fmla="*/ 427381 w 623715"/>
                <a:gd name="connsiteY1" fmla="*/ 147574 h 616661"/>
                <a:gd name="connsiteX2" fmla="*/ 593616 w 623715"/>
                <a:gd name="connsiteY2" fmla="*/ 306194 h 616661"/>
                <a:gd name="connsiteX3" fmla="*/ 488841 w 623715"/>
                <a:gd name="connsiteY3" fmla="*/ 572894 h 616661"/>
                <a:gd name="connsiteX4" fmla="*/ 60216 w 623715"/>
                <a:gd name="connsiteY4" fmla="*/ 553844 h 616661"/>
                <a:gd name="connsiteX5" fmla="*/ 212616 w 623715"/>
                <a:gd name="connsiteY5" fmla="*/ 20444 h 616661"/>
                <a:gd name="connsiteX0" fmla="*/ 212616 w 623715"/>
                <a:gd name="connsiteY0" fmla="*/ 4818 h 601035"/>
                <a:gd name="connsiteX1" fmla="*/ 593616 w 623715"/>
                <a:gd name="connsiteY1" fmla="*/ 290568 h 601035"/>
                <a:gd name="connsiteX2" fmla="*/ 488841 w 623715"/>
                <a:gd name="connsiteY2" fmla="*/ 557268 h 601035"/>
                <a:gd name="connsiteX3" fmla="*/ 60216 w 623715"/>
                <a:gd name="connsiteY3" fmla="*/ 538218 h 601035"/>
                <a:gd name="connsiteX4" fmla="*/ 212616 w 623715"/>
                <a:gd name="connsiteY4" fmla="*/ 4818 h 601035"/>
                <a:gd name="connsiteX0" fmla="*/ 212616 w 623715"/>
                <a:gd name="connsiteY0" fmla="*/ 6614 h 602831"/>
                <a:gd name="connsiteX1" fmla="*/ 593616 w 623715"/>
                <a:gd name="connsiteY1" fmla="*/ 292364 h 602831"/>
                <a:gd name="connsiteX2" fmla="*/ 488841 w 623715"/>
                <a:gd name="connsiteY2" fmla="*/ 559064 h 602831"/>
                <a:gd name="connsiteX3" fmla="*/ 60216 w 623715"/>
                <a:gd name="connsiteY3" fmla="*/ 540014 h 602831"/>
                <a:gd name="connsiteX4" fmla="*/ 212616 w 623715"/>
                <a:gd name="connsiteY4" fmla="*/ 6614 h 602831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60460"/>
                <a:gd name="connsiteY0" fmla="*/ 0 h 596217"/>
                <a:gd name="connsiteX1" fmla="*/ 593616 w 660460"/>
                <a:gd name="connsiteY1" fmla="*/ 285750 h 596217"/>
                <a:gd name="connsiteX2" fmla="*/ 488841 w 660460"/>
                <a:gd name="connsiteY2" fmla="*/ 552450 h 596217"/>
                <a:gd name="connsiteX3" fmla="*/ 60216 w 660460"/>
                <a:gd name="connsiteY3" fmla="*/ 533400 h 596217"/>
                <a:gd name="connsiteX4" fmla="*/ 212616 w 660460"/>
                <a:gd name="connsiteY4" fmla="*/ 0 h 596217"/>
                <a:gd name="connsiteX0" fmla="*/ 212616 w 656560"/>
                <a:gd name="connsiteY0" fmla="*/ 0 h 596217"/>
                <a:gd name="connsiteX1" fmla="*/ 593616 w 656560"/>
                <a:gd name="connsiteY1" fmla="*/ 285750 h 596217"/>
                <a:gd name="connsiteX2" fmla="*/ 488841 w 656560"/>
                <a:gd name="connsiteY2" fmla="*/ 552450 h 596217"/>
                <a:gd name="connsiteX3" fmla="*/ 60216 w 656560"/>
                <a:gd name="connsiteY3" fmla="*/ 533400 h 596217"/>
                <a:gd name="connsiteX4" fmla="*/ 212616 w 656560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60306 w 721697"/>
                <a:gd name="connsiteY0" fmla="*/ 0 h 612261"/>
                <a:gd name="connsiteX1" fmla="*/ 669881 w 721697"/>
                <a:gd name="connsiteY1" fmla="*/ 285750 h 612261"/>
                <a:gd name="connsiteX2" fmla="*/ 536531 w 721697"/>
                <a:gd name="connsiteY2" fmla="*/ 552450 h 612261"/>
                <a:gd name="connsiteX3" fmla="*/ 55697 w 721697"/>
                <a:gd name="connsiteY3" fmla="*/ 552342 h 612261"/>
                <a:gd name="connsiteX4" fmla="*/ 260306 w 721697"/>
                <a:gd name="connsiteY4" fmla="*/ 0 h 612261"/>
                <a:gd name="connsiteX0" fmla="*/ 260306 w 721697"/>
                <a:gd name="connsiteY0" fmla="*/ 0 h 559759"/>
                <a:gd name="connsiteX1" fmla="*/ 669881 w 721697"/>
                <a:gd name="connsiteY1" fmla="*/ 285750 h 559759"/>
                <a:gd name="connsiteX2" fmla="*/ 536531 w 721697"/>
                <a:gd name="connsiteY2" fmla="*/ 552450 h 559759"/>
                <a:gd name="connsiteX3" fmla="*/ 55697 w 721697"/>
                <a:gd name="connsiteY3" fmla="*/ 552342 h 559759"/>
                <a:gd name="connsiteX4" fmla="*/ 260306 w 721697"/>
                <a:gd name="connsiteY4" fmla="*/ 0 h 559759"/>
                <a:gd name="connsiteX0" fmla="*/ 231274 w 692665"/>
                <a:gd name="connsiteY0" fmla="*/ 0 h 552450"/>
                <a:gd name="connsiteX1" fmla="*/ 640849 w 692665"/>
                <a:gd name="connsiteY1" fmla="*/ 285750 h 552450"/>
                <a:gd name="connsiteX2" fmla="*/ 507499 w 692665"/>
                <a:gd name="connsiteY2" fmla="*/ 552450 h 552450"/>
                <a:gd name="connsiteX3" fmla="*/ 58355 w 692665"/>
                <a:gd name="connsiteY3" fmla="*/ 539106 h 552450"/>
                <a:gd name="connsiteX4" fmla="*/ 231274 w 692665"/>
                <a:gd name="connsiteY4" fmla="*/ 0 h 552450"/>
                <a:gd name="connsiteX0" fmla="*/ 203562 w 664953"/>
                <a:gd name="connsiteY0" fmla="*/ 0 h 552450"/>
                <a:gd name="connsiteX1" fmla="*/ 613137 w 664953"/>
                <a:gd name="connsiteY1" fmla="*/ 285750 h 552450"/>
                <a:gd name="connsiteX2" fmla="*/ 479787 w 664953"/>
                <a:gd name="connsiteY2" fmla="*/ 552450 h 552450"/>
                <a:gd name="connsiteX3" fmla="*/ 30643 w 664953"/>
                <a:gd name="connsiteY3" fmla="*/ 539106 h 552450"/>
                <a:gd name="connsiteX4" fmla="*/ 203562 w 664953"/>
                <a:gd name="connsiteY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953" h="552450">
                  <a:moveTo>
                    <a:pt x="203562" y="0"/>
                  </a:moveTo>
                  <a:cubicBezTo>
                    <a:pt x="473437" y="53975"/>
                    <a:pt x="509950" y="136525"/>
                    <a:pt x="613137" y="285750"/>
                  </a:cubicBezTo>
                  <a:cubicBezTo>
                    <a:pt x="689337" y="460375"/>
                    <a:pt x="708387" y="530225"/>
                    <a:pt x="479787" y="552450"/>
                  </a:cubicBezTo>
                  <a:cubicBezTo>
                    <a:pt x="168637" y="425450"/>
                    <a:pt x="273859" y="583016"/>
                    <a:pt x="30643" y="539106"/>
                  </a:cubicBezTo>
                  <a:cubicBezTo>
                    <a:pt x="-117699" y="224002"/>
                    <a:pt x="327387" y="311150"/>
                    <a:pt x="203562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그룹 7">
            <a:extLst>
              <a:ext uri="{FF2B5EF4-FFF2-40B4-BE49-F238E27FC236}">
                <a16:creationId xmlns:a16="http://schemas.microsoft.com/office/drawing/2014/main" id="{706DBEC7-A126-4957-9819-658FD8AFD911}"/>
              </a:ext>
            </a:extLst>
          </p:cNvPr>
          <p:cNvGrpSpPr/>
          <p:nvPr/>
        </p:nvGrpSpPr>
        <p:grpSpPr>
          <a:xfrm>
            <a:off x="923928" y="1821188"/>
            <a:ext cx="4826042" cy="4124157"/>
            <a:chOff x="610975" y="1791591"/>
            <a:chExt cx="4345736" cy="371370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BCEB5F-46CC-4E1E-86C8-FEAB655E1E0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684C04F-4992-42AE-B089-C85C3B67D526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538F9FD-7D2A-48D5-B3BA-3C6B7E00FF6A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2037137-03AB-4A3C-A344-7865DC98F1DE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77508A-694E-47DC-8850-7EBFA1AF1CB5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E4862D-4802-42A8-94EA-BB65ABD7C814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B2EF8C-0CFD-4CF2-8AC4-2587D6A0DA3A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0204C8-6612-4C7A-B9C7-DBEFCEACCA8C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F61AF1-7BB7-4DC9-85BC-545979242B1B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717B41-3E18-4526-A76D-8BC3FCD4CBB5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35E052-641A-45DC-9308-937AC9A44F83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608098-0579-4684-99C3-4E886EC03A09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CABC25A-1053-42D4-A1CF-8A46EFEF8DDF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BCB3C5-020D-40E3-9920-8DFEC88A4021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AFC964-FE51-46FF-80C9-8D18456C324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814B28-3608-4A02-B898-854E1101214C}"/>
                </a:ext>
              </a:extLst>
            </p:cNvPr>
            <p:cNvSpPr/>
            <p:nvPr/>
          </p:nvSpPr>
          <p:spPr>
            <a:xfrm>
              <a:off x="3829345" y="4203826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1F724D-56EC-4DE6-861C-BB0E3331E919}"/>
                </a:ext>
              </a:extLst>
            </p:cNvPr>
            <p:cNvSpPr/>
            <p:nvPr/>
          </p:nvSpPr>
          <p:spPr>
            <a:xfrm>
              <a:off x="3599393" y="5131261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5D3D7F1-5CBE-4EE5-A8BC-D90F8E49DBBE}"/>
                </a:ext>
              </a:extLst>
            </p:cNvPr>
            <p:cNvSpPr/>
            <p:nvPr/>
          </p:nvSpPr>
          <p:spPr>
            <a:xfrm>
              <a:off x="4085109" y="4814337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6544D4-8A29-4204-B245-B42B55D88C74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A017EDF-8FF8-47F2-A2B2-96541446B03C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F541C6-5C94-4129-B8E5-9C13C854FA44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C719164-3C31-4C02-8A28-C0CFA695BC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5" name="Round Same Side Corner Rectangle 17">
              <a:extLst>
                <a:ext uri="{FF2B5EF4-FFF2-40B4-BE49-F238E27FC236}">
                  <a16:creationId xmlns:a16="http://schemas.microsoft.com/office/drawing/2014/main" id="{9D39601A-5499-482B-9D09-B83F04F673F9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8AB997A8-5C35-4FF2-9804-C21E03003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C78C8E86-761B-4671-BE34-FE2422613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8" name="Oval 3">
              <a:extLst>
                <a:ext uri="{FF2B5EF4-FFF2-40B4-BE49-F238E27FC236}">
                  <a16:creationId xmlns:a16="http://schemas.microsoft.com/office/drawing/2014/main" id="{E4C6B613-3926-46AD-B995-18937195A19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Rounded Rectangle 1">
              <a:extLst>
                <a:ext uri="{FF2B5EF4-FFF2-40B4-BE49-F238E27FC236}">
                  <a16:creationId xmlns:a16="http://schemas.microsoft.com/office/drawing/2014/main" id="{25F37ADB-8462-4D20-BE11-C8F20FD6CD75}"/>
                </a:ext>
              </a:extLst>
            </p:cNvPr>
            <p:cNvSpPr/>
            <p:nvPr/>
          </p:nvSpPr>
          <p:spPr>
            <a:xfrm flipH="1">
              <a:off x="3743043" y="5194997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Round Same Side Corner Rectangle 3">
              <a:extLst>
                <a:ext uri="{FF2B5EF4-FFF2-40B4-BE49-F238E27FC236}">
                  <a16:creationId xmlns:a16="http://schemas.microsoft.com/office/drawing/2014/main" id="{C0DF5BA8-F291-4B15-B373-85C09A1C89DB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Round Same Side Corner Rectangle 41">
              <a:extLst>
                <a:ext uri="{FF2B5EF4-FFF2-40B4-BE49-F238E27FC236}">
                  <a16:creationId xmlns:a16="http://schemas.microsoft.com/office/drawing/2014/main" id="{9C1929A1-C8A0-4FB1-89E6-16E293CF2821}"/>
                </a:ext>
              </a:extLst>
            </p:cNvPr>
            <p:cNvSpPr/>
            <p:nvPr/>
          </p:nvSpPr>
          <p:spPr>
            <a:xfrm rot="18900000">
              <a:off x="3911298" y="4286157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Donut 1">
              <a:extLst>
                <a:ext uri="{FF2B5EF4-FFF2-40B4-BE49-F238E27FC236}">
                  <a16:creationId xmlns:a16="http://schemas.microsoft.com/office/drawing/2014/main" id="{1E51DF48-8661-44F4-8029-A9A7F68664C8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3">
              <a:extLst>
                <a:ext uri="{FF2B5EF4-FFF2-40B4-BE49-F238E27FC236}">
                  <a16:creationId xmlns:a16="http://schemas.microsoft.com/office/drawing/2014/main" id="{0769A1EE-E284-42DE-8919-F553D2ED33AE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47DEBDB2-00DA-4EEE-BF12-0D7B57DFE3D2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3">
              <a:extLst>
                <a:ext uri="{FF2B5EF4-FFF2-40B4-BE49-F238E27FC236}">
                  <a16:creationId xmlns:a16="http://schemas.microsoft.com/office/drawing/2014/main" id="{428F8C44-6C6C-4A42-999B-EA2B93C4529A}"/>
                </a:ext>
              </a:extLst>
            </p:cNvPr>
            <p:cNvSpPr/>
            <p:nvPr/>
          </p:nvSpPr>
          <p:spPr>
            <a:xfrm>
              <a:off x="4174372" y="4903600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0118A8D2-BF05-4E37-BD48-EBBA46BD87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57" name="Oval 1">
              <a:extLst>
                <a:ext uri="{FF2B5EF4-FFF2-40B4-BE49-F238E27FC236}">
                  <a16:creationId xmlns:a16="http://schemas.microsoft.com/office/drawing/2014/main" id="{71552FC2-82C0-4CA6-A810-EA08C3835133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EA5D37C9-3F1D-4540-B5A1-4D4F937D4E9E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59" name="Oval 19">
              <a:extLst>
                <a:ext uri="{FF2B5EF4-FFF2-40B4-BE49-F238E27FC236}">
                  <a16:creationId xmlns:a16="http://schemas.microsoft.com/office/drawing/2014/main" id="{01929166-2830-4F3C-A5C5-AC9AC14B4650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1072958C-95C5-4A03-B18D-53CE1A9EA477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Chord 1">
              <a:extLst>
                <a:ext uri="{FF2B5EF4-FFF2-40B4-BE49-F238E27FC236}">
                  <a16:creationId xmlns:a16="http://schemas.microsoft.com/office/drawing/2014/main" id="{3F82F024-7D4D-418E-98A8-15EB550A7B43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C4A325E2-5A6E-4522-9BC8-62C3B41C65E8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12287">
              <a:extLst>
                <a:ext uri="{FF2B5EF4-FFF2-40B4-BE49-F238E27FC236}">
                  <a16:creationId xmlns:a16="http://schemas.microsoft.com/office/drawing/2014/main" id="{815EFDF3-457F-4287-A49E-5713FF91497D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Rounded Rectangle 8">
              <a:extLst>
                <a:ext uri="{FF2B5EF4-FFF2-40B4-BE49-F238E27FC236}">
                  <a16:creationId xmlns:a16="http://schemas.microsoft.com/office/drawing/2014/main" id="{B0F94B28-F107-4E7E-B3BC-240203301FF3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65" name="Heart 3">
              <a:extLst>
                <a:ext uri="{FF2B5EF4-FFF2-40B4-BE49-F238E27FC236}">
                  <a16:creationId xmlns:a16="http://schemas.microsoft.com/office/drawing/2014/main" id="{9CFC5641-6B08-44A6-9715-C6F3FA8BD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66" name="Oval 19">
              <a:extLst>
                <a:ext uri="{FF2B5EF4-FFF2-40B4-BE49-F238E27FC236}">
                  <a16:creationId xmlns:a16="http://schemas.microsoft.com/office/drawing/2014/main" id="{7B6DE194-CFB8-4927-9B34-20D6A0E87A17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D2FB9911-8D98-49BC-BC4B-C07B1DEB1D48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A8863121-8842-47A3-A55D-DA01A972D0A2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Chord 1">
              <a:extLst>
                <a:ext uri="{FF2B5EF4-FFF2-40B4-BE49-F238E27FC236}">
                  <a16:creationId xmlns:a16="http://schemas.microsoft.com/office/drawing/2014/main" id="{ACACF456-FE27-4619-9C16-B064A9C76FFC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Parallelogram 8">
              <a:extLst>
                <a:ext uri="{FF2B5EF4-FFF2-40B4-BE49-F238E27FC236}">
                  <a16:creationId xmlns:a16="http://schemas.microsoft.com/office/drawing/2014/main" id="{192CBFEA-FD27-41F9-B8FA-1238BF599EF3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49E3795A-56D9-4869-A050-2CFE2A98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70F4709D-51F7-47EF-B1D6-0B42CE5F0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7230" y="466784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61CC7A4-B70C-4054-8B28-F0B22AA45A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4" name="Oval 6">
              <a:extLst>
                <a:ext uri="{FF2B5EF4-FFF2-40B4-BE49-F238E27FC236}">
                  <a16:creationId xmlns:a16="http://schemas.microsoft.com/office/drawing/2014/main" id="{DA8455AE-BE23-41BE-AA1B-77C9A44FA523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089EA97-E940-4DF4-B5F4-B3AC7BC1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87DEA12-A53C-4C56-B9AB-23A591A89172}"/>
                </a:ext>
              </a:extLst>
            </p:cNvPr>
            <p:cNvGrpSpPr/>
            <p:nvPr/>
          </p:nvGrpSpPr>
          <p:grpSpPr>
            <a:xfrm>
              <a:off x="2358756" y="2982851"/>
              <a:ext cx="314097" cy="369980"/>
              <a:chOff x="2667000" y="1903735"/>
              <a:chExt cx="3810000" cy="4487863"/>
            </a:xfrm>
            <a:solidFill>
              <a:srgbClr val="AFD740"/>
            </a:solidFill>
          </p:grpSpPr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6C1155A8-468D-49F6-86A9-8BE33E27A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3575" y="2570485"/>
                <a:ext cx="2667000" cy="3302000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E8166554-4992-41E6-BB0B-0B5B97DEA4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7000" y="1903735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</p:grpSp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C2E04E29-799F-40EA-942C-3B49E84C9AE4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42F578B-9CB5-4840-9025-90F07F02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1E97D61C-F10D-42B6-9C5D-C1F2C938E641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Heart 3">
              <a:extLst>
                <a:ext uri="{FF2B5EF4-FFF2-40B4-BE49-F238E27FC236}">
                  <a16:creationId xmlns:a16="http://schemas.microsoft.com/office/drawing/2014/main" id="{A7E16E13-D911-468D-B2C1-573CD31F1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C792668-AC98-495D-B1A2-0B5E3775374C}"/>
              </a:ext>
            </a:extLst>
          </p:cNvPr>
          <p:cNvGrpSpPr/>
          <p:nvPr/>
        </p:nvGrpSpPr>
        <p:grpSpPr>
          <a:xfrm>
            <a:off x="2884988" y="4027577"/>
            <a:ext cx="330629" cy="330629"/>
            <a:chOff x="2376865" y="3778393"/>
            <a:chExt cx="297724" cy="29772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C920F5B-9F7B-4332-99F8-DB46E2415100}"/>
                </a:ext>
              </a:extLst>
            </p:cNvPr>
            <p:cNvSpPr/>
            <p:nvPr/>
          </p:nvSpPr>
          <p:spPr>
            <a:xfrm>
              <a:off x="2376865" y="3778393"/>
              <a:ext cx="297724" cy="29772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ECCB014-4BE6-4896-966A-1B1505F433FA}"/>
                </a:ext>
              </a:extLst>
            </p:cNvPr>
            <p:cNvSpPr txBox="1"/>
            <p:nvPr/>
          </p:nvSpPr>
          <p:spPr>
            <a:xfrm>
              <a:off x="2456719" y="3830254"/>
              <a:ext cx="138017" cy="19400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B03C5C-3F66-4518-8FF1-1AA0CAAF0FAB}"/>
              </a:ext>
            </a:extLst>
          </p:cNvPr>
          <p:cNvGrpSpPr/>
          <p:nvPr/>
        </p:nvGrpSpPr>
        <p:grpSpPr>
          <a:xfrm>
            <a:off x="3766637" y="4584776"/>
            <a:ext cx="330629" cy="330629"/>
            <a:chOff x="3143872" y="4241436"/>
            <a:chExt cx="297724" cy="297724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F0580-CE38-4762-8661-4E4F1B623D5E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6F2AE7-3473-4E33-A79C-2FF70B2A65C0}"/>
                </a:ext>
              </a:extLst>
            </p:cNvPr>
            <p:cNvSpPr txBox="1"/>
            <p:nvPr/>
          </p:nvSpPr>
          <p:spPr>
            <a:xfrm>
              <a:off x="3223726" y="4293297"/>
              <a:ext cx="138017" cy="19400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29CDDC-F5D2-49B5-BFD2-1404916E8F0D}"/>
              </a:ext>
            </a:extLst>
          </p:cNvPr>
          <p:cNvGrpSpPr/>
          <p:nvPr/>
        </p:nvGrpSpPr>
        <p:grpSpPr>
          <a:xfrm>
            <a:off x="3639741" y="3955725"/>
            <a:ext cx="330629" cy="330629"/>
            <a:chOff x="3143872" y="4241436"/>
            <a:chExt cx="297724" cy="29772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AA495A-ACEA-404B-9C5D-1FEC82BA8C7E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C4D566-1E3F-4D09-87C3-A7D1D4B032D4}"/>
                </a:ext>
              </a:extLst>
            </p:cNvPr>
            <p:cNvSpPr txBox="1"/>
            <p:nvPr/>
          </p:nvSpPr>
          <p:spPr>
            <a:xfrm>
              <a:off x="3223726" y="4293297"/>
              <a:ext cx="138017" cy="19400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C942578-473F-4135-95B6-BE7052A630EE}"/>
              </a:ext>
            </a:extLst>
          </p:cNvPr>
          <p:cNvGrpSpPr/>
          <p:nvPr/>
        </p:nvGrpSpPr>
        <p:grpSpPr>
          <a:xfrm>
            <a:off x="3333513" y="4457432"/>
            <a:ext cx="330629" cy="330629"/>
            <a:chOff x="3143872" y="4241436"/>
            <a:chExt cx="297724" cy="29772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8AC10AA-B418-4B00-8B2E-7BFE36528507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2214A5F-BC0B-4A5E-A6E0-A7271530479B}"/>
                </a:ext>
              </a:extLst>
            </p:cNvPr>
            <p:cNvSpPr txBox="1"/>
            <p:nvPr/>
          </p:nvSpPr>
          <p:spPr>
            <a:xfrm>
              <a:off x="3223726" y="4293297"/>
              <a:ext cx="138017" cy="19400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5BEDB2F-8365-4AD0-B297-C7A14C81D967}"/>
              </a:ext>
            </a:extLst>
          </p:cNvPr>
          <p:cNvSpPr txBox="1"/>
          <p:nvPr/>
        </p:nvSpPr>
        <p:spPr>
          <a:xfrm>
            <a:off x="6508460" y="1898425"/>
            <a:ext cx="3816645" cy="10331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Medical</a:t>
            </a:r>
          </a:p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79F135F9-27E5-40DA-A73E-FE6E1D95E4A6}"/>
              </a:ext>
            </a:extLst>
          </p:cNvPr>
          <p:cNvGrpSpPr/>
          <p:nvPr/>
        </p:nvGrpSpPr>
        <p:grpSpPr>
          <a:xfrm>
            <a:off x="6712414" y="4861457"/>
            <a:ext cx="851918" cy="1155872"/>
            <a:chOff x="6558587" y="4528171"/>
            <a:chExt cx="851918" cy="11558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B73D51-FF22-4C79-92F0-C75CA8D2EA0D}"/>
                </a:ext>
              </a:extLst>
            </p:cNvPr>
            <p:cNvSpPr/>
            <p:nvPr/>
          </p:nvSpPr>
          <p:spPr>
            <a:xfrm>
              <a:off x="6558587" y="5404068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929907-8D07-4FF9-AE24-21BF682677FA}"/>
                </a:ext>
              </a:extLst>
            </p:cNvPr>
            <p:cNvGrpSpPr/>
            <p:nvPr/>
          </p:nvGrpSpPr>
          <p:grpSpPr>
            <a:xfrm>
              <a:off x="6658600" y="4528171"/>
              <a:ext cx="651892" cy="1141361"/>
              <a:chOff x="4682109" y="4663903"/>
              <a:chExt cx="651892" cy="114136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5C50B3A-3DF0-40A6-9780-0E7FB33066BC}"/>
                  </a:ext>
                </a:extLst>
              </p:cNvPr>
              <p:cNvSpPr/>
              <p:nvPr/>
            </p:nvSpPr>
            <p:spPr>
              <a:xfrm>
                <a:off x="4682109" y="5538916"/>
                <a:ext cx="651892" cy="25228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0901CFE-8E0D-4777-BFCB-8D878D304661}"/>
                  </a:ext>
                </a:extLst>
              </p:cNvPr>
              <p:cNvSpPr/>
              <p:nvPr/>
            </p:nvSpPr>
            <p:spPr>
              <a:xfrm>
                <a:off x="4709764" y="5219329"/>
                <a:ext cx="585933" cy="58593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ECBB4B-1033-43DB-8C89-2743F8F6653B}"/>
                  </a:ext>
                </a:extLst>
              </p:cNvPr>
              <p:cNvSpPr/>
              <p:nvPr/>
            </p:nvSpPr>
            <p:spPr>
              <a:xfrm>
                <a:off x="4732893" y="4663903"/>
                <a:ext cx="539675" cy="5396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isometricOffAxis1Top"/>
                <a:lightRig rig="threePt" dir="t"/>
              </a:scene3d>
              <a:sp3d extrusionH="584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CBC964-DFB6-4B5F-BF34-3FC49C4891EB}"/>
              </a:ext>
            </a:extLst>
          </p:cNvPr>
          <p:cNvGrpSpPr/>
          <p:nvPr/>
        </p:nvGrpSpPr>
        <p:grpSpPr>
          <a:xfrm>
            <a:off x="7640216" y="4224713"/>
            <a:ext cx="851918" cy="1792616"/>
            <a:chOff x="5445621" y="4014116"/>
            <a:chExt cx="851918" cy="17926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BFDA84-41A1-4976-BDBA-96DE8ED6A280}"/>
                </a:ext>
              </a:extLst>
            </p:cNvPr>
            <p:cNvSpPr/>
            <p:nvPr/>
          </p:nvSpPr>
          <p:spPr>
            <a:xfrm>
              <a:off x="5445621" y="5526757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C8BAAD-0EA0-4C6C-9190-70155F55B0ED}"/>
                </a:ext>
              </a:extLst>
            </p:cNvPr>
            <p:cNvSpPr/>
            <p:nvPr/>
          </p:nvSpPr>
          <p:spPr>
            <a:xfrm>
              <a:off x="5504041" y="5529392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BA4464-0A3E-41EE-9221-DFE7A567730F}"/>
                </a:ext>
              </a:extLst>
            </p:cNvPr>
            <p:cNvSpPr/>
            <p:nvPr/>
          </p:nvSpPr>
          <p:spPr>
            <a:xfrm>
              <a:off x="5569797" y="5219329"/>
              <a:ext cx="585933" cy="5859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C5E2F0-2646-48F5-B1DF-3DDF0A5B92D4}"/>
                </a:ext>
              </a:extLst>
            </p:cNvPr>
            <p:cNvSpPr/>
            <p:nvPr/>
          </p:nvSpPr>
          <p:spPr>
            <a:xfrm>
              <a:off x="5592926" y="4014116"/>
              <a:ext cx="539675" cy="5396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1BE72D-D97E-42DA-B910-2B8B3B33364E}"/>
              </a:ext>
            </a:extLst>
          </p:cNvPr>
          <p:cNvGrpSpPr/>
          <p:nvPr/>
        </p:nvGrpSpPr>
        <p:grpSpPr>
          <a:xfrm>
            <a:off x="8568020" y="3606257"/>
            <a:ext cx="851918" cy="2411072"/>
            <a:chOff x="6313909" y="3401667"/>
            <a:chExt cx="851918" cy="24110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ACFB80-3107-4085-B83C-442E2F043124}"/>
                </a:ext>
              </a:extLst>
            </p:cNvPr>
            <p:cNvSpPr/>
            <p:nvPr/>
          </p:nvSpPr>
          <p:spPr>
            <a:xfrm>
              <a:off x="6313909" y="5532764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45A821-95E1-4A15-BC3A-4D920F0E1A4F}"/>
                </a:ext>
              </a:extLst>
            </p:cNvPr>
            <p:cNvSpPr/>
            <p:nvPr/>
          </p:nvSpPr>
          <p:spPr>
            <a:xfrm>
              <a:off x="6364074" y="5529391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8FB4AD-C3D1-4B15-B970-DAAF200C11DA}"/>
                </a:ext>
              </a:extLst>
            </p:cNvPr>
            <p:cNvSpPr/>
            <p:nvPr/>
          </p:nvSpPr>
          <p:spPr>
            <a:xfrm>
              <a:off x="6429830" y="5219329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EEE0A2-5E0B-4589-8074-31A9531C8FB6}"/>
                </a:ext>
              </a:extLst>
            </p:cNvPr>
            <p:cNvSpPr/>
            <p:nvPr/>
          </p:nvSpPr>
          <p:spPr>
            <a:xfrm>
              <a:off x="6452959" y="3401667"/>
              <a:ext cx="539675" cy="5396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90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6BB34-DCF3-484B-87EB-3205F1036A3B}"/>
              </a:ext>
            </a:extLst>
          </p:cNvPr>
          <p:cNvGrpSpPr/>
          <p:nvPr/>
        </p:nvGrpSpPr>
        <p:grpSpPr>
          <a:xfrm>
            <a:off x="9495822" y="3013729"/>
            <a:ext cx="851918" cy="3003601"/>
            <a:chOff x="7182197" y="2797028"/>
            <a:chExt cx="851918" cy="30036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064C77-7A50-4864-BABE-767909A64AB6}"/>
                </a:ext>
              </a:extLst>
            </p:cNvPr>
            <p:cNvSpPr/>
            <p:nvPr/>
          </p:nvSpPr>
          <p:spPr>
            <a:xfrm>
              <a:off x="7182197" y="5519721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363E16-55F1-4F4F-8EA6-6CE0D63F14A6}"/>
                </a:ext>
              </a:extLst>
            </p:cNvPr>
            <p:cNvSpPr/>
            <p:nvPr/>
          </p:nvSpPr>
          <p:spPr>
            <a:xfrm>
              <a:off x="7224107" y="5524757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BB7159-096B-4F62-8F87-E29967E780C7}"/>
                </a:ext>
              </a:extLst>
            </p:cNvPr>
            <p:cNvSpPr/>
            <p:nvPr/>
          </p:nvSpPr>
          <p:spPr>
            <a:xfrm>
              <a:off x="7289863" y="5214695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0FCCA8-65F7-43F4-9127-21E97175B32B}"/>
                </a:ext>
              </a:extLst>
            </p:cNvPr>
            <p:cNvSpPr/>
            <p:nvPr/>
          </p:nvSpPr>
          <p:spPr>
            <a:xfrm>
              <a:off x="7312992" y="2797028"/>
              <a:ext cx="539675" cy="5396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254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BBC6DC-5213-4C76-947C-F95B78EE4073}"/>
              </a:ext>
            </a:extLst>
          </p:cNvPr>
          <p:cNvGrpSpPr/>
          <p:nvPr/>
        </p:nvGrpSpPr>
        <p:grpSpPr>
          <a:xfrm>
            <a:off x="10423626" y="2408651"/>
            <a:ext cx="851918" cy="3608679"/>
            <a:chOff x="8050485" y="2196581"/>
            <a:chExt cx="851918" cy="360867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025EB-5467-4DED-844F-60532966B7C1}"/>
                </a:ext>
              </a:extLst>
            </p:cNvPr>
            <p:cNvSpPr/>
            <p:nvPr/>
          </p:nvSpPr>
          <p:spPr>
            <a:xfrm>
              <a:off x="8050485" y="5516203"/>
              <a:ext cx="851918" cy="2799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E1E480-F86B-4EE8-9C32-84F05E390CFF}"/>
                </a:ext>
              </a:extLst>
            </p:cNvPr>
            <p:cNvSpPr/>
            <p:nvPr/>
          </p:nvSpPr>
          <p:spPr>
            <a:xfrm>
              <a:off x="8084141" y="5529388"/>
              <a:ext cx="724287" cy="22616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5BBBDB6-BC54-4F49-B29E-15D2172011B1}"/>
                </a:ext>
              </a:extLst>
            </p:cNvPr>
            <p:cNvSpPr/>
            <p:nvPr/>
          </p:nvSpPr>
          <p:spPr>
            <a:xfrm>
              <a:off x="8149897" y="5219326"/>
              <a:ext cx="585933" cy="5859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DD702C-64C3-4932-B251-DB280C281453}"/>
                </a:ext>
              </a:extLst>
            </p:cNvPr>
            <p:cNvSpPr/>
            <p:nvPr/>
          </p:nvSpPr>
          <p:spPr>
            <a:xfrm>
              <a:off x="8173026" y="2196581"/>
              <a:ext cx="539675" cy="5396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scene3d>
              <a:camera prst="isometricOffAxis1Top"/>
              <a:lightRig rig="threePt" dir="t"/>
            </a:scene3d>
            <a:sp3d extrusionH="3175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9" name="그룹 4">
            <a:extLst>
              <a:ext uri="{FF2B5EF4-FFF2-40B4-BE49-F238E27FC236}">
                <a16:creationId xmlns:a16="http://schemas.microsoft.com/office/drawing/2014/main" id="{81733689-B443-433A-9E02-594AEFC05E57}"/>
              </a:ext>
            </a:extLst>
          </p:cNvPr>
          <p:cNvGrpSpPr/>
          <p:nvPr/>
        </p:nvGrpSpPr>
        <p:grpSpPr>
          <a:xfrm>
            <a:off x="6697106" y="1846120"/>
            <a:ext cx="1457816" cy="1104162"/>
            <a:chOff x="6582401" y="2034947"/>
            <a:chExt cx="1457816" cy="110416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DDDC48F-21A7-4359-95A6-3433E73781A1}"/>
                </a:ext>
              </a:extLst>
            </p:cNvPr>
            <p:cNvGrpSpPr/>
            <p:nvPr/>
          </p:nvGrpSpPr>
          <p:grpSpPr>
            <a:xfrm>
              <a:off x="6582401" y="2034947"/>
              <a:ext cx="1457816" cy="276999"/>
              <a:chOff x="5119488" y="2096796"/>
              <a:chExt cx="1457816" cy="2769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8FBDBF-361B-4FAE-8EEC-11129AD443D0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9147B49-801B-406B-AC7B-0C135CDDC1B2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3B5453-E786-407F-BC58-15531D20D1B5}"/>
                </a:ext>
              </a:extLst>
            </p:cNvPr>
            <p:cNvGrpSpPr/>
            <p:nvPr/>
          </p:nvGrpSpPr>
          <p:grpSpPr>
            <a:xfrm>
              <a:off x="6582401" y="2241738"/>
              <a:ext cx="1457816" cy="276999"/>
              <a:chOff x="5119488" y="2096796"/>
              <a:chExt cx="1457816" cy="27699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5E4E04C-8305-441A-BA8E-7E7922097EEF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A8D375-9DA7-475C-A2B5-95BCA9EC17CA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3B63FC-DD1F-4A07-98FE-9F6D702E696F}"/>
                </a:ext>
              </a:extLst>
            </p:cNvPr>
            <p:cNvGrpSpPr/>
            <p:nvPr/>
          </p:nvGrpSpPr>
          <p:grpSpPr>
            <a:xfrm>
              <a:off x="6582401" y="2448529"/>
              <a:ext cx="1457816" cy="276999"/>
              <a:chOff x="5119488" y="2096796"/>
              <a:chExt cx="1457816" cy="2769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C31DEA-B1FF-444A-A462-1AD795B40858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601FA5-FDE3-481A-BAF3-FA20E0CBFE71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749C97-0537-44E4-BEA9-CFBA1AA7C2FD}"/>
                </a:ext>
              </a:extLst>
            </p:cNvPr>
            <p:cNvGrpSpPr/>
            <p:nvPr/>
          </p:nvGrpSpPr>
          <p:grpSpPr>
            <a:xfrm>
              <a:off x="6582401" y="2655320"/>
              <a:ext cx="1457816" cy="276999"/>
              <a:chOff x="5119488" y="2096796"/>
              <a:chExt cx="1457816" cy="27699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59F6D0-7958-4D35-AE43-5F2A23A8F822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B8ECB2-27FB-4CE7-B132-008283ECD30D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3F1697D-5170-4BCD-94B2-75F5D0C86E18}"/>
                </a:ext>
              </a:extLst>
            </p:cNvPr>
            <p:cNvGrpSpPr/>
            <p:nvPr/>
          </p:nvGrpSpPr>
          <p:grpSpPr>
            <a:xfrm>
              <a:off x="6582401" y="2862110"/>
              <a:ext cx="1457816" cy="276999"/>
              <a:chOff x="5119488" y="2096796"/>
              <a:chExt cx="1457816" cy="27699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A51BD74-C217-4C9C-8A2E-CBDA33EC3175}"/>
                  </a:ext>
                </a:extLst>
              </p:cNvPr>
              <p:cNvSpPr/>
              <p:nvPr/>
            </p:nvSpPr>
            <p:spPr>
              <a:xfrm>
                <a:off x="5119488" y="2167214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005EE8-8269-40D8-83B0-1D3EDB0E8E0E}"/>
                  </a:ext>
                </a:extLst>
              </p:cNvPr>
              <p:cNvSpPr txBox="1"/>
              <p:nvPr/>
            </p:nvSpPr>
            <p:spPr>
              <a:xfrm>
                <a:off x="5267955" y="2096796"/>
                <a:ext cx="130934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5" name="그룹 21">
            <a:extLst>
              <a:ext uri="{FF2B5EF4-FFF2-40B4-BE49-F238E27FC236}">
                <a16:creationId xmlns:a16="http://schemas.microsoft.com/office/drawing/2014/main" id="{F724CFA2-C9DD-41AA-ACA8-94EF1DD4EC21}"/>
              </a:ext>
            </a:extLst>
          </p:cNvPr>
          <p:cNvGrpSpPr/>
          <p:nvPr/>
        </p:nvGrpSpPr>
        <p:grpSpPr>
          <a:xfrm>
            <a:off x="647391" y="4619506"/>
            <a:ext cx="5020197" cy="646331"/>
            <a:chOff x="959011" y="2597626"/>
            <a:chExt cx="5020197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3C4463-228D-4843-9910-BAE89C4DF1B0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74B21E-2A2E-49D5-8EAB-832974798431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48" name="Chevron 25">
              <a:extLst>
                <a:ext uri="{FF2B5EF4-FFF2-40B4-BE49-F238E27FC236}">
                  <a16:creationId xmlns:a16="http://schemas.microsoft.com/office/drawing/2014/main" id="{3DF4E191-F7AE-4740-98B9-BDFEA69A09DD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20">
            <a:extLst>
              <a:ext uri="{FF2B5EF4-FFF2-40B4-BE49-F238E27FC236}">
                <a16:creationId xmlns:a16="http://schemas.microsoft.com/office/drawing/2014/main" id="{A38A9025-2D65-4EED-9546-8DADC2A162BA}"/>
              </a:ext>
            </a:extLst>
          </p:cNvPr>
          <p:cNvGrpSpPr/>
          <p:nvPr/>
        </p:nvGrpSpPr>
        <p:grpSpPr>
          <a:xfrm>
            <a:off x="647391" y="3679655"/>
            <a:ext cx="5020197" cy="646331"/>
            <a:chOff x="959011" y="3630156"/>
            <a:chExt cx="5020197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507864-0436-478B-8BF9-020BAC448535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96E0A48-8ACD-4E64-B504-6EF0CECFE65E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2" name="Chevron 26">
              <a:extLst>
                <a:ext uri="{FF2B5EF4-FFF2-40B4-BE49-F238E27FC236}">
                  <a16:creationId xmlns:a16="http://schemas.microsoft.com/office/drawing/2014/main" id="{A525CECD-8992-427F-A522-252EC777BAB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4">
            <a:extLst>
              <a:ext uri="{FF2B5EF4-FFF2-40B4-BE49-F238E27FC236}">
                <a16:creationId xmlns:a16="http://schemas.microsoft.com/office/drawing/2014/main" id="{0620F9F1-36AE-4028-BACB-CBA991AF5951}"/>
              </a:ext>
            </a:extLst>
          </p:cNvPr>
          <p:cNvGrpSpPr/>
          <p:nvPr/>
        </p:nvGrpSpPr>
        <p:grpSpPr>
          <a:xfrm>
            <a:off x="647391" y="2739804"/>
            <a:ext cx="5020197" cy="646331"/>
            <a:chOff x="959011" y="4662686"/>
            <a:chExt cx="5020197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794F7A-9314-40EC-AA9B-50CA57D260B7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D36A6A-29F7-40CF-9BDE-93C33AB1A92F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6" name="Chevron 27">
              <a:extLst>
                <a:ext uri="{FF2B5EF4-FFF2-40B4-BE49-F238E27FC236}">
                  <a16:creationId xmlns:a16="http://schemas.microsoft.com/office/drawing/2014/main" id="{CD4B1005-52BC-4B93-8217-83F68582C7AF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3">
            <a:extLst>
              <a:ext uri="{FF2B5EF4-FFF2-40B4-BE49-F238E27FC236}">
                <a16:creationId xmlns:a16="http://schemas.microsoft.com/office/drawing/2014/main" id="{5A4405D7-9935-4A45-A9E3-BECB7C2D4175}"/>
              </a:ext>
            </a:extLst>
          </p:cNvPr>
          <p:cNvGrpSpPr/>
          <p:nvPr/>
        </p:nvGrpSpPr>
        <p:grpSpPr>
          <a:xfrm>
            <a:off x="647391" y="1799953"/>
            <a:ext cx="5020197" cy="646331"/>
            <a:chOff x="959011" y="5695216"/>
            <a:chExt cx="5020197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C75FB7-73B0-413E-8E8C-2CD7083C702F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23EE9B-234C-4861-ACD2-74403E8F9CB8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0" name="Chevron 28">
              <a:extLst>
                <a:ext uri="{FF2B5EF4-FFF2-40B4-BE49-F238E27FC236}">
                  <a16:creationId xmlns:a16="http://schemas.microsoft.com/office/drawing/2014/main" id="{479FF8FA-CCAF-40EB-A50F-4FE3E42F15CA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4">
            <a:extLst>
              <a:ext uri="{FF2B5EF4-FFF2-40B4-BE49-F238E27FC236}">
                <a16:creationId xmlns:a16="http://schemas.microsoft.com/office/drawing/2014/main" id="{AD37F43B-3F22-44F1-86DA-AD61BD587877}"/>
              </a:ext>
            </a:extLst>
          </p:cNvPr>
          <p:cNvGrpSpPr/>
          <p:nvPr/>
        </p:nvGrpSpPr>
        <p:grpSpPr>
          <a:xfrm>
            <a:off x="647391" y="5559355"/>
            <a:ext cx="5020197" cy="646331"/>
            <a:chOff x="959011" y="4662686"/>
            <a:chExt cx="5020197" cy="64633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8DEC3C-E1C7-4711-83F7-DBD11E2AB2C8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0E5F4B-857F-4BEE-8FA6-857937E390BA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4" name="Chevron 27">
              <a:extLst>
                <a:ext uri="{FF2B5EF4-FFF2-40B4-BE49-F238E27FC236}">
                  <a16:creationId xmlns:a16="http://schemas.microsoft.com/office/drawing/2014/main" id="{C9F18381-3A28-4759-A433-CD45C608FCFF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F3E3CD-5CE0-4F18-8884-EC0EDD883F3E}"/>
              </a:ext>
            </a:extLst>
          </p:cNvPr>
          <p:cNvSpPr/>
          <p:nvPr/>
        </p:nvSpPr>
        <p:spPr>
          <a:xfrm>
            <a:off x="682711" y="342382"/>
            <a:ext cx="5125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5" name="직사각형 12">
            <a:extLst>
              <a:ext uri="{FF2B5EF4-FFF2-40B4-BE49-F238E27FC236}">
                <a16:creationId xmlns:a16="http://schemas.microsoft.com/office/drawing/2014/main" id="{E3303A3A-0356-443B-AF16-174DBA9AF953}"/>
              </a:ext>
            </a:extLst>
          </p:cNvPr>
          <p:cNvSpPr/>
          <p:nvPr/>
        </p:nvSpPr>
        <p:spPr>
          <a:xfrm>
            <a:off x="682712" y="1912042"/>
            <a:ext cx="3668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A6477B-4932-4714-BB01-4E65287E9F8F}"/>
              </a:ext>
            </a:extLst>
          </p:cNvPr>
          <p:cNvSpPr/>
          <p:nvPr/>
        </p:nvSpPr>
        <p:spPr>
          <a:xfrm>
            <a:off x="682711" y="2373707"/>
            <a:ext cx="3837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12EE4-D305-491C-9A48-71025730DCAA}"/>
              </a:ext>
            </a:extLst>
          </p:cNvPr>
          <p:cNvSpPr txBox="1"/>
          <p:nvPr/>
        </p:nvSpPr>
        <p:spPr>
          <a:xfrm>
            <a:off x="9333564" y="4988210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AA9017-85FF-4719-BEC0-AABCF69BE8D4}"/>
              </a:ext>
            </a:extLst>
          </p:cNvPr>
          <p:cNvGrpSpPr/>
          <p:nvPr/>
        </p:nvGrpSpPr>
        <p:grpSpPr>
          <a:xfrm>
            <a:off x="9333564" y="5407575"/>
            <a:ext cx="2531919" cy="945505"/>
            <a:chOff x="6565695" y="2005884"/>
            <a:chExt cx="2055606" cy="9455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E68D7-4996-46A0-AFF7-2C6D93D76393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6C7EA2-D72B-42C6-B9C7-73C050C4FBB6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4AC498-A6CF-43FB-9EC2-7D32435D82A9}"/>
              </a:ext>
            </a:extLst>
          </p:cNvPr>
          <p:cNvSpPr txBox="1"/>
          <p:nvPr/>
        </p:nvSpPr>
        <p:spPr>
          <a:xfrm>
            <a:off x="6457125" y="4991793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E3174C-1851-427B-B619-E9753BF7D0C3}"/>
              </a:ext>
            </a:extLst>
          </p:cNvPr>
          <p:cNvGrpSpPr/>
          <p:nvPr/>
        </p:nvGrpSpPr>
        <p:grpSpPr>
          <a:xfrm>
            <a:off x="6457125" y="5411159"/>
            <a:ext cx="2531919" cy="945505"/>
            <a:chOff x="6565695" y="2005884"/>
            <a:chExt cx="2055606" cy="9455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020B2C-8CF1-4D70-B630-2A3352C46371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8ED8D-70B5-403C-B7BA-30778A81099A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55">
            <a:extLst>
              <a:ext uri="{FF2B5EF4-FFF2-40B4-BE49-F238E27FC236}">
                <a16:creationId xmlns:a16="http://schemas.microsoft.com/office/drawing/2014/main" id="{0E70EB9C-2F2C-4A48-A794-623365BCD8F7}"/>
              </a:ext>
            </a:extLst>
          </p:cNvPr>
          <p:cNvSpPr/>
          <p:nvPr/>
        </p:nvSpPr>
        <p:spPr>
          <a:xfrm rot="5400000">
            <a:off x="8637836" y="2352428"/>
            <a:ext cx="847466" cy="1305699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자유형: 도형 52">
            <a:extLst>
              <a:ext uri="{FF2B5EF4-FFF2-40B4-BE49-F238E27FC236}">
                <a16:creationId xmlns:a16="http://schemas.microsoft.com/office/drawing/2014/main" id="{C9036C80-2CDD-4FCC-BC34-0AC4F2BE8CA6}"/>
              </a:ext>
            </a:extLst>
          </p:cNvPr>
          <p:cNvSpPr/>
          <p:nvPr/>
        </p:nvSpPr>
        <p:spPr>
          <a:xfrm rot="16200000">
            <a:off x="2713771" y="2351482"/>
            <a:ext cx="847466" cy="1307592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: 도형 54">
            <a:extLst>
              <a:ext uri="{FF2B5EF4-FFF2-40B4-BE49-F238E27FC236}">
                <a16:creationId xmlns:a16="http://schemas.microsoft.com/office/drawing/2014/main" id="{ECD7C31A-05A2-4A51-B331-65712D404428}"/>
              </a:ext>
            </a:extLst>
          </p:cNvPr>
          <p:cNvSpPr/>
          <p:nvPr/>
        </p:nvSpPr>
        <p:spPr>
          <a:xfrm rot="5400000">
            <a:off x="4688775" y="2351481"/>
            <a:ext cx="847466" cy="1307592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C1D832-A7B6-4B3D-8A12-158C6F15F20E}"/>
              </a:ext>
            </a:extLst>
          </p:cNvPr>
          <p:cNvSpPr/>
          <p:nvPr/>
        </p:nvSpPr>
        <p:spPr>
          <a:xfrm>
            <a:off x="1617623" y="2492844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EF396D-D114-4070-B328-F7369B061AD8}"/>
              </a:ext>
            </a:extLst>
          </p:cNvPr>
          <p:cNvSpPr/>
          <p:nvPr/>
        </p:nvSpPr>
        <p:spPr>
          <a:xfrm>
            <a:off x="3602689" y="2492844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EF6E11-EB9C-4B37-8811-5988F0B93D9A}"/>
              </a:ext>
            </a:extLst>
          </p:cNvPr>
          <p:cNvSpPr/>
          <p:nvPr/>
        </p:nvSpPr>
        <p:spPr>
          <a:xfrm>
            <a:off x="5587755" y="2492844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B3EACD-D7DF-42D0-9C40-765E70624CE8}"/>
              </a:ext>
            </a:extLst>
          </p:cNvPr>
          <p:cNvSpPr/>
          <p:nvPr/>
        </p:nvSpPr>
        <p:spPr>
          <a:xfrm>
            <a:off x="7572821" y="2492844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C949AD-7A3A-4FD6-AF40-79FBA70692EC}"/>
              </a:ext>
            </a:extLst>
          </p:cNvPr>
          <p:cNvSpPr/>
          <p:nvPr/>
        </p:nvSpPr>
        <p:spPr>
          <a:xfrm>
            <a:off x="9557887" y="2492844"/>
            <a:ext cx="1024866" cy="102486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자유형: 도형 53">
            <a:extLst>
              <a:ext uri="{FF2B5EF4-FFF2-40B4-BE49-F238E27FC236}">
                <a16:creationId xmlns:a16="http://schemas.microsoft.com/office/drawing/2014/main" id="{37A7173F-9468-4920-94B2-9BF3C89423C8}"/>
              </a:ext>
            </a:extLst>
          </p:cNvPr>
          <p:cNvSpPr/>
          <p:nvPr/>
        </p:nvSpPr>
        <p:spPr>
          <a:xfrm rot="16200000">
            <a:off x="6663779" y="2351482"/>
            <a:ext cx="847466" cy="1307592"/>
          </a:xfrm>
          <a:custGeom>
            <a:avLst/>
            <a:gdLst>
              <a:gd name="connsiteX0" fmla="*/ 836512 w 847466"/>
              <a:gd name="connsiteY0" fmla="*/ 0 h 1474812"/>
              <a:gd name="connsiteX1" fmla="*/ 778399 w 847466"/>
              <a:gd name="connsiteY1" fmla="*/ 158777 h 1474812"/>
              <a:gd name="connsiteX2" fmla="*/ 693799 w 847466"/>
              <a:gd name="connsiteY2" fmla="*/ 718353 h 1474812"/>
              <a:gd name="connsiteX3" fmla="*/ 841677 w 847466"/>
              <a:gd name="connsiteY3" fmla="*/ 1450817 h 1474812"/>
              <a:gd name="connsiteX4" fmla="*/ 847466 w 847466"/>
              <a:gd name="connsiteY4" fmla="*/ 1462835 h 1474812"/>
              <a:gd name="connsiteX5" fmla="*/ 803187 w 847466"/>
              <a:gd name="connsiteY5" fmla="*/ 1413877 h 1474812"/>
              <a:gd name="connsiteX6" fmla="*/ 195858 w 847466"/>
              <a:gd name="connsiteY6" fmla="*/ 1321421 h 1474812"/>
              <a:gd name="connsiteX7" fmla="*/ 18000 w 847466"/>
              <a:gd name="connsiteY7" fmla="*/ 1452054 h 1474812"/>
              <a:gd name="connsiteX8" fmla="*/ 1082 w 847466"/>
              <a:gd name="connsiteY8" fmla="*/ 1474812 h 1474812"/>
              <a:gd name="connsiteX9" fmla="*/ 0 w 847466"/>
              <a:gd name="connsiteY9" fmla="*/ 1474812 h 1474812"/>
              <a:gd name="connsiteX10" fmla="*/ 11560 w 847466"/>
              <a:gd name="connsiteY10" fmla="*/ 1450817 h 1474812"/>
              <a:gd name="connsiteX11" fmla="*/ 159437 w 847466"/>
              <a:gd name="connsiteY11" fmla="*/ 718353 h 1474812"/>
              <a:gd name="connsiteX12" fmla="*/ 74837 w 847466"/>
              <a:gd name="connsiteY12" fmla="*/ 158777 h 1474812"/>
              <a:gd name="connsiteX13" fmla="*/ 18424 w 847466"/>
              <a:gd name="connsiteY13" fmla="*/ 4645 h 1474812"/>
              <a:gd name="connsiteX14" fmla="*/ 50161 w 847466"/>
              <a:gd name="connsiteY14" fmla="*/ 39674 h 1474812"/>
              <a:gd name="connsiteX15" fmla="*/ 657490 w 847466"/>
              <a:gd name="connsiteY15" fmla="*/ 131966 h 1474812"/>
              <a:gd name="connsiteX16" fmla="*/ 835348 w 847466"/>
              <a:gd name="connsiteY16" fmla="*/ 1563 h 147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47466" h="1474812">
                <a:moveTo>
                  <a:pt x="836512" y="0"/>
                </a:moveTo>
                <a:lnTo>
                  <a:pt x="778399" y="158777"/>
                </a:lnTo>
                <a:cubicBezTo>
                  <a:pt x="723418" y="335547"/>
                  <a:pt x="693799" y="523491"/>
                  <a:pt x="693799" y="718353"/>
                </a:cubicBezTo>
                <a:cubicBezTo>
                  <a:pt x="693799" y="978169"/>
                  <a:pt x="746455" y="1225687"/>
                  <a:pt x="841677" y="1450817"/>
                </a:cubicBezTo>
                <a:lnTo>
                  <a:pt x="847466" y="1462835"/>
                </a:lnTo>
                <a:lnTo>
                  <a:pt x="803187" y="1413877"/>
                </a:lnTo>
                <a:cubicBezTo>
                  <a:pt x="642731" y="1268431"/>
                  <a:pt x="404678" y="1224568"/>
                  <a:pt x="195858" y="1321421"/>
                </a:cubicBezTo>
                <a:cubicBezTo>
                  <a:pt x="126251" y="1353706"/>
                  <a:pt x="66482" y="1398569"/>
                  <a:pt x="18000" y="1452054"/>
                </a:cubicBezTo>
                <a:lnTo>
                  <a:pt x="1082" y="1474812"/>
                </a:lnTo>
                <a:lnTo>
                  <a:pt x="0" y="1474812"/>
                </a:lnTo>
                <a:lnTo>
                  <a:pt x="11560" y="1450817"/>
                </a:lnTo>
                <a:cubicBezTo>
                  <a:pt x="106781" y="1225687"/>
                  <a:pt x="159437" y="978169"/>
                  <a:pt x="159437" y="718353"/>
                </a:cubicBezTo>
                <a:cubicBezTo>
                  <a:pt x="159437" y="523491"/>
                  <a:pt x="129818" y="335547"/>
                  <a:pt x="74837" y="158777"/>
                </a:cubicBezTo>
                <a:lnTo>
                  <a:pt x="18424" y="4645"/>
                </a:lnTo>
                <a:lnTo>
                  <a:pt x="50161" y="39674"/>
                </a:lnTo>
                <a:cubicBezTo>
                  <a:pt x="210617" y="184865"/>
                  <a:pt x="448670" y="228650"/>
                  <a:pt x="657490" y="131966"/>
                </a:cubicBezTo>
                <a:cubicBezTo>
                  <a:pt x="727097" y="99739"/>
                  <a:pt x="786866" y="54955"/>
                  <a:pt x="835348" y="1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FC7C8481-228D-4A17-A2AA-752EB9B17461}"/>
              </a:ext>
            </a:extLst>
          </p:cNvPr>
          <p:cNvSpPr>
            <a:spLocks noChangeAspect="1"/>
          </p:cNvSpPr>
          <p:nvPr/>
        </p:nvSpPr>
        <p:spPr>
          <a:xfrm rot="9900000">
            <a:off x="5942230" y="2828532"/>
            <a:ext cx="438895" cy="37275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46DB564C-93D4-4723-9FA0-E4A08957BE5E}"/>
              </a:ext>
            </a:extLst>
          </p:cNvPr>
          <p:cNvSpPr/>
          <p:nvPr/>
        </p:nvSpPr>
        <p:spPr>
          <a:xfrm>
            <a:off x="3933223" y="2807088"/>
            <a:ext cx="390324" cy="33684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Block Arc 25">
            <a:extLst>
              <a:ext uri="{FF2B5EF4-FFF2-40B4-BE49-F238E27FC236}">
                <a16:creationId xmlns:a16="http://schemas.microsoft.com/office/drawing/2014/main" id="{5F59BAF4-3D6A-486B-98F1-4FC41412A43B}"/>
              </a:ext>
            </a:extLst>
          </p:cNvPr>
          <p:cNvSpPr>
            <a:spLocks noChangeAspect="1"/>
          </p:cNvSpPr>
          <p:nvPr/>
        </p:nvSpPr>
        <p:spPr>
          <a:xfrm>
            <a:off x="1968803" y="2778085"/>
            <a:ext cx="314518" cy="454385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54B881D5-2EFA-4818-88A1-9677FD6267D7}"/>
              </a:ext>
            </a:extLst>
          </p:cNvPr>
          <p:cNvSpPr>
            <a:spLocks noChangeAspect="1"/>
          </p:cNvSpPr>
          <p:nvPr/>
        </p:nvSpPr>
        <p:spPr>
          <a:xfrm>
            <a:off x="9892106" y="2807088"/>
            <a:ext cx="393095" cy="39637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eeform 53">
            <a:extLst>
              <a:ext uri="{FF2B5EF4-FFF2-40B4-BE49-F238E27FC236}">
                <a16:creationId xmlns:a16="http://schemas.microsoft.com/office/drawing/2014/main" id="{0E23F9B1-717A-4FC8-BE7A-8E4845CAABBB}"/>
              </a:ext>
            </a:extLst>
          </p:cNvPr>
          <p:cNvSpPr/>
          <p:nvPr/>
        </p:nvSpPr>
        <p:spPr>
          <a:xfrm>
            <a:off x="7899828" y="2787795"/>
            <a:ext cx="424247" cy="43496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76304F50-00D1-4721-B78C-7B74306B32BD}"/>
              </a:ext>
            </a:extLst>
          </p:cNvPr>
          <p:cNvGrpSpPr/>
          <p:nvPr/>
        </p:nvGrpSpPr>
        <p:grpSpPr>
          <a:xfrm>
            <a:off x="1002027" y="3958624"/>
            <a:ext cx="2248070" cy="1271137"/>
            <a:chOff x="2676933" y="3348115"/>
            <a:chExt cx="1550267" cy="12711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302697-B29F-49D5-82EC-AF904CF8B1F0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AC3538-849D-4847-84EF-C6F7369FD0E0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099AA2E7-B130-4976-91E2-809A9E7F94F8}"/>
              </a:ext>
            </a:extLst>
          </p:cNvPr>
          <p:cNvGrpSpPr/>
          <p:nvPr/>
        </p:nvGrpSpPr>
        <p:grpSpPr>
          <a:xfrm>
            <a:off x="2988091" y="4974287"/>
            <a:ext cx="2248070" cy="1271137"/>
            <a:chOff x="2676933" y="3348115"/>
            <a:chExt cx="1550267" cy="127113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6CB496-B784-4BF7-81F2-82F5F12AF5FE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3CFD96-4416-4B10-A16D-A2BC7D53C6A5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5">
            <a:extLst>
              <a:ext uri="{FF2B5EF4-FFF2-40B4-BE49-F238E27FC236}">
                <a16:creationId xmlns:a16="http://schemas.microsoft.com/office/drawing/2014/main" id="{64368AA0-2212-4363-BA40-EFCAEF9BDC2E}"/>
              </a:ext>
            </a:extLst>
          </p:cNvPr>
          <p:cNvGrpSpPr/>
          <p:nvPr/>
        </p:nvGrpSpPr>
        <p:grpSpPr>
          <a:xfrm>
            <a:off x="4974155" y="3958624"/>
            <a:ext cx="2248070" cy="1271137"/>
            <a:chOff x="2676933" y="3348115"/>
            <a:chExt cx="1550267" cy="12711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B4A6-0AAA-4C4E-B9F2-5BD9BA77C47F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7A15A0-3CA6-4F4B-9411-E7FBF7B3811E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8B0C1FC6-4BAC-4EE2-99FF-9C70DD5A8A28}"/>
              </a:ext>
            </a:extLst>
          </p:cNvPr>
          <p:cNvGrpSpPr/>
          <p:nvPr/>
        </p:nvGrpSpPr>
        <p:grpSpPr>
          <a:xfrm>
            <a:off x="6960219" y="4974287"/>
            <a:ext cx="2248070" cy="1271137"/>
            <a:chOff x="2676933" y="3348115"/>
            <a:chExt cx="1550267" cy="12711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3B6086-1A3C-4445-BA52-587D99784187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C57EA-75F6-4A92-A5AD-36C03AB5B0B7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C6B27BFF-E264-4B51-9791-A2670807AEFF}"/>
              </a:ext>
            </a:extLst>
          </p:cNvPr>
          <p:cNvGrpSpPr/>
          <p:nvPr/>
        </p:nvGrpSpPr>
        <p:grpSpPr>
          <a:xfrm>
            <a:off x="8946285" y="3958624"/>
            <a:ext cx="2248070" cy="1271137"/>
            <a:chOff x="2676933" y="3348115"/>
            <a:chExt cx="1550267" cy="1271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4AA6E2-1F91-44B5-86C5-35AE1A5E0EB6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FDF419-5B75-4019-A85D-42155153CFD2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6A06C-BBD9-4249-8374-B746EE06E1ED}"/>
              </a:ext>
            </a:extLst>
          </p:cNvPr>
          <p:cNvSpPr/>
          <p:nvPr/>
        </p:nvSpPr>
        <p:spPr>
          <a:xfrm>
            <a:off x="0" y="1840465"/>
            <a:ext cx="4396383" cy="695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84D17-811C-4DB3-B6CD-FA6F96D409EC}"/>
              </a:ext>
            </a:extLst>
          </p:cNvPr>
          <p:cNvSpPr/>
          <p:nvPr/>
        </p:nvSpPr>
        <p:spPr>
          <a:xfrm>
            <a:off x="0" y="2732046"/>
            <a:ext cx="4396383" cy="695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CA143-5154-4765-8E5E-58C649AD4072}"/>
              </a:ext>
            </a:extLst>
          </p:cNvPr>
          <p:cNvSpPr/>
          <p:nvPr/>
        </p:nvSpPr>
        <p:spPr>
          <a:xfrm>
            <a:off x="0" y="3623627"/>
            <a:ext cx="4396383" cy="6957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E191E-F724-4E1B-B6D2-802EC4E3DC36}"/>
              </a:ext>
            </a:extLst>
          </p:cNvPr>
          <p:cNvSpPr/>
          <p:nvPr/>
        </p:nvSpPr>
        <p:spPr>
          <a:xfrm>
            <a:off x="0" y="4515208"/>
            <a:ext cx="4396383" cy="695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A4243-8467-4E3B-A5FB-6B276A4B6040}"/>
              </a:ext>
            </a:extLst>
          </p:cNvPr>
          <p:cNvSpPr/>
          <p:nvPr/>
        </p:nvSpPr>
        <p:spPr>
          <a:xfrm>
            <a:off x="0" y="5406788"/>
            <a:ext cx="4396383" cy="6957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2F5BFF-A54F-4379-8CEE-72459B6EB42B}"/>
              </a:ext>
            </a:extLst>
          </p:cNvPr>
          <p:cNvSpPr/>
          <p:nvPr/>
        </p:nvSpPr>
        <p:spPr>
          <a:xfrm>
            <a:off x="4034951" y="1860756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27592F-8807-41F9-ACD1-1549968C8BA8}"/>
              </a:ext>
            </a:extLst>
          </p:cNvPr>
          <p:cNvSpPr/>
          <p:nvPr/>
        </p:nvSpPr>
        <p:spPr>
          <a:xfrm>
            <a:off x="4034951" y="2752337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1DBDE9-BF9C-4E90-8607-D95D39CB5A5B}"/>
              </a:ext>
            </a:extLst>
          </p:cNvPr>
          <p:cNvSpPr/>
          <p:nvPr/>
        </p:nvSpPr>
        <p:spPr>
          <a:xfrm>
            <a:off x="4034951" y="3643918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AA93B4-7738-400A-89CC-B5498559ADCA}"/>
              </a:ext>
            </a:extLst>
          </p:cNvPr>
          <p:cNvSpPr/>
          <p:nvPr/>
        </p:nvSpPr>
        <p:spPr>
          <a:xfrm>
            <a:off x="4034951" y="4535499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6CD07D-3F6E-4B58-91E3-C662205918A6}"/>
              </a:ext>
            </a:extLst>
          </p:cNvPr>
          <p:cNvSpPr/>
          <p:nvPr/>
        </p:nvSpPr>
        <p:spPr>
          <a:xfrm>
            <a:off x="4043743" y="5427080"/>
            <a:ext cx="655200" cy="655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8DD7-6FBC-4CA5-B905-62FD6914D7F1}"/>
              </a:ext>
            </a:extLst>
          </p:cNvPr>
          <p:cNvSpPr txBox="1"/>
          <p:nvPr/>
        </p:nvSpPr>
        <p:spPr>
          <a:xfrm>
            <a:off x="1028699" y="1957356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12C3F-7987-42FB-8293-6E8E90881F41}"/>
              </a:ext>
            </a:extLst>
          </p:cNvPr>
          <p:cNvSpPr txBox="1"/>
          <p:nvPr/>
        </p:nvSpPr>
        <p:spPr>
          <a:xfrm>
            <a:off x="1028699" y="2840187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E404F0-A4AF-4BB8-AC55-49EF0759161C}"/>
              </a:ext>
            </a:extLst>
          </p:cNvPr>
          <p:cNvSpPr txBox="1"/>
          <p:nvPr/>
        </p:nvSpPr>
        <p:spPr>
          <a:xfrm>
            <a:off x="1028699" y="3723018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4276F-2566-46D6-999C-7726A9396D91}"/>
              </a:ext>
            </a:extLst>
          </p:cNvPr>
          <p:cNvSpPr txBox="1"/>
          <p:nvPr/>
        </p:nvSpPr>
        <p:spPr>
          <a:xfrm>
            <a:off x="1028699" y="4605849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4F380-A943-4673-AB1B-DF6FCBF450A7}"/>
              </a:ext>
            </a:extLst>
          </p:cNvPr>
          <p:cNvSpPr txBox="1"/>
          <p:nvPr/>
        </p:nvSpPr>
        <p:spPr>
          <a:xfrm>
            <a:off x="1028699" y="5523848"/>
            <a:ext cx="28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90BE2F-D2CD-4252-B6CC-0C1D7E9688D2}"/>
              </a:ext>
            </a:extLst>
          </p:cNvPr>
          <p:cNvGrpSpPr/>
          <p:nvPr/>
        </p:nvGrpSpPr>
        <p:grpSpPr>
          <a:xfrm>
            <a:off x="4910404" y="1820498"/>
            <a:ext cx="2808000" cy="664784"/>
            <a:chOff x="6210996" y="1433695"/>
            <a:chExt cx="1712589" cy="4729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CF0DD-DF83-4624-A12B-71BD22FA404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7E3F9-356E-4CDF-B644-0342140FE413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7F9A19-3371-4EFB-99FB-B5B697F4192C}"/>
              </a:ext>
            </a:extLst>
          </p:cNvPr>
          <p:cNvGrpSpPr/>
          <p:nvPr/>
        </p:nvGrpSpPr>
        <p:grpSpPr>
          <a:xfrm>
            <a:off x="4910404" y="2709906"/>
            <a:ext cx="2808000" cy="664784"/>
            <a:chOff x="6210996" y="1433695"/>
            <a:chExt cx="1712589" cy="472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9AFA7B-C5CA-435B-9D3A-9DC034CE501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A402B2-B22F-415C-9E66-17ED2167EBDC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69601B-2C75-49FC-9EC3-442885D8FC8B}"/>
              </a:ext>
            </a:extLst>
          </p:cNvPr>
          <p:cNvGrpSpPr/>
          <p:nvPr/>
        </p:nvGrpSpPr>
        <p:grpSpPr>
          <a:xfrm>
            <a:off x="4910404" y="3599314"/>
            <a:ext cx="2808000" cy="664784"/>
            <a:chOff x="6210996" y="1433695"/>
            <a:chExt cx="1712589" cy="4729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1FCD78-ADE2-48D0-84DF-A0252EB2B027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54DFA1-D89F-4FFA-AF99-751A1A708FE4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81FFFF-C03B-4B83-BE5B-AC0D729E5308}"/>
              </a:ext>
            </a:extLst>
          </p:cNvPr>
          <p:cNvGrpSpPr/>
          <p:nvPr/>
        </p:nvGrpSpPr>
        <p:grpSpPr>
          <a:xfrm>
            <a:off x="4910404" y="4488722"/>
            <a:ext cx="2808000" cy="664784"/>
            <a:chOff x="6210996" y="1433695"/>
            <a:chExt cx="1712589" cy="4729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3563EF-9F51-4752-8639-630872D9E91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0CD3B6-B63E-4091-814A-DFD59CE4B8A0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875464-32D2-4BB0-8C0F-2896A967EA01}"/>
              </a:ext>
            </a:extLst>
          </p:cNvPr>
          <p:cNvGrpSpPr/>
          <p:nvPr/>
        </p:nvGrpSpPr>
        <p:grpSpPr>
          <a:xfrm>
            <a:off x="4910404" y="5378130"/>
            <a:ext cx="2808000" cy="664784"/>
            <a:chOff x="6210996" y="1433695"/>
            <a:chExt cx="1712589" cy="4729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3BA990-1E16-428D-9F7C-7A792E7BA3E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0345D-BD7E-4BD6-B84D-117A12E4B184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Freeform 8">
            <a:extLst>
              <a:ext uri="{FF2B5EF4-FFF2-40B4-BE49-F238E27FC236}">
                <a16:creationId xmlns:a16="http://schemas.microsoft.com/office/drawing/2014/main" id="{74B32DA5-2E85-4423-A591-9F4B3233B35E}"/>
              </a:ext>
            </a:extLst>
          </p:cNvPr>
          <p:cNvSpPr>
            <a:spLocks noEditPoints="1"/>
          </p:cNvSpPr>
          <p:nvPr/>
        </p:nvSpPr>
        <p:spPr bwMode="auto">
          <a:xfrm>
            <a:off x="8056646" y="1589212"/>
            <a:ext cx="3300484" cy="4729276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타원 55">
            <a:extLst>
              <a:ext uri="{FF2B5EF4-FFF2-40B4-BE49-F238E27FC236}">
                <a16:creationId xmlns:a16="http://schemas.microsoft.com/office/drawing/2014/main" id="{1E3C7941-837A-4B09-82D2-570680BE5B9E}"/>
              </a:ext>
            </a:extLst>
          </p:cNvPr>
          <p:cNvSpPr/>
          <p:nvPr/>
        </p:nvSpPr>
        <p:spPr>
          <a:xfrm>
            <a:off x="8459926" y="1589212"/>
            <a:ext cx="768503" cy="76850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56">
            <a:extLst>
              <a:ext uri="{FF2B5EF4-FFF2-40B4-BE49-F238E27FC236}">
                <a16:creationId xmlns:a16="http://schemas.microsoft.com/office/drawing/2014/main" id="{A36B2E74-A0E5-400B-9B2C-C06232ACB9F0}"/>
              </a:ext>
            </a:extLst>
          </p:cNvPr>
          <p:cNvSpPr/>
          <p:nvPr/>
        </p:nvSpPr>
        <p:spPr>
          <a:xfrm>
            <a:off x="9846465" y="2604418"/>
            <a:ext cx="1454866" cy="14548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57">
            <a:extLst>
              <a:ext uri="{FF2B5EF4-FFF2-40B4-BE49-F238E27FC236}">
                <a16:creationId xmlns:a16="http://schemas.microsoft.com/office/drawing/2014/main" id="{784B372F-49F8-416D-ADBF-37C2A8954D3B}"/>
              </a:ext>
            </a:extLst>
          </p:cNvPr>
          <p:cNvSpPr/>
          <p:nvPr/>
        </p:nvSpPr>
        <p:spPr>
          <a:xfrm>
            <a:off x="8780209" y="3514585"/>
            <a:ext cx="1020914" cy="102091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58">
            <a:extLst>
              <a:ext uri="{FF2B5EF4-FFF2-40B4-BE49-F238E27FC236}">
                <a16:creationId xmlns:a16="http://schemas.microsoft.com/office/drawing/2014/main" id="{423C2A67-826F-4CD8-B443-F1D6C14E33C1}"/>
              </a:ext>
            </a:extLst>
          </p:cNvPr>
          <p:cNvSpPr/>
          <p:nvPr/>
        </p:nvSpPr>
        <p:spPr>
          <a:xfrm>
            <a:off x="8938283" y="4605849"/>
            <a:ext cx="1345469" cy="134546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59">
            <a:extLst>
              <a:ext uri="{FF2B5EF4-FFF2-40B4-BE49-F238E27FC236}">
                <a16:creationId xmlns:a16="http://schemas.microsoft.com/office/drawing/2014/main" id="{DA0A3727-3976-450F-B23D-06511EED2E1B}"/>
              </a:ext>
            </a:extLst>
          </p:cNvPr>
          <p:cNvSpPr/>
          <p:nvPr/>
        </p:nvSpPr>
        <p:spPr>
          <a:xfrm>
            <a:off x="8119375" y="2634324"/>
            <a:ext cx="623918" cy="62391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D295510-2680-4052-AF7A-C6D98EF23F14}"/>
              </a:ext>
            </a:extLst>
          </p:cNvPr>
          <p:cNvSpPr/>
          <p:nvPr/>
        </p:nvSpPr>
        <p:spPr>
          <a:xfrm rot="2700000">
            <a:off x="4250452" y="4634409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DC315C3B-8D71-42F7-B971-26C832835B07}"/>
              </a:ext>
            </a:extLst>
          </p:cNvPr>
          <p:cNvSpPr/>
          <p:nvPr/>
        </p:nvSpPr>
        <p:spPr>
          <a:xfrm>
            <a:off x="4215945" y="5586538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7A6CDA43-BD38-44C4-B8C7-D1102DF72911}"/>
              </a:ext>
            </a:extLst>
          </p:cNvPr>
          <p:cNvSpPr/>
          <p:nvPr/>
        </p:nvSpPr>
        <p:spPr>
          <a:xfrm>
            <a:off x="4183813" y="3791856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9FD8B9B6-4699-4AF5-A64F-20ED8A3562D5}"/>
              </a:ext>
            </a:extLst>
          </p:cNvPr>
          <p:cNvSpPr/>
          <p:nvPr/>
        </p:nvSpPr>
        <p:spPr>
          <a:xfrm>
            <a:off x="4210396" y="2934251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Block Arc 10">
            <a:extLst>
              <a:ext uri="{FF2B5EF4-FFF2-40B4-BE49-F238E27FC236}">
                <a16:creationId xmlns:a16="http://schemas.microsoft.com/office/drawing/2014/main" id="{6B0DA154-69E9-4D2C-B5EE-23717E997F46}"/>
              </a:ext>
            </a:extLst>
          </p:cNvPr>
          <p:cNvSpPr/>
          <p:nvPr/>
        </p:nvSpPr>
        <p:spPr>
          <a:xfrm>
            <a:off x="4171911" y="2059426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0B91A251-2C79-4554-B8F5-5F19F5E1F2B8}"/>
              </a:ext>
            </a:extLst>
          </p:cNvPr>
          <p:cNvSpPr/>
          <p:nvPr/>
        </p:nvSpPr>
        <p:spPr>
          <a:xfrm>
            <a:off x="9444637" y="515350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61F6896F-F108-4EC2-A269-BBD9AE82C20D}"/>
              </a:ext>
            </a:extLst>
          </p:cNvPr>
          <p:cNvSpPr/>
          <p:nvPr/>
        </p:nvSpPr>
        <p:spPr>
          <a:xfrm>
            <a:off x="9108220" y="3842596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B5BE70AC-412F-4C98-9662-26C194B3CE7A}"/>
              </a:ext>
            </a:extLst>
          </p:cNvPr>
          <p:cNvSpPr/>
          <p:nvPr/>
        </p:nvSpPr>
        <p:spPr>
          <a:xfrm>
            <a:off x="8285873" y="2801779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Block Arc 10">
            <a:extLst>
              <a:ext uri="{FF2B5EF4-FFF2-40B4-BE49-F238E27FC236}">
                <a16:creationId xmlns:a16="http://schemas.microsoft.com/office/drawing/2014/main" id="{68EB7EC9-CE0C-4BA2-9A0E-73CE167E2F2C}"/>
              </a:ext>
            </a:extLst>
          </p:cNvPr>
          <p:cNvSpPr/>
          <p:nvPr/>
        </p:nvSpPr>
        <p:spPr>
          <a:xfrm>
            <a:off x="8635736" y="1840465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CFA6BBF8-FFC2-4438-A7EF-CE84C5DEA56A}"/>
              </a:ext>
            </a:extLst>
          </p:cNvPr>
          <p:cNvSpPr/>
          <p:nvPr/>
        </p:nvSpPr>
        <p:spPr>
          <a:xfrm rot="2700000">
            <a:off x="10538111" y="3091026"/>
            <a:ext cx="246189" cy="44137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480835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B7BB-6812-42E3-93F4-170B6507F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559DE-2D7F-428C-9062-2E0C80FD8BAA}"/>
              </a:ext>
            </a:extLst>
          </p:cNvPr>
          <p:cNvSpPr txBox="1"/>
          <p:nvPr/>
        </p:nvSpPr>
        <p:spPr>
          <a:xfrm>
            <a:off x="6018115" y="2408920"/>
            <a:ext cx="5516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7" name="Rounded Rectangular Callout 31">
            <a:extLst>
              <a:ext uri="{FF2B5EF4-FFF2-40B4-BE49-F238E27FC236}">
                <a16:creationId xmlns:a16="http://schemas.microsoft.com/office/drawing/2014/main" id="{A919B887-6DBF-4C61-A2FF-F5587C3342AC}"/>
              </a:ext>
            </a:extLst>
          </p:cNvPr>
          <p:cNvSpPr/>
          <p:nvPr/>
        </p:nvSpPr>
        <p:spPr>
          <a:xfrm flipH="1">
            <a:off x="6986189" y="425346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그룹 6">
            <a:extLst>
              <a:ext uri="{FF2B5EF4-FFF2-40B4-BE49-F238E27FC236}">
                <a16:creationId xmlns:a16="http://schemas.microsoft.com/office/drawing/2014/main" id="{ECAA630B-3D62-430B-ABE0-D672BE72FC13}"/>
              </a:ext>
            </a:extLst>
          </p:cNvPr>
          <p:cNvGrpSpPr/>
          <p:nvPr/>
        </p:nvGrpSpPr>
        <p:grpSpPr>
          <a:xfrm>
            <a:off x="6206612" y="4772771"/>
            <a:ext cx="1387252" cy="1320245"/>
            <a:chOff x="1730330" y="5175558"/>
            <a:chExt cx="1742087" cy="13202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E192F2-E688-4092-8981-DDDFE45719EA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7AE2-32F4-4B35-9C1A-B59F1BFF48F7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84B661CA-0F15-4C03-BD0A-4BAC038821CE}"/>
              </a:ext>
            </a:extLst>
          </p:cNvPr>
          <p:cNvSpPr/>
          <p:nvPr/>
        </p:nvSpPr>
        <p:spPr>
          <a:xfrm flipH="1">
            <a:off x="8956709" y="425346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B11B2702-B26E-47D7-8B8B-7A52CCC18082}"/>
              </a:ext>
            </a:extLst>
          </p:cNvPr>
          <p:cNvGrpSpPr/>
          <p:nvPr/>
        </p:nvGrpSpPr>
        <p:grpSpPr>
          <a:xfrm>
            <a:off x="8177132" y="4772771"/>
            <a:ext cx="1387252" cy="1320245"/>
            <a:chOff x="1730330" y="5175558"/>
            <a:chExt cx="1742087" cy="13202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CF2803-D87D-4193-A762-FB3598CA4BEA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78083-DCF0-47BF-857C-8EDA191FB112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5" name="Rounded Rectangular Callout 31">
            <a:extLst>
              <a:ext uri="{FF2B5EF4-FFF2-40B4-BE49-F238E27FC236}">
                <a16:creationId xmlns:a16="http://schemas.microsoft.com/office/drawing/2014/main" id="{8AF1A72E-F788-43F0-BF62-E52D510E8F67}"/>
              </a:ext>
            </a:extLst>
          </p:cNvPr>
          <p:cNvSpPr/>
          <p:nvPr/>
        </p:nvSpPr>
        <p:spPr>
          <a:xfrm flipH="1">
            <a:off x="10927229" y="425346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30BFEA4D-5664-46E3-A9AA-06B9BF690B4A}"/>
              </a:ext>
            </a:extLst>
          </p:cNvPr>
          <p:cNvGrpSpPr/>
          <p:nvPr/>
        </p:nvGrpSpPr>
        <p:grpSpPr>
          <a:xfrm>
            <a:off x="10147652" y="4772771"/>
            <a:ext cx="1387252" cy="1320245"/>
            <a:chOff x="1730330" y="5175558"/>
            <a:chExt cx="1742087" cy="13202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03444-1724-4ABF-BB64-9BC76B50B343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796295-6C05-45B1-9506-9DBCE805E1CE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9" name="Round Same Side Corner Rectangle 36">
            <a:extLst>
              <a:ext uri="{FF2B5EF4-FFF2-40B4-BE49-F238E27FC236}">
                <a16:creationId xmlns:a16="http://schemas.microsoft.com/office/drawing/2014/main" id="{71CE6899-B3A4-4E4E-9D0C-B6CA8141B5CA}"/>
              </a:ext>
            </a:extLst>
          </p:cNvPr>
          <p:cNvSpPr/>
          <p:nvPr/>
        </p:nvSpPr>
        <p:spPr>
          <a:xfrm>
            <a:off x="7150269" y="4336961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자유형 176">
            <a:extLst>
              <a:ext uri="{FF2B5EF4-FFF2-40B4-BE49-F238E27FC236}">
                <a16:creationId xmlns:a16="http://schemas.microsoft.com/office/drawing/2014/main" id="{F7A20A99-FF42-47F6-9C2E-15F4CA24CD0D}"/>
              </a:ext>
            </a:extLst>
          </p:cNvPr>
          <p:cNvSpPr/>
          <p:nvPr/>
        </p:nvSpPr>
        <p:spPr>
          <a:xfrm>
            <a:off x="11131607" y="4304759"/>
            <a:ext cx="311293" cy="326724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34C3C71-AC1A-4E6C-864D-C02189F08E63}"/>
              </a:ext>
            </a:extLst>
          </p:cNvPr>
          <p:cNvSpPr/>
          <p:nvPr/>
        </p:nvSpPr>
        <p:spPr>
          <a:xfrm>
            <a:off x="9145758" y="4304759"/>
            <a:ext cx="328016" cy="32748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A1F6C4F-EA54-4EA0-B7EE-F137B39C3CEA}"/>
              </a:ext>
            </a:extLst>
          </p:cNvPr>
          <p:cNvSpPr txBox="1">
            <a:spLocks/>
          </p:cNvSpPr>
          <p:nvPr/>
        </p:nvSpPr>
        <p:spPr>
          <a:xfrm>
            <a:off x="6018115" y="1503639"/>
            <a:ext cx="5516789" cy="8244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We Create Quality Professional 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PPT Presentation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251A8-1479-4B25-A660-18CBE4CC40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BB68151-8BC7-4589-92DD-828A3A5BB6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A556C48-1968-44A1-AECF-2F0AB7F342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13FE1019-8D9C-4D4A-8AED-63798ADB5C52}"/>
              </a:ext>
            </a:extLst>
          </p:cNvPr>
          <p:cNvSpPr/>
          <p:nvPr/>
        </p:nvSpPr>
        <p:spPr>
          <a:xfrm>
            <a:off x="3962400" y="1898469"/>
            <a:ext cx="4267200" cy="4267200"/>
          </a:xfrm>
          <a:prstGeom prst="blockArc">
            <a:avLst>
              <a:gd name="adj1" fmla="val 28244"/>
              <a:gd name="adj2" fmla="val 16246200"/>
              <a:gd name="adj3" fmla="val 120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4DAF23A-0A3F-4A62-A6EA-14580DDDFFF3}"/>
              </a:ext>
            </a:extLst>
          </p:cNvPr>
          <p:cNvSpPr/>
          <p:nvPr/>
        </p:nvSpPr>
        <p:spPr>
          <a:xfrm rot="5400000">
            <a:off x="6024938" y="1715464"/>
            <a:ext cx="1030398" cy="8882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B4765B-BBCA-42EF-872E-4EB9C2684434}"/>
              </a:ext>
            </a:extLst>
          </p:cNvPr>
          <p:cNvGrpSpPr/>
          <p:nvPr/>
        </p:nvGrpSpPr>
        <p:grpSpPr>
          <a:xfrm>
            <a:off x="4782266" y="2541985"/>
            <a:ext cx="2627469" cy="2881534"/>
            <a:chOff x="3985343" y="1571406"/>
            <a:chExt cx="4267200" cy="4679821"/>
          </a:xfrm>
          <a:solidFill>
            <a:schemeClr val="accent2"/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2A04BB9F-2B7A-4401-AB05-A394BD4F5A61}"/>
                </a:ext>
              </a:extLst>
            </p:cNvPr>
            <p:cNvSpPr/>
            <p:nvPr/>
          </p:nvSpPr>
          <p:spPr>
            <a:xfrm flipH="1">
              <a:off x="3985343" y="1984026"/>
              <a:ext cx="4267200" cy="4267201"/>
            </a:xfrm>
            <a:prstGeom prst="blockArc">
              <a:avLst>
                <a:gd name="adj1" fmla="val 21333366"/>
                <a:gd name="adj2" fmla="val 16220260"/>
                <a:gd name="adj3" fmla="val 196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1196DAC-20BD-45CF-A63B-529C74C91262}"/>
                </a:ext>
              </a:extLst>
            </p:cNvPr>
            <p:cNvSpPr/>
            <p:nvPr/>
          </p:nvSpPr>
          <p:spPr>
            <a:xfrm rot="16200000" flipH="1">
              <a:off x="4560914" y="1686816"/>
              <a:ext cx="1673438" cy="14426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E1730D-9FF9-4A7A-986E-972CD646F635}"/>
              </a:ext>
            </a:extLst>
          </p:cNvPr>
          <p:cNvGrpSpPr/>
          <p:nvPr/>
        </p:nvGrpSpPr>
        <p:grpSpPr>
          <a:xfrm>
            <a:off x="583474" y="5050596"/>
            <a:ext cx="3231676" cy="1298399"/>
            <a:chOff x="1576251" y="1665296"/>
            <a:chExt cx="3231676" cy="12983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5961A9-6965-41D8-A47B-44FE01A82C5E}"/>
                </a:ext>
              </a:extLst>
            </p:cNvPr>
            <p:cNvSpPr txBox="1"/>
            <p:nvPr/>
          </p:nvSpPr>
          <p:spPr>
            <a:xfrm>
              <a:off x="3333750" y="1665296"/>
              <a:ext cx="1474177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AFF430-5320-462F-A096-1E0B352FF341}"/>
                </a:ext>
              </a:extLst>
            </p:cNvPr>
            <p:cNvSpPr txBox="1"/>
            <p:nvPr/>
          </p:nvSpPr>
          <p:spPr>
            <a:xfrm>
              <a:off x="1576251" y="1948032"/>
              <a:ext cx="32316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AF0DB3-E7BD-4F60-BC17-B0150BC04DB9}"/>
              </a:ext>
            </a:extLst>
          </p:cNvPr>
          <p:cNvGrpSpPr/>
          <p:nvPr/>
        </p:nvGrpSpPr>
        <p:grpSpPr>
          <a:xfrm>
            <a:off x="8376850" y="1892784"/>
            <a:ext cx="3346858" cy="1298399"/>
            <a:chOff x="7355977" y="4860819"/>
            <a:chExt cx="3346858" cy="12983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09FB0-A72E-4659-9735-67E43DDCF149}"/>
                </a:ext>
              </a:extLst>
            </p:cNvPr>
            <p:cNvSpPr txBox="1"/>
            <p:nvPr/>
          </p:nvSpPr>
          <p:spPr>
            <a:xfrm>
              <a:off x="7355978" y="4860819"/>
              <a:ext cx="1492747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617810-6DD3-4F1A-8654-D33D2B1EE70C}"/>
                </a:ext>
              </a:extLst>
            </p:cNvPr>
            <p:cNvSpPr txBox="1"/>
            <p:nvPr/>
          </p:nvSpPr>
          <p:spPr>
            <a:xfrm>
              <a:off x="7355977" y="5143555"/>
              <a:ext cx="33468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8232AA-E4DF-4ED7-A61F-6CF5FE5DAA22}"/>
              </a:ext>
            </a:extLst>
          </p:cNvPr>
          <p:cNvGrpSpPr/>
          <p:nvPr/>
        </p:nvGrpSpPr>
        <p:grpSpPr>
          <a:xfrm>
            <a:off x="8784051" y="3527404"/>
            <a:ext cx="2939657" cy="2537429"/>
            <a:chOff x="905977" y="2456312"/>
            <a:chExt cx="3407949" cy="25374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8084BD-BC01-48AF-8576-81D3F9D7C7E5}"/>
                </a:ext>
              </a:extLst>
            </p:cNvPr>
            <p:cNvSpPr txBox="1"/>
            <p:nvPr/>
          </p:nvSpPr>
          <p:spPr>
            <a:xfrm>
              <a:off x="1030374" y="24563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8291FD-981E-439C-82C5-3D0453EEBCF8}"/>
                </a:ext>
              </a:extLst>
            </p:cNvPr>
            <p:cNvSpPr txBox="1"/>
            <p:nvPr/>
          </p:nvSpPr>
          <p:spPr>
            <a:xfrm>
              <a:off x="1030374" y="27774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D680EA-6077-41CB-B26F-44ECFBE0ABE1}"/>
                </a:ext>
              </a:extLst>
            </p:cNvPr>
            <p:cNvSpPr txBox="1"/>
            <p:nvPr/>
          </p:nvSpPr>
          <p:spPr>
            <a:xfrm>
              <a:off x="1030374" y="374095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CBFDD-D660-4ABF-BFBA-611669CAA88E}"/>
                </a:ext>
              </a:extLst>
            </p:cNvPr>
            <p:cNvSpPr txBox="1"/>
            <p:nvPr/>
          </p:nvSpPr>
          <p:spPr>
            <a:xfrm>
              <a:off x="1030374" y="341979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87DEEE-2D30-4897-9411-3561E79BD854}"/>
                </a:ext>
              </a:extLst>
            </p:cNvPr>
            <p:cNvSpPr txBox="1"/>
            <p:nvPr/>
          </p:nvSpPr>
          <p:spPr>
            <a:xfrm>
              <a:off x="1030374" y="309863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6F824B-F568-4083-B4DA-536C940CF8B3}"/>
                </a:ext>
              </a:extLst>
            </p:cNvPr>
            <p:cNvSpPr txBox="1"/>
            <p:nvPr/>
          </p:nvSpPr>
          <p:spPr>
            <a:xfrm>
              <a:off x="1030374" y="40621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28B367-0BFE-48D7-9380-7AD79A402CF4}"/>
                </a:ext>
              </a:extLst>
            </p:cNvPr>
            <p:cNvSpPr txBox="1"/>
            <p:nvPr/>
          </p:nvSpPr>
          <p:spPr>
            <a:xfrm>
              <a:off x="1030374" y="4704431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918B7A-22D1-454A-856A-FD7F4A2C8B3D}"/>
                </a:ext>
              </a:extLst>
            </p:cNvPr>
            <p:cNvSpPr txBox="1"/>
            <p:nvPr/>
          </p:nvSpPr>
          <p:spPr>
            <a:xfrm>
              <a:off x="1030374" y="43832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BEB0E5-553F-4FED-9CE2-380191C3909B}"/>
                </a:ext>
              </a:extLst>
            </p:cNvPr>
            <p:cNvGrpSpPr/>
            <p:nvPr/>
          </p:nvGrpSpPr>
          <p:grpSpPr>
            <a:xfrm>
              <a:off x="905977" y="2543817"/>
              <a:ext cx="114300" cy="2362419"/>
              <a:chOff x="905977" y="2332809"/>
              <a:chExt cx="114300" cy="236241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81E6449-F154-4691-AF94-F92578E31568}"/>
                  </a:ext>
                </a:extLst>
              </p:cNvPr>
              <p:cNvSpPr/>
              <p:nvPr/>
            </p:nvSpPr>
            <p:spPr>
              <a:xfrm>
                <a:off x="905977" y="233280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136612F-2FF1-4CE2-8A00-25E587DF6F59}"/>
                  </a:ext>
                </a:extLst>
              </p:cNvPr>
              <p:cNvSpPr/>
              <p:nvPr/>
            </p:nvSpPr>
            <p:spPr>
              <a:xfrm>
                <a:off x="905977" y="265396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0425C74-F744-4160-80CA-1C9778488062}"/>
                  </a:ext>
                </a:extLst>
              </p:cNvPr>
              <p:cNvSpPr/>
              <p:nvPr/>
            </p:nvSpPr>
            <p:spPr>
              <a:xfrm>
                <a:off x="905977" y="297512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B224A11-5345-484D-A8AD-730359B20643}"/>
                  </a:ext>
                </a:extLst>
              </p:cNvPr>
              <p:cNvSpPr/>
              <p:nvPr/>
            </p:nvSpPr>
            <p:spPr>
              <a:xfrm>
                <a:off x="905977" y="329628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C8012B-A06D-4D33-929B-8EDFF2585DCB}"/>
                  </a:ext>
                </a:extLst>
              </p:cNvPr>
              <p:cNvSpPr/>
              <p:nvPr/>
            </p:nvSpPr>
            <p:spPr>
              <a:xfrm>
                <a:off x="905977" y="361744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D4B14BC-EEC4-48DC-A5B6-0C1E8697443D}"/>
                  </a:ext>
                </a:extLst>
              </p:cNvPr>
              <p:cNvSpPr/>
              <p:nvPr/>
            </p:nvSpPr>
            <p:spPr>
              <a:xfrm>
                <a:off x="905977" y="393860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04238F8-3982-41D9-87C0-768EAE65CA55}"/>
                  </a:ext>
                </a:extLst>
              </p:cNvPr>
              <p:cNvSpPr/>
              <p:nvPr/>
            </p:nvSpPr>
            <p:spPr>
              <a:xfrm>
                <a:off x="905977" y="4259769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C70A95D-794B-427A-B57B-92539F97B2DC}"/>
                  </a:ext>
                </a:extLst>
              </p:cNvPr>
              <p:cNvSpPr/>
              <p:nvPr/>
            </p:nvSpPr>
            <p:spPr>
              <a:xfrm>
                <a:off x="905977" y="4580928"/>
                <a:ext cx="114300" cy="11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54D06A-79A5-4922-9131-0B97E2BF7348}"/>
              </a:ext>
            </a:extLst>
          </p:cNvPr>
          <p:cNvGrpSpPr/>
          <p:nvPr/>
        </p:nvGrpSpPr>
        <p:grpSpPr>
          <a:xfrm>
            <a:off x="573896" y="2221824"/>
            <a:ext cx="2944368" cy="2537429"/>
            <a:chOff x="7878074" y="2456312"/>
            <a:chExt cx="3407949" cy="25374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BF3935-5489-40A1-BB0C-DC7801CBAB7A}"/>
                </a:ext>
              </a:extLst>
            </p:cNvPr>
            <p:cNvSpPr txBox="1"/>
            <p:nvPr/>
          </p:nvSpPr>
          <p:spPr>
            <a:xfrm flipH="1">
              <a:off x="7878074" y="24563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8167C5D-6FC5-43FB-AD17-617860BCC0CC}"/>
                </a:ext>
              </a:extLst>
            </p:cNvPr>
            <p:cNvSpPr txBox="1"/>
            <p:nvPr/>
          </p:nvSpPr>
          <p:spPr>
            <a:xfrm flipH="1">
              <a:off x="7878074" y="27774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A65FEE-FF8F-42CF-AE4F-1E943A3A4F1E}"/>
                </a:ext>
              </a:extLst>
            </p:cNvPr>
            <p:cNvSpPr txBox="1"/>
            <p:nvPr/>
          </p:nvSpPr>
          <p:spPr>
            <a:xfrm flipH="1">
              <a:off x="7878074" y="374095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854211-E68B-442B-A15F-2315E71D2913}"/>
                </a:ext>
              </a:extLst>
            </p:cNvPr>
            <p:cNvSpPr txBox="1"/>
            <p:nvPr/>
          </p:nvSpPr>
          <p:spPr>
            <a:xfrm flipH="1">
              <a:off x="7878074" y="341979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C11416-8E55-4772-908C-413A8D9EDD1E}"/>
                </a:ext>
              </a:extLst>
            </p:cNvPr>
            <p:cNvSpPr txBox="1"/>
            <p:nvPr/>
          </p:nvSpPr>
          <p:spPr>
            <a:xfrm flipH="1">
              <a:off x="7878074" y="309863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5DB060-D8CB-4B20-AFA6-158CF39521BD}"/>
                </a:ext>
              </a:extLst>
            </p:cNvPr>
            <p:cNvSpPr txBox="1"/>
            <p:nvPr/>
          </p:nvSpPr>
          <p:spPr>
            <a:xfrm flipH="1">
              <a:off x="7878074" y="406211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Presentation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A3C9ECF-6F1B-40CE-8260-80FDD2B283BF}"/>
                </a:ext>
              </a:extLst>
            </p:cNvPr>
            <p:cNvSpPr txBox="1"/>
            <p:nvPr/>
          </p:nvSpPr>
          <p:spPr>
            <a:xfrm flipH="1">
              <a:off x="7878074" y="4704431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0D3A88-CAC7-4633-BCA3-6FAEDEA34DF2}"/>
                </a:ext>
              </a:extLst>
            </p:cNvPr>
            <p:cNvSpPr txBox="1"/>
            <p:nvPr/>
          </p:nvSpPr>
          <p:spPr>
            <a:xfrm flipH="1">
              <a:off x="7878074" y="438327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Presentation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F366A32-ACD4-472D-BBA0-3740FBBC246D}"/>
                </a:ext>
              </a:extLst>
            </p:cNvPr>
            <p:cNvGrpSpPr/>
            <p:nvPr/>
          </p:nvGrpSpPr>
          <p:grpSpPr>
            <a:xfrm>
              <a:off x="11171723" y="2543817"/>
              <a:ext cx="114300" cy="2362419"/>
              <a:chOff x="11171723" y="2332809"/>
              <a:chExt cx="114300" cy="23624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BE8982A-FAE0-43D7-9BF1-3DCDDE951E14}"/>
                  </a:ext>
                </a:extLst>
              </p:cNvPr>
              <p:cNvSpPr/>
              <p:nvPr/>
            </p:nvSpPr>
            <p:spPr>
              <a:xfrm flipH="1">
                <a:off x="11171723" y="233280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05685A7-F3C0-429D-B3A1-C45CB8EFE568}"/>
                  </a:ext>
                </a:extLst>
              </p:cNvPr>
              <p:cNvSpPr/>
              <p:nvPr/>
            </p:nvSpPr>
            <p:spPr>
              <a:xfrm flipH="1">
                <a:off x="11171723" y="265396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CA52041-63CE-49F5-BBE3-E971E3BFB344}"/>
                  </a:ext>
                </a:extLst>
              </p:cNvPr>
              <p:cNvSpPr/>
              <p:nvPr/>
            </p:nvSpPr>
            <p:spPr>
              <a:xfrm flipH="1">
                <a:off x="11171723" y="297512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0D695BC-989E-422B-8391-5DB171F5190B}"/>
                  </a:ext>
                </a:extLst>
              </p:cNvPr>
              <p:cNvSpPr/>
              <p:nvPr/>
            </p:nvSpPr>
            <p:spPr>
              <a:xfrm flipH="1">
                <a:off x="11171723" y="329628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189EB60-518F-4E16-8627-0579765253C7}"/>
                  </a:ext>
                </a:extLst>
              </p:cNvPr>
              <p:cNvSpPr/>
              <p:nvPr/>
            </p:nvSpPr>
            <p:spPr>
              <a:xfrm flipH="1">
                <a:off x="11171723" y="361744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F18003-DDA9-41AB-8C33-517475939F7E}"/>
                  </a:ext>
                </a:extLst>
              </p:cNvPr>
              <p:cNvSpPr/>
              <p:nvPr/>
            </p:nvSpPr>
            <p:spPr>
              <a:xfrm flipH="1">
                <a:off x="11171723" y="393860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B407E85-14B5-496B-A8E6-46CC370DF2AB}"/>
                  </a:ext>
                </a:extLst>
              </p:cNvPr>
              <p:cNvSpPr/>
              <p:nvPr/>
            </p:nvSpPr>
            <p:spPr>
              <a:xfrm flipH="1">
                <a:off x="11171723" y="4259769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C5496CE-866C-46F1-A55D-3DDF9F481B8D}"/>
                  </a:ext>
                </a:extLst>
              </p:cNvPr>
              <p:cNvSpPr/>
              <p:nvPr/>
            </p:nvSpPr>
            <p:spPr>
              <a:xfrm flipH="1">
                <a:off x="11171723" y="4580928"/>
                <a:ext cx="114300" cy="11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07C92A-6073-456B-B66E-CE77941415A0}"/>
              </a:ext>
            </a:extLst>
          </p:cNvPr>
          <p:cNvGrpSpPr/>
          <p:nvPr/>
        </p:nvGrpSpPr>
        <p:grpSpPr>
          <a:xfrm>
            <a:off x="1805059" y="3041721"/>
            <a:ext cx="3933092" cy="869319"/>
            <a:chOff x="1985513" y="4307149"/>
            <a:chExt cx="2380861" cy="8693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9FD777-972A-480F-A8F9-29B229C3889C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AA397D-A85A-4C53-B919-0DF79F57107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ABC4D-BC35-495E-89F1-E58FE9B43F29}"/>
              </a:ext>
            </a:extLst>
          </p:cNvPr>
          <p:cNvGrpSpPr/>
          <p:nvPr/>
        </p:nvGrpSpPr>
        <p:grpSpPr>
          <a:xfrm>
            <a:off x="1539889" y="4099668"/>
            <a:ext cx="3933092" cy="869319"/>
            <a:chOff x="1985513" y="4307149"/>
            <a:chExt cx="2380861" cy="8693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CB9D32-0AE0-44C1-8619-E73E24B4C78C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E9E98F-DA71-4B90-B59B-CE4FA1F2BC78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018F583-D93C-459D-9F73-CB8231A5B75F}"/>
              </a:ext>
            </a:extLst>
          </p:cNvPr>
          <p:cNvGrpSpPr/>
          <p:nvPr/>
        </p:nvGrpSpPr>
        <p:grpSpPr>
          <a:xfrm>
            <a:off x="1805059" y="5157615"/>
            <a:ext cx="3933092" cy="869319"/>
            <a:chOff x="1985513" y="4307149"/>
            <a:chExt cx="2380861" cy="869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98E592-0B78-4FD0-B987-9F559FCA0285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AB778B-A8AC-4500-83AC-664ACEA6C6D3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rapezoid 13">
            <a:extLst>
              <a:ext uri="{FF2B5EF4-FFF2-40B4-BE49-F238E27FC236}">
                <a16:creationId xmlns:a16="http://schemas.microsoft.com/office/drawing/2014/main" id="{8BD29BE3-D488-43C5-A22A-F8AA4F7C3C1A}"/>
              </a:ext>
            </a:extLst>
          </p:cNvPr>
          <p:cNvSpPr/>
          <p:nvPr/>
        </p:nvSpPr>
        <p:spPr>
          <a:xfrm>
            <a:off x="713823" y="2130778"/>
            <a:ext cx="540339" cy="45689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019C7003-A252-46D1-BDF1-C823D74B6EC3}"/>
              </a:ext>
            </a:extLst>
          </p:cNvPr>
          <p:cNvSpPr/>
          <p:nvPr/>
        </p:nvSpPr>
        <p:spPr>
          <a:xfrm>
            <a:off x="6026053" y="5346435"/>
            <a:ext cx="284112" cy="49167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71D9D232-F714-4E62-8299-EB365D641C14}"/>
              </a:ext>
            </a:extLst>
          </p:cNvPr>
          <p:cNvSpPr/>
          <p:nvPr/>
        </p:nvSpPr>
        <p:spPr>
          <a:xfrm>
            <a:off x="5910982" y="3272087"/>
            <a:ext cx="514255" cy="4085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Rounded Rectangle 25">
            <a:extLst>
              <a:ext uri="{FF2B5EF4-FFF2-40B4-BE49-F238E27FC236}">
                <a16:creationId xmlns:a16="http://schemas.microsoft.com/office/drawing/2014/main" id="{0CE4684A-F1DB-4ABE-BA14-F6FF84E46D0D}"/>
              </a:ext>
            </a:extLst>
          </p:cNvPr>
          <p:cNvSpPr/>
          <p:nvPr/>
        </p:nvSpPr>
        <p:spPr>
          <a:xfrm>
            <a:off x="827415" y="4314166"/>
            <a:ext cx="313154" cy="44032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F83544-6B26-46E6-9EC8-E5F2FF4B4BD7}"/>
              </a:ext>
            </a:extLst>
          </p:cNvPr>
          <p:cNvGrpSpPr/>
          <p:nvPr/>
        </p:nvGrpSpPr>
        <p:grpSpPr>
          <a:xfrm>
            <a:off x="1539889" y="1983774"/>
            <a:ext cx="3933092" cy="869319"/>
            <a:chOff x="1985513" y="4307149"/>
            <a:chExt cx="2380861" cy="869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9A1E5E-6AD9-4988-A901-079D6CD0C9C5}"/>
                </a:ext>
              </a:extLst>
            </p:cNvPr>
            <p:cNvSpPr txBox="1"/>
            <p:nvPr/>
          </p:nvSpPr>
          <p:spPr>
            <a:xfrm>
              <a:off x="2004348" y="4714803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899120-D415-4F52-B3D5-27713A01128D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8601801-24B0-4DBB-9532-4BFB1D85B897}"/>
              </a:ext>
            </a:extLst>
          </p:cNvPr>
          <p:cNvSpPr txBox="1"/>
          <p:nvPr/>
        </p:nvSpPr>
        <p:spPr>
          <a:xfrm>
            <a:off x="6877500" y="4430726"/>
            <a:ext cx="4635847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0B675A-64A0-4375-9B87-CA1ABF290612}"/>
              </a:ext>
            </a:extLst>
          </p:cNvPr>
          <p:cNvSpPr txBox="1"/>
          <p:nvPr/>
        </p:nvSpPr>
        <p:spPr>
          <a:xfrm>
            <a:off x="6877502" y="5233983"/>
            <a:ext cx="463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550A3C-0505-46F7-B6AA-1E4DFC056398}"/>
              </a:ext>
            </a:extLst>
          </p:cNvPr>
          <p:cNvGrpSpPr/>
          <p:nvPr/>
        </p:nvGrpSpPr>
        <p:grpSpPr>
          <a:xfrm>
            <a:off x="8332985" y="1461867"/>
            <a:ext cx="2319126" cy="2852299"/>
            <a:chOff x="11018698" y="4064461"/>
            <a:chExt cx="723102" cy="88934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24973F-245F-4C57-B85F-4725BFF7D069}"/>
                </a:ext>
              </a:extLst>
            </p:cNvPr>
            <p:cNvSpPr/>
            <p:nvPr/>
          </p:nvSpPr>
          <p:spPr>
            <a:xfrm>
              <a:off x="11168505" y="4229562"/>
              <a:ext cx="573295" cy="573860"/>
            </a:xfrm>
            <a:custGeom>
              <a:avLst/>
              <a:gdLst>
                <a:gd name="connsiteX0" fmla="*/ 515287 w 573295"/>
                <a:gd name="connsiteY0" fmla="*/ 570016 h 573860"/>
                <a:gd name="connsiteX1" fmla="*/ 289927 w 573295"/>
                <a:gd name="connsiteY1" fmla="*/ 342507 h 573860"/>
                <a:gd name="connsiteX2" fmla="*/ 62079 w 573295"/>
                <a:gd name="connsiteY2" fmla="*/ 573860 h 573860"/>
                <a:gd name="connsiteX3" fmla="*/ 10912 w 573295"/>
                <a:gd name="connsiteY3" fmla="*/ 516587 h 573860"/>
                <a:gd name="connsiteX4" fmla="*/ 234519 w 573295"/>
                <a:gd name="connsiteY4" fmla="*/ 294224 h 573860"/>
                <a:gd name="connsiteX5" fmla="*/ 0 w 573295"/>
                <a:gd name="connsiteY5" fmla="*/ 60948 h 573860"/>
                <a:gd name="connsiteX6" fmla="*/ 57895 w 573295"/>
                <a:gd name="connsiteY6" fmla="*/ 12043 h 573860"/>
                <a:gd name="connsiteX7" fmla="*/ 279806 w 573295"/>
                <a:gd name="connsiteY7" fmla="*/ 235594 h 573860"/>
                <a:gd name="connsiteX8" fmla="*/ 514552 w 573295"/>
                <a:gd name="connsiteY8" fmla="*/ 0 h 573860"/>
                <a:gd name="connsiteX9" fmla="*/ 570581 w 573295"/>
                <a:gd name="connsiteY9" fmla="*/ 58969 h 573860"/>
                <a:gd name="connsiteX10" fmla="*/ 342168 w 573295"/>
                <a:gd name="connsiteY10" fmla="*/ 286421 h 573860"/>
                <a:gd name="connsiteX11" fmla="*/ 573295 w 573295"/>
                <a:gd name="connsiteY11" fmla="*/ 510990 h 573860"/>
                <a:gd name="connsiteX12" fmla="*/ 515287 w 573295"/>
                <a:gd name="connsiteY12" fmla="*/ 570016 h 57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295" h="573860">
                  <a:moveTo>
                    <a:pt x="515287" y="570016"/>
                  </a:moveTo>
                  <a:cubicBezTo>
                    <a:pt x="440940" y="494990"/>
                    <a:pt x="365574" y="418890"/>
                    <a:pt x="289927" y="342507"/>
                  </a:cubicBezTo>
                  <a:cubicBezTo>
                    <a:pt x="213657" y="419964"/>
                    <a:pt x="138575" y="496177"/>
                    <a:pt x="62079" y="573860"/>
                  </a:cubicBezTo>
                  <a:cubicBezTo>
                    <a:pt x="42177" y="551584"/>
                    <a:pt x="26290" y="533831"/>
                    <a:pt x="10912" y="516587"/>
                  </a:cubicBezTo>
                  <a:cubicBezTo>
                    <a:pt x="83903" y="444049"/>
                    <a:pt x="159776" y="368571"/>
                    <a:pt x="234519" y="294224"/>
                  </a:cubicBezTo>
                  <a:cubicBezTo>
                    <a:pt x="154744" y="214901"/>
                    <a:pt x="78418" y="138970"/>
                    <a:pt x="0" y="60948"/>
                  </a:cubicBezTo>
                  <a:cubicBezTo>
                    <a:pt x="23463" y="41103"/>
                    <a:pt x="41216" y="26064"/>
                    <a:pt x="57895" y="12043"/>
                  </a:cubicBezTo>
                  <a:cubicBezTo>
                    <a:pt x="129359" y="84015"/>
                    <a:pt x="205176" y="160398"/>
                    <a:pt x="279806" y="235594"/>
                  </a:cubicBezTo>
                  <a:cubicBezTo>
                    <a:pt x="361447" y="153670"/>
                    <a:pt x="437547" y="77287"/>
                    <a:pt x="514552" y="0"/>
                  </a:cubicBezTo>
                  <a:cubicBezTo>
                    <a:pt x="536037" y="22615"/>
                    <a:pt x="552715" y="40142"/>
                    <a:pt x="570581" y="58969"/>
                  </a:cubicBezTo>
                  <a:cubicBezTo>
                    <a:pt x="495272" y="133938"/>
                    <a:pt x="419399" y="209473"/>
                    <a:pt x="342168" y="286421"/>
                  </a:cubicBezTo>
                  <a:cubicBezTo>
                    <a:pt x="420360" y="362408"/>
                    <a:pt x="497647" y="437491"/>
                    <a:pt x="573295" y="510990"/>
                  </a:cubicBezTo>
                  <a:cubicBezTo>
                    <a:pt x="551924" y="532701"/>
                    <a:pt x="535754" y="549210"/>
                    <a:pt x="515287" y="570016"/>
                  </a:cubicBezTo>
                  <a:close/>
                </a:path>
              </a:pathLst>
            </a:custGeom>
            <a:solidFill>
              <a:schemeClr val="accent1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79F5894-84F0-478B-969A-06E6B9C2E196}"/>
                </a:ext>
              </a:extLst>
            </p:cNvPr>
            <p:cNvSpPr/>
            <p:nvPr/>
          </p:nvSpPr>
          <p:spPr>
            <a:xfrm>
              <a:off x="11319143" y="4591292"/>
              <a:ext cx="351219" cy="362514"/>
            </a:xfrm>
            <a:custGeom>
              <a:avLst/>
              <a:gdLst>
                <a:gd name="connsiteX0" fmla="*/ 104970 w 351219"/>
                <a:gd name="connsiteY0" fmla="*/ 155875 h 362514"/>
                <a:gd name="connsiteX1" fmla="*/ 103839 w 351219"/>
                <a:gd name="connsiteY1" fmla="*/ 38842 h 362514"/>
                <a:gd name="connsiteX2" fmla="*/ 138667 w 351219"/>
                <a:gd name="connsiteY2" fmla="*/ 0 h 362514"/>
                <a:gd name="connsiteX3" fmla="*/ 346727 w 351219"/>
                <a:gd name="connsiteY3" fmla="*/ 208342 h 362514"/>
                <a:gd name="connsiteX4" fmla="*/ 350458 w 351219"/>
                <a:gd name="connsiteY4" fmla="*/ 230958 h 362514"/>
                <a:gd name="connsiteX5" fmla="*/ 161452 w 351219"/>
                <a:gd name="connsiteY5" fmla="*/ 361560 h 362514"/>
                <a:gd name="connsiteX6" fmla="*/ 2184 w 351219"/>
                <a:gd name="connsiteY6" fmla="*/ 194208 h 362514"/>
                <a:gd name="connsiteX7" fmla="*/ 63697 w 351219"/>
                <a:gd name="connsiteY7" fmla="*/ 76948 h 362514"/>
                <a:gd name="connsiteX8" fmla="*/ 63697 w 351219"/>
                <a:gd name="connsiteY8" fmla="*/ 155988 h 362514"/>
                <a:gd name="connsiteX9" fmla="*/ 104970 w 351219"/>
                <a:gd name="connsiteY9" fmla="*/ 155875 h 3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219" h="362514">
                  <a:moveTo>
                    <a:pt x="104970" y="155875"/>
                  </a:moveTo>
                  <a:cubicBezTo>
                    <a:pt x="104970" y="125627"/>
                    <a:pt x="106610" y="66602"/>
                    <a:pt x="103839" y="38842"/>
                  </a:cubicBezTo>
                  <a:cubicBezTo>
                    <a:pt x="116560" y="29230"/>
                    <a:pt x="131430" y="11647"/>
                    <a:pt x="138667" y="0"/>
                  </a:cubicBezTo>
                  <a:cubicBezTo>
                    <a:pt x="207586" y="68694"/>
                    <a:pt x="277581" y="138122"/>
                    <a:pt x="346727" y="208342"/>
                  </a:cubicBezTo>
                  <a:cubicBezTo>
                    <a:pt x="351193" y="212865"/>
                    <a:pt x="352098" y="223947"/>
                    <a:pt x="350458" y="230958"/>
                  </a:cubicBezTo>
                  <a:cubicBezTo>
                    <a:pt x="330613" y="314408"/>
                    <a:pt x="248746" y="370606"/>
                    <a:pt x="161452" y="361560"/>
                  </a:cubicBezTo>
                  <a:cubicBezTo>
                    <a:pt x="75910" y="352627"/>
                    <a:pt x="9930" y="279071"/>
                    <a:pt x="2184" y="194208"/>
                  </a:cubicBezTo>
                  <a:cubicBezTo>
                    <a:pt x="-2735" y="140158"/>
                    <a:pt x="-5335" y="157063"/>
                    <a:pt x="63697" y="76948"/>
                  </a:cubicBezTo>
                  <a:cubicBezTo>
                    <a:pt x="63697" y="104595"/>
                    <a:pt x="63697" y="129415"/>
                    <a:pt x="63697" y="155988"/>
                  </a:cubicBezTo>
                  <a:cubicBezTo>
                    <a:pt x="77888" y="155875"/>
                    <a:pt x="89648" y="155875"/>
                    <a:pt x="104970" y="155875"/>
                  </a:cubicBezTo>
                  <a:close/>
                </a:path>
              </a:pathLst>
            </a:custGeom>
            <a:solidFill>
              <a:schemeClr val="accent3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20ED87-B0EA-450A-85A0-442F78C3A796}"/>
                </a:ext>
              </a:extLst>
            </p:cNvPr>
            <p:cNvSpPr/>
            <p:nvPr/>
          </p:nvSpPr>
          <p:spPr>
            <a:xfrm>
              <a:off x="11018698" y="4064461"/>
              <a:ext cx="460427" cy="438178"/>
            </a:xfrm>
            <a:custGeom>
              <a:avLst/>
              <a:gdLst>
                <a:gd name="connsiteX0" fmla="*/ 460427 w 460427"/>
                <a:gd name="connsiteY0" fmla="*/ 116648 h 438178"/>
                <a:gd name="connsiteX1" fmla="*/ 366461 w 460427"/>
                <a:gd name="connsiteY1" fmla="*/ 310290 h 438178"/>
                <a:gd name="connsiteX2" fmla="*/ 353740 w 460427"/>
                <a:gd name="connsiteY2" fmla="*/ 299209 h 438178"/>
                <a:gd name="connsiteX3" fmla="*/ 435720 w 460427"/>
                <a:gd name="connsiteY3" fmla="*/ 127220 h 438178"/>
                <a:gd name="connsiteX4" fmla="*/ 418872 w 460427"/>
                <a:gd name="connsiteY4" fmla="*/ 116591 h 438178"/>
                <a:gd name="connsiteX5" fmla="*/ 251463 w 460427"/>
                <a:gd name="connsiteY5" fmla="*/ 35685 h 438178"/>
                <a:gd name="connsiteX6" fmla="*/ 32887 w 460427"/>
                <a:gd name="connsiteY6" fmla="*/ 108506 h 438178"/>
                <a:gd name="connsiteX7" fmla="*/ 113115 w 460427"/>
                <a:gd name="connsiteY7" fmla="*/ 322220 h 438178"/>
                <a:gd name="connsiteX8" fmla="*/ 280806 w 460427"/>
                <a:gd name="connsiteY8" fmla="*/ 402560 h 438178"/>
                <a:gd name="connsiteX9" fmla="*/ 301839 w 460427"/>
                <a:gd name="connsiteY9" fmla="*/ 414603 h 438178"/>
                <a:gd name="connsiteX10" fmla="*/ 307832 w 460427"/>
                <a:gd name="connsiteY10" fmla="*/ 401542 h 438178"/>
                <a:gd name="connsiteX11" fmla="*/ 322305 w 460427"/>
                <a:gd name="connsiteY11" fmla="*/ 411097 h 438178"/>
                <a:gd name="connsiteX12" fmla="*/ 310489 w 460427"/>
                <a:gd name="connsiteY12" fmla="*/ 438179 h 438178"/>
                <a:gd name="connsiteX13" fmla="*/ 86033 w 460427"/>
                <a:gd name="connsiteY13" fmla="*/ 326799 h 438178"/>
                <a:gd name="connsiteX14" fmla="*/ 19431 w 460427"/>
                <a:gd name="connsiteY14" fmla="*/ 95842 h 438178"/>
                <a:gd name="connsiteX15" fmla="*/ 243717 w 460427"/>
                <a:gd name="connsiteY15" fmla="*/ 13013 h 438178"/>
                <a:gd name="connsiteX16" fmla="*/ 345486 w 460427"/>
                <a:gd name="connsiteY16" fmla="*/ 61353 h 438178"/>
                <a:gd name="connsiteX17" fmla="*/ 460427 w 460427"/>
                <a:gd name="connsiteY17" fmla="*/ 116648 h 43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0427" h="438178">
                  <a:moveTo>
                    <a:pt x="460427" y="116648"/>
                  </a:moveTo>
                  <a:cubicBezTo>
                    <a:pt x="452851" y="132309"/>
                    <a:pt x="368666" y="306163"/>
                    <a:pt x="366461" y="310290"/>
                  </a:cubicBezTo>
                  <a:cubicBezTo>
                    <a:pt x="363691" y="308255"/>
                    <a:pt x="358376" y="304354"/>
                    <a:pt x="353740" y="299209"/>
                  </a:cubicBezTo>
                  <a:cubicBezTo>
                    <a:pt x="377034" y="249059"/>
                    <a:pt x="410957" y="178500"/>
                    <a:pt x="435720" y="127220"/>
                  </a:cubicBezTo>
                  <a:cubicBezTo>
                    <a:pt x="429501" y="123262"/>
                    <a:pt x="424469" y="119305"/>
                    <a:pt x="418872" y="116591"/>
                  </a:cubicBezTo>
                  <a:cubicBezTo>
                    <a:pt x="363125" y="89453"/>
                    <a:pt x="307605" y="61862"/>
                    <a:pt x="251463" y="35685"/>
                  </a:cubicBezTo>
                  <a:cubicBezTo>
                    <a:pt x="166147" y="-4061"/>
                    <a:pt x="70598" y="28166"/>
                    <a:pt x="32887" y="108506"/>
                  </a:cubicBezTo>
                  <a:cubicBezTo>
                    <a:pt x="-4711" y="188507"/>
                    <a:pt x="29721" y="280947"/>
                    <a:pt x="113115" y="322220"/>
                  </a:cubicBezTo>
                  <a:cubicBezTo>
                    <a:pt x="168692" y="349697"/>
                    <a:pt x="224607" y="376496"/>
                    <a:pt x="280806" y="402560"/>
                  </a:cubicBezTo>
                  <a:cubicBezTo>
                    <a:pt x="283011" y="403578"/>
                    <a:pt x="298107" y="412963"/>
                    <a:pt x="301839" y="414603"/>
                  </a:cubicBezTo>
                  <a:cubicBezTo>
                    <a:pt x="303591" y="411719"/>
                    <a:pt x="305400" y="406800"/>
                    <a:pt x="307832" y="401542"/>
                  </a:cubicBezTo>
                  <a:cubicBezTo>
                    <a:pt x="314446" y="405839"/>
                    <a:pt x="319139" y="409458"/>
                    <a:pt x="322305" y="411097"/>
                  </a:cubicBezTo>
                  <a:cubicBezTo>
                    <a:pt x="319196" y="419182"/>
                    <a:pt x="314051" y="429133"/>
                    <a:pt x="310489" y="438179"/>
                  </a:cubicBezTo>
                  <a:cubicBezTo>
                    <a:pt x="231731" y="399450"/>
                    <a:pt x="156932" y="366658"/>
                    <a:pt x="86033" y="326799"/>
                  </a:cubicBezTo>
                  <a:cubicBezTo>
                    <a:pt x="4788" y="281060"/>
                    <a:pt x="-22350" y="177822"/>
                    <a:pt x="19431" y="95842"/>
                  </a:cubicBezTo>
                  <a:cubicBezTo>
                    <a:pt x="60478" y="15275"/>
                    <a:pt x="158289" y="-21644"/>
                    <a:pt x="243717" y="13013"/>
                  </a:cubicBezTo>
                  <a:cubicBezTo>
                    <a:pt x="278488" y="27091"/>
                    <a:pt x="311619" y="45127"/>
                    <a:pt x="345486" y="61353"/>
                  </a:cubicBezTo>
                  <a:cubicBezTo>
                    <a:pt x="382688" y="79163"/>
                    <a:pt x="419833" y="97085"/>
                    <a:pt x="460427" y="116648"/>
                  </a:cubicBezTo>
                  <a:close/>
                </a:path>
              </a:pathLst>
            </a:custGeom>
            <a:solidFill>
              <a:schemeClr val="accent3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604F3E-C879-44B3-ACF0-3BC55F8B60F9}"/>
                </a:ext>
              </a:extLst>
            </p:cNvPr>
            <p:cNvSpPr/>
            <p:nvPr/>
          </p:nvSpPr>
          <p:spPr>
            <a:xfrm>
              <a:off x="11564497" y="4546909"/>
              <a:ext cx="110758" cy="112114"/>
            </a:xfrm>
            <a:custGeom>
              <a:avLst/>
              <a:gdLst>
                <a:gd name="connsiteX0" fmla="*/ 110758 w 110758"/>
                <a:gd name="connsiteY0" fmla="*/ 112115 h 112114"/>
                <a:gd name="connsiteX1" fmla="*/ 0 w 110758"/>
                <a:gd name="connsiteY1" fmla="*/ 0 h 112114"/>
                <a:gd name="connsiteX2" fmla="*/ 110758 w 110758"/>
                <a:gd name="connsiteY2" fmla="*/ 0 h 112114"/>
                <a:gd name="connsiteX3" fmla="*/ 110758 w 110758"/>
                <a:gd name="connsiteY3" fmla="*/ 112115 h 1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8" h="112114">
                  <a:moveTo>
                    <a:pt x="110758" y="112115"/>
                  </a:moveTo>
                  <a:cubicBezTo>
                    <a:pt x="72878" y="73782"/>
                    <a:pt x="36693" y="37145"/>
                    <a:pt x="0" y="0"/>
                  </a:cubicBezTo>
                  <a:cubicBezTo>
                    <a:pt x="35167" y="0"/>
                    <a:pt x="71916" y="0"/>
                    <a:pt x="110758" y="0"/>
                  </a:cubicBezTo>
                  <a:cubicBezTo>
                    <a:pt x="110758" y="35845"/>
                    <a:pt x="110758" y="72821"/>
                    <a:pt x="110758" y="112115"/>
                  </a:cubicBezTo>
                  <a:close/>
                </a:path>
              </a:pathLst>
            </a:custGeom>
            <a:solidFill>
              <a:schemeClr val="accent3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CD5D43-7C77-43A8-AB8F-9519E7217D14}"/>
                </a:ext>
              </a:extLst>
            </p:cNvPr>
            <p:cNvSpPr/>
            <p:nvPr/>
          </p:nvSpPr>
          <p:spPr>
            <a:xfrm>
              <a:off x="11461089" y="4299217"/>
              <a:ext cx="33640" cy="37032"/>
            </a:xfrm>
            <a:custGeom>
              <a:avLst/>
              <a:gdLst>
                <a:gd name="connsiteX0" fmla="*/ 27477 w 33640"/>
                <a:gd name="connsiteY0" fmla="*/ 37032 h 37032"/>
                <a:gd name="connsiteX1" fmla="*/ 6163 w 33640"/>
                <a:gd name="connsiteY1" fmla="*/ 37032 h 37032"/>
                <a:gd name="connsiteX2" fmla="*/ 0 w 33640"/>
                <a:gd name="connsiteY2" fmla="*/ 30870 h 37032"/>
                <a:gd name="connsiteX3" fmla="*/ 0 w 33640"/>
                <a:gd name="connsiteY3" fmla="*/ 6163 h 37032"/>
                <a:gd name="connsiteX4" fmla="*/ 6163 w 33640"/>
                <a:gd name="connsiteY4" fmla="*/ 0 h 37032"/>
                <a:gd name="connsiteX5" fmla="*/ 27477 w 33640"/>
                <a:gd name="connsiteY5" fmla="*/ 0 h 37032"/>
                <a:gd name="connsiteX6" fmla="*/ 33640 w 33640"/>
                <a:gd name="connsiteY6" fmla="*/ 6163 h 37032"/>
                <a:gd name="connsiteX7" fmla="*/ 33640 w 33640"/>
                <a:gd name="connsiteY7" fmla="*/ 30870 h 37032"/>
                <a:gd name="connsiteX8" fmla="*/ 27477 w 33640"/>
                <a:gd name="connsiteY8" fmla="*/ 37032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40" h="37032">
                  <a:moveTo>
                    <a:pt x="27477" y="37032"/>
                  </a:moveTo>
                  <a:lnTo>
                    <a:pt x="6163" y="37032"/>
                  </a:lnTo>
                  <a:cubicBezTo>
                    <a:pt x="2770" y="37032"/>
                    <a:pt x="0" y="34262"/>
                    <a:pt x="0" y="30870"/>
                  </a:cubicBezTo>
                  <a:lnTo>
                    <a:pt x="0" y="6163"/>
                  </a:lnTo>
                  <a:cubicBezTo>
                    <a:pt x="0" y="2770"/>
                    <a:pt x="2770" y="0"/>
                    <a:pt x="6163" y="0"/>
                  </a:cubicBezTo>
                  <a:lnTo>
                    <a:pt x="27477" y="0"/>
                  </a:lnTo>
                  <a:cubicBezTo>
                    <a:pt x="30870" y="0"/>
                    <a:pt x="33640" y="2770"/>
                    <a:pt x="33640" y="6163"/>
                  </a:cubicBezTo>
                  <a:lnTo>
                    <a:pt x="33640" y="30870"/>
                  </a:lnTo>
                  <a:cubicBezTo>
                    <a:pt x="33640" y="34262"/>
                    <a:pt x="30870" y="37032"/>
                    <a:pt x="27477" y="37032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9F536-B227-41D4-BEFF-8914A16A6000}"/>
                </a:ext>
              </a:extLst>
            </p:cNvPr>
            <p:cNvSpPr/>
            <p:nvPr/>
          </p:nvSpPr>
          <p:spPr>
            <a:xfrm>
              <a:off x="11541788" y="4254118"/>
              <a:ext cx="44402" cy="45041"/>
            </a:xfrm>
            <a:custGeom>
              <a:avLst/>
              <a:gdLst>
                <a:gd name="connsiteX0" fmla="*/ 19091 w 44402"/>
                <a:gd name="connsiteY0" fmla="*/ 43685 h 45041"/>
                <a:gd name="connsiteX1" fmla="*/ 2356 w 44402"/>
                <a:gd name="connsiteY1" fmla="*/ 30512 h 45041"/>
                <a:gd name="connsiteX2" fmla="*/ 1338 w 44402"/>
                <a:gd name="connsiteY2" fmla="*/ 21805 h 45041"/>
                <a:gd name="connsiteX3" fmla="*/ 16604 w 44402"/>
                <a:gd name="connsiteY3" fmla="*/ 2356 h 45041"/>
                <a:gd name="connsiteX4" fmla="*/ 25311 w 44402"/>
                <a:gd name="connsiteY4" fmla="*/ 1339 h 45041"/>
                <a:gd name="connsiteX5" fmla="*/ 42046 w 44402"/>
                <a:gd name="connsiteY5" fmla="*/ 14512 h 45041"/>
                <a:gd name="connsiteX6" fmla="*/ 43064 w 44402"/>
                <a:gd name="connsiteY6" fmla="*/ 23219 h 45041"/>
                <a:gd name="connsiteX7" fmla="*/ 27742 w 44402"/>
                <a:gd name="connsiteY7" fmla="*/ 42668 h 45041"/>
                <a:gd name="connsiteX8" fmla="*/ 19091 w 44402"/>
                <a:gd name="connsiteY8" fmla="*/ 43685 h 4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2" h="45041">
                  <a:moveTo>
                    <a:pt x="19091" y="43685"/>
                  </a:moveTo>
                  <a:lnTo>
                    <a:pt x="2356" y="30512"/>
                  </a:lnTo>
                  <a:cubicBezTo>
                    <a:pt x="-301" y="28420"/>
                    <a:pt x="-810" y="24519"/>
                    <a:pt x="1338" y="21805"/>
                  </a:cubicBezTo>
                  <a:lnTo>
                    <a:pt x="16604" y="2356"/>
                  </a:lnTo>
                  <a:cubicBezTo>
                    <a:pt x="18696" y="-301"/>
                    <a:pt x="22597" y="-810"/>
                    <a:pt x="25311" y="1339"/>
                  </a:cubicBezTo>
                  <a:lnTo>
                    <a:pt x="42046" y="14512"/>
                  </a:lnTo>
                  <a:cubicBezTo>
                    <a:pt x="44703" y="16604"/>
                    <a:pt x="45212" y="20505"/>
                    <a:pt x="43064" y="23219"/>
                  </a:cubicBezTo>
                  <a:lnTo>
                    <a:pt x="27742" y="42668"/>
                  </a:lnTo>
                  <a:cubicBezTo>
                    <a:pt x="25650" y="45382"/>
                    <a:pt x="21749" y="45834"/>
                    <a:pt x="19091" y="43685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891C07-89AD-4FA4-9AE0-F7283211E667}"/>
                </a:ext>
              </a:extLst>
            </p:cNvPr>
            <p:cNvSpPr/>
            <p:nvPr/>
          </p:nvSpPr>
          <p:spPr>
            <a:xfrm>
              <a:off x="11450033" y="4367144"/>
              <a:ext cx="44728" cy="44954"/>
            </a:xfrm>
            <a:custGeom>
              <a:avLst/>
              <a:gdLst>
                <a:gd name="connsiteX0" fmla="*/ 42662 w 44728"/>
                <a:gd name="connsiteY0" fmla="*/ 29205 h 44954"/>
                <a:gd name="connsiteX1" fmla="*/ 26774 w 44728"/>
                <a:gd name="connsiteY1" fmla="*/ 43396 h 44954"/>
                <a:gd name="connsiteX2" fmla="*/ 18067 w 44728"/>
                <a:gd name="connsiteY2" fmla="*/ 42888 h 44954"/>
                <a:gd name="connsiteX3" fmla="*/ 1558 w 44728"/>
                <a:gd name="connsiteY3" fmla="*/ 24456 h 44954"/>
                <a:gd name="connsiteX4" fmla="*/ 2067 w 44728"/>
                <a:gd name="connsiteY4" fmla="*/ 15749 h 44954"/>
                <a:gd name="connsiteX5" fmla="*/ 17954 w 44728"/>
                <a:gd name="connsiteY5" fmla="*/ 1558 h 44954"/>
                <a:gd name="connsiteX6" fmla="*/ 26661 w 44728"/>
                <a:gd name="connsiteY6" fmla="*/ 2067 h 44954"/>
                <a:gd name="connsiteX7" fmla="*/ 43170 w 44728"/>
                <a:gd name="connsiteY7" fmla="*/ 20498 h 44954"/>
                <a:gd name="connsiteX8" fmla="*/ 42662 w 44728"/>
                <a:gd name="connsiteY8" fmla="*/ 29205 h 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28" h="44954">
                  <a:moveTo>
                    <a:pt x="42662" y="29205"/>
                  </a:moveTo>
                  <a:lnTo>
                    <a:pt x="26774" y="43396"/>
                  </a:lnTo>
                  <a:cubicBezTo>
                    <a:pt x="24230" y="45658"/>
                    <a:pt x="20329" y="45432"/>
                    <a:pt x="18067" y="42888"/>
                  </a:cubicBezTo>
                  <a:lnTo>
                    <a:pt x="1558" y="24456"/>
                  </a:lnTo>
                  <a:cubicBezTo>
                    <a:pt x="-703" y="21912"/>
                    <a:pt x="-477" y="18011"/>
                    <a:pt x="2067" y="15749"/>
                  </a:cubicBezTo>
                  <a:lnTo>
                    <a:pt x="17954" y="1558"/>
                  </a:lnTo>
                  <a:cubicBezTo>
                    <a:pt x="20498" y="-703"/>
                    <a:pt x="24400" y="-477"/>
                    <a:pt x="26661" y="2067"/>
                  </a:cubicBezTo>
                  <a:lnTo>
                    <a:pt x="43170" y="20498"/>
                  </a:lnTo>
                  <a:cubicBezTo>
                    <a:pt x="45432" y="22986"/>
                    <a:pt x="45205" y="26887"/>
                    <a:pt x="42662" y="29205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8ADA8F-4982-4597-B06A-F1B2A08E1FE3}"/>
                </a:ext>
              </a:extLst>
            </p:cNvPr>
            <p:cNvSpPr/>
            <p:nvPr/>
          </p:nvSpPr>
          <p:spPr>
            <a:xfrm rot="19090196">
              <a:off x="11673176" y="4376800"/>
              <a:ext cx="33695" cy="37087"/>
            </a:xfrm>
            <a:custGeom>
              <a:avLst/>
              <a:gdLst>
                <a:gd name="connsiteX0" fmla="*/ 0 w 33695"/>
                <a:gd name="connsiteY0" fmla="*/ 0 h 37087"/>
                <a:gd name="connsiteX1" fmla="*/ 33696 w 33695"/>
                <a:gd name="connsiteY1" fmla="*/ 0 h 37087"/>
                <a:gd name="connsiteX2" fmla="*/ 33696 w 33695"/>
                <a:gd name="connsiteY2" fmla="*/ 37088 h 37087"/>
                <a:gd name="connsiteX3" fmla="*/ 0 w 33695"/>
                <a:gd name="connsiteY3" fmla="*/ 37088 h 3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95" h="37087">
                  <a:moveTo>
                    <a:pt x="0" y="0"/>
                  </a:moveTo>
                  <a:lnTo>
                    <a:pt x="33696" y="0"/>
                  </a:lnTo>
                  <a:lnTo>
                    <a:pt x="33696" y="37088"/>
                  </a:lnTo>
                  <a:lnTo>
                    <a:pt x="0" y="37088"/>
                  </a:ln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A0B4E1-E33A-44AB-99AD-5FD9F67D4566}"/>
                </a:ext>
              </a:extLst>
            </p:cNvPr>
            <p:cNvSpPr/>
            <p:nvPr/>
          </p:nvSpPr>
          <p:spPr>
            <a:xfrm>
              <a:off x="11586208" y="4469000"/>
              <a:ext cx="33641" cy="37032"/>
            </a:xfrm>
            <a:custGeom>
              <a:avLst/>
              <a:gdLst>
                <a:gd name="connsiteX0" fmla="*/ 27477 w 33641"/>
                <a:gd name="connsiteY0" fmla="*/ 37032 h 37032"/>
                <a:gd name="connsiteX1" fmla="*/ 6163 w 33641"/>
                <a:gd name="connsiteY1" fmla="*/ 37032 h 37032"/>
                <a:gd name="connsiteX2" fmla="*/ 0 w 33641"/>
                <a:gd name="connsiteY2" fmla="*/ 30870 h 37032"/>
                <a:gd name="connsiteX3" fmla="*/ 0 w 33641"/>
                <a:gd name="connsiteY3" fmla="*/ 6163 h 37032"/>
                <a:gd name="connsiteX4" fmla="*/ 6163 w 33641"/>
                <a:gd name="connsiteY4" fmla="*/ 0 h 37032"/>
                <a:gd name="connsiteX5" fmla="*/ 27477 w 33641"/>
                <a:gd name="connsiteY5" fmla="*/ 0 h 37032"/>
                <a:gd name="connsiteX6" fmla="*/ 33640 w 33641"/>
                <a:gd name="connsiteY6" fmla="*/ 6163 h 37032"/>
                <a:gd name="connsiteX7" fmla="*/ 33640 w 33641"/>
                <a:gd name="connsiteY7" fmla="*/ 30870 h 37032"/>
                <a:gd name="connsiteX8" fmla="*/ 27477 w 33641"/>
                <a:gd name="connsiteY8" fmla="*/ 37032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41" h="37032">
                  <a:moveTo>
                    <a:pt x="27477" y="37032"/>
                  </a:moveTo>
                  <a:lnTo>
                    <a:pt x="6163" y="37032"/>
                  </a:lnTo>
                  <a:cubicBezTo>
                    <a:pt x="2770" y="37032"/>
                    <a:pt x="0" y="34262"/>
                    <a:pt x="0" y="30870"/>
                  </a:cubicBezTo>
                  <a:lnTo>
                    <a:pt x="0" y="6163"/>
                  </a:lnTo>
                  <a:cubicBezTo>
                    <a:pt x="0" y="2770"/>
                    <a:pt x="2770" y="0"/>
                    <a:pt x="6163" y="0"/>
                  </a:cubicBezTo>
                  <a:lnTo>
                    <a:pt x="27477" y="0"/>
                  </a:lnTo>
                  <a:cubicBezTo>
                    <a:pt x="30870" y="0"/>
                    <a:pt x="33640" y="2770"/>
                    <a:pt x="33640" y="6163"/>
                  </a:cubicBezTo>
                  <a:lnTo>
                    <a:pt x="33640" y="30870"/>
                  </a:lnTo>
                  <a:cubicBezTo>
                    <a:pt x="33697" y="34262"/>
                    <a:pt x="30926" y="37032"/>
                    <a:pt x="27477" y="37032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4CA040-0D70-4BF2-B73D-2EAE7C0C03B3}"/>
                </a:ext>
              </a:extLst>
            </p:cNvPr>
            <p:cNvSpPr/>
            <p:nvPr/>
          </p:nvSpPr>
          <p:spPr>
            <a:xfrm>
              <a:off x="11660687" y="4446403"/>
              <a:ext cx="44402" cy="45023"/>
            </a:xfrm>
            <a:custGeom>
              <a:avLst/>
              <a:gdLst>
                <a:gd name="connsiteX0" fmla="*/ 19091 w 44402"/>
                <a:gd name="connsiteY0" fmla="*/ 43685 h 45023"/>
                <a:gd name="connsiteX1" fmla="*/ 2356 w 44402"/>
                <a:gd name="connsiteY1" fmla="*/ 30512 h 45023"/>
                <a:gd name="connsiteX2" fmla="*/ 1338 w 44402"/>
                <a:gd name="connsiteY2" fmla="*/ 21805 h 45023"/>
                <a:gd name="connsiteX3" fmla="*/ 16604 w 44402"/>
                <a:gd name="connsiteY3" fmla="*/ 2356 h 45023"/>
                <a:gd name="connsiteX4" fmla="*/ 25311 w 44402"/>
                <a:gd name="connsiteY4" fmla="*/ 1339 h 45023"/>
                <a:gd name="connsiteX5" fmla="*/ 42046 w 44402"/>
                <a:gd name="connsiteY5" fmla="*/ 14512 h 45023"/>
                <a:gd name="connsiteX6" fmla="*/ 43064 w 44402"/>
                <a:gd name="connsiteY6" fmla="*/ 23219 h 45023"/>
                <a:gd name="connsiteX7" fmla="*/ 27742 w 44402"/>
                <a:gd name="connsiteY7" fmla="*/ 42668 h 45023"/>
                <a:gd name="connsiteX8" fmla="*/ 19091 w 44402"/>
                <a:gd name="connsiteY8" fmla="*/ 43685 h 4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2" h="45023">
                  <a:moveTo>
                    <a:pt x="19091" y="43685"/>
                  </a:moveTo>
                  <a:lnTo>
                    <a:pt x="2356" y="30512"/>
                  </a:lnTo>
                  <a:cubicBezTo>
                    <a:pt x="-301" y="28420"/>
                    <a:pt x="-810" y="24519"/>
                    <a:pt x="1338" y="21805"/>
                  </a:cubicBezTo>
                  <a:lnTo>
                    <a:pt x="16604" y="2356"/>
                  </a:lnTo>
                  <a:cubicBezTo>
                    <a:pt x="18696" y="-301"/>
                    <a:pt x="22597" y="-810"/>
                    <a:pt x="25311" y="1339"/>
                  </a:cubicBezTo>
                  <a:lnTo>
                    <a:pt x="42046" y="14512"/>
                  </a:lnTo>
                  <a:cubicBezTo>
                    <a:pt x="44703" y="16604"/>
                    <a:pt x="45212" y="20505"/>
                    <a:pt x="43064" y="23219"/>
                  </a:cubicBezTo>
                  <a:lnTo>
                    <a:pt x="27742" y="42668"/>
                  </a:lnTo>
                  <a:cubicBezTo>
                    <a:pt x="25650" y="45325"/>
                    <a:pt x="21805" y="45834"/>
                    <a:pt x="19091" y="43685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60A5D0-35D9-40B7-9572-2FF693D5833D}"/>
              </a:ext>
            </a:extLst>
          </p:cNvPr>
          <p:cNvSpPr txBox="1"/>
          <p:nvPr/>
        </p:nvSpPr>
        <p:spPr>
          <a:xfrm>
            <a:off x="6322001" y="4309196"/>
            <a:ext cx="49535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84D6A-5C02-4435-BCAE-5F1E43C756AF}"/>
              </a:ext>
            </a:extLst>
          </p:cNvPr>
          <p:cNvSpPr txBox="1"/>
          <p:nvPr/>
        </p:nvSpPr>
        <p:spPr>
          <a:xfrm>
            <a:off x="6322001" y="5293194"/>
            <a:ext cx="495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51E19-0AD6-4D9B-AAC0-18B6B314F242}"/>
              </a:ext>
            </a:extLst>
          </p:cNvPr>
          <p:cNvSpPr txBox="1"/>
          <p:nvPr/>
        </p:nvSpPr>
        <p:spPr>
          <a:xfrm>
            <a:off x="8799344" y="801112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B873C-0C8D-46C9-875B-660D1DA57307}"/>
              </a:ext>
            </a:extLst>
          </p:cNvPr>
          <p:cNvSpPr txBox="1"/>
          <p:nvPr/>
        </p:nvSpPr>
        <p:spPr>
          <a:xfrm>
            <a:off x="916466" y="37137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80E6C-E226-43B4-A35E-EA4AED8DFC36}"/>
              </a:ext>
            </a:extLst>
          </p:cNvPr>
          <p:cNvSpPr txBox="1"/>
          <p:nvPr/>
        </p:nvSpPr>
        <p:spPr>
          <a:xfrm>
            <a:off x="944524" y="1294701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A5203E-C7E5-40B0-AE56-8BA1929C1F56}"/>
              </a:ext>
            </a:extLst>
          </p:cNvPr>
          <p:cNvGrpSpPr/>
          <p:nvPr/>
        </p:nvGrpSpPr>
        <p:grpSpPr>
          <a:xfrm>
            <a:off x="4307932" y="2394762"/>
            <a:ext cx="3576136" cy="2954198"/>
            <a:chOff x="2699792" y="2276872"/>
            <a:chExt cx="3312368" cy="273630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89E170B-4D0D-4786-BAA4-25276D8E8133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ight Arrow 5">
              <a:extLst>
                <a:ext uri="{FF2B5EF4-FFF2-40B4-BE49-F238E27FC236}">
                  <a16:creationId xmlns:a16="http://schemas.microsoft.com/office/drawing/2014/main" id="{D439D411-57FA-4AFC-B2BC-CAD5EEDBDA26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ight Arrow 33">
              <a:extLst>
                <a:ext uri="{FF2B5EF4-FFF2-40B4-BE49-F238E27FC236}">
                  <a16:creationId xmlns:a16="http://schemas.microsoft.com/office/drawing/2014/main" id="{3FB740FE-6CEB-449B-9A64-4AFC27BF9B35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99981F-B320-4B89-846C-55DEA306F1C5}"/>
              </a:ext>
            </a:extLst>
          </p:cNvPr>
          <p:cNvGrpSpPr/>
          <p:nvPr/>
        </p:nvGrpSpPr>
        <p:grpSpPr>
          <a:xfrm>
            <a:off x="8044775" y="4082552"/>
            <a:ext cx="3259940" cy="1857269"/>
            <a:chOff x="86714" y="4417056"/>
            <a:chExt cx="2455964" cy="18572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C48176-7A74-4D82-A121-E3A6EFC8EA3D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F9CFA3-C004-474D-AA08-EB6AF7B4DF5C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86FEF4-30E8-4AC4-A7A8-D9438DC572E1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0595D-B769-453A-B188-B2D6D0E0F950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44BDE5-D0DE-4CBF-9664-8E076AE46D9B}"/>
              </a:ext>
            </a:extLst>
          </p:cNvPr>
          <p:cNvGrpSpPr/>
          <p:nvPr/>
        </p:nvGrpSpPr>
        <p:grpSpPr>
          <a:xfrm>
            <a:off x="8673852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F08F1626-5D91-434F-8FF1-4F1856A4329E}"/>
                </a:ext>
              </a:extLst>
            </p:cNvPr>
            <p:cNvGraphicFramePr/>
            <p:nvPr/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D1C6E1-39FF-4B43-9578-688D30A96254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55%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792CB1C-56AE-40D7-8496-7A3104DA2882}"/>
              </a:ext>
            </a:extLst>
          </p:cNvPr>
          <p:cNvSpPr txBox="1"/>
          <p:nvPr/>
        </p:nvSpPr>
        <p:spPr>
          <a:xfrm>
            <a:off x="8446763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$563,000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6A91B4-A99C-4E1C-8E90-A40CD37F77FB}"/>
              </a:ext>
            </a:extLst>
          </p:cNvPr>
          <p:cNvGrpSpPr/>
          <p:nvPr/>
        </p:nvGrpSpPr>
        <p:grpSpPr>
          <a:xfrm>
            <a:off x="958413" y="4063096"/>
            <a:ext cx="3259940" cy="1857269"/>
            <a:chOff x="86714" y="4417056"/>
            <a:chExt cx="2455964" cy="18572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172DFE-3164-42F6-B36D-D540CF224AB7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59342C-D63E-4609-B148-2D9995C69A26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217141-E1D3-437F-8405-BECD2F8684B2}"/>
              </a:ext>
            </a:extLst>
          </p:cNvPr>
          <p:cNvSpPr txBox="1"/>
          <p:nvPr/>
        </p:nvSpPr>
        <p:spPr>
          <a:xfrm>
            <a:off x="1360401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$373,000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9" name="Group 43">
            <a:extLst>
              <a:ext uri="{FF2B5EF4-FFF2-40B4-BE49-F238E27FC236}">
                <a16:creationId xmlns:a16="http://schemas.microsoft.com/office/drawing/2014/main" id="{D9926E49-D482-4D05-9881-5C32FF62029F}"/>
              </a:ext>
            </a:extLst>
          </p:cNvPr>
          <p:cNvGrpSpPr/>
          <p:nvPr/>
        </p:nvGrpSpPr>
        <p:grpSpPr>
          <a:xfrm>
            <a:off x="1587490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30" name="Chart 45">
              <a:extLst>
                <a:ext uri="{FF2B5EF4-FFF2-40B4-BE49-F238E27FC236}">
                  <a16:creationId xmlns:a16="http://schemas.microsoft.com/office/drawing/2014/main" id="{F4682D1E-1379-458A-893D-507EC591F12D}"/>
                </a:ext>
              </a:extLst>
            </p:cNvPr>
            <p:cNvGraphicFramePr/>
            <p:nvPr/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0D3E55-0935-4776-80C8-65885C763BB2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25%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2" name="Oval 7">
            <a:extLst>
              <a:ext uri="{FF2B5EF4-FFF2-40B4-BE49-F238E27FC236}">
                <a16:creationId xmlns:a16="http://schemas.microsoft.com/office/drawing/2014/main" id="{7E31DB86-5C69-46F5-9BAC-7C7F47E46BDF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Donut 39">
            <a:extLst>
              <a:ext uri="{FF2B5EF4-FFF2-40B4-BE49-F238E27FC236}">
                <a16:creationId xmlns:a16="http://schemas.microsoft.com/office/drawing/2014/main" id="{3A9AA590-5B1B-4FEA-84BC-EF32C6056E16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666F7502-581D-4E5E-A947-E12646DCA6FD}"/>
              </a:ext>
            </a:extLst>
          </p:cNvPr>
          <p:cNvSpPr/>
          <p:nvPr/>
        </p:nvSpPr>
        <p:spPr>
          <a:xfrm>
            <a:off x="4561858" y="2558028"/>
            <a:ext cx="3044834" cy="273748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1A37E-4820-4D8E-8FC0-728BC73D880E}"/>
              </a:ext>
            </a:extLst>
          </p:cNvPr>
          <p:cNvSpPr txBox="1"/>
          <p:nvPr/>
        </p:nvSpPr>
        <p:spPr>
          <a:xfrm>
            <a:off x="5140848" y="1990519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AF397-4FFA-48EA-A96F-C1405868BC11}"/>
              </a:ext>
            </a:extLst>
          </p:cNvPr>
          <p:cNvSpPr txBox="1"/>
          <p:nvPr/>
        </p:nvSpPr>
        <p:spPr>
          <a:xfrm>
            <a:off x="7709903" y="3779231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6FD1-AB46-4120-B821-6E5F0ED78346}"/>
              </a:ext>
            </a:extLst>
          </p:cNvPr>
          <p:cNvSpPr txBox="1"/>
          <p:nvPr/>
        </p:nvSpPr>
        <p:spPr>
          <a:xfrm>
            <a:off x="2813359" y="3779231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WEAKNESS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674AA-F35F-4C2A-814A-C6EB2E4B9F0D}"/>
              </a:ext>
            </a:extLst>
          </p:cNvPr>
          <p:cNvSpPr txBox="1"/>
          <p:nvPr/>
        </p:nvSpPr>
        <p:spPr>
          <a:xfrm>
            <a:off x="5140848" y="5450845"/>
            <a:ext cx="191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39C938-3478-433D-BAE9-C4140B7606C5}"/>
              </a:ext>
            </a:extLst>
          </p:cNvPr>
          <p:cNvGrpSpPr/>
          <p:nvPr/>
        </p:nvGrpSpPr>
        <p:grpSpPr>
          <a:xfrm>
            <a:off x="3924704" y="1992354"/>
            <a:ext cx="1418150" cy="1419242"/>
            <a:chOff x="1574372" y="2420888"/>
            <a:chExt cx="1557468" cy="1549192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68BB9D62-0E51-43F5-B2B0-A0BFB9C59A73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BB1A6E-A2C3-4A25-A13F-876309359C98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CF86D9-70B1-4B65-9460-148D5D43585F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9B28C0-CE37-4F60-81F3-B457B2A50B02}"/>
              </a:ext>
            </a:extLst>
          </p:cNvPr>
          <p:cNvGrpSpPr/>
          <p:nvPr/>
        </p:nvGrpSpPr>
        <p:grpSpPr>
          <a:xfrm flipH="1">
            <a:off x="6816080" y="1992354"/>
            <a:ext cx="1418150" cy="1419242"/>
            <a:chOff x="1480223" y="2420888"/>
            <a:chExt cx="1557468" cy="1549192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EDB2401-AAA7-471E-9AA7-DFF23EB81974}"/>
                </a:ext>
              </a:extLst>
            </p:cNvPr>
            <p:cNvSpPr/>
            <p:nvPr/>
          </p:nvSpPr>
          <p:spPr>
            <a:xfrm>
              <a:off x="1480223" y="2420888"/>
              <a:ext cx="1386746" cy="1386745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8CF7DF-38AD-4C1D-B965-F30B5C5854BB}"/>
                </a:ext>
              </a:extLst>
            </p:cNvPr>
            <p:cNvSpPr/>
            <p:nvPr/>
          </p:nvSpPr>
          <p:spPr>
            <a:xfrm>
              <a:off x="2173595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4E5750-E802-4AD1-9F24-684D83773F14}"/>
                </a:ext>
              </a:extLst>
            </p:cNvPr>
            <p:cNvSpPr/>
            <p:nvPr/>
          </p:nvSpPr>
          <p:spPr>
            <a:xfrm rot="5400000">
              <a:off x="1264182" y="3322032"/>
              <a:ext cx="86409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F9129-75B2-4159-9FB9-5257E0728549}"/>
              </a:ext>
            </a:extLst>
          </p:cNvPr>
          <p:cNvGrpSpPr/>
          <p:nvPr/>
        </p:nvGrpSpPr>
        <p:grpSpPr>
          <a:xfrm rot="16200000">
            <a:off x="3925250" y="4399704"/>
            <a:ext cx="1418150" cy="1419242"/>
            <a:chOff x="1574372" y="2420888"/>
            <a:chExt cx="1557468" cy="1549192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0DD3C022-B206-4327-B4D9-2DB1E21A46B8}"/>
                </a:ext>
              </a:extLst>
            </p:cNvPr>
            <p:cNvSpPr/>
            <p:nvPr/>
          </p:nvSpPr>
          <p:spPr>
            <a:xfrm>
              <a:off x="1574372" y="2420888"/>
              <a:ext cx="1386744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0E8E3-2BCD-4E0C-82EB-A4C001C8E1BB}"/>
                </a:ext>
              </a:extLst>
            </p:cNvPr>
            <p:cNvSpPr/>
            <p:nvPr/>
          </p:nvSpPr>
          <p:spPr>
            <a:xfrm>
              <a:off x="2267744" y="2420888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6AE5F1-D40A-4B82-A7CB-D3DA0CDC8A6D}"/>
                </a:ext>
              </a:extLst>
            </p:cNvPr>
            <p:cNvSpPr/>
            <p:nvPr/>
          </p:nvSpPr>
          <p:spPr>
            <a:xfrm rot="5400000">
              <a:off x="1358324" y="3322032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8A982-9D78-4669-9331-6D59D30C5885}"/>
              </a:ext>
            </a:extLst>
          </p:cNvPr>
          <p:cNvGrpSpPr/>
          <p:nvPr/>
        </p:nvGrpSpPr>
        <p:grpSpPr>
          <a:xfrm rot="5400000" flipH="1">
            <a:off x="6818441" y="4404474"/>
            <a:ext cx="1418152" cy="1409719"/>
            <a:chOff x="1574370" y="2327313"/>
            <a:chExt cx="1557470" cy="1538797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F802FA19-A765-4A70-8BC9-1837723F574A}"/>
                </a:ext>
              </a:extLst>
            </p:cNvPr>
            <p:cNvSpPr/>
            <p:nvPr/>
          </p:nvSpPr>
          <p:spPr>
            <a:xfrm>
              <a:off x="1574372" y="2327313"/>
              <a:ext cx="1386745" cy="1386744"/>
            </a:xfrm>
            <a:prstGeom prst="blockArc">
              <a:avLst>
                <a:gd name="adj1" fmla="val 10800000"/>
                <a:gd name="adj2" fmla="val 16338761"/>
                <a:gd name="adj3" fmla="val 312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5EE4C8-DDD5-405F-91E9-C07C4BCEEBCC}"/>
                </a:ext>
              </a:extLst>
            </p:cNvPr>
            <p:cNvSpPr/>
            <p:nvPr/>
          </p:nvSpPr>
          <p:spPr>
            <a:xfrm>
              <a:off x="2267744" y="2327314"/>
              <a:ext cx="864096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630C69-11A7-421D-A041-0087B1A2000F}"/>
                </a:ext>
              </a:extLst>
            </p:cNvPr>
            <p:cNvSpPr/>
            <p:nvPr/>
          </p:nvSpPr>
          <p:spPr>
            <a:xfrm rot="5400000">
              <a:off x="1358321" y="3218061"/>
              <a:ext cx="864098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4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8154BB6E-0A51-4DAA-9592-29D6A5B9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2113478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215DAF94-F122-4E86-A8C4-28132B67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0" y="3327217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2F88704-977E-4457-898A-3A99076A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03954" y="4312962"/>
            <a:ext cx="618946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F4A31B2-B704-4784-8FB7-05D46C5E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5534433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7678C9B0-8E48-4E8F-A390-6C9CA5325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42112" y="5558139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E7473F7-B1FE-4D82-9851-65BF3597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03655" y="2077526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26F8FF4-3E70-4BE4-85C2-8643D55A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22" y="3341645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A4EFD9A9-1842-4F96-8248-6873A960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715065" y="4327390"/>
            <a:ext cx="618945" cy="1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834634E-334E-41F6-BFB7-C690797FCCFF}"/>
              </a:ext>
            </a:extLst>
          </p:cNvPr>
          <p:cNvGrpSpPr/>
          <p:nvPr/>
        </p:nvGrpSpPr>
        <p:grpSpPr>
          <a:xfrm>
            <a:off x="5193508" y="3555436"/>
            <a:ext cx="1781534" cy="728994"/>
            <a:chOff x="3681233" y="2551862"/>
            <a:chExt cx="1781534" cy="7289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8775EE-20B1-4E06-891E-F0E87287529C}"/>
                </a:ext>
              </a:extLst>
            </p:cNvPr>
            <p:cNvSpPr txBox="1"/>
            <p:nvPr/>
          </p:nvSpPr>
          <p:spPr>
            <a:xfrm>
              <a:off x="3681233" y="2593194"/>
              <a:ext cx="1781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SWOT</a:t>
              </a:r>
              <a:endPara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E6AEBC-7162-46CC-83C6-0F7BD237DF5C}"/>
                </a:ext>
              </a:extLst>
            </p:cNvPr>
            <p:cNvSpPr/>
            <p:nvPr/>
          </p:nvSpPr>
          <p:spPr>
            <a:xfrm>
              <a:off x="3762000" y="2551862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12C9AF-8A8A-49F8-8823-B1B75220BA31}"/>
                </a:ext>
              </a:extLst>
            </p:cNvPr>
            <p:cNvSpPr/>
            <p:nvPr/>
          </p:nvSpPr>
          <p:spPr>
            <a:xfrm>
              <a:off x="3762000" y="3208848"/>
              <a:ext cx="1620000" cy="720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EFAE0DB-04BF-4947-A041-8722F54DB5FC}"/>
              </a:ext>
            </a:extLst>
          </p:cNvPr>
          <p:cNvSpPr txBox="1"/>
          <p:nvPr/>
        </p:nvSpPr>
        <p:spPr>
          <a:xfrm>
            <a:off x="4890138" y="2648478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11B6B-530C-4109-B6E6-5162C8A1B4C6}"/>
              </a:ext>
            </a:extLst>
          </p:cNvPr>
          <p:cNvSpPr txBox="1"/>
          <p:nvPr/>
        </p:nvSpPr>
        <p:spPr>
          <a:xfrm>
            <a:off x="4890138" y="4360392"/>
            <a:ext cx="238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F0FFADA-903F-4B73-ABC8-4D06C1EDC59E}"/>
              </a:ext>
            </a:extLst>
          </p:cNvPr>
          <p:cNvGrpSpPr/>
          <p:nvPr/>
        </p:nvGrpSpPr>
        <p:grpSpPr>
          <a:xfrm>
            <a:off x="877429" y="4925494"/>
            <a:ext cx="2752932" cy="1107996"/>
            <a:chOff x="6210996" y="1433695"/>
            <a:chExt cx="1712589" cy="7882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48D293-C811-4F6C-9784-4005BB76D3A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01C247-D334-4DA1-B789-066797270551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9676C9-553C-48B9-B626-37F1DA65A142}"/>
              </a:ext>
            </a:extLst>
          </p:cNvPr>
          <p:cNvGrpSpPr/>
          <p:nvPr/>
        </p:nvGrpSpPr>
        <p:grpSpPr>
          <a:xfrm>
            <a:off x="877429" y="1829190"/>
            <a:ext cx="2752932" cy="1107996"/>
            <a:chOff x="6210996" y="1433695"/>
            <a:chExt cx="1712589" cy="7882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472AA2-49CB-4EC7-9740-7E4C3245C6B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41F31E-EE7C-4479-B559-5C912FF6F894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A46880-3CD2-4F34-8E65-3D75FAA02276}"/>
              </a:ext>
            </a:extLst>
          </p:cNvPr>
          <p:cNvGrpSpPr/>
          <p:nvPr/>
        </p:nvGrpSpPr>
        <p:grpSpPr>
          <a:xfrm>
            <a:off x="8537249" y="4925494"/>
            <a:ext cx="2733956" cy="1107996"/>
            <a:chOff x="6210996" y="1433695"/>
            <a:chExt cx="1712589" cy="78825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3AD833-6B17-4124-8AD2-B781982409B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3401FF-AC42-4418-8F84-B4E817C60937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3F1776-0D8D-4867-9D5A-71EB41D82EC1}"/>
              </a:ext>
            </a:extLst>
          </p:cNvPr>
          <p:cNvGrpSpPr/>
          <p:nvPr/>
        </p:nvGrpSpPr>
        <p:grpSpPr>
          <a:xfrm>
            <a:off x="8537249" y="1829190"/>
            <a:ext cx="2733956" cy="1107996"/>
            <a:chOff x="6210996" y="1433695"/>
            <a:chExt cx="1712589" cy="7882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6DC0AD-2BE5-4E7D-95CF-658B5E55763C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B2FD9AD-5F27-41E3-B070-DDC6F37BB404}"/>
                </a:ext>
              </a:extLst>
            </p:cNvPr>
            <p:cNvSpPr txBox="1"/>
            <p:nvPr/>
          </p:nvSpPr>
          <p:spPr>
            <a:xfrm>
              <a:off x="6210996" y="1630759"/>
              <a:ext cx="1712587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59E49-1C99-466A-BE05-3D386F655A32}"/>
              </a:ext>
            </a:extLst>
          </p:cNvPr>
          <p:cNvSpPr txBox="1"/>
          <p:nvPr/>
        </p:nvSpPr>
        <p:spPr>
          <a:xfrm>
            <a:off x="1852917" y="5133405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</a:rPr>
              <a:t>UP</a:t>
            </a:r>
            <a:endParaRPr lang="ko-KR" altLang="en-US" sz="4800" b="1"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15478C-B836-4112-BE47-4744C91FA4CD}"/>
              </a:ext>
            </a:extLst>
          </p:cNvPr>
          <p:cNvGrpSpPr/>
          <p:nvPr/>
        </p:nvGrpSpPr>
        <p:grpSpPr>
          <a:xfrm>
            <a:off x="917786" y="5067470"/>
            <a:ext cx="792000" cy="792000"/>
            <a:chOff x="3923928" y="2038003"/>
            <a:chExt cx="864096" cy="86409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5B205B-AED0-42C1-9152-0763A2F618CC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Up Arrow 6">
              <a:extLst>
                <a:ext uri="{FF2B5EF4-FFF2-40B4-BE49-F238E27FC236}">
                  <a16:creationId xmlns:a16="http://schemas.microsoft.com/office/drawing/2014/main" id="{8715A5FC-57E5-4F05-8C61-8BDE3FB17606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BFC34B-C1B8-40BF-BB7C-F0FFC41B564A}"/>
              </a:ext>
            </a:extLst>
          </p:cNvPr>
          <p:cNvSpPr txBox="1"/>
          <p:nvPr/>
        </p:nvSpPr>
        <p:spPr>
          <a:xfrm>
            <a:off x="3114719" y="5033879"/>
            <a:ext cx="729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You can simply impress your audience.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3AF07-98FC-489F-8D80-526037146F12}"/>
              </a:ext>
            </a:extLst>
          </p:cNvPr>
          <p:cNvSpPr txBox="1"/>
          <p:nvPr/>
        </p:nvSpPr>
        <p:spPr>
          <a:xfrm>
            <a:off x="7815024" y="5779827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</a:rPr>
              <a:t>DOWN</a:t>
            </a:r>
            <a:endParaRPr lang="ko-KR" altLang="en-US" sz="4800" b="1" dirty="0">
              <a:solidFill>
                <a:schemeClr val="accent3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ED7005-0DD4-4FAA-B90E-5DCED259E2D4}"/>
              </a:ext>
            </a:extLst>
          </p:cNvPr>
          <p:cNvGrpSpPr/>
          <p:nvPr/>
        </p:nvGrpSpPr>
        <p:grpSpPr>
          <a:xfrm rot="10800000">
            <a:off x="10482214" y="5713892"/>
            <a:ext cx="792000" cy="792000"/>
            <a:chOff x="3923928" y="2038003"/>
            <a:chExt cx="864096" cy="86409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82B5A17-DEC2-4246-ACE9-B45B8D600CCC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Up Arrow 17">
              <a:extLst>
                <a:ext uri="{FF2B5EF4-FFF2-40B4-BE49-F238E27FC236}">
                  <a16:creationId xmlns:a16="http://schemas.microsoft.com/office/drawing/2014/main" id="{8BB7FAB2-A4EC-4EFC-B479-0B0212405597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3F51031-1C2E-4D09-9A36-4677AC65C6EC}"/>
              </a:ext>
            </a:extLst>
          </p:cNvPr>
          <p:cNvSpPr txBox="1"/>
          <p:nvPr/>
        </p:nvSpPr>
        <p:spPr>
          <a:xfrm>
            <a:off x="1784474" y="5911261"/>
            <a:ext cx="607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You can simply impress your audience.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6B485F6-202D-499A-95E2-3D1214F07A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4AA792C-6A07-421D-B9E2-3F1323B2C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29A0917-A291-4D7B-9F46-E4F38A30D3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4079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17081-1294-4443-99AB-908E91FAD6FB}"/>
              </a:ext>
            </a:extLst>
          </p:cNvPr>
          <p:cNvSpPr txBox="1"/>
          <p:nvPr/>
        </p:nvSpPr>
        <p:spPr>
          <a:xfrm>
            <a:off x="1328146" y="1741686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B5701B-0489-4914-B4F4-AAFCB6508BE6}"/>
              </a:ext>
            </a:extLst>
          </p:cNvPr>
          <p:cNvGrpSpPr/>
          <p:nvPr/>
        </p:nvGrpSpPr>
        <p:grpSpPr>
          <a:xfrm>
            <a:off x="1199122" y="4980764"/>
            <a:ext cx="2514086" cy="1099865"/>
            <a:chOff x="707015" y="4726611"/>
            <a:chExt cx="2514086" cy="10998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98015-BF9F-49E9-A715-1D98F629F9DC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2D5460-360A-49A6-8949-2152E8938208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7B03CB-C805-4316-95B1-059108A25B28}"/>
              </a:ext>
            </a:extLst>
          </p:cNvPr>
          <p:cNvGrpSpPr/>
          <p:nvPr/>
        </p:nvGrpSpPr>
        <p:grpSpPr>
          <a:xfrm>
            <a:off x="4836278" y="4980764"/>
            <a:ext cx="2514086" cy="1099865"/>
            <a:chOff x="707015" y="4726611"/>
            <a:chExt cx="2514086" cy="10998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2C029-B66B-4056-9098-F79293645094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616543-5F32-4F20-B22D-B3123D1FD39E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B321D-53FF-412F-AB34-4543B49B035D}"/>
              </a:ext>
            </a:extLst>
          </p:cNvPr>
          <p:cNvGrpSpPr/>
          <p:nvPr/>
        </p:nvGrpSpPr>
        <p:grpSpPr>
          <a:xfrm>
            <a:off x="8473436" y="4980764"/>
            <a:ext cx="2514086" cy="1099865"/>
            <a:chOff x="707015" y="4726611"/>
            <a:chExt cx="2514086" cy="10998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7BFFB8-944D-4DE1-8EF4-803C02EC614F}"/>
                </a:ext>
              </a:extLst>
            </p:cNvPr>
            <p:cNvSpPr txBox="1"/>
            <p:nvPr/>
          </p:nvSpPr>
          <p:spPr>
            <a:xfrm>
              <a:off x="707015" y="4995479"/>
              <a:ext cx="251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70A647-B0A3-48E6-B395-93B2888A67A5}"/>
                </a:ext>
              </a:extLst>
            </p:cNvPr>
            <p:cNvSpPr txBox="1"/>
            <p:nvPr/>
          </p:nvSpPr>
          <p:spPr>
            <a:xfrm>
              <a:off x="707015" y="4726611"/>
              <a:ext cx="2514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ED0B87-8305-408F-8217-A58BFBBE5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73618"/>
              </p:ext>
            </p:extLst>
          </p:nvPr>
        </p:nvGraphicFramePr>
        <p:xfrm>
          <a:off x="906032" y="2087818"/>
          <a:ext cx="3100266" cy="2795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ECA5A65-3D8B-413C-B2F8-32E77610FB3F}"/>
              </a:ext>
            </a:extLst>
          </p:cNvPr>
          <p:cNvSpPr txBox="1"/>
          <p:nvPr/>
        </p:nvSpPr>
        <p:spPr>
          <a:xfrm>
            <a:off x="4965303" y="1741686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0C6A3-D150-400C-B4B0-6C58B7C09308}"/>
              </a:ext>
            </a:extLst>
          </p:cNvPr>
          <p:cNvSpPr txBox="1"/>
          <p:nvPr/>
        </p:nvSpPr>
        <p:spPr>
          <a:xfrm>
            <a:off x="8597103" y="1741686"/>
            <a:ext cx="226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 algn="ctr"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893B6C8-B4DE-458E-A527-0E8DDE8C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98164"/>
              </p:ext>
            </p:extLst>
          </p:nvPr>
        </p:nvGraphicFramePr>
        <p:xfrm>
          <a:off x="4543188" y="2087818"/>
          <a:ext cx="3100266" cy="27950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C71D72C-8EB9-4AF1-9F68-7A411B6DE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47257"/>
              </p:ext>
            </p:extLst>
          </p:nvPr>
        </p:nvGraphicFramePr>
        <p:xfrm>
          <a:off x="8180346" y="2087818"/>
          <a:ext cx="3100266" cy="2795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53E332-1432-4581-9858-7F843AD592F3}"/>
              </a:ext>
            </a:extLst>
          </p:cNvPr>
          <p:cNvSpPr/>
          <p:nvPr/>
        </p:nvSpPr>
        <p:spPr>
          <a:xfrm>
            <a:off x="5094641" y="2981110"/>
            <a:ext cx="1980000" cy="19800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DDAFD3-B7B1-41EF-A2DB-FBCF6A29DC95}"/>
              </a:ext>
            </a:extLst>
          </p:cNvPr>
          <p:cNvGrpSpPr/>
          <p:nvPr/>
        </p:nvGrpSpPr>
        <p:grpSpPr>
          <a:xfrm>
            <a:off x="4167166" y="2053636"/>
            <a:ext cx="3834950" cy="3834950"/>
            <a:chOff x="2500375" y="1715866"/>
            <a:chExt cx="3834950" cy="3834950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7698CE1F-FCBE-48E5-98AC-69D306497C9D}"/>
                </a:ext>
              </a:extLst>
            </p:cNvPr>
            <p:cNvSpPr/>
            <p:nvPr/>
          </p:nvSpPr>
          <p:spPr>
            <a:xfrm>
              <a:off x="3903660" y="1715866"/>
              <a:ext cx="1028380" cy="3834950"/>
            </a:xfrm>
            <a:prstGeom prst="up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115F3DC4-458B-4117-A4D2-C5A4C4F30E73}"/>
                </a:ext>
              </a:extLst>
            </p:cNvPr>
            <p:cNvSpPr/>
            <p:nvPr/>
          </p:nvSpPr>
          <p:spPr>
            <a:xfrm rot="3600000">
              <a:off x="3903660" y="1715866"/>
              <a:ext cx="1028380" cy="3834950"/>
            </a:xfrm>
            <a:prstGeom prst="up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Up-Down Arrow 6">
              <a:extLst>
                <a:ext uri="{FF2B5EF4-FFF2-40B4-BE49-F238E27FC236}">
                  <a16:creationId xmlns:a16="http://schemas.microsoft.com/office/drawing/2014/main" id="{B4A77C61-A740-428C-9B0E-276D4CCBCDFA}"/>
                </a:ext>
              </a:extLst>
            </p:cNvPr>
            <p:cNvSpPr/>
            <p:nvPr/>
          </p:nvSpPr>
          <p:spPr>
            <a:xfrm rot="7200000">
              <a:off x="3903660" y="1715866"/>
              <a:ext cx="1028380" cy="3834950"/>
            </a:xfrm>
            <a:prstGeom prst="up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859CEA2-1433-4D6F-9AE2-7ACFC21A39F9}"/>
              </a:ext>
            </a:extLst>
          </p:cNvPr>
          <p:cNvSpPr/>
          <p:nvPr/>
        </p:nvSpPr>
        <p:spPr>
          <a:xfrm>
            <a:off x="5292641" y="3179110"/>
            <a:ext cx="1584000" cy="15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175BB3C-44C2-4085-B7CF-5B44BD6B4725}"/>
              </a:ext>
            </a:extLst>
          </p:cNvPr>
          <p:cNvGrpSpPr/>
          <p:nvPr/>
        </p:nvGrpSpPr>
        <p:grpSpPr>
          <a:xfrm>
            <a:off x="5528814" y="3539455"/>
            <a:ext cx="1111657" cy="863315"/>
            <a:chOff x="3233964" y="1954419"/>
            <a:chExt cx="1410044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BD256-39ED-4769-8D5F-BCCDF8AB72C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638B2-CEC8-480F-AEDF-B212F35A30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7D1122AB-3FAA-4820-99E2-ED7FB8F72672}"/>
              </a:ext>
            </a:extLst>
          </p:cNvPr>
          <p:cNvGrpSpPr/>
          <p:nvPr/>
        </p:nvGrpSpPr>
        <p:grpSpPr>
          <a:xfrm>
            <a:off x="6993217" y="5182068"/>
            <a:ext cx="3276000" cy="923330"/>
            <a:chOff x="2551706" y="4283314"/>
            <a:chExt cx="141682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5521D2-2291-497C-82EE-A9E10DA6915B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592CC-9BD8-403A-A1A9-36A71BC5B9C9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8">
            <a:extLst>
              <a:ext uri="{FF2B5EF4-FFF2-40B4-BE49-F238E27FC236}">
                <a16:creationId xmlns:a16="http://schemas.microsoft.com/office/drawing/2014/main" id="{4E9DFE30-38BA-4DCE-9C01-BF3AC8D7F6E4}"/>
              </a:ext>
            </a:extLst>
          </p:cNvPr>
          <p:cNvGrpSpPr/>
          <p:nvPr/>
        </p:nvGrpSpPr>
        <p:grpSpPr>
          <a:xfrm>
            <a:off x="8213477" y="3789564"/>
            <a:ext cx="3276000" cy="923330"/>
            <a:chOff x="2551706" y="4283314"/>
            <a:chExt cx="1416829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1F7888-C803-4E60-BFC9-D7F12531A33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6058EC-B16F-40F7-AA69-69C7FFB342A7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1">
            <a:extLst>
              <a:ext uri="{FF2B5EF4-FFF2-40B4-BE49-F238E27FC236}">
                <a16:creationId xmlns:a16="http://schemas.microsoft.com/office/drawing/2014/main" id="{1B4DB3B2-495E-47B9-AB82-D29AF31F07B6}"/>
              </a:ext>
            </a:extLst>
          </p:cNvPr>
          <p:cNvGrpSpPr/>
          <p:nvPr/>
        </p:nvGrpSpPr>
        <p:grpSpPr>
          <a:xfrm>
            <a:off x="8213477" y="2397060"/>
            <a:ext cx="3276000" cy="923330"/>
            <a:chOff x="2551706" y="4283314"/>
            <a:chExt cx="1416829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A01D51-EBA0-42AC-8BB4-782A47EB75FE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ADB383-564D-4B99-B4D4-F2FDBCD9528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id="{843727BC-B901-4DF9-86FF-BDA18FE7C820}"/>
              </a:ext>
            </a:extLst>
          </p:cNvPr>
          <p:cNvGrpSpPr/>
          <p:nvPr/>
        </p:nvGrpSpPr>
        <p:grpSpPr>
          <a:xfrm>
            <a:off x="729762" y="4485816"/>
            <a:ext cx="3276000" cy="923330"/>
            <a:chOff x="2551706" y="4283314"/>
            <a:chExt cx="1416829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AF2F0C-3FDA-445C-B2CE-C926AA635DC6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01E7D5-9686-41D9-B63E-B8D660B261C8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37">
            <a:extLst>
              <a:ext uri="{FF2B5EF4-FFF2-40B4-BE49-F238E27FC236}">
                <a16:creationId xmlns:a16="http://schemas.microsoft.com/office/drawing/2014/main" id="{136A2AE6-E925-4120-9A81-E407B99B98E1}"/>
              </a:ext>
            </a:extLst>
          </p:cNvPr>
          <p:cNvGrpSpPr/>
          <p:nvPr/>
        </p:nvGrpSpPr>
        <p:grpSpPr>
          <a:xfrm>
            <a:off x="729762" y="3093312"/>
            <a:ext cx="3276000" cy="923330"/>
            <a:chOff x="2551706" y="4283314"/>
            <a:chExt cx="1416829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674A06-13D7-4E15-B45D-97C6F57D2314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255051-A327-4383-8156-B50D3611EFF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0">
            <a:extLst>
              <a:ext uri="{FF2B5EF4-FFF2-40B4-BE49-F238E27FC236}">
                <a16:creationId xmlns:a16="http://schemas.microsoft.com/office/drawing/2014/main" id="{926B51AE-B682-42DC-AB09-4453C5286163}"/>
              </a:ext>
            </a:extLst>
          </p:cNvPr>
          <p:cNvGrpSpPr/>
          <p:nvPr/>
        </p:nvGrpSpPr>
        <p:grpSpPr>
          <a:xfrm>
            <a:off x="1948058" y="1700808"/>
            <a:ext cx="3276000" cy="923330"/>
            <a:chOff x="2551706" y="4283314"/>
            <a:chExt cx="1416829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2E8851-42E3-42EB-8AE5-A6CC06281105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E1F379-E1B7-4B89-8ABA-BA54C71016C3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F9FE9-DA96-47A6-A59D-1CFAF9178B15}"/>
              </a:ext>
            </a:extLst>
          </p:cNvPr>
          <p:cNvSpPr/>
          <p:nvPr/>
        </p:nvSpPr>
        <p:spPr>
          <a:xfrm>
            <a:off x="0" y="1994264"/>
            <a:ext cx="12192000" cy="286947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746B3-1E02-4677-A4BF-4E2A4C6D84B0}"/>
              </a:ext>
            </a:extLst>
          </p:cNvPr>
          <p:cNvSpPr txBox="1"/>
          <p:nvPr/>
        </p:nvSpPr>
        <p:spPr>
          <a:xfrm>
            <a:off x="3491163" y="2310682"/>
            <a:ext cx="52270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806D8-BF8D-48BB-86A3-0AA864FB96D8}"/>
              </a:ext>
            </a:extLst>
          </p:cNvPr>
          <p:cNvSpPr txBox="1"/>
          <p:nvPr/>
        </p:nvSpPr>
        <p:spPr>
          <a:xfrm>
            <a:off x="4004879" y="3880342"/>
            <a:ext cx="419966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867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095875" y="562152"/>
            <a:ext cx="427860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cs typeface="Arial" pitchFamily="34" charset="0"/>
              </a:rPr>
              <a:t>Agenda </a:t>
            </a:r>
            <a:r>
              <a:rPr lang="en-US" sz="5400" dirty="0"/>
              <a:t>Infographic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8229C3-9774-42E1-BC1B-DB933A799387}"/>
              </a:ext>
            </a:extLst>
          </p:cNvPr>
          <p:cNvGrpSpPr/>
          <p:nvPr/>
        </p:nvGrpSpPr>
        <p:grpSpPr>
          <a:xfrm>
            <a:off x="742700" y="1141814"/>
            <a:ext cx="5451050" cy="4969205"/>
            <a:chOff x="742700" y="1141814"/>
            <a:chExt cx="5451050" cy="496920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D748FF-D0B3-41DD-B1F2-0181813A0C7B}"/>
                </a:ext>
              </a:extLst>
            </p:cNvPr>
            <p:cNvGrpSpPr/>
            <p:nvPr/>
          </p:nvGrpSpPr>
          <p:grpSpPr>
            <a:xfrm>
              <a:off x="742700" y="1141814"/>
              <a:ext cx="5451049" cy="960823"/>
              <a:chOff x="942975" y="1628775"/>
              <a:chExt cx="5451049" cy="96082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4AA890F-4755-4CE5-8162-B765D3E23B3F}"/>
                  </a:ext>
                </a:extLst>
              </p:cNvPr>
              <p:cNvGrpSpPr/>
              <p:nvPr/>
            </p:nvGrpSpPr>
            <p:grpSpPr>
              <a:xfrm>
                <a:off x="942975" y="1628775"/>
                <a:ext cx="5451048" cy="960823"/>
                <a:chOff x="942975" y="1628775"/>
                <a:chExt cx="6121455" cy="1078992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06DC401-518A-4B89-9FFA-8491A5251C1D}"/>
                    </a:ext>
                  </a:extLst>
                </p:cNvPr>
                <p:cNvSpPr/>
                <p:nvPr/>
              </p:nvSpPr>
              <p:spPr>
                <a:xfrm>
                  <a:off x="942976" y="1631442"/>
                  <a:ext cx="6121454" cy="10763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ardrop 27">
                  <a:extLst>
                    <a:ext uri="{FF2B5EF4-FFF2-40B4-BE49-F238E27FC236}">
                      <a16:creationId xmlns:a16="http://schemas.microsoft.com/office/drawing/2014/main" id="{EFA7B029-BF95-4997-A5B4-7C02F8B4D304}"/>
                    </a:ext>
                  </a:extLst>
                </p:cNvPr>
                <p:cNvSpPr/>
                <p:nvPr/>
              </p:nvSpPr>
              <p:spPr>
                <a:xfrm>
                  <a:off x="942975" y="1628775"/>
                  <a:ext cx="1109662" cy="1078992"/>
                </a:xfrm>
                <a:prstGeom prst="teardrop">
                  <a:avLst/>
                </a:prstGeom>
                <a:solidFill>
                  <a:schemeClr val="bg1"/>
                </a:solidFill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E9C0712-8BAF-499C-8D7A-B2964C344178}"/>
                    </a:ext>
                  </a:extLst>
                </p:cNvPr>
                <p:cNvSpPr/>
                <p:nvPr/>
              </p:nvSpPr>
              <p:spPr>
                <a:xfrm>
                  <a:off x="1026318" y="1696783"/>
                  <a:ext cx="942975" cy="942975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55BFCE-8875-42F8-84E8-94696B86822C}"/>
                  </a:ext>
                </a:extLst>
              </p:cNvPr>
              <p:cNvSpPr txBox="1"/>
              <p:nvPr/>
            </p:nvSpPr>
            <p:spPr>
              <a:xfrm>
                <a:off x="1082651" y="1847576"/>
                <a:ext cx="708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FCF4252-A9C1-4300-ABAE-17776355BB93}"/>
                  </a:ext>
                </a:extLst>
              </p:cNvPr>
              <p:cNvGrpSpPr/>
              <p:nvPr/>
            </p:nvGrpSpPr>
            <p:grpSpPr>
              <a:xfrm>
                <a:off x="2117087" y="1745088"/>
                <a:ext cx="4276937" cy="738665"/>
                <a:chOff x="829200" y="3646109"/>
                <a:chExt cx="1053116" cy="738665"/>
              </a:xfrm>
              <a:noFill/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B95056-8179-4848-BCC7-A1638906D3E8}"/>
                    </a:ext>
                  </a:extLst>
                </p:cNvPr>
                <p:cNvSpPr txBox="1"/>
                <p:nvPr/>
              </p:nvSpPr>
              <p:spPr>
                <a:xfrm>
                  <a:off x="829200" y="3646109"/>
                  <a:ext cx="1053116" cy="27699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FE14031-57B2-4923-BC5E-D03E9D3400EA}"/>
                    </a:ext>
                  </a:extLst>
                </p:cNvPr>
                <p:cNvSpPr txBox="1"/>
                <p:nvPr/>
              </p:nvSpPr>
              <p:spPr>
                <a:xfrm>
                  <a:off x="829200" y="3923109"/>
                  <a:ext cx="1053116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9D948F1-0E72-48DF-955F-EFD6FEE9BC92}"/>
                </a:ext>
              </a:extLst>
            </p:cNvPr>
            <p:cNvGrpSpPr/>
            <p:nvPr/>
          </p:nvGrpSpPr>
          <p:grpSpPr>
            <a:xfrm>
              <a:off x="742700" y="2477941"/>
              <a:ext cx="5451048" cy="960823"/>
              <a:chOff x="3962400" y="2793043"/>
              <a:chExt cx="5451048" cy="96082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1403896-50E8-48AB-8ECA-77519D851F07}"/>
                  </a:ext>
                </a:extLst>
              </p:cNvPr>
              <p:cNvGrpSpPr/>
              <p:nvPr/>
            </p:nvGrpSpPr>
            <p:grpSpPr>
              <a:xfrm>
                <a:off x="3962400" y="2793043"/>
                <a:ext cx="5451048" cy="960823"/>
                <a:chOff x="942975" y="1628775"/>
                <a:chExt cx="6121455" cy="1078992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952F2BBE-83C2-478F-AA0A-0F6DC8C30FEF}"/>
                    </a:ext>
                  </a:extLst>
                </p:cNvPr>
                <p:cNvSpPr/>
                <p:nvPr/>
              </p:nvSpPr>
              <p:spPr>
                <a:xfrm>
                  <a:off x="942976" y="1631442"/>
                  <a:ext cx="6121454" cy="10763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ardrop 36">
                  <a:extLst>
                    <a:ext uri="{FF2B5EF4-FFF2-40B4-BE49-F238E27FC236}">
                      <a16:creationId xmlns:a16="http://schemas.microsoft.com/office/drawing/2014/main" id="{CB946EBA-C46D-4B30-A957-9DF2BCCBB794}"/>
                    </a:ext>
                  </a:extLst>
                </p:cNvPr>
                <p:cNvSpPr/>
                <p:nvPr/>
              </p:nvSpPr>
              <p:spPr>
                <a:xfrm>
                  <a:off x="942975" y="1628775"/>
                  <a:ext cx="1109662" cy="1078992"/>
                </a:xfrm>
                <a:prstGeom prst="teardrop">
                  <a:avLst/>
                </a:prstGeom>
                <a:solidFill>
                  <a:schemeClr val="bg1"/>
                </a:solidFill>
                <a:ln w="254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D38AD95-7E3A-4DF5-A602-3295AB228D8A}"/>
                    </a:ext>
                  </a:extLst>
                </p:cNvPr>
                <p:cNvSpPr/>
                <p:nvPr/>
              </p:nvSpPr>
              <p:spPr>
                <a:xfrm>
                  <a:off x="1026318" y="1696783"/>
                  <a:ext cx="942975" cy="9429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132659-8EFB-470E-81FD-80809A67371D}"/>
                  </a:ext>
                </a:extLst>
              </p:cNvPr>
              <p:cNvSpPr txBox="1"/>
              <p:nvPr/>
            </p:nvSpPr>
            <p:spPr>
              <a:xfrm>
                <a:off x="4102076" y="3011844"/>
                <a:ext cx="708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B23A420-221B-4A84-A78D-B7E5B7576F44}"/>
                  </a:ext>
                </a:extLst>
              </p:cNvPr>
              <p:cNvGrpSpPr/>
              <p:nvPr/>
            </p:nvGrpSpPr>
            <p:grpSpPr>
              <a:xfrm>
                <a:off x="5136511" y="2904121"/>
                <a:ext cx="4276937" cy="738665"/>
                <a:chOff x="809207" y="3646109"/>
                <a:chExt cx="1053116" cy="738665"/>
              </a:xfrm>
              <a:noFill/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51C706-793D-47BB-8B9E-5D896CA5DEF3}"/>
                    </a:ext>
                  </a:extLst>
                </p:cNvPr>
                <p:cNvSpPr txBox="1"/>
                <p:nvPr/>
              </p:nvSpPr>
              <p:spPr>
                <a:xfrm>
                  <a:off x="809207" y="3646109"/>
                  <a:ext cx="1053116" cy="27699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B277DF9-EF2B-4D8A-82BB-C6B7F47D2F0D}"/>
                    </a:ext>
                  </a:extLst>
                </p:cNvPr>
                <p:cNvSpPr txBox="1"/>
                <p:nvPr/>
              </p:nvSpPr>
              <p:spPr>
                <a:xfrm>
                  <a:off x="809207" y="3923109"/>
                  <a:ext cx="1053116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6EDBD14-22EE-48CB-99FB-CCE52283DEF4}"/>
                </a:ext>
              </a:extLst>
            </p:cNvPr>
            <p:cNvGrpSpPr/>
            <p:nvPr/>
          </p:nvGrpSpPr>
          <p:grpSpPr>
            <a:xfrm>
              <a:off x="742700" y="3814068"/>
              <a:ext cx="5451050" cy="960823"/>
              <a:chOff x="2971800" y="3957311"/>
              <a:chExt cx="5451050" cy="96082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66BFEEC-ADCD-4865-AC01-36F2D39D3779}"/>
                  </a:ext>
                </a:extLst>
              </p:cNvPr>
              <p:cNvGrpSpPr/>
              <p:nvPr/>
            </p:nvGrpSpPr>
            <p:grpSpPr>
              <a:xfrm>
                <a:off x="2971800" y="3957311"/>
                <a:ext cx="5451048" cy="960823"/>
                <a:chOff x="942975" y="1628775"/>
                <a:chExt cx="6121455" cy="1078992"/>
              </a:xfrm>
            </p:grpSpPr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9843B525-1EA4-4A9D-A5A2-1593996DCE5A}"/>
                    </a:ext>
                  </a:extLst>
                </p:cNvPr>
                <p:cNvSpPr/>
                <p:nvPr/>
              </p:nvSpPr>
              <p:spPr>
                <a:xfrm>
                  <a:off x="942976" y="1631442"/>
                  <a:ext cx="6121454" cy="10763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ardrop 45">
                  <a:extLst>
                    <a:ext uri="{FF2B5EF4-FFF2-40B4-BE49-F238E27FC236}">
                      <a16:creationId xmlns:a16="http://schemas.microsoft.com/office/drawing/2014/main" id="{CA614743-DD2C-4989-A805-DF79BA1505F8}"/>
                    </a:ext>
                  </a:extLst>
                </p:cNvPr>
                <p:cNvSpPr/>
                <p:nvPr/>
              </p:nvSpPr>
              <p:spPr>
                <a:xfrm>
                  <a:off x="942975" y="1628775"/>
                  <a:ext cx="1109662" cy="1078992"/>
                </a:xfrm>
                <a:prstGeom prst="teardrop">
                  <a:avLst/>
                </a:prstGeom>
                <a:solidFill>
                  <a:schemeClr val="bg1"/>
                </a:solidFill>
                <a:ln w="254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A50353F-FC16-4384-A336-E3911BA5B814}"/>
                    </a:ext>
                  </a:extLst>
                </p:cNvPr>
                <p:cNvSpPr/>
                <p:nvPr/>
              </p:nvSpPr>
              <p:spPr>
                <a:xfrm>
                  <a:off x="1026318" y="1696783"/>
                  <a:ext cx="942975" cy="94297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C8F708-B0E3-4060-B962-794E258366FC}"/>
                  </a:ext>
                </a:extLst>
              </p:cNvPr>
              <p:cNvSpPr txBox="1"/>
              <p:nvPr/>
            </p:nvSpPr>
            <p:spPr>
              <a:xfrm>
                <a:off x="3111476" y="4176112"/>
                <a:ext cx="708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5F148DE-790E-4C45-8828-C6DCCFD35251}"/>
                  </a:ext>
                </a:extLst>
              </p:cNvPr>
              <p:cNvGrpSpPr/>
              <p:nvPr/>
            </p:nvGrpSpPr>
            <p:grpSpPr>
              <a:xfrm>
                <a:off x="4145913" y="4062421"/>
                <a:ext cx="4276937" cy="738665"/>
                <a:chOff x="799328" y="3646109"/>
                <a:chExt cx="1053116" cy="738665"/>
              </a:xfrm>
              <a:noFill/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2F63205-C6EC-4C24-8EF5-0BA4C10A3D05}"/>
                    </a:ext>
                  </a:extLst>
                </p:cNvPr>
                <p:cNvSpPr txBox="1"/>
                <p:nvPr/>
              </p:nvSpPr>
              <p:spPr>
                <a:xfrm>
                  <a:off x="799328" y="3646109"/>
                  <a:ext cx="1053116" cy="27699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EAAD36C-B087-40F1-9168-E2EDB20EC113}"/>
                    </a:ext>
                  </a:extLst>
                </p:cNvPr>
                <p:cNvSpPr txBox="1"/>
                <p:nvPr/>
              </p:nvSpPr>
              <p:spPr>
                <a:xfrm>
                  <a:off x="799328" y="3923109"/>
                  <a:ext cx="1053116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C7D9D6-41DE-448E-B6DF-AAE7F328238E}"/>
                </a:ext>
              </a:extLst>
            </p:cNvPr>
            <p:cNvGrpSpPr/>
            <p:nvPr/>
          </p:nvGrpSpPr>
          <p:grpSpPr>
            <a:xfrm>
              <a:off x="742700" y="5150196"/>
              <a:ext cx="5451050" cy="960823"/>
              <a:chOff x="5105400" y="5121580"/>
              <a:chExt cx="5451050" cy="960823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E557575-0064-4C49-B13A-6D64F6D30BDD}"/>
                  </a:ext>
                </a:extLst>
              </p:cNvPr>
              <p:cNvGrpSpPr/>
              <p:nvPr/>
            </p:nvGrpSpPr>
            <p:grpSpPr>
              <a:xfrm>
                <a:off x="5105400" y="5121580"/>
                <a:ext cx="5451048" cy="960823"/>
                <a:chOff x="942975" y="1628775"/>
                <a:chExt cx="6121455" cy="1078992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5B21676F-8C0E-4745-B900-458BCA47068D}"/>
                    </a:ext>
                  </a:extLst>
                </p:cNvPr>
                <p:cNvSpPr/>
                <p:nvPr/>
              </p:nvSpPr>
              <p:spPr>
                <a:xfrm>
                  <a:off x="942976" y="1631442"/>
                  <a:ext cx="6121454" cy="10763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eardrop 54">
                  <a:extLst>
                    <a:ext uri="{FF2B5EF4-FFF2-40B4-BE49-F238E27FC236}">
                      <a16:creationId xmlns:a16="http://schemas.microsoft.com/office/drawing/2014/main" id="{C1455418-5F2A-41AA-AA53-35540DA8052A}"/>
                    </a:ext>
                  </a:extLst>
                </p:cNvPr>
                <p:cNvSpPr/>
                <p:nvPr/>
              </p:nvSpPr>
              <p:spPr>
                <a:xfrm>
                  <a:off x="942975" y="1628775"/>
                  <a:ext cx="1109662" cy="1078992"/>
                </a:xfrm>
                <a:prstGeom prst="teardrop">
                  <a:avLst/>
                </a:prstGeom>
                <a:solidFill>
                  <a:schemeClr val="bg1"/>
                </a:solidFill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0F1651B-24C7-4946-8FC0-F57456C981C1}"/>
                    </a:ext>
                  </a:extLst>
                </p:cNvPr>
                <p:cNvSpPr/>
                <p:nvPr/>
              </p:nvSpPr>
              <p:spPr>
                <a:xfrm>
                  <a:off x="1026318" y="1696783"/>
                  <a:ext cx="942975" cy="9429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8AD064-FAE8-4059-AD50-66E019B51D4B}"/>
                  </a:ext>
                </a:extLst>
              </p:cNvPr>
              <p:cNvSpPr txBox="1"/>
              <p:nvPr/>
            </p:nvSpPr>
            <p:spPr>
              <a:xfrm>
                <a:off x="5245076" y="5340381"/>
                <a:ext cx="708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26B1F8E-0B3C-4DFC-9C06-89D6704527BF}"/>
                  </a:ext>
                </a:extLst>
              </p:cNvPr>
              <p:cNvGrpSpPr/>
              <p:nvPr/>
            </p:nvGrpSpPr>
            <p:grpSpPr>
              <a:xfrm>
                <a:off x="6279513" y="5232658"/>
                <a:ext cx="4276937" cy="738665"/>
                <a:chOff x="799328" y="3646109"/>
                <a:chExt cx="1053116" cy="738665"/>
              </a:xfrm>
              <a:noFill/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88A04A1-D9B1-4BA9-AAD5-08CEF623B32A}"/>
                    </a:ext>
                  </a:extLst>
                </p:cNvPr>
                <p:cNvSpPr txBox="1"/>
                <p:nvPr/>
              </p:nvSpPr>
              <p:spPr>
                <a:xfrm>
                  <a:off x="799328" y="3646109"/>
                  <a:ext cx="1053116" cy="27699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Your Text  Here</a:t>
                  </a:r>
                  <a:endPara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36F5E26-8425-418F-A364-4923F9BF7C03}"/>
                    </a:ext>
                  </a:extLst>
                </p:cNvPr>
                <p:cNvSpPr txBox="1"/>
                <p:nvPr/>
              </p:nvSpPr>
              <p:spPr>
                <a:xfrm>
                  <a:off x="799328" y="3923109"/>
                  <a:ext cx="1053116" cy="4616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You can simply impress your audience and add a unique zing and appeal to your Presentations. </a:t>
                  </a:r>
                  <a:endParaRPr lang="ko-KR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BBFD05-BDA7-4F37-A37F-6FC66055F623}"/>
              </a:ext>
            </a:extLst>
          </p:cNvPr>
          <p:cNvCxnSpPr>
            <a:cxnSpLocks/>
            <a:stCxn id="17" idx="0"/>
            <a:endCxn id="14" idx="3"/>
          </p:cNvCxnSpPr>
          <p:nvPr/>
        </p:nvCxnSpPr>
        <p:spPr>
          <a:xfrm flipV="1">
            <a:off x="4022487" y="2901260"/>
            <a:ext cx="2334598" cy="1005673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99D38F-C8D3-46AB-A780-EF7A11927F06}"/>
              </a:ext>
            </a:extLst>
          </p:cNvPr>
          <p:cNvCxnSpPr>
            <a:cxnSpLocks/>
            <a:stCxn id="13" idx="3"/>
            <a:endCxn id="17" idx="0"/>
          </p:cNvCxnSpPr>
          <p:nvPr/>
        </p:nvCxnSpPr>
        <p:spPr>
          <a:xfrm flipH="1">
            <a:off x="4022487" y="3192736"/>
            <a:ext cx="4568231" cy="714197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197596-04FC-4BF9-A58C-9A8D8FA4EAA7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 flipV="1">
            <a:off x="4022487" y="3906933"/>
            <a:ext cx="5361186" cy="469981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99211-90F6-40F4-B761-92A6B2F34EE7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 flipV="1">
            <a:off x="4022487" y="3906933"/>
            <a:ext cx="2793958" cy="1309646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3FDB5CE-1D2B-493E-962D-523705C66D86}"/>
              </a:ext>
            </a:extLst>
          </p:cNvPr>
          <p:cNvSpPr/>
          <p:nvPr/>
        </p:nvSpPr>
        <p:spPr>
          <a:xfrm>
            <a:off x="2606222" y="2519536"/>
            <a:ext cx="2851573" cy="28515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FF78BB-8878-4E25-982B-9F2A4F610EFF}"/>
              </a:ext>
            </a:extLst>
          </p:cNvPr>
          <p:cNvSpPr/>
          <p:nvPr/>
        </p:nvSpPr>
        <p:spPr>
          <a:xfrm>
            <a:off x="979288" y="2910662"/>
            <a:ext cx="2069316" cy="2069316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7D7FE0-F326-4663-B247-CEEB0E2A00A1}"/>
              </a:ext>
            </a:extLst>
          </p:cNvPr>
          <p:cNvGrpSpPr/>
          <p:nvPr/>
        </p:nvGrpSpPr>
        <p:grpSpPr>
          <a:xfrm>
            <a:off x="1121837" y="3911042"/>
            <a:ext cx="1727068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2B2AF-EA35-4BA3-A6BD-8D920B9AECC9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24E3C6-DDE7-4665-BA20-3472656C749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1A0EFF12-A454-4D9A-BEA6-E63C0A4EC81A}"/>
              </a:ext>
            </a:extLst>
          </p:cNvPr>
          <p:cNvSpPr/>
          <p:nvPr/>
        </p:nvSpPr>
        <p:spPr>
          <a:xfrm>
            <a:off x="6816445" y="4388579"/>
            <a:ext cx="1656000" cy="1656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C72DE4-308A-4EDF-BC7C-7A8359C538BE}"/>
              </a:ext>
            </a:extLst>
          </p:cNvPr>
          <p:cNvSpPr/>
          <p:nvPr/>
        </p:nvSpPr>
        <p:spPr>
          <a:xfrm>
            <a:off x="8373698" y="1927848"/>
            <a:ext cx="1481908" cy="1481908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AD5522-2045-41A6-9329-FBE88B94547B}"/>
              </a:ext>
            </a:extLst>
          </p:cNvPr>
          <p:cNvSpPr/>
          <p:nvPr/>
        </p:nvSpPr>
        <p:spPr>
          <a:xfrm>
            <a:off x="6168590" y="1802634"/>
            <a:ext cx="1287121" cy="1287121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8590BB-921A-4774-93E9-B551679EE13A}"/>
              </a:ext>
            </a:extLst>
          </p:cNvPr>
          <p:cNvSpPr/>
          <p:nvPr/>
        </p:nvSpPr>
        <p:spPr>
          <a:xfrm>
            <a:off x="9383673" y="3428874"/>
            <a:ext cx="1896080" cy="189608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517D3B-F366-4048-B6B6-A12F70385249}"/>
              </a:ext>
            </a:extLst>
          </p:cNvPr>
          <p:cNvGrpSpPr/>
          <p:nvPr/>
        </p:nvGrpSpPr>
        <p:grpSpPr>
          <a:xfrm>
            <a:off x="3034937" y="3906933"/>
            <a:ext cx="1975099" cy="1041157"/>
            <a:chOff x="-475010" y="1129566"/>
            <a:chExt cx="3859356" cy="104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AA9B0A-DF00-4E99-89B6-967D59A03B05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140EB3-0F51-4755-B25B-F1DC81C52733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41D775-C4AF-4F45-8904-8490C4AA84F8}"/>
              </a:ext>
            </a:extLst>
          </p:cNvPr>
          <p:cNvGrpSpPr/>
          <p:nvPr/>
        </p:nvGrpSpPr>
        <p:grpSpPr>
          <a:xfrm>
            <a:off x="6780910" y="5082730"/>
            <a:ext cx="1727068" cy="678649"/>
            <a:chOff x="3233964" y="1954419"/>
            <a:chExt cx="1410044" cy="6786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E5A200-578E-4DAD-AAF3-387F23C24EE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D9BECB-C24B-4FB3-B472-2E733F1E4AD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FE26D4-12A3-438E-95F7-BF8D81574A71}"/>
              </a:ext>
            </a:extLst>
          </p:cNvPr>
          <p:cNvGrpSpPr/>
          <p:nvPr/>
        </p:nvGrpSpPr>
        <p:grpSpPr>
          <a:xfrm>
            <a:off x="8479206" y="2576772"/>
            <a:ext cx="1296000" cy="658923"/>
            <a:chOff x="3233964" y="1954419"/>
            <a:chExt cx="1410044" cy="7248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4B3D1F-B15B-4586-8C60-1C973897220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492CB1-A769-46E9-B16E-07055DF8015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592223F7-DB56-4C3F-B651-A35B41D655C6}"/>
              </a:ext>
            </a:extLst>
          </p:cNvPr>
          <p:cNvGrpSpPr/>
          <p:nvPr/>
        </p:nvGrpSpPr>
        <p:grpSpPr>
          <a:xfrm>
            <a:off x="6228284" y="2268872"/>
            <a:ext cx="1182052" cy="658923"/>
            <a:chOff x="3233964" y="1954419"/>
            <a:chExt cx="1410044" cy="7248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F485E9-4627-490B-B2ED-9A1E2C14D6C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4CC1EB-EDCF-480E-937A-2670DF47FB6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65FF1848-0E56-417D-9411-D73B283039FF}"/>
              </a:ext>
            </a:extLst>
          </p:cNvPr>
          <p:cNvGrpSpPr/>
          <p:nvPr/>
        </p:nvGrpSpPr>
        <p:grpSpPr>
          <a:xfrm>
            <a:off x="9468179" y="4343930"/>
            <a:ext cx="1727068" cy="678649"/>
            <a:chOff x="3233964" y="1954419"/>
            <a:chExt cx="1410044" cy="6786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FE5884-D7C1-454C-9F2A-34D781B3A75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037B88-93C1-447E-A94B-ADA74664687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130">
            <a:extLst>
              <a:ext uri="{FF2B5EF4-FFF2-40B4-BE49-F238E27FC236}">
                <a16:creationId xmlns:a16="http://schemas.microsoft.com/office/drawing/2014/main" id="{B7364E03-5C3C-456C-9781-45EBA3E35AD6}"/>
              </a:ext>
            </a:extLst>
          </p:cNvPr>
          <p:cNvSpPr/>
          <p:nvPr/>
        </p:nvSpPr>
        <p:spPr>
          <a:xfrm>
            <a:off x="10084976" y="3752899"/>
            <a:ext cx="481806" cy="48399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50A0EB41-608E-464B-8716-0B84AB0CA491}"/>
              </a:ext>
            </a:extLst>
          </p:cNvPr>
          <p:cNvSpPr/>
          <p:nvPr/>
        </p:nvSpPr>
        <p:spPr>
          <a:xfrm rot="16200000">
            <a:off x="8944329" y="2110341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5B867C82-B44B-4CF8-80D5-266209247827}"/>
              </a:ext>
            </a:extLst>
          </p:cNvPr>
          <p:cNvSpPr/>
          <p:nvPr/>
        </p:nvSpPr>
        <p:spPr>
          <a:xfrm>
            <a:off x="7469639" y="464766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00F11448-F271-45F6-A702-0E4E5BECE696}"/>
              </a:ext>
            </a:extLst>
          </p:cNvPr>
          <p:cNvSpPr/>
          <p:nvPr/>
        </p:nvSpPr>
        <p:spPr>
          <a:xfrm>
            <a:off x="6660330" y="2004312"/>
            <a:ext cx="312231" cy="205203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A59790-938D-4295-ACEF-2798A34964E2}"/>
              </a:ext>
            </a:extLst>
          </p:cNvPr>
          <p:cNvSpPr/>
          <p:nvPr/>
        </p:nvSpPr>
        <p:spPr>
          <a:xfrm>
            <a:off x="3831977" y="3023332"/>
            <a:ext cx="609384" cy="678564"/>
          </a:xfrm>
          <a:custGeom>
            <a:avLst/>
            <a:gdLst>
              <a:gd name="connsiteX0" fmla="*/ 354210 w 853780"/>
              <a:gd name="connsiteY0" fmla="*/ 514977 h 950705"/>
              <a:gd name="connsiteX1" fmla="*/ 554751 w 853780"/>
              <a:gd name="connsiteY1" fmla="*/ 332133 h 950705"/>
              <a:gd name="connsiteX2" fmla="*/ 843829 w 853780"/>
              <a:gd name="connsiteY2" fmla="*/ 405011 h 950705"/>
              <a:gd name="connsiteX3" fmla="*/ 797525 w 853780"/>
              <a:gd name="connsiteY3" fmla="*/ 588364 h 950705"/>
              <a:gd name="connsiteX4" fmla="*/ 449364 w 853780"/>
              <a:gd name="connsiteY4" fmla="*/ 906276 h 950705"/>
              <a:gd name="connsiteX5" fmla="*/ 169840 w 853780"/>
              <a:gd name="connsiteY5" fmla="*/ 837017 h 950705"/>
              <a:gd name="connsiteX6" fmla="*/ 140553 w 853780"/>
              <a:gd name="connsiteY6" fmla="*/ 813102 h 950705"/>
              <a:gd name="connsiteX7" fmla="*/ 396 w 853780"/>
              <a:gd name="connsiteY7" fmla="*/ 638682 h 950705"/>
              <a:gd name="connsiteX8" fmla="*/ 452 w 853780"/>
              <a:gd name="connsiteY8" fmla="*/ 178633 h 950705"/>
              <a:gd name="connsiteX9" fmla="*/ 171027 w 853780"/>
              <a:gd name="connsiteY9" fmla="*/ 143 h 950705"/>
              <a:gd name="connsiteX10" fmla="*/ 351553 w 853780"/>
              <a:gd name="connsiteY10" fmla="*/ 164103 h 950705"/>
              <a:gd name="connsiteX11" fmla="*/ 354154 w 853780"/>
              <a:gd name="connsiteY11" fmla="*/ 443344 h 950705"/>
              <a:gd name="connsiteX12" fmla="*/ 354210 w 853780"/>
              <a:gd name="connsiteY12" fmla="*/ 514977 h 950705"/>
              <a:gd name="connsiteX13" fmla="*/ 440431 w 853780"/>
              <a:gd name="connsiteY13" fmla="*/ 516956 h 950705"/>
              <a:gd name="connsiteX14" fmla="*/ 275623 w 853780"/>
              <a:gd name="connsiteY14" fmla="*/ 668421 h 950705"/>
              <a:gd name="connsiteX15" fmla="*/ 303722 w 853780"/>
              <a:gd name="connsiteY15" fmla="*/ 698217 h 950705"/>
              <a:gd name="connsiteX16" fmla="*/ 469435 w 853780"/>
              <a:gd name="connsiteY16" fmla="*/ 547543 h 950705"/>
              <a:gd name="connsiteX17" fmla="*/ 628250 w 853780"/>
              <a:gd name="connsiteY17" fmla="*/ 720606 h 950705"/>
              <a:gd name="connsiteX18" fmla="*/ 788761 w 853780"/>
              <a:gd name="connsiteY18" fmla="*/ 572250 h 950705"/>
              <a:gd name="connsiteX19" fmla="*/ 794302 w 853780"/>
              <a:gd name="connsiteY19" fmla="*/ 352883 h 950705"/>
              <a:gd name="connsiteX20" fmla="*/ 577535 w 853780"/>
              <a:gd name="connsiteY20" fmla="*/ 337222 h 950705"/>
              <a:gd name="connsiteX21" fmla="*/ 413632 w 853780"/>
              <a:gd name="connsiteY21" fmla="*/ 484616 h 950705"/>
              <a:gd name="connsiteX22" fmla="*/ 440431 w 853780"/>
              <a:gd name="connsiteY22" fmla="*/ 516956 h 950705"/>
              <a:gd name="connsiteX23" fmla="*/ 17809 w 853780"/>
              <a:gd name="connsiteY23" fmla="*/ 430057 h 950705"/>
              <a:gd name="connsiteX24" fmla="*/ 18658 w 853780"/>
              <a:gd name="connsiteY24" fmla="*/ 652364 h 950705"/>
              <a:gd name="connsiteX25" fmla="*/ 159494 w 853780"/>
              <a:gd name="connsiteY25" fmla="*/ 797045 h 950705"/>
              <a:gd name="connsiteX26" fmla="*/ 246845 w 853780"/>
              <a:gd name="connsiteY26" fmla="*/ 612505 h 950705"/>
              <a:gd name="connsiteX27" fmla="*/ 321871 w 853780"/>
              <a:gd name="connsiteY27" fmla="*/ 543981 h 950705"/>
              <a:gd name="connsiteX28" fmla="*/ 334818 w 853780"/>
              <a:gd name="connsiteY28" fmla="*/ 523684 h 950705"/>
              <a:gd name="connsiteX29" fmla="*/ 335440 w 853780"/>
              <a:gd name="connsiteY29" fmla="*/ 428418 h 950705"/>
              <a:gd name="connsiteX30" fmla="*/ 101486 w 853780"/>
              <a:gd name="connsiteY30" fmla="*/ 428418 h 950705"/>
              <a:gd name="connsiteX31" fmla="*/ 101486 w 853780"/>
              <a:gd name="connsiteY31" fmla="*/ 207015 h 950705"/>
              <a:gd name="connsiteX32" fmla="*/ 61344 w 853780"/>
              <a:gd name="connsiteY32" fmla="*/ 207015 h 950705"/>
              <a:gd name="connsiteX33" fmla="*/ 61344 w 853780"/>
              <a:gd name="connsiteY33" fmla="*/ 427004 h 950705"/>
              <a:gd name="connsiteX34" fmla="*/ 17809 w 853780"/>
              <a:gd name="connsiteY34" fmla="*/ 430057 h 9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3780" h="950705">
                <a:moveTo>
                  <a:pt x="354210" y="514977"/>
                </a:moveTo>
                <a:cubicBezTo>
                  <a:pt x="424374" y="450976"/>
                  <a:pt x="489110" y="391103"/>
                  <a:pt x="554751" y="332133"/>
                </a:cubicBezTo>
                <a:cubicBezTo>
                  <a:pt x="652844" y="244104"/>
                  <a:pt x="804309" y="282154"/>
                  <a:pt x="843829" y="405011"/>
                </a:cubicBezTo>
                <a:cubicBezTo>
                  <a:pt x="866388" y="475118"/>
                  <a:pt x="850444" y="538667"/>
                  <a:pt x="797525" y="588364"/>
                </a:cubicBezTo>
                <a:cubicBezTo>
                  <a:pt x="682979" y="695955"/>
                  <a:pt x="567189" y="802303"/>
                  <a:pt x="449364" y="906276"/>
                </a:cubicBezTo>
                <a:cubicBezTo>
                  <a:pt x="356415" y="988257"/>
                  <a:pt x="215410" y="951959"/>
                  <a:pt x="169840" y="837017"/>
                </a:cubicBezTo>
                <a:cubicBezTo>
                  <a:pt x="163960" y="822205"/>
                  <a:pt x="156441" y="816607"/>
                  <a:pt x="140553" y="813102"/>
                </a:cubicBezTo>
                <a:cubicBezTo>
                  <a:pt x="57273" y="794953"/>
                  <a:pt x="622" y="724055"/>
                  <a:pt x="396" y="638682"/>
                </a:cubicBezTo>
                <a:cubicBezTo>
                  <a:pt x="-113" y="485351"/>
                  <a:pt x="-170" y="331964"/>
                  <a:pt x="452" y="178633"/>
                </a:cubicBezTo>
                <a:cubicBezTo>
                  <a:pt x="848" y="80653"/>
                  <a:pt x="74969" y="3931"/>
                  <a:pt x="171027" y="143"/>
                </a:cubicBezTo>
                <a:cubicBezTo>
                  <a:pt x="265389" y="-3589"/>
                  <a:pt x="346295" y="66348"/>
                  <a:pt x="351553" y="164103"/>
                </a:cubicBezTo>
                <a:cubicBezTo>
                  <a:pt x="356529" y="256938"/>
                  <a:pt x="353645" y="350226"/>
                  <a:pt x="354154" y="443344"/>
                </a:cubicBezTo>
                <a:cubicBezTo>
                  <a:pt x="354323" y="464941"/>
                  <a:pt x="354210" y="486539"/>
                  <a:pt x="354210" y="514977"/>
                </a:cubicBezTo>
                <a:close/>
                <a:moveTo>
                  <a:pt x="440431" y="516956"/>
                </a:moveTo>
                <a:cubicBezTo>
                  <a:pt x="385137" y="567784"/>
                  <a:pt x="330860" y="617650"/>
                  <a:pt x="275623" y="668421"/>
                </a:cubicBezTo>
                <a:cubicBezTo>
                  <a:pt x="285856" y="679277"/>
                  <a:pt x="294111" y="688040"/>
                  <a:pt x="303722" y="698217"/>
                </a:cubicBezTo>
                <a:cubicBezTo>
                  <a:pt x="359073" y="647898"/>
                  <a:pt x="413745" y="598201"/>
                  <a:pt x="469435" y="547543"/>
                </a:cubicBezTo>
                <a:cubicBezTo>
                  <a:pt x="523259" y="606173"/>
                  <a:pt x="575104" y="662711"/>
                  <a:pt x="628250" y="720606"/>
                </a:cubicBezTo>
                <a:cubicBezTo>
                  <a:pt x="682866" y="670400"/>
                  <a:pt x="737368" y="622908"/>
                  <a:pt x="788761" y="572250"/>
                </a:cubicBezTo>
                <a:cubicBezTo>
                  <a:pt x="849596" y="512263"/>
                  <a:pt x="850670" y="415470"/>
                  <a:pt x="794302" y="352883"/>
                </a:cubicBezTo>
                <a:cubicBezTo>
                  <a:pt x="739234" y="291822"/>
                  <a:pt x="643006" y="283002"/>
                  <a:pt x="577535" y="337222"/>
                </a:cubicBezTo>
                <a:cubicBezTo>
                  <a:pt x="521110" y="383866"/>
                  <a:pt x="468474" y="434976"/>
                  <a:pt x="413632" y="484616"/>
                </a:cubicBezTo>
                <a:cubicBezTo>
                  <a:pt x="422791" y="495698"/>
                  <a:pt x="431046" y="505648"/>
                  <a:pt x="440431" y="516956"/>
                </a:cubicBezTo>
                <a:close/>
                <a:moveTo>
                  <a:pt x="17809" y="430057"/>
                </a:moveTo>
                <a:cubicBezTo>
                  <a:pt x="17809" y="505931"/>
                  <a:pt x="14813" y="579317"/>
                  <a:pt x="18658" y="652364"/>
                </a:cubicBezTo>
                <a:cubicBezTo>
                  <a:pt x="22615" y="728691"/>
                  <a:pt x="82376" y="787773"/>
                  <a:pt x="159494" y="797045"/>
                </a:cubicBezTo>
                <a:cubicBezTo>
                  <a:pt x="149034" y="716874"/>
                  <a:pt x="189289" y="660732"/>
                  <a:pt x="246845" y="612505"/>
                </a:cubicBezTo>
                <a:cubicBezTo>
                  <a:pt x="272796" y="590795"/>
                  <a:pt x="297333" y="567275"/>
                  <a:pt x="321871" y="543981"/>
                </a:cubicBezTo>
                <a:cubicBezTo>
                  <a:pt x="327638" y="538554"/>
                  <a:pt x="334479" y="530695"/>
                  <a:pt x="334818" y="523684"/>
                </a:cubicBezTo>
                <a:cubicBezTo>
                  <a:pt x="336231" y="493040"/>
                  <a:pt x="335440" y="462284"/>
                  <a:pt x="335440" y="428418"/>
                </a:cubicBezTo>
                <a:cubicBezTo>
                  <a:pt x="256060" y="428418"/>
                  <a:pt x="180187" y="428418"/>
                  <a:pt x="101486" y="428418"/>
                </a:cubicBezTo>
                <a:cubicBezTo>
                  <a:pt x="101486" y="352261"/>
                  <a:pt x="101486" y="279327"/>
                  <a:pt x="101486" y="207015"/>
                </a:cubicBezTo>
                <a:cubicBezTo>
                  <a:pt x="86786" y="207015"/>
                  <a:pt x="75082" y="207015"/>
                  <a:pt x="61344" y="207015"/>
                </a:cubicBezTo>
                <a:cubicBezTo>
                  <a:pt x="61344" y="281080"/>
                  <a:pt x="61344" y="353109"/>
                  <a:pt x="61344" y="427004"/>
                </a:cubicBezTo>
                <a:cubicBezTo>
                  <a:pt x="46474" y="428078"/>
                  <a:pt x="33583" y="428983"/>
                  <a:pt x="17809" y="430057"/>
                </a:cubicBezTo>
                <a:close/>
              </a:path>
            </a:pathLst>
          </a:custGeom>
          <a:solidFill>
            <a:schemeClr val="bg1"/>
          </a:solidFill>
          <a:ln w="5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4CB4F1A-0314-464F-94F0-334692BD8BC9}"/>
              </a:ext>
            </a:extLst>
          </p:cNvPr>
          <p:cNvSpPr/>
          <p:nvPr/>
        </p:nvSpPr>
        <p:spPr>
          <a:xfrm>
            <a:off x="1721211" y="3224861"/>
            <a:ext cx="569325" cy="569061"/>
          </a:xfrm>
          <a:custGeom>
            <a:avLst/>
            <a:gdLst>
              <a:gd name="connsiteX0" fmla="*/ 370157 w 740990"/>
              <a:gd name="connsiteY0" fmla="*/ 740647 h 740647"/>
              <a:gd name="connsiteX1" fmla="*/ 2 w 740990"/>
              <a:gd name="connsiteY1" fmla="*/ 372755 h 740647"/>
              <a:gd name="connsiteX2" fmla="*/ 369309 w 740990"/>
              <a:gd name="connsiteY2" fmla="*/ 0 h 740647"/>
              <a:gd name="connsiteX3" fmla="*/ 740989 w 740990"/>
              <a:gd name="connsiteY3" fmla="*/ 371850 h 740647"/>
              <a:gd name="connsiteX4" fmla="*/ 370157 w 740990"/>
              <a:gd name="connsiteY4" fmla="*/ 740647 h 740647"/>
              <a:gd name="connsiteX5" fmla="*/ 717017 w 740990"/>
              <a:gd name="connsiteY5" fmla="*/ 357037 h 740647"/>
              <a:gd name="connsiteX6" fmla="*/ 383556 w 740990"/>
              <a:gd name="connsiteY6" fmla="*/ 25216 h 740647"/>
              <a:gd name="connsiteX7" fmla="*/ 401535 w 740990"/>
              <a:gd name="connsiteY7" fmla="*/ 339171 h 740647"/>
              <a:gd name="connsiteX8" fmla="*/ 717017 w 740990"/>
              <a:gd name="connsiteY8" fmla="*/ 357037 h 740647"/>
              <a:gd name="connsiteX9" fmla="*/ 717017 w 740990"/>
              <a:gd name="connsiteY9" fmla="*/ 384402 h 740647"/>
              <a:gd name="connsiteX10" fmla="*/ 401478 w 740990"/>
              <a:gd name="connsiteY10" fmla="*/ 403907 h 740647"/>
              <a:gd name="connsiteX11" fmla="*/ 383443 w 740990"/>
              <a:gd name="connsiteY11" fmla="*/ 718202 h 740647"/>
              <a:gd name="connsiteX12" fmla="*/ 717017 w 740990"/>
              <a:gd name="connsiteY12" fmla="*/ 384402 h 740647"/>
              <a:gd name="connsiteX13" fmla="*/ 355852 w 740990"/>
              <a:gd name="connsiteY13" fmla="*/ 24085 h 740647"/>
              <a:gd name="connsiteX14" fmla="*/ 23692 w 740990"/>
              <a:gd name="connsiteY14" fmla="*/ 357150 h 740647"/>
              <a:gd name="connsiteX15" fmla="*/ 336856 w 740990"/>
              <a:gd name="connsiteY15" fmla="*/ 339058 h 740647"/>
              <a:gd name="connsiteX16" fmla="*/ 355852 w 740990"/>
              <a:gd name="connsiteY16" fmla="*/ 24085 h 740647"/>
              <a:gd name="connsiteX17" fmla="*/ 24427 w 740990"/>
              <a:gd name="connsiteY17" fmla="*/ 384571 h 740647"/>
              <a:gd name="connsiteX18" fmla="*/ 355626 w 740990"/>
              <a:gd name="connsiteY18" fmla="*/ 715940 h 740647"/>
              <a:gd name="connsiteX19" fmla="*/ 336912 w 740990"/>
              <a:gd name="connsiteY19" fmla="*/ 403794 h 740647"/>
              <a:gd name="connsiteX20" fmla="*/ 24427 w 740990"/>
              <a:gd name="connsiteY20" fmla="*/ 384571 h 74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40990" h="740647">
                <a:moveTo>
                  <a:pt x="370157" y="740647"/>
                </a:moveTo>
                <a:cubicBezTo>
                  <a:pt x="164641" y="740930"/>
                  <a:pt x="681" y="578044"/>
                  <a:pt x="2" y="372755"/>
                </a:cubicBezTo>
                <a:cubicBezTo>
                  <a:pt x="-733" y="166957"/>
                  <a:pt x="164584" y="56"/>
                  <a:pt x="369309" y="0"/>
                </a:cubicBezTo>
                <a:cubicBezTo>
                  <a:pt x="573410" y="-113"/>
                  <a:pt x="741611" y="168144"/>
                  <a:pt x="740989" y="371850"/>
                </a:cubicBezTo>
                <a:cubicBezTo>
                  <a:pt x="740311" y="575387"/>
                  <a:pt x="574485" y="740365"/>
                  <a:pt x="370157" y="740647"/>
                </a:cubicBezTo>
                <a:close/>
                <a:moveTo>
                  <a:pt x="717017" y="357037"/>
                </a:moveTo>
                <a:cubicBezTo>
                  <a:pt x="716734" y="168314"/>
                  <a:pt x="542202" y="17640"/>
                  <a:pt x="383556" y="25216"/>
                </a:cubicBezTo>
                <a:cubicBezTo>
                  <a:pt x="389549" y="129698"/>
                  <a:pt x="395542" y="234237"/>
                  <a:pt x="401535" y="339171"/>
                </a:cubicBezTo>
                <a:cubicBezTo>
                  <a:pt x="505961" y="345051"/>
                  <a:pt x="610669" y="350988"/>
                  <a:pt x="717017" y="357037"/>
                </a:cubicBezTo>
                <a:close/>
                <a:moveTo>
                  <a:pt x="717017" y="384402"/>
                </a:moveTo>
                <a:cubicBezTo>
                  <a:pt x="610839" y="390960"/>
                  <a:pt x="506130" y="397405"/>
                  <a:pt x="401478" y="403907"/>
                </a:cubicBezTo>
                <a:cubicBezTo>
                  <a:pt x="395485" y="508276"/>
                  <a:pt x="389492" y="613211"/>
                  <a:pt x="383443" y="718202"/>
                </a:cubicBezTo>
                <a:cubicBezTo>
                  <a:pt x="563234" y="716619"/>
                  <a:pt x="717582" y="559443"/>
                  <a:pt x="717017" y="384402"/>
                </a:cubicBezTo>
                <a:close/>
                <a:moveTo>
                  <a:pt x="355852" y="24085"/>
                </a:moveTo>
                <a:cubicBezTo>
                  <a:pt x="154747" y="23520"/>
                  <a:pt x="15381" y="210547"/>
                  <a:pt x="23692" y="357150"/>
                </a:cubicBezTo>
                <a:cubicBezTo>
                  <a:pt x="128852" y="351101"/>
                  <a:pt x="233957" y="344995"/>
                  <a:pt x="336856" y="339058"/>
                </a:cubicBezTo>
                <a:cubicBezTo>
                  <a:pt x="343244" y="233163"/>
                  <a:pt x="349520" y="129359"/>
                  <a:pt x="355852" y="24085"/>
                </a:cubicBezTo>
                <a:close/>
                <a:moveTo>
                  <a:pt x="24427" y="384571"/>
                </a:moveTo>
                <a:cubicBezTo>
                  <a:pt x="13289" y="555372"/>
                  <a:pt x="190422" y="728435"/>
                  <a:pt x="355626" y="715940"/>
                </a:cubicBezTo>
                <a:cubicBezTo>
                  <a:pt x="349350" y="611232"/>
                  <a:pt x="343075" y="506637"/>
                  <a:pt x="336912" y="403794"/>
                </a:cubicBezTo>
                <a:cubicBezTo>
                  <a:pt x="232317" y="397349"/>
                  <a:pt x="128400" y="390960"/>
                  <a:pt x="24427" y="384571"/>
                </a:cubicBezTo>
                <a:close/>
              </a:path>
            </a:pathLst>
          </a:custGeom>
          <a:solidFill>
            <a:schemeClr val="bg1"/>
          </a:solidFill>
          <a:ln w="5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76204-F989-4F46-9E61-3318BFD0F317}"/>
              </a:ext>
            </a:extLst>
          </p:cNvPr>
          <p:cNvSpPr/>
          <p:nvPr/>
        </p:nvSpPr>
        <p:spPr>
          <a:xfrm>
            <a:off x="5819384" y="1713910"/>
            <a:ext cx="4716000" cy="11727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598A8C-3606-424C-8169-32B3F76E57A2}"/>
              </a:ext>
            </a:extLst>
          </p:cNvPr>
          <p:cNvGrpSpPr/>
          <p:nvPr/>
        </p:nvGrpSpPr>
        <p:grpSpPr>
          <a:xfrm>
            <a:off x="6062144" y="1863867"/>
            <a:ext cx="297839" cy="297839"/>
            <a:chOff x="2411760" y="3708613"/>
            <a:chExt cx="206152" cy="2061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51DC9-7240-4029-9525-A5A2D2E4E618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6" name="Chevron 25">
              <a:extLst>
                <a:ext uri="{FF2B5EF4-FFF2-40B4-BE49-F238E27FC236}">
                  <a16:creationId xmlns:a16="http://schemas.microsoft.com/office/drawing/2014/main" id="{EB1233C1-FE9B-4F17-A898-21F449958BEF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EF4A4A"/>
                </a:solidFill>
              </a:endParaRPr>
            </a:p>
          </p:txBody>
        </p:sp>
      </p:grpSp>
      <p:grpSp>
        <p:nvGrpSpPr>
          <p:cNvPr id="7" name="그룹 15">
            <a:extLst>
              <a:ext uri="{FF2B5EF4-FFF2-40B4-BE49-F238E27FC236}">
                <a16:creationId xmlns:a16="http://schemas.microsoft.com/office/drawing/2014/main" id="{68A368EF-A352-44A1-B970-7B092A98B623}"/>
              </a:ext>
            </a:extLst>
          </p:cNvPr>
          <p:cNvGrpSpPr/>
          <p:nvPr/>
        </p:nvGrpSpPr>
        <p:grpSpPr>
          <a:xfrm>
            <a:off x="6486320" y="1826634"/>
            <a:ext cx="3581225" cy="924232"/>
            <a:chOff x="5739558" y="1945506"/>
            <a:chExt cx="2027333" cy="9242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D8B46C-CEDA-4273-9C70-A0C86A360777}"/>
                </a:ext>
              </a:extLst>
            </p:cNvPr>
            <p:cNvSpPr txBox="1"/>
            <p:nvPr/>
          </p:nvSpPr>
          <p:spPr>
            <a:xfrm>
              <a:off x="5739558" y="1945506"/>
              <a:ext cx="20273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1A96BC-8873-4387-9CF9-D1B366E2E950}"/>
                </a:ext>
              </a:extLst>
            </p:cNvPr>
            <p:cNvSpPr txBox="1"/>
            <p:nvPr/>
          </p:nvSpPr>
          <p:spPr>
            <a:xfrm>
              <a:off x="5739912" y="2223407"/>
              <a:ext cx="2026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5BEA94E-F225-40DD-A10F-4557CADFCE21}"/>
              </a:ext>
            </a:extLst>
          </p:cNvPr>
          <p:cNvSpPr/>
          <p:nvPr/>
        </p:nvSpPr>
        <p:spPr>
          <a:xfrm>
            <a:off x="6557051" y="2785904"/>
            <a:ext cx="4716000" cy="11727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809F0C-010B-473E-B25F-17DE4B7F9870}"/>
              </a:ext>
            </a:extLst>
          </p:cNvPr>
          <p:cNvGrpSpPr/>
          <p:nvPr/>
        </p:nvGrpSpPr>
        <p:grpSpPr>
          <a:xfrm>
            <a:off x="6799811" y="2935862"/>
            <a:ext cx="297839" cy="297839"/>
            <a:chOff x="2411760" y="3708613"/>
            <a:chExt cx="206152" cy="2061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A34C17-BD39-40C4-B8BB-DF43DF1EBC0A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13" name="Chevron 32">
              <a:extLst>
                <a:ext uri="{FF2B5EF4-FFF2-40B4-BE49-F238E27FC236}">
                  <a16:creationId xmlns:a16="http://schemas.microsoft.com/office/drawing/2014/main" id="{30C05027-F65A-44F9-92D8-1AC018492714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EF4A4A"/>
                </a:solidFill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:a16="http://schemas.microsoft.com/office/drawing/2014/main" id="{4077F50D-7C4F-40CE-A0C8-2C3CA538467E}"/>
              </a:ext>
            </a:extLst>
          </p:cNvPr>
          <p:cNvGrpSpPr/>
          <p:nvPr/>
        </p:nvGrpSpPr>
        <p:grpSpPr>
          <a:xfrm>
            <a:off x="7223987" y="2898629"/>
            <a:ext cx="3581225" cy="924232"/>
            <a:chOff x="6477225" y="3017501"/>
            <a:chExt cx="2027333" cy="9242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A18AF9-A2B4-4EC3-8D57-9A302F7EB306}"/>
                </a:ext>
              </a:extLst>
            </p:cNvPr>
            <p:cNvSpPr txBox="1"/>
            <p:nvPr/>
          </p:nvSpPr>
          <p:spPr>
            <a:xfrm>
              <a:off x="6477225" y="3017501"/>
              <a:ext cx="20273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4F8AA3-288F-407E-8DCE-99F0208756A9}"/>
                </a:ext>
              </a:extLst>
            </p:cNvPr>
            <p:cNvSpPr txBox="1"/>
            <p:nvPr/>
          </p:nvSpPr>
          <p:spPr>
            <a:xfrm>
              <a:off x="6477579" y="3295402"/>
              <a:ext cx="2026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F3BB5A2-0EBA-4C07-A836-885ED8D17EDA}"/>
              </a:ext>
            </a:extLst>
          </p:cNvPr>
          <p:cNvSpPr/>
          <p:nvPr/>
        </p:nvSpPr>
        <p:spPr>
          <a:xfrm>
            <a:off x="5828216" y="3866024"/>
            <a:ext cx="4716000" cy="1172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F5BA5B-7BBC-442F-947F-3D439A53653C}"/>
              </a:ext>
            </a:extLst>
          </p:cNvPr>
          <p:cNvGrpSpPr/>
          <p:nvPr/>
        </p:nvGrpSpPr>
        <p:grpSpPr>
          <a:xfrm>
            <a:off x="6070976" y="4015982"/>
            <a:ext cx="297839" cy="297839"/>
            <a:chOff x="2411760" y="3708613"/>
            <a:chExt cx="206152" cy="20615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F7BFA8-0FC8-413B-A17F-FE9FD4A165A1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20" name="Chevron 53">
              <a:extLst>
                <a:ext uri="{FF2B5EF4-FFF2-40B4-BE49-F238E27FC236}">
                  <a16:creationId xmlns:a16="http://schemas.microsoft.com/office/drawing/2014/main" id="{9256CC44-3173-4500-B900-EA1994BF018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EF4A4A"/>
                </a:solidFill>
              </a:endParaRPr>
            </a:p>
          </p:txBody>
        </p:sp>
      </p:grpSp>
      <p:grpSp>
        <p:nvGrpSpPr>
          <p:cNvPr id="21" name="그룹 17">
            <a:extLst>
              <a:ext uri="{FF2B5EF4-FFF2-40B4-BE49-F238E27FC236}">
                <a16:creationId xmlns:a16="http://schemas.microsoft.com/office/drawing/2014/main" id="{465E05D3-5B88-48C8-83A1-55D064F8E12B}"/>
              </a:ext>
            </a:extLst>
          </p:cNvPr>
          <p:cNvGrpSpPr/>
          <p:nvPr/>
        </p:nvGrpSpPr>
        <p:grpSpPr>
          <a:xfrm>
            <a:off x="6495152" y="3978748"/>
            <a:ext cx="3581225" cy="924232"/>
            <a:chOff x="5748390" y="4097621"/>
            <a:chExt cx="2027333" cy="9242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6C6B03-6311-4051-B483-92B438B6F467}"/>
                </a:ext>
              </a:extLst>
            </p:cNvPr>
            <p:cNvSpPr txBox="1"/>
            <p:nvPr/>
          </p:nvSpPr>
          <p:spPr>
            <a:xfrm>
              <a:off x="5748390" y="4097621"/>
              <a:ext cx="20273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3D2C4-E067-47C0-AA22-3FB363F8E28C}"/>
                </a:ext>
              </a:extLst>
            </p:cNvPr>
            <p:cNvSpPr txBox="1"/>
            <p:nvPr/>
          </p:nvSpPr>
          <p:spPr>
            <a:xfrm>
              <a:off x="5748744" y="4375522"/>
              <a:ext cx="2026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207FC76-7E73-4AFF-9342-D323F1AE80B4}"/>
              </a:ext>
            </a:extLst>
          </p:cNvPr>
          <p:cNvSpPr/>
          <p:nvPr/>
        </p:nvSpPr>
        <p:spPr>
          <a:xfrm>
            <a:off x="6565883" y="4938020"/>
            <a:ext cx="4716000" cy="1172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7D4304-FEDD-4942-97CF-6B772496B547}"/>
              </a:ext>
            </a:extLst>
          </p:cNvPr>
          <p:cNvGrpSpPr/>
          <p:nvPr/>
        </p:nvGrpSpPr>
        <p:grpSpPr>
          <a:xfrm>
            <a:off x="6808643" y="5087977"/>
            <a:ext cx="297839" cy="297839"/>
            <a:chOff x="2411760" y="3708613"/>
            <a:chExt cx="206152" cy="2061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EA7613-F8A3-4320-92C2-8FBE6ABE4F56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EF4A4A"/>
                </a:solidFill>
              </a:endParaRPr>
            </a:p>
          </p:txBody>
        </p:sp>
        <p:sp>
          <p:nvSpPr>
            <p:cNvPr id="27" name="Chevron 60">
              <a:extLst>
                <a:ext uri="{FF2B5EF4-FFF2-40B4-BE49-F238E27FC236}">
                  <a16:creationId xmlns:a16="http://schemas.microsoft.com/office/drawing/2014/main" id="{2A5A5F15-67CB-4B35-B723-E94F5BA89BC9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EF4A4A"/>
                </a:solidFill>
              </a:endParaRPr>
            </a:p>
          </p:txBody>
        </p:sp>
      </p:grpSp>
      <p:grpSp>
        <p:nvGrpSpPr>
          <p:cNvPr id="28" name="그룹 18">
            <a:extLst>
              <a:ext uri="{FF2B5EF4-FFF2-40B4-BE49-F238E27FC236}">
                <a16:creationId xmlns:a16="http://schemas.microsoft.com/office/drawing/2014/main" id="{FE45F043-0EE4-4FCC-A48B-56211130DA0E}"/>
              </a:ext>
            </a:extLst>
          </p:cNvPr>
          <p:cNvGrpSpPr/>
          <p:nvPr/>
        </p:nvGrpSpPr>
        <p:grpSpPr>
          <a:xfrm>
            <a:off x="7232819" y="5050744"/>
            <a:ext cx="3581225" cy="924232"/>
            <a:chOff x="6486057" y="5169616"/>
            <a:chExt cx="2027333" cy="9242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9F0108-F036-453E-8F7A-D55AA2812302}"/>
                </a:ext>
              </a:extLst>
            </p:cNvPr>
            <p:cNvSpPr txBox="1"/>
            <p:nvPr/>
          </p:nvSpPr>
          <p:spPr>
            <a:xfrm>
              <a:off x="6486057" y="5169616"/>
              <a:ext cx="20273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B0F8E1-DF7A-4E01-82D6-599BD8C2EA1D}"/>
                </a:ext>
              </a:extLst>
            </p:cNvPr>
            <p:cNvSpPr txBox="1"/>
            <p:nvPr/>
          </p:nvSpPr>
          <p:spPr>
            <a:xfrm>
              <a:off x="6486411" y="5447517"/>
              <a:ext cx="2026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1E4817-3E4E-42F0-9546-F8F9D0135DEC}"/>
              </a:ext>
            </a:extLst>
          </p:cNvPr>
          <p:cNvGrpSpPr/>
          <p:nvPr/>
        </p:nvGrpSpPr>
        <p:grpSpPr>
          <a:xfrm>
            <a:off x="1662038" y="2440550"/>
            <a:ext cx="2973850" cy="2945855"/>
            <a:chOff x="1115616" y="1926357"/>
            <a:chExt cx="3181047" cy="315110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7BA18E-5104-43DE-8CA4-1182A3F5AC2B}"/>
                </a:ext>
              </a:extLst>
            </p:cNvPr>
            <p:cNvSpPr/>
            <p:nvPr/>
          </p:nvSpPr>
          <p:spPr>
            <a:xfrm>
              <a:off x="1403648" y="2214389"/>
              <a:ext cx="2592288" cy="25922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Arc 31">
              <a:extLst>
                <a:ext uri="{FF2B5EF4-FFF2-40B4-BE49-F238E27FC236}">
                  <a16:creationId xmlns:a16="http://schemas.microsoft.com/office/drawing/2014/main" id="{9537FAAC-97EA-4BA8-B205-5C41075B882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114240" y="1927733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34" name="Arc 31">
              <a:extLst>
                <a:ext uri="{FF2B5EF4-FFF2-40B4-BE49-F238E27FC236}">
                  <a16:creationId xmlns:a16="http://schemas.microsoft.com/office/drawing/2014/main" id="{603E378F-84F7-47CF-B68F-51F8610BCED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1957" y="3665450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3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  <p:sp>
          <p:nvSpPr>
            <p:cNvPr id="35" name="Arc 31">
              <a:extLst>
                <a:ext uri="{FF2B5EF4-FFF2-40B4-BE49-F238E27FC236}">
                  <a16:creationId xmlns:a16="http://schemas.microsoft.com/office/drawing/2014/main" id="{49B9AEA1-C55D-405E-8745-1BAE674CA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279" y="1965909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4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 dirty="0"/>
            </a:p>
          </p:txBody>
        </p:sp>
        <p:sp>
          <p:nvSpPr>
            <p:cNvPr id="36" name="Arc 31">
              <a:extLst>
                <a:ext uri="{FF2B5EF4-FFF2-40B4-BE49-F238E27FC236}">
                  <a16:creationId xmlns:a16="http://schemas.microsoft.com/office/drawing/2014/main" id="{D16FE324-EBDC-4A1B-BDBC-4A3A06B97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46040" y="3653735"/>
              <a:ext cx="1413384" cy="1410632"/>
            </a:xfrm>
            <a:custGeom>
              <a:avLst/>
              <a:gdLst>
                <a:gd name="T0" fmla="*/ 693238 w 19905"/>
                <a:gd name="T1" fmla="*/ 0 h 19873"/>
                <a:gd name="T2" fmla="*/ 1630691 w 19905"/>
                <a:gd name="T3" fmla="*/ 940395 h 19873"/>
                <a:gd name="T4" fmla="*/ 0 w 19905"/>
                <a:gd name="T5" fmla="*/ 1627065 h 19873"/>
                <a:gd name="T6" fmla="*/ 0 60000 65536"/>
                <a:gd name="T7" fmla="*/ 0 60000 65536"/>
                <a:gd name="T8" fmla="*/ 0 60000 65536"/>
                <a:gd name="T9" fmla="*/ 0 w 19905"/>
                <a:gd name="T10" fmla="*/ 0 h 19873"/>
                <a:gd name="T11" fmla="*/ 19905 w 19905"/>
                <a:gd name="T12" fmla="*/ 19873 h 19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05" h="19873" fill="none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</a:path>
                <a:path w="19905" h="19873" stroke="0" extrusionOk="0">
                  <a:moveTo>
                    <a:pt x="8462" y="-1"/>
                  </a:moveTo>
                  <a:cubicBezTo>
                    <a:pt x="13623" y="2197"/>
                    <a:pt x="17727" y="6316"/>
                    <a:pt x="19905" y="11485"/>
                  </a:cubicBezTo>
                  <a:lnTo>
                    <a:pt x="0" y="19873"/>
                  </a:lnTo>
                  <a:close/>
                </a:path>
              </a:pathLst>
            </a:custGeom>
            <a:noFill/>
            <a:ln w="63500" cap="sq">
              <a:solidFill>
                <a:schemeClr val="accent2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ko-KR" altLang="en-US" sz="160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BD713B41-3D4C-443A-9776-E01FCDB2FC25}"/>
              </a:ext>
            </a:extLst>
          </p:cNvPr>
          <p:cNvSpPr/>
          <p:nvPr/>
        </p:nvSpPr>
        <p:spPr>
          <a:xfrm>
            <a:off x="2671804" y="1780914"/>
            <a:ext cx="942449" cy="9424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F2215A-957B-4753-BE4B-906C72F4B6A7}"/>
              </a:ext>
            </a:extLst>
          </p:cNvPr>
          <p:cNvSpPr/>
          <p:nvPr/>
        </p:nvSpPr>
        <p:spPr>
          <a:xfrm>
            <a:off x="2653995" y="5133260"/>
            <a:ext cx="942449" cy="942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A91BD83-859B-4A6C-8C76-68E381A86577}"/>
              </a:ext>
            </a:extLst>
          </p:cNvPr>
          <p:cNvSpPr/>
          <p:nvPr/>
        </p:nvSpPr>
        <p:spPr>
          <a:xfrm>
            <a:off x="4354748" y="3450316"/>
            <a:ext cx="942449" cy="9424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DA28AE-B0A4-4795-9F83-2BEFE5183CE1}"/>
              </a:ext>
            </a:extLst>
          </p:cNvPr>
          <p:cNvSpPr/>
          <p:nvPr/>
        </p:nvSpPr>
        <p:spPr>
          <a:xfrm>
            <a:off x="1017707" y="3450316"/>
            <a:ext cx="942449" cy="9424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1" name="그룹 8">
            <a:extLst>
              <a:ext uri="{FF2B5EF4-FFF2-40B4-BE49-F238E27FC236}">
                <a16:creationId xmlns:a16="http://schemas.microsoft.com/office/drawing/2014/main" id="{6798C02C-0CDC-4B69-94C6-F8AC2D5B1C0C}"/>
              </a:ext>
            </a:extLst>
          </p:cNvPr>
          <p:cNvGrpSpPr/>
          <p:nvPr/>
        </p:nvGrpSpPr>
        <p:grpSpPr>
          <a:xfrm>
            <a:off x="2133262" y="3464321"/>
            <a:ext cx="2019533" cy="904426"/>
            <a:chOff x="1619673" y="3427506"/>
            <a:chExt cx="2160240" cy="9674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3F7575-1B0E-46BF-B163-06EA1FDAB8DC}"/>
                </a:ext>
              </a:extLst>
            </p:cNvPr>
            <p:cNvSpPr txBox="1"/>
            <p:nvPr/>
          </p:nvSpPr>
          <p:spPr>
            <a:xfrm>
              <a:off x="1619673" y="3427506"/>
              <a:ext cx="2160240" cy="6913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TEXT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7B917-38F5-4CE7-A701-81C96E8DE654}"/>
                </a:ext>
              </a:extLst>
            </p:cNvPr>
            <p:cNvSpPr txBox="1"/>
            <p:nvPr/>
          </p:nvSpPr>
          <p:spPr>
            <a:xfrm>
              <a:off x="1619673" y="4032803"/>
              <a:ext cx="2160240" cy="3621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Add Your Text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ectangle 16">
            <a:extLst>
              <a:ext uri="{FF2B5EF4-FFF2-40B4-BE49-F238E27FC236}">
                <a16:creationId xmlns:a16="http://schemas.microsoft.com/office/drawing/2014/main" id="{01361E3B-5B4B-4043-82D3-5E81595D60F2}"/>
              </a:ext>
            </a:extLst>
          </p:cNvPr>
          <p:cNvSpPr/>
          <p:nvPr/>
        </p:nvSpPr>
        <p:spPr>
          <a:xfrm rot="2700000">
            <a:off x="3026021" y="203247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D6E6FAD2-C6E0-44A7-B45C-968117D78788}"/>
              </a:ext>
            </a:extLst>
          </p:cNvPr>
          <p:cNvSpPr/>
          <p:nvPr/>
        </p:nvSpPr>
        <p:spPr>
          <a:xfrm>
            <a:off x="4641548" y="376187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158AFB38-BEB7-47C4-B950-E7ABC91561AD}"/>
              </a:ext>
            </a:extLst>
          </p:cNvPr>
          <p:cNvSpPr>
            <a:spLocks noChangeAspect="1"/>
          </p:cNvSpPr>
          <p:nvPr/>
        </p:nvSpPr>
        <p:spPr>
          <a:xfrm>
            <a:off x="2927218" y="544794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9BF53184-CFF5-4E82-B5E1-673B2B240AB7}"/>
              </a:ext>
            </a:extLst>
          </p:cNvPr>
          <p:cNvSpPr>
            <a:spLocks noChangeAspect="1"/>
          </p:cNvSpPr>
          <p:nvPr/>
        </p:nvSpPr>
        <p:spPr>
          <a:xfrm>
            <a:off x="1286082" y="375460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>
            <a:extLst>
              <a:ext uri="{FF2B5EF4-FFF2-40B4-BE49-F238E27FC236}">
                <a16:creationId xmlns:a16="http://schemas.microsoft.com/office/drawing/2014/main" id="{5BA1BA8A-73EB-42FB-B722-EC48EAC8717F}"/>
              </a:ext>
            </a:extLst>
          </p:cNvPr>
          <p:cNvSpPr/>
          <p:nvPr/>
        </p:nvSpPr>
        <p:spPr>
          <a:xfrm>
            <a:off x="6888088" y="2282274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4E8BBBCA-1756-4511-A343-56004B027714}"/>
              </a:ext>
            </a:extLst>
          </p:cNvPr>
          <p:cNvSpPr/>
          <p:nvPr/>
        </p:nvSpPr>
        <p:spPr>
          <a:xfrm>
            <a:off x="6888088" y="3685219"/>
            <a:ext cx="470268" cy="47026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A2E0A559-B76B-4D4C-8864-4515ED1C88D0}"/>
              </a:ext>
            </a:extLst>
          </p:cNvPr>
          <p:cNvGrpSpPr/>
          <p:nvPr/>
        </p:nvGrpSpPr>
        <p:grpSpPr>
          <a:xfrm>
            <a:off x="7508226" y="2068728"/>
            <a:ext cx="4098318" cy="912756"/>
            <a:chOff x="4862377" y="4246032"/>
            <a:chExt cx="1656184" cy="9127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BDB0F3-D9CF-42E4-9C49-4F77A9E1979F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BF4EA1-BB5E-4DFA-9543-1B7F38E43C27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D8E74F55-0B25-4F11-8B9A-D6FCB5FCF5AF}"/>
              </a:ext>
            </a:extLst>
          </p:cNvPr>
          <p:cNvGrpSpPr/>
          <p:nvPr/>
        </p:nvGrpSpPr>
        <p:grpSpPr>
          <a:xfrm>
            <a:off x="7508226" y="3471673"/>
            <a:ext cx="4098318" cy="912756"/>
            <a:chOff x="4862377" y="4246032"/>
            <a:chExt cx="1656184" cy="9127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A135FC-380D-428B-BD8C-728B18996661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AE5420-AAEF-4D8E-A606-604B51665D79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D9696094-282C-47BE-83FF-BF043EBD9BFA}"/>
              </a:ext>
            </a:extLst>
          </p:cNvPr>
          <p:cNvSpPr/>
          <p:nvPr/>
        </p:nvSpPr>
        <p:spPr>
          <a:xfrm>
            <a:off x="6982304" y="3785446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ECF0C26D-1618-4102-8466-29648BC2E256}"/>
              </a:ext>
            </a:extLst>
          </p:cNvPr>
          <p:cNvSpPr/>
          <p:nvPr/>
        </p:nvSpPr>
        <p:spPr>
          <a:xfrm>
            <a:off x="6982940" y="2361114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14C68E-D800-4AC5-BFEC-7734352A0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A333A-78B1-4937-9041-CEF950E6E272}"/>
              </a:ext>
            </a:extLst>
          </p:cNvPr>
          <p:cNvSpPr txBox="1"/>
          <p:nvPr/>
        </p:nvSpPr>
        <p:spPr>
          <a:xfrm>
            <a:off x="915815" y="5358513"/>
            <a:ext cx="501344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BF906-6DD8-4953-9503-6DA7194E84A9}"/>
              </a:ext>
            </a:extLst>
          </p:cNvPr>
          <p:cNvSpPr txBox="1"/>
          <p:nvPr/>
        </p:nvSpPr>
        <p:spPr>
          <a:xfrm>
            <a:off x="915816" y="5657091"/>
            <a:ext cx="50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059FC-F8B3-4383-A3A4-7644CA8D5344}"/>
              </a:ext>
            </a:extLst>
          </p:cNvPr>
          <p:cNvSpPr txBox="1"/>
          <p:nvPr/>
        </p:nvSpPr>
        <p:spPr>
          <a:xfrm>
            <a:off x="6268591" y="5349315"/>
            <a:ext cx="501344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25780-2FB1-4B38-9024-079276A69E4F}"/>
              </a:ext>
            </a:extLst>
          </p:cNvPr>
          <p:cNvSpPr txBox="1"/>
          <p:nvPr/>
        </p:nvSpPr>
        <p:spPr>
          <a:xfrm>
            <a:off x="6268593" y="5647893"/>
            <a:ext cx="50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8364980-4CE5-45B2-AB77-AFF8EA2F83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21F23FA0-AF11-43F2-A65A-FB12C9A7C423}"/>
              </a:ext>
            </a:extLst>
          </p:cNvPr>
          <p:cNvSpPr/>
          <p:nvPr/>
        </p:nvSpPr>
        <p:spPr>
          <a:xfrm rot="16200000">
            <a:off x="936469" y="4787410"/>
            <a:ext cx="1234284" cy="1234284"/>
          </a:xfrm>
          <a:prstGeom prst="blockArc">
            <a:avLst>
              <a:gd name="adj1" fmla="val 5367016"/>
              <a:gd name="adj2" fmla="val 206845"/>
              <a:gd name="adj3" fmla="val 170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B75BEC4-B42B-464F-85FE-4BB4A4868522}"/>
              </a:ext>
            </a:extLst>
          </p:cNvPr>
          <p:cNvSpPr/>
          <p:nvPr/>
        </p:nvSpPr>
        <p:spPr>
          <a:xfrm rot="16200000">
            <a:off x="936469" y="3315217"/>
            <a:ext cx="1234284" cy="1234284"/>
          </a:xfrm>
          <a:prstGeom prst="blockArc">
            <a:avLst>
              <a:gd name="adj1" fmla="val 5367016"/>
              <a:gd name="adj2" fmla="val 206845"/>
              <a:gd name="adj3" fmla="val 170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B531FF02-BE28-46AA-AF11-A4D26B29222A}"/>
              </a:ext>
            </a:extLst>
          </p:cNvPr>
          <p:cNvSpPr/>
          <p:nvPr/>
        </p:nvSpPr>
        <p:spPr>
          <a:xfrm rot="16200000">
            <a:off x="936469" y="1860608"/>
            <a:ext cx="1234284" cy="1234284"/>
          </a:xfrm>
          <a:prstGeom prst="blockArc">
            <a:avLst>
              <a:gd name="adj1" fmla="val 5367016"/>
              <a:gd name="adj2" fmla="val 206845"/>
              <a:gd name="adj3" fmla="val 170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1C7D8-AB4D-43B4-9D75-177D2775B801}"/>
              </a:ext>
            </a:extLst>
          </p:cNvPr>
          <p:cNvGrpSpPr/>
          <p:nvPr/>
        </p:nvGrpSpPr>
        <p:grpSpPr>
          <a:xfrm rot="10800000">
            <a:off x="6096000" y="1824071"/>
            <a:ext cx="6095998" cy="4197623"/>
            <a:chOff x="-878469" y="1992977"/>
            <a:chExt cx="3513872" cy="3638888"/>
          </a:xfrm>
          <a:solidFill>
            <a:schemeClr val="accent2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8C1295-5BB1-4B77-B527-31872B6A428C}"/>
                </a:ext>
              </a:extLst>
            </p:cNvPr>
            <p:cNvSpPr/>
            <p:nvPr/>
          </p:nvSpPr>
          <p:spPr>
            <a:xfrm>
              <a:off x="-878469" y="1992985"/>
              <a:ext cx="3434246" cy="363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41D219-5EA9-423D-A4D9-6140B4E1B9A5}"/>
                </a:ext>
              </a:extLst>
            </p:cNvPr>
            <p:cNvSpPr/>
            <p:nvPr/>
          </p:nvSpPr>
          <p:spPr>
            <a:xfrm>
              <a:off x="2589684" y="1992977"/>
              <a:ext cx="45719" cy="363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그룹 10">
            <a:extLst>
              <a:ext uri="{FF2B5EF4-FFF2-40B4-BE49-F238E27FC236}">
                <a16:creationId xmlns:a16="http://schemas.microsoft.com/office/drawing/2014/main" id="{508EB416-E3B4-4FFF-B0A7-889DBEC6AA36}"/>
              </a:ext>
            </a:extLst>
          </p:cNvPr>
          <p:cNvGrpSpPr/>
          <p:nvPr/>
        </p:nvGrpSpPr>
        <p:grpSpPr>
          <a:xfrm>
            <a:off x="2351061" y="2036743"/>
            <a:ext cx="3504617" cy="898635"/>
            <a:chOff x="1688705" y="2043404"/>
            <a:chExt cx="2587987" cy="8110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08AB84-CEDB-40B4-A89A-9A0F34316573}"/>
                </a:ext>
              </a:extLst>
            </p:cNvPr>
            <p:cNvSpPr txBox="1"/>
            <p:nvPr/>
          </p:nvSpPr>
          <p:spPr>
            <a:xfrm>
              <a:off x="1691680" y="2043404"/>
              <a:ext cx="2585012" cy="2777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D27952-0E91-486F-9345-64434F18016E}"/>
                </a:ext>
              </a:extLst>
            </p:cNvPr>
            <p:cNvSpPr txBox="1"/>
            <p:nvPr/>
          </p:nvSpPr>
          <p:spPr>
            <a:xfrm>
              <a:off x="1688705" y="2271125"/>
              <a:ext cx="2587987" cy="58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그룹 20">
            <a:extLst>
              <a:ext uri="{FF2B5EF4-FFF2-40B4-BE49-F238E27FC236}">
                <a16:creationId xmlns:a16="http://schemas.microsoft.com/office/drawing/2014/main" id="{94A98C16-0EA4-4763-8116-AA3E215AFDDC}"/>
              </a:ext>
            </a:extLst>
          </p:cNvPr>
          <p:cNvGrpSpPr/>
          <p:nvPr/>
        </p:nvGrpSpPr>
        <p:grpSpPr>
          <a:xfrm>
            <a:off x="2351061" y="3491357"/>
            <a:ext cx="3504617" cy="898635"/>
            <a:chOff x="1688705" y="3410133"/>
            <a:chExt cx="2587987" cy="8110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0AF055-5C5D-4427-B9F9-29C757B0F8E4}"/>
                </a:ext>
              </a:extLst>
            </p:cNvPr>
            <p:cNvSpPr txBox="1"/>
            <p:nvPr/>
          </p:nvSpPr>
          <p:spPr>
            <a:xfrm>
              <a:off x="1691680" y="3410133"/>
              <a:ext cx="2585012" cy="2777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6282E6-3CA6-44DD-BA24-FEE3B2F3E28E}"/>
                </a:ext>
              </a:extLst>
            </p:cNvPr>
            <p:cNvSpPr txBox="1"/>
            <p:nvPr/>
          </p:nvSpPr>
          <p:spPr>
            <a:xfrm>
              <a:off x="1688705" y="3637854"/>
              <a:ext cx="2587987" cy="58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그룹 21">
            <a:extLst>
              <a:ext uri="{FF2B5EF4-FFF2-40B4-BE49-F238E27FC236}">
                <a16:creationId xmlns:a16="http://schemas.microsoft.com/office/drawing/2014/main" id="{28776E4C-DFD1-4537-B329-6FBEB04BDE4B}"/>
              </a:ext>
            </a:extLst>
          </p:cNvPr>
          <p:cNvGrpSpPr/>
          <p:nvPr/>
        </p:nvGrpSpPr>
        <p:grpSpPr>
          <a:xfrm>
            <a:off x="2351061" y="4963550"/>
            <a:ext cx="3504617" cy="898635"/>
            <a:chOff x="1688705" y="4776862"/>
            <a:chExt cx="2587987" cy="8110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762538-6F9F-428E-8EA5-803DDC5E8919}"/>
                </a:ext>
              </a:extLst>
            </p:cNvPr>
            <p:cNvSpPr txBox="1"/>
            <p:nvPr/>
          </p:nvSpPr>
          <p:spPr>
            <a:xfrm>
              <a:off x="1691680" y="4776862"/>
              <a:ext cx="2585012" cy="2777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A27CAB-487B-4BDD-BCB0-D79EBA236EB6}"/>
                </a:ext>
              </a:extLst>
            </p:cNvPr>
            <p:cNvSpPr txBox="1"/>
            <p:nvPr/>
          </p:nvSpPr>
          <p:spPr>
            <a:xfrm>
              <a:off x="1688705" y="5004583"/>
              <a:ext cx="2587987" cy="58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8" name="그룹 9">
            <a:extLst>
              <a:ext uri="{FF2B5EF4-FFF2-40B4-BE49-F238E27FC236}">
                <a16:creationId xmlns:a16="http://schemas.microsoft.com/office/drawing/2014/main" id="{B3B8D167-38EB-45CC-9D70-31D02715DD13}"/>
              </a:ext>
            </a:extLst>
          </p:cNvPr>
          <p:cNvGrpSpPr/>
          <p:nvPr/>
        </p:nvGrpSpPr>
        <p:grpSpPr>
          <a:xfrm>
            <a:off x="6456041" y="2070679"/>
            <a:ext cx="4874876" cy="1106575"/>
            <a:chOff x="4932040" y="2183693"/>
            <a:chExt cx="4032448" cy="11065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6BB540-E1E7-4681-A7AD-4B0B3C0C4077}"/>
                </a:ext>
              </a:extLst>
            </p:cNvPr>
            <p:cNvSpPr txBox="1"/>
            <p:nvPr/>
          </p:nvSpPr>
          <p:spPr>
            <a:xfrm>
              <a:off x="4932040" y="2183693"/>
              <a:ext cx="400169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A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2B839C-D43E-4939-8B29-FDE3CCB6AEB1}"/>
                </a:ext>
              </a:extLst>
            </p:cNvPr>
            <p:cNvSpPr txBox="1"/>
            <p:nvPr/>
          </p:nvSpPr>
          <p:spPr>
            <a:xfrm>
              <a:off x="4939819" y="2643937"/>
              <a:ext cx="4024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8">
            <a:extLst>
              <a:ext uri="{FF2B5EF4-FFF2-40B4-BE49-F238E27FC236}">
                <a16:creationId xmlns:a16="http://schemas.microsoft.com/office/drawing/2014/main" id="{E6F700AD-C54B-4461-A82E-32435A5C6B14}"/>
              </a:ext>
            </a:extLst>
          </p:cNvPr>
          <p:cNvGrpSpPr/>
          <p:nvPr/>
        </p:nvGrpSpPr>
        <p:grpSpPr>
          <a:xfrm>
            <a:off x="6471416" y="3366824"/>
            <a:ext cx="4856288" cy="1106575"/>
            <a:chOff x="4947415" y="3479837"/>
            <a:chExt cx="4017073" cy="11065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6E5D4-0CFA-41DE-9529-AC71C236ECBC}"/>
                </a:ext>
              </a:extLst>
            </p:cNvPr>
            <p:cNvSpPr txBox="1"/>
            <p:nvPr/>
          </p:nvSpPr>
          <p:spPr>
            <a:xfrm>
              <a:off x="4947415" y="3479837"/>
              <a:ext cx="400169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B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587D2B-AC56-43BA-BAEA-CD35B32E1C0B}"/>
                </a:ext>
              </a:extLst>
            </p:cNvPr>
            <p:cNvSpPr txBox="1"/>
            <p:nvPr/>
          </p:nvSpPr>
          <p:spPr>
            <a:xfrm>
              <a:off x="4955194" y="3940081"/>
              <a:ext cx="4009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5">
            <a:extLst>
              <a:ext uri="{FF2B5EF4-FFF2-40B4-BE49-F238E27FC236}">
                <a16:creationId xmlns:a16="http://schemas.microsoft.com/office/drawing/2014/main" id="{B32BCEAE-5A8A-4465-8438-BC648EC16099}"/>
              </a:ext>
            </a:extLst>
          </p:cNvPr>
          <p:cNvGrpSpPr/>
          <p:nvPr/>
        </p:nvGrpSpPr>
        <p:grpSpPr>
          <a:xfrm>
            <a:off x="6486792" y="4590959"/>
            <a:ext cx="4837701" cy="1106575"/>
            <a:chOff x="4962790" y="4703973"/>
            <a:chExt cx="4001698" cy="11065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D2861B-CEF4-416D-839C-200B2B10BB1D}"/>
                </a:ext>
              </a:extLst>
            </p:cNvPr>
            <p:cNvSpPr txBox="1"/>
            <p:nvPr/>
          </p:nvSpPr>
          <p:spPr>
            <a:xfrm>
              <a:off x="4962790" y="4703973"/>
              <a:ext cx="400169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Content C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EC6890-12B5-4F8C-B693-D929731DC7B6}"/>
                </a:ext>
              </a:extLst>
            </p:cNvPr>
            <p:cNvSpPr txBox="1"/>
            <p:nvPr/>
          </p:nvSpPr>
          <p:spPr>
            <a:xfrm>
              <a:off x="4970569" y="5164217"/>
              <a:ext cx="3993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Donut 8">
            <a:extLst>
              <a:ext uri="{FF2B5EF4-FFF2-40B4-BE49-F238E27FC236}">
                <a16:creationId xmlns:a16="http://schemas.microsoft.com/office/drawing/2014/main" id="{EA591C09-7B9F-4CA3-A3FE-30038C5088C3}"/>
              </a:ext>
            </a:extLst>
          </p:cNvPr>
          <p:cNvSpPr/>
          <p:nvPr/>
        </p:nvSpPr>
        <p:spPr>
          <a:xfrm>
            <a:off x="1383374" y="5179266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A0038175-EE89-4018-8B1E-8A3AE9E69888}"/>
              </a:ext>
            </a:extLst>
          </p:cNvPr>
          <p:cNvSpPr/>
          <p:nvPr/>
        </p:nvSpPr>
        <p:spPr>
          <a:xfrm>
            <a:off x="1399522" y="374365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7045360-03BD-4682-BBC0-C4C29DC1CD73}"/>
              </a:ext>
            </a:extLst>
          </p:cNvPr>
          <p:cNvSpPr>
            <a:spLocks noChangeAspect="1"/>
          </p:cNvSpPr>
          <p:nvPr/>
        </p:nvSpPr>
        <p:spPr>
          <a:xfrm>
            <a:off x="1370110" y="228904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7C602A-7DF0-4EC6-A879-3FE58B60B1B2}"/>
              </a:ext>
            </a:extLst>
          </p:cNvPr>
          <p:cNvSpPr/>
          <p:nvPr/>
        </p:nvSpPr>
        <p:spPr>
          <a:xfrm>
            <a:off x="7884283" y="3508545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A5D22F-B723-4B90-926B-907A5F873868}"/>
              </a:ext>
            </a:extLst>
          </p:cNvPr>
          <p:cNvSpPr/>
          <p:nvPr/>
        </p:nvSpPr>
        <p:spPr>
          <a:xfrm>
            <a:off x="7026797" y="1807130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EE568-DED5-42BC-AB0A-55F58DCA7DC4}"/>
              </a:ext>
            </a:extLst>
          </p:cNvPr>
          <p:cNvSpPr txBox="1"/>
          <p:nvPr/>
        </p:nvSpPr>
        <p:spPr>
          <a:xfrm>
            <a:off x="7051952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07690-54CD-4B44-9133-D9A45307FB18}"/>
              </a:ext>
            </a:extLst>
          </p:cNvPr>
          <p:cNvSpPr txBox="1"/>
          <p:nvPr/>
        </p:nvSpPr>
        <p:spPr>
          <a:xfrm>
            <a:off x="7909437" y="381865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8C58F1-8589-4D94-A2D0-F6CCDD2732C5}"/>
              </a:ext>
            </a:extLst>
          </p:cNvPr>
          <p:cNvSpPr/>
          <p:nvPr/>
        </p:nvSpPr>
        <p:spPr>
          <a:xfrm>
            <a:off x="4171281" y="180713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EB4545-471D-4FA6-B533-DFE98099D33B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346A92-99D2-4DB1-81D7-B4312FD7705B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E8C473-C388-4200-9F77-1B856A8FBE58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65227340-1F8E-434D-9C76-8055BFEC0D5D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D1FC8D80-69BF-409B-8D1F-675D33A4B050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7E40A7A7-956E-48CB-944F-7DC7D44E1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03" y="2619590"/>
            <a:ext cx="11707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charset="0"/>
              </a:rPr>
              <a:t>Text Here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B3F6106E-8EB5-4F50-A0F2-2CEF30F75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52" y="4950692"/>
            <a:ext cx="123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Text Here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46F16-9B2A-4D64-AC5B-F92803F07D04}"/>
              </a:ext>
            </a:extLst>
          </p:cNvPr>
          <p:cNvSpPr txBox="1"/>
          <p:nvPr/>
        </p:nvSpPr>
        <p:spPr>
          <a:xfrm>
            <a:off x="7051952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BBF88-51C6-436B-8B92-4B5BA6AA833F}"/>
              </a:ext>
            </a:extLst>
          </p:cNvPr>
          <p:cNvSpPr txBox="1"/>
          <p:nvPr/>
        </p:nvSpPr>
        <p:spPr>
          <a:xfrm>
            <a:off x="4200849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D7E98-80A3-4896-A896-3A431A756C34}"/>
              </a:ext>
            </a:extLst>
          </p:cNvPr>
          <p:cNvSpPr txBox="1"/>
          <p:nvPr/>
        </p:nvSpPr>
        <p:spPr>
          <a:xfrm>
            <a:off x="3476916" y="381559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AB4A9-4F2C-4858-9648-BBA2A2BB6A51}"/>
              </a:ext>
            </a:extLst>
          </p:cNvPr>
          <p:cNvSpPr txBox="1"/>
          <p:nvPr/>
        </p:nvSpPr>
        <p:spPr>
          <a:xfrm>
            <a:off x="4200849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609EE-12AD-4F02-9E3E-52EA027BE15F}"/>
              </a:ext>
            </a:extLst>
          </p:cNvPr>
          <p:cNvCxnSpPr>
            <a:cxnSpLocks/>
          </p:cNvCxnSpPr>
          <p:nvPr/>
        </p:nvCxnSpPr>
        <p:spPr>
          <a:xfrm flipH="1" flipV="1">
            <a:off x="5029783" y="2659135"/>
            <a:ext cx="405233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8413DD-2621-4C3C-B08B-78C0A62D8913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C522C9-0FEF-4D23-99C7-9B8ED6977E18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59F791-FE8A-4667-A257-C34C32CBB50D}"/>
              </a:ext>
            </a:extLst>
          </p:cNvPr>
          <p:cNvCxnSpPr>
            <a:cxnSpLocks/>
          </p:cNvCxnSpPr>
          <p:nvPr/>
        </p:nvCxnSpPr>
        <p:spPr>
          <a:xfrm flipV="1">
            <a:off x="6819168" y="2657720"/>
            <a:ext cx="338080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40A7AD-1E26-4D9B-AAF4-0DECD1477AFB}"/>
              </a:ext>
            </a:extLst>
          </p:cNvPr>
          <p:cNvCxnSpPr/>
          <p:nvPr/>
        </p:nvCxnSpPr>
        <p:spPr>
          <a:xfrm>
            <a:off x="7184135" y="3956794"/>
            <a:ext cx="648000" cy="2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EDAE0E-275C-4342-853B-1C3211261A39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B9D455-0CA0-4465-A3E0-C2DB813D8A65}"/>
              </a:ext>
            </a:extLst>
          </p:cNvPr>
          <p:cNvGrpSpPr/>
          <p:nvPr/>
        </p:nvGrpSpPr>
        <p:grpSpPr>
          <a:xfrm>
            <a:off x="8089743" y="1749511"/>
            <a:ext cx="2357003" cy="923330"/>
            <a:chOff x="2551705" y="4283314"/>
            <a:chExt cx="2357003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FF9CA8-3C94-4FD8-9225-C76A7B4CCA8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6DFF0C-41CD-4460-A5E5-4A7FDC7F40C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7D7A46-D74F-4F12-AADB-CB9F1D92B33B}"/>
              </a:ext>
            </a:extLst>
          </p:cNvPr>
          <p:cNvGrpSpPr/>
          <p:nvPr/>
        </p:nvGrpSpPr>
        <p:grpSpPr>
          <a:xfrm>
            <a:off x="8978814" y="3421218"/>
            <a:ext cx="2336966" cy="923330"/>
            <a:chOff x="2551705" y="4283314"/>
            <a:chExt cx="2357003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DD15F3-9FE0-4F9D-A0CB-D10FF6ABB5F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C0D920-76B5-42EB-BBC2-FFB4740BA7B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FBDBD1-C9A2-4C73-B343-3BDCBC8C3FD5}"/>
              </a:ext>
            </a:extLst>
          </p:cNvPr>
          <p:cNvGrpSpPr/>
          <p:nvPr/>
        </p:nvGrpSpPr>
        <p:grpSpPr>
          <a:xfrm>
            <a:off x="8089743" y="5050870"/>
            <a:ext cx="235700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735E64-9BDC-4BBA-A474-1AF1C25D311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A6EDF0-E270-4A61-9895-4089A2E9543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E26D1A-4E02-4311-ABB3-763DCFD4BB70}"/>
              </a:ext>
            </a:extLst>
          </p:cNvPr>
          <p:cNvGrpSpPr/>
          <p:nvPr/>
        </p:nvGrpSpPr>
        <p:grpSpPr>
          <a:xfrm>
            <a:off x="1670714" y="1749511"/>
            <a:ext cx="235700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75C04C-676F-40D7-B661-66D929E9B69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DD542F-B685-4A89-9397-39C2E4B9152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4F799C-CF80-4AFA-B16D-F7FE8DF57EBA}"/>
              </a:ext>
            </a:extLst>
          </p:cNvPr>
          <p:cNvGrpSpPr/>
          <p:nvPr/>
        </p:nvGrpSpPr>
        <p:grpSpPr>
          <a:xfrm>
            <a:off x="948838" y="3429845"/>
            <a:ext cx="2336966" cy="923330"/>
            <a:chOff x="2551705" y="4283314"/>
            <a:chExt cx="2357003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562720-8172-47E3-8DEB-60641AB4B67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696195-A8B6-4832-B259-F3FEDC3DFBE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30C8D7-674A-4FDB-BE83-E8C2300124D7}"/>
              </a:ext>
            </a:extLst>
          </p:cNvPr>
          <p:cNvGrpSpPr/>
          <p:nvPr/>
        </p:nvGrpSpPr>
        <p:grpSpPr>
          <a:xfrm>
            <a:off x="1670714" y="5050870"/>
            <a:ext cx="2357003" cy="923330"/>
            <a:chOff x="2551705" y="4283314"/>
            <a:chExt cx="2357003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BA87D1-C4AC-42C9-AB58-A0B975FBB5F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535051-1C8A-4D8D-93B7-8231DDE1DAB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9">
            <a:extLst>
              <a:ext uri="{FF2B5EF4-FFF2-40B4-BE49-F238E27FC236}">
                <a16:creationId xmlns:a16="http://schemas.microsoft.com/office/drawing/2014/main" id="{AA316E01-3CAF-47F7-8321-3845FC9830F4}"/>
              </a:ext>
            </a:extLst>
          </p:cNvPr>
          <p:cNvSpPr/>
          <p:nvPr/>
        </p:nvSpPr>
        <p:spPr>
          <a:xfrm>
            <a:off x="5772135" y="411125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30FBB5C1-2FCF-4D12-942B-BF35A10250ED}"/>
              </a:ext>
            </a:extLst>
          </p:cNvPr>
          <p:cNvSpPr/>
          <p:nvPr/>
        </p:nvSpPr>
        <p:spPr>
          <a:xfrm flipH="1">
            <a:off x="6134092" y="34968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AB6C6-B49F-442B-8466-FD2A1155101E}"/>
              </a:ext>
            </a:extLst>
          </p:cNvPr>
          <p:cNvSpPr txBox="1"/>
          <p:nvPr/>
        </p:nvSpPr>
        <p:spPr>
          <a:xfrm>
            <a:off x="588538" y="347849"/>
            <a:ext cx="468940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A0673-E149-4BD8-9EFA-0CAE6925155D}"/>
              </a:ext>
            </a:extLst>
          </p:cNvPr>
          <p:cNvSpPr txBox="1"/>
          <p:nvPr/>
        </p:nvSpPr>
        <p:spPr>
          <a:xfrm>
            <a:off x="588538" y="1910966"/>
            <a:ext cx="3487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E47E3-03C4-49F9-AC5F-F473E51F00FD}"/>
              </a:ext>
            </a:extLst>
          </p:cNvPr>
          <p:cNvSpPr txBox="1"/>
          <p:nvPr/>
        </p:nvSpPr>
        <p:spPr>
          <a:xfrm>
            <a:off x="666850" y="4035662"/>
            <a:ext cx="30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$3,800,000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94763-EA04-4ED2-8731-58819782C3C3}"/>
              </a:ext>
            </a:extLst>
          </p:cNvPr>
          <p:cNvGrpSpPr/>
          <p:nvPr/>
        </p:nvGrpSpPr>
        <p:grpSpPr>
          <a:xfrm>
            <a:off x="423139" y="4954498"/>
            <a:ext cx="5020198" cy="646331"/>
            <a:chOff x="6562727" y="5062006"/>
            <a:chExt cx="5020198" cy="6463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D144A0-D710-4092-8F86-1E9FCBCA4968}"/>
                </a:ext>
              </a:extLst>
            </p:cNvPr>
            <p:cNvSpPr txBox="1"/>
            <p:nvPr/>
          </p:nvSpPr>
          <p:spPr>
            <a:xfrm>
              <a:off x="6562727" y="5156275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07D641-BFD4-4CB1-BFB1-337A8CF32AD2}"/>
                </a:ext>
              </a:extLst>
            </p:cNvPr>
            <p:cNvSpPr txBox="1"/>
            <p:nvPr/>
          </p:nvSpPr>
          <p:spPr>
            <a:xfrm>
              <a:off x="8571802" y="506200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0" name="Chevron 25">
              <a:extLst>
                <a:ext uri="{FF2B5EF4-FFF2-40B4-BE49-F238E27FC236}">
                  <a16:creationId xmlns:a16="http://schemas.microsoft.com/office/drawing/2014/main" id="{8417B710-6345-4B4E-8643-688ED47E95ED}"/>
                </a:ext>
              </a:extLst>
            </p:cNvPr>
            <p:cNvSpPr/>
            <p:nvPr/>
          </p:nvSpPr>
          <p:spPr>
            <a:xfrm>
              <a:off x="8205044" y="519641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CCC2EA-7022-485B-8B6F-9945C5850C23}"/>
              </a:ext>
            </a:extLst>
          </p:cNvPr>
          <p:cNvGrpSpPr/>
          <p:nvPr/>
        </p:nvGrpSpPr>
        <p:grpSpPr>
          <a:xfrm>
            <a:off x="423139" y="5646106"/>
            <a:ext cx="5020198" cy="646331"/>
            <a:chOff x="6562727" y="6094536"/>
            <a:chExt cx="502019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8C8E5A-5833-490E-9010-7AF7DC63A5BA}"/>
                </a:ext>
              </a:extLst>
            </p:cNvPr>
            <p:cNvSpPr txBox="1"/>
            <p:nvPr/>
          </p:nvSpPr>
          <p:spPr>
            <a:xfrm>
              <a:off x="6562727" y="6190224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9CA727-9F4D-4543-9CE3-F432B190C9AA}"/>
                </a:ext>
              </a:extLst>
            </p:cNvPr>
            <p:cNvSpPr txBox="1"/>
            <p:nvPr/>
          </p:nvSpPr>
          <p:spPr>
            <a:xfrm>
              <a:off x="8571802" y="609453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4" name="Chevron 26">
              <a:extLst>
                <a:ext uri="{FF2B5EF4-FFF2-40B4-BE49-F238E27FC236}">
                  <a16:creationId xmlns:a16="http://schemas.microsoft.com/office/drawing/2014/main" id="{E6E6662A-E628-4EA4-8C9D-A9A66D952489}"/>
                </a:ext>
              </a:extLst>
            </p:cNvPr>
            <p:cNvSpPr/>
            <p:nvPr/>
          </p:nvSpPr>
          <p:spPr>
            <a:xfrm>
              <a:off x="8205044" y="622894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551214-33F5-4F23-B252-281665D201F8}"/>
              </a:ext>
            </a:extLst>
          </p:cNvPr>
          <p:cNvGrpSpPr/>
          <p:nvPr/>
        </p:nvGrpSpPr>
        <p:grpSpPr>
          <a:xfrm>
            <a:off x="1963080" y="1867530"/>
            <a:ext cx="8237376" cy="1720210"/>
            <a:chOff x="439080" y="2036492"/>
            <a:chExt cx="8237376" cy="17202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303094-F181-4493-8B0A-40A4DA862993}"/>
                </a:ext>
              </a:extLst>
            </p:cNvPr>
            <p:cNvSpPr/>
            <p:nvPr/>
          </p:nvSpPr>
          <p:spPr>
            <a:xfrm>
              <a:off x="439080" y="2036492"/>
              <a:ext cx="1718596" cy="1718597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D6CDB1-0AD6-4FF1-8F7B-653DC5BD0F38}"/>
                </a:ext>
              </a:extLst>
            </p:cNvPr>
            <p:cNvSpPr/>
            <p:nvPr/>
          </p:nvSpPr>
          <p:spPr>
            <a:xfrm>
              <a:off x="1742836" y="2038105"/>
              <a:ext cx="1718596" cy="171859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72649E-464C-40D7-8AFB-808C3C055506}"/>
                </a:ext>
              </a:extLst>
            </p:cNvPr>
            <p:cNvSpPr/>
            <p:nvPr/>
          </p:nvSpPr>
          <p:spPr>
            <a:xfrm>
              <a:off x="3046592" y="2038105"/>
              <a:ext cx="1718596" cy="171859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DCA598-B4B0-48A4-B250-537E9865E565}"/>
                </a:ext>
              </a:extLst>
            </p:cNvPr>
            <p:cNvSpPr/>
            <p:nvPr/>
          </p:nvSpPr>
          <p:spPr>
            <a:xfrm>
              <a:off x="4350348" y="2038105"/>
              <a:ext cx="1718596" cy="1718597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81D860-5BCF-4849-99A5-D871C7BED9F7}"/>
                </a:ext>
              </a:extLst>
            </p:cNvPr>
            <p:cNvSpPr/>
            <p:nvPr/>
          </p:nvSpPr>
          <p:spPr>
            <a:xfrm>
              <a:off x="5654104" y="2038105"/>
              <a:ext cx="1718596" cy="171859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3D5836-680D-4B41-9E33-F810768AD149}"/>
                </a:ext>
              </a:extLst>
            </p:cNvPr>
            <p:cNvSpPr/>
            <p:nvPr/>
          </p:nvSpPr>
          <p:spPr>
            <a:xfrm>
              <a:off x="6957860" y="2038105"/>
              <a:ext cx="1718596" cy="1718597"/>
            </a:xfrm>
            <a:prstGeom prst="ellipse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BBEF73-FDC3-4D29-A085-FF272A10B5D6}"/>
              </a:ext>
            </a:extLst>
          </p:cNvPr>
          <p:cNvGrpSpPr/>
          <p:nvPr/>
        </p:nvGrpSpPr>
        <p:grpSpPr>
          <a:xfrm>
            <a:off x="1623429" y="4005064"/>
            <a:ext cx="2551007" cy="866890"/>
            <a:chOff x="1113220" y="4149080"/>
            <a:chExt cx="1516195" cy="8668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956EB8-7F2E-426A-B4DF-E18450C3F08D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6E31E8-A835-494B-8525-C502ECF87ECF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132FB3-8AE0-4485-AAB8-F2C613D3DF95}"/>
              </a:ext>
            </a:extLst>
          </p:cNvPr>
          <p:cNvGrpSpPr/>
          <p:nvPr/>
        </p:nvGrpSpPr>
        <p:grpSpPr>
          <a:xfrm>
            <a:off x="975794" y="4062776"/>
            <a:ext cx="566802" cy="566802"/>
            <a:chOff x="465585" y="4206791"/>
            <a:chExt cx="566802" cy="5668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2A2625-30E0-458A-AAA4-3CC538EB4F1A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375B2A-193A-47F7-98EB-86C99F395336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56B438-BFFB-480F-9A9B-509B33007B53}"/>
              </a:ext>
            </a:extLst>
          </p:cNvPr>
          <p:cNvGrpSpPr/>
          <p:nvPr/>
        </p:nvGrpSpPr>
        <p:grpSpPr>
          <a:xfrm>
            <a:off x="1625388" y="5062871"/>
            <a:ext cx="2551007" cy="866890"/>
            <a:chOff x="1113220" y="4149080"/>
            <a:chExt cx="1516195" cy="8668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CB966C-B265-479E-8A10-E81C1D65F0C8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4BBF18-421F-4363-9E84-AC687E9A6417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80BE42-963A-4D77-A624-75274D977D02}"/>
              </a:ext>
            </a:extLst>
          </p:cNvPr>
          <p:cNvGrpSpPr/>
          <p:nvPr/>
        </p:nvGrpSpPr>
        <p:grpSpPr>
          <a:xfrm>
            <a:off x="977752" y="5120582"/>
            <a:ext cx="566802" cy="566802"/>
            <a:chOff x="465585" y="4206791"/>
            <a:chExt cx="566802" cy="5668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961B1F-3669-47D9-9299-0296C84BCEE8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AC5419-2D16-4E7A-87C1-7F61BC9B61DC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0FD3F-D6F7-435C-9E71-FBE15A31897A}"/>
              </a:ext>
            </a:extLst>
          </p:cNvPr>
          <p:cNvGrpSpPr/>
          <p:nvPr/>
        </p:nvGrpSpPr>
        <p:grpSpPr>
          <a:xfrm>
            <a:off x="5257390" y="4005064"/>
            <a:ext cx="2551007" cy="866890"/>
            <a:chOff x="1113220" y="4149080"/>
            <a:chExt cx="1516195" cy="8668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8BB66A-BD67-4C44-B34E-4D7FC1E9C10A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28BA67-8E12-4B52-AC45-7937BEAE1556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5586F9-7965-48FC-A6A6-78BE65767DFD}"/>
              </a:ext>
            </a:extLst>
          </p:cNvPr>
          <p:cNvGrpSpPr/>
          <p:nvPr/>
        </p:nvGrpSpPr>
        <p:grpSpPr>
          <a:xfrm>
            <a:off x="4609754" y="4062776"/>
            <a:ext cx="566802" cy="566802"/>
            <a:chOff x="465585" y="4206791"/>
            <a:chExt cx="566802" cy="5668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709EDC-794B-43F6-BAF9-E592F98347F3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53C830-AF9A-4F35-9E1B-38F173FCC91D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B5428C-D12C-4B93-83EA-570B0383EE5B}"/>
              </a:ext>
            </a:extLst>
          </p:cNvPr>
          <p:cNvGrpSpPr/>
          <p:nvPr/>
        </p:nvGrpSpPr>
        <p:grpSpPr>
          <a:xfrm>
            <a:off x="5259349" y="5062871"/>
            <a:ext cx="2551007" cy="866890"/>
            <a:chOff x="1113220" y="4149080"/>
            <a:chExt cx="1516195" cy="86689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2A3B24-9FBA-4BDC-B72C-9698BDDC42CD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2B4B94-47C8-4421-8FCC-FB14C773815D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DB96D2-2EF3-4DE4-9FFA-B478E50981A9}"/>
              </a:ext>
            </a:extLst>
          </p:cNvPr>
          <p:cNvGrpSpPr/>
          <p:nvPr/>
        </p:nvGrpSpPr>
        <p:grpSpPr>
          <a:xfrm>
            <a:off x="4611714" y="5120582"/>
            <a:ext cx="566802" cy="566802"/>
            <a:chOff x="465585" y="4206791"/>
            <a:chExt cx="566802" cy="5668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532FC4-5FB7-473F-A5EF-C9FFE6744BFB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0B250D-95D9-4BE1-B107-780824DE6333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C96B4F-27A4-4F1E-9893-6F78D84BA0C7}"/>
              </a:ext>
            </a:extLst>
          </p:cNvPr>
          <p:cNvGrpSpPr/>
          <p:nvPr/>
        </p:nvGrpSpPr>
        <p:grpSpPr>
          <a:xfrm>
            <a:off x="8891352" y="4005064"/>
            <a:ext cx="2551007" cy="866890"/>
            <a:chOff x="1113220" y="4149080"/>
            <a:chExt cx="1516195" cy="86689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47DCFB-1EC4-46A4-B416-8E13E297B6B9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BDF848-729C-4F53-9D7F-FAAD272CEB6D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B27259-7399-4315-BD48-AC81B5369FF4}"/>
              </a:ext>
            </a:extLst>
          </p:cNvPr>
          <p:cNvGrpSpPr/>
          <p:nvPr/>
        </p:nvGrpSpPr>
        <p:grpSpPr>
          <a:xfrm>
            <a:off x="8243716" y="4062776"/>
            <a:ext cx="566802" cy="566802"/>
            <a:chOff x="465585" y="4206791"/>
            <a:chExt cx="566802" cy="5668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4E7A62-E682-4AB4-8B5C-EACD0CB4E2BA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D86A5A-4C6E-4629-BC63-BEA0CEB2A6D1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224FE2-E710-423E-8A54-8BA144778CC5}"/>
              </a:ext>
            </a:extLst>
          </p:cNvPr>
          <p:cNvGrpSpPr/>
          <p:nvPr/>
        </p:nvGrpSpPr>
        <p:grpSpPr>
          <a:xfrm>
            <a:off x="8893311" y="5062871"/>
            <a:ext cx="2551007" cy="866890"/>
            <a:chOff x="1113220" y="4149080"/>
            <a:chExt cx="1516195" cy="86689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B0EB52-D7D1-425D-816E-71948F4C5AB9}"/>
                </a:ext>
              </a:extLst>
            </p:cNvPr>
            <p:cNvSpPr txBox="1"/>
            <p:nvPr/>
          </p:nvSpPr>
          <p:spPr>
            <a:xfrm>
              <a:off x="1113220" y="4149080"/>
              <a:ext cx="1516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E1DD37B-BD20-4F37-B848-D5846287115C}"/>
                </a:ext>
              </a:extLst>
            </p:cNvPr>
            <p:cNvSpPr txBox="1"/>
            <p:nvPr/>
          </p:nvSpPr>
          <p:spPr>
            <a:xfrm>
              <a:off x="1113220" y="4369639"/>
              <a:ext cx="1516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08D249-ECA7-4F7B-9455-CBD7272E4F0E}"/>
              </a:ext>
            </a:extLst>
          </p:cNvPr>
          <p:cNvGrpSpPr/>
          <p:nvPr/>
        </p:nvGrpSpPr>
        <p:grpSpPr>
          <a:xfrm>
            <a:off x="8245676" y="5120582"/>
            <a:ext cx="566802" cy="566802"/>
            <a:chOff x="465585" y="4206791"/>
            <a:chExt cx="566802" cy="5668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EF0FB42-30DC-4067-9F4B-646CE860575C}"/>
                </a:ext>
              </a:extLst>
            </p:cNvPr>
            <p:cNvSpPr/>
            <p:nvPr/>
          </p:nvSpPr>
          <p:spPr>
            <a:xfrm>
              <a:off x="465585" y="4206791"/>
              <a:ext cx="566802" cy="566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46E425-1EDA-437D-94B4-EF9A49121B36}"/>
                </a:ext>
              </a:extLst>
            </p:cNvPr>
            <p:cNvSpPr txBox="1"/>
            <p:nvPr/>
          </p:nvSpPr>
          <p:spPr>
            <a:xfrm>
              <a:off x="465585" y="4340806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6" name="Isosceles Triangle 51">
            <a:extLst>
              <a:ext uri="{FF2B5EF4-FFF2-40B4-BE49-F238E27FC236}">
                <a16:creationId xmlns:a16="http://schemas.microsoft.com/office/drawing/2014/main" id="{08F68F55-BC73-481F-9AB3-253950E9E77C}"/>
              </a:ext>
            </a:extLst>
          </p:cNvPr>
          <p:cNvSpPr/>
          <p:nvPr/>
        </p:nvSpPr>
        <p:spPr>
          <a:xfrm>
            <a:off x="2587128" y="2572690"/>
            <a:ext cx="436096" cy="31979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1AAC839E-5AB3-4F8F-8674-16CF71937104}"/>
              </a:ext>
            </a:extLst>
          </p:cNvPr>
          <p:cNvSpPr/>
          <p:nvPr/>
        </p:nvSpPr>
        <p:spPr>
          <a:xfrm>
            <a:off x="3963590" y="2515982"/>
            <a:ext cx="421690" cy="4216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32">
            <a:extLst>
              <a:ext uri="{FF2B5EF4-FFF2-40B4-BE49-F238E27FC236}">
                <a16:creationId xmlns:a16="http://schemas.microsoft.com/office/drawing/2014/main" id="{8AE6FCED-7D32-466E-AD49-E70BBE099D53}"/>
              </a:ext>
            </a:extLst>
          </p:cNvPr>
          <p:cNvSpPr/>
          <p:nvPr/>
        </p:nvSpPr>
        <p:spPr>
          <a:xfrm>
            <a:off x="5229045" y="2515983"/>
            <a:ext cx="422471" cy="42247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Frame 17">
            <a:extLst>
              <a:ext uri="{FF2B5EF4-FFF2-40B4-BE49-F238E27FC236}">
                <a16:creationId xmlns:a16="http://schemas.microsoft.com/office/drawing/2014/main" id="{91993A3F-6F12-4583-BBF1-5A85A9DA828B}"/>
              </a:ext>
            </a:extLst>
          </p:cNvPr>
          <p:cNvSpPr/>
          <p:nvPr/>
        </p:nvSpPr>
        <p:spPr>
          <a:xfrm>
            <a:off x="6549653" y="2579983"/>
            <a:ext cx="416968" cy="4169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Freeform 53">
            <a:extLst>
              <a:ext uri="{FF2B5EF4-FFF2-40B4-BE49-F238E27FC236}">
                <a16:creationId xmlns:a16="http://schemas.microsoft.com/office/drawing/2014/main" id="{DF8603E1-94A2-4072-AA76-85E541A2C30C}"/>
              </a:ext>
            </a:extLst>
          </p:cNvPr>
          <p:cNvSpPr/>
          <p:nvPr/>
        </p:nvSpPr>
        <p:spPr>
          <a:xfrm>
            <a:off x="7874889" y="2564747"/>
            <a:ext cx="421556" cy="43220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자유형 151">
            <a:extLst>
              <a:ext uri="{FF2B5EF4-FFF2-40B4-BE49-F238E27FC236}">
                <a16:creationId xmlns:a16="http://schemas.microsoft.com/office/drawing/2014/main" id="{FEA60AED-104A-4EA2-AC5A-9D0AAF829DD2}"/>
              </a:ext>
            </a:extLst>
          </p:cNvPr>
          <p:cNvSpPr/>
          <p:nvPr/>
        </p:nvSpPr>
        <p:spPr>
          <a:xfrm>
            <a:off x="9185362" y="2515983"/>
            <a:ext cx="435758" cy="45735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9FBC80-CC2A-4776-83E3-548C56EA6CE1}"/>
              </a:ext>
            </a:extLst>
          </p:cNvPr>
          <p:cNvSpPr/>
          <p:nvPr/>
        </p:nvSpPr>
        <p:spPr>
          <a:xfrm>
            <a:off x="7348712" y="1880014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769076-D7E7-4E30-AD9C-015BECFC2163}"/>
              </a:ext>
            </a:extLst>
          </p:cNvPr>
          <p:cNvSpPr/>
          <p:nvPr/>
        </p:nvSpPr>
        <p:spPr>
          <a:xfrm>
            <a:off x="7348712" y="3021586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D05D60-2992-4B2C-8DE2-D2A58315D886}"/>
              </a:ext>
            </a:extLst>
          </p:cNvPr>
          <p:cNvSpPr/>
          <p:nvPr/>
        </p:nvSpPr>
        <p:spPr>
          <a:xfrm>
            <a:off x="7348712" y="4163158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F446BA-0895-4172-9A48-FB8AAFC3B9B2}"/>
              </a:ext>
            </a:extLst>
          </p:cNvPr>
          <p:cNvSpPr/>
          <p:nvPr/>
        </p:nvSpPr>
        <p:spPr>
          <a:xfrm>
            <a:off x="7348712" y="5304732"/>
            <a:ext cx="693414" cy="6934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EEDFAC-403A-4208-A003-6707F123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31204"/>
              </p:ext>
            </p:extLst>
          </p:nvPr>
        </p:nvGraphicFramePr>
        <p:xfrm>
          <a:off x="905347" y="1783533"/>
          <a:ext cx="6247839" cy="426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C687AD3-7B85-4AC2-9753-699D2B94E34B}"/>
              </a:ext>
            </a:extLst>
          </p:cNvPr>
          <p:cNvGrpSpPr/>
          <p:nvPr/>
        </p:nvGrpSpPr>
        <p:grpSpPr>
          <a:xfrm>
            <a:off x="8237650" y="1774663"/>
            <a:ext cx="3124450" cy="904116"/>
            <a:chOff x="395534" y="3737445"/>
            <a:chExt cx="3972999" cy="9041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3BD98-E1BE-4E2B-BE6D-65D5D1E048E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BB7C88-319B-451B-A454-258208679B2E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A445B6-835D-4D4F-A924-07DE7643921D}"/>
              </a:ext>
            </a:extLst>
          </p:cNvPr>
          <p:cNvGrpSpPr/>
          <p:nvPr/>
        </p:nvGrpSpPr>
        <p:grpSpPr>
          <a:xfrm>
            <a:off x="8237650" y="2916235"/>
            <a:ext cx="3124450" cy="904116"/>
            <a:chOff x="395534" y="3737445"/>
            <a:chExt cx="3972999" cy="9041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D5BD17-A089-48F8-8FC8-DAB5BF132FB7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FED038-981A-4E3D-B10A-E9D3A061894F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B61F8F-872B-4CB3-B4ED-7F5BDBD43472}"/>
              </a:ext>
            </a:extLst>
          </p:cNvPr>
          <p:cNvGrpSpPr/>
          <p:nvPr/>
        </p:nvGrpSpPr>
        <p:grpSpPr>
          <a:xfrm>
            <a:off x="8237650" y="4057807"/>
            <a:ext cx="3124450" cy="904116"/>
            <a:chOff x="395534" y="3737445"/>
            <a:chExt cx="3972999" cy="9041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60DBA9-F31A-4960-981B-2453328FF9D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1B6AEE-E0B0-4764-9AC7-426775DF2177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6B1809-C61E-4A01-97CD-60C32B734FBE}"/>
              </a:ext>
            </a:extLst>
          </p:cNvPr>
          <p:cNvGrpSpPr/>
          <p:nvPr/>
        </p:nvGrpSpPr>
        <p:grpSpPr>
          <a:xfrm>
            <a:off x="8237650" y="5199380"/>
            <a:ext cx="3124450" cy="904116"/>
            <a:chOff x="395534" y="3737445"/>
            <a:chExt cx="3972999" cy="9041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D5DD70-B4F8-4BF0-BE40-DCE87B8456F9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A58090-5883-44B0-837C-44AC2B1C865C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Isosceles Triangle 51">
            <a:extLst>
              <a:ext uri="{FF2B5EF4-FFF2-40B4-BE49-F238E27FC236}">
                <a16:creationId xmlns:a16="http://schemas.microsoft.com/office/drawing/2014/main" id="{2E5F3487-7E20-4C8D-B803-48AB0B9744DE}"/>
              </a:ext>
            </a:extLst>
          </p:cNvPr>
          <p:cNvSpPr/>
          <p:nvPr/>
        </p:nvSpPr>
        <p:spPr>
          <a:xfrm>
            <a:off x="7541666" y="2100395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BD460AF1-93D5-496C-9E24-398337EA7E5B}"/>
              </a:ext>
            </a:extLst>
          </p:cNvPr>
          <p:cNvSpPr/>
          <p:nvPr/>
        </p:nvSpPr>
        <p:spPr>
          <a:xfrm>
            <a:off x="7576834" y="321798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53E42A15-6DED-4559-99A9-DE7C6B13187D}"/>
              </a:ext>
            </a:extLst>
          </p:cNvPr>
          <p:cNvSpPr/>
          <p:nvPr/>
        </p:nvSpPr>
        <p:spPr>
          <a:xfrm>
            <a:off x="7524083" y="547162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FEAE4CAB-F8AA-4129-B14F-37DB028B3DE0}"/>
              </a:ext>
            </a:extLst>
          </p:cNvPr>
          <p:cNvSpPr/>
          <p:nvPr/>
        </p:nvSpPr>
        <p:spPr>
          <a:xfrm>
            <a:off x="7497708" y="436118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F0A53AB2-F5C7-4159-AB60-A3DA2A2BC26E}"/>
              </a:ext>
            </a:extLst>
          </p:cNvPr>
          <p:cNvSpPr txBox="1">
            <a:spLocks/>
          </p:cNvSpPr>
          <p:nvPr/>
        </p:nvSpPr>
        <p:spPr>
          <a:xfrm>
            <a:off x="8200661" y="3265908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4EB88-D2EF-4157-9017-BE258648C1AB}"/>
              </a:ext>
            </a:extLst>
          </p:cNvPr>
          <p:cNvSpPr txBox="1"/>
          <p:nvPr/>
        </p:nvSpPr>
        <p:spPr>
          <a:xfrm>
            <a:off x="7243616" y="4149080"/>
            <a:ext cx="4269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6C4E4D6-96FA-45B0-B6BC-C3482DB1D9EF}"/>
              </a:ext>
            </a:extLst>
          </p:cNvPr>
          <p:cNvSpPr txBox="1">
            <a:spLocks/>
          </p:cNvSpPr>
          <p:nvPr/>
        </p:nvSpPr>
        <p:spPr>
          <a:xfrm>
            <a:off x="8416685" y="1747233"/>
            <a:ext cx="3096344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EEA95-1F74-4838-B5C5-ABABC5F0F27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5902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60DD8B5-DA5D-47B2-9443-43E9C4971D41}"/>
              </a:ext>
            </a:extLst>
          </p:cNvPr>
          <p:cNvSpPr/>
          <p:nvPr/>
        </p:nvSpPr>
        <p:spPr>
          <a:xfrm>
            <a:off x="2270954" y="3724575"/>
            <a:ext cx="822960" cy="82296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849F3-1172-4C21-A46A-226AE701D0CF}"/>
              </a:ext>
            </a:extLst>
          </p:cNvPr>
          <p:cNvSpPr/>
          <p:nvPr/>
        </p:nvSpPr>
        <p:spPr>
          <a:xfrm>
            <a:off x="4307758" y="3284370"/>
            <a:ext cx="822960" cy="822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61AAC8-8F49-4D33-BB10-B81E48F64AAD}"/>
              </a:ext>
            </a:extLst>
          </p:cNvPr>
          <p:cNvSpPr/>
          <p:nvPr/>
        </p:nvSpPr>
        <p:spPr>
          <a:xfrm>
            <a:off x="6344562" y="2844165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C046E4-1EE2-4D54-AECB-2673362B7D37}"/>
              </a:ext>
            </a:extLst>
          </p:cNvPr>
          <p:cNvSpPr/>
          <p:nvPr/>
        </p:nvSpPr>
        <p:spPr>
          <a:xfrm>
            <a:off x="8381366" y="2403960"/>
            <a:ext cx="822960" cy="8229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A93EC4-2664-4A47-A07A-8A57DAAEF7DC}"/>
              </a:ext>
            </a:extLst>
          </p:cNvPr>
          <p:cNvSpPr/>
          <p:nvPr/>
        </p:nvSpPr>
        <p:spPr>
          <a:xfrm>
            <a:off x="10418170" y="1963755"/>
            <a:ext cx="822960" cy="8229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AC4782-C270-4EE6-A4B4-3ADCE7484C80}"/>
              </a:ext>
            </a:extLst>
          </p:cNvPr>
          <p:cNvGrpSpPr/>
          <p:nvPr/>
        </p:nvGrpSpPr>
        <p:grpSpPr>
          <a:xfrm>
            <a:off x="8881938" y="2845810"/>
            <a:ext cx="2137686" cy="1516068"/>
            <a:chOff x="4893312" y="3620656"/>
            <a:chExt cx="2137686" cy="1516068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D26B19-8F0C-449D-B8A5-BBBE0D5CB4CF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23B86BA1-27AE-4B6B-8505-CA38728405D9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DCAAD7-1918-43BA-888B-D4BEDA2EC17F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F82BF4-6BEA-43C8-8ED0-D4CE0397D2C7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2ECFCB-9BFC-446E-A6A7-B08AE5484275}"/>
              </a:ext>
            </a:extLst>
          </p:cNvPr>
          <p:cNvGrpSpPr/>
          <p:nvPr/>
        </p:nvGrpSpPr>
        <p:grpSpPr>
          <a:xfrm>
            <a:off x="6843362" y="3300618"/>
            <a:ext cx="2137686" cy="1516068"/>
            <a:chOff x="4893312" y="3620656"/>
            <a:chExt cx="2137686" cy="1516068"/>
          </a:xfrm>
          <a:solidFill>
            <a:schemeClr val="accent3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8E9E9EF-8057-4A3B-90CF-A3B8D588EC52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256A0656-EE3C-4092-9D1D-A3DF605FC5F9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A8F269-B8C5-46AE-A15B-35E28FF9A08B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8B1D34F-224A-4C90-AD67-7F9B4F34D379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7A06ED-747B-4F16-8A22-C7464A67626D}"/>
              </a:ext>
            </a:extLst>
          </p:cNvPr>
          <p:cNvGrpSpPr/>
          <p:nvPr/>
        </p:nvGrpSpPr>
        <p:grpSpPr>
          <a:xfrm>
            <a:off x="4804786" y="3755426"/>
            <a:ext cx="2137686" cy="1516068"/>
            <a:chOff x="4893312" y="3620656"/>
            <a:chExt cx="2137686" cy="1516068"/>
          </a:xfrm>
          <a:solidFill>
            <a:schemeClr val="accent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8FB4A4-C3E1-4498-BB0F-3D2806B156FD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7034F3E1-079F-4628-BA52-CD24653960A1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A6E804-822F-4577-9162-966DE359C969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A2E6697-1B19-4CF1-9799-13F84BB1298C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A9746E-9333-4941-BA41-019A2D99D59B}"/>
              </a:ext>
            </a:extLst>
          </p:cNvPr>
          <p:cNvGrpSpPr/>
          <p:nvPr/>
        </p:nvGrpSpPr>
        <p:grpSpPr>
          <a:xfrm>
            <a:off x="2766212" y="4210234"/>
            <a:ext cx="2137686" cy="1516068"/>
            <a:chOff x="4893312" y="3620656"/>
            <a:chExt cx="2137686" cy="1516068"/>
          </a:xfrm>
          <a:solidFill>
            <a:schemeClr val="accent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9AD89-CC77-4974-AD5F-2C849ED0DA04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D9B9DE33-63C4-4037-A4F8-713AC6E4B715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E88B95-5D64-45A5-950A-9F0FB5DC021B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B4BAAB9E-DDD8-400E-AE27-EC14E5070F0F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6163AC-DABA-4A66-84B0-BF401F69B45E}"/>
              </a:ext>
            </a:extLst>
          </p:cNvPr>
          <p:cNvGrpSpPr/>
          <p:nvPr/>
        </p:nvGrpSpPr>
        <p:grpSpPr>
          <a:xfrm>
            <a:off x="2823669" y="4748798"/>
            <a:ext cx="1727068" cy="678649"/>
            <a:chOff x="3233964" y="1954419"/>
            <a:chExt cx="1410044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D0EBD0B-1D8B-4F12-8F20-906BC5986B9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9C491A-4E65-4A72-AE7C-2094A7060AB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0DA957-9FC0-4494-BB21-B1BBE19E0CB6}"/>
              </a:ext>
            </a:extLst>
          </p:cNvPr>
          <p:cNvGrpSpPr/>
          <p:nvPr/>
        </p:nvGrpSpPr>
        <p:grpSpPr>
          <a:xfrm>
            <a:off x="4864940" y="4294210"/>
            <a:ext cx="1727068" cy="678649"/>
            <a:chOff x="3233964" y="1954419"/>
            <a:chExt cx="1410044" cy="67864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931717-54A1-491B-AD9A-864ED32A495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4DD222-7531-4F05-A81A-09341200124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B219BD-DE9B-49F5-812D-19B75BEDCC0F}"/>
              </a:ext>
            </a:extLst>
          </p:cNvPr>
          <p:cNvGrpSpPr/>
          <p:nvPr/>
        </p:nvGrpSpPr>
        <p:grpSpPr>
          <a:xfrm>
            <a:off x="6906211" y="3839624"/>
            <a:ext cx="1727068" cy="678649"/>
            <a:chOff x="3233964" y="1954419"/>
            <a:chExt cx="1410044" cy="6786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4F7513-7EA9-405B-8F26-BC51AA1C809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3F1624-E886-4EC6-9BD6-DD2D48CB93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7AB1DD-71BF-4AD4-A31B-8F58B40EACB5}"/>
              </a:ext>
            </a:extLst>
          </p:cNvPr>
          <p:cNvGrpSpPr/>
          <p:nvPr/>
        </p:nvGrpSpPr>
        <p:grpSpPr>
          <a:xfrm>
            <a:off x="8947482" y="3385038"/>
            <a:ext cx="1727068" cy="678649"/>
            <a:chOff x="3233964" y="1954419"/>
            <a:chExt cx="1410044" cy="67864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90FA74-4E8D-43B7-9F38-B048E930416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37D89E-3E68-443E-9877-58A6DF94ECD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8AB1B8-BB01-4E9E-895A-F431D71EA147}"/>
              </a:ext>
            </a:extLst>
          </p:cNvPr>
          <p:cNvGrpSpPr/>
          <p:nvPr/>
        </p:nvGrpSpPr>
        <p:grpSpPr>
          <a:xfrm>
            <a:off x="898689" y="1796686"/>
            <a:ext cx="3451008" cy="871880"/>
            <a:chOff x="-740680" y="1114177"/>
            <a:chExt cx="4125026" cy="871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D4A0CA-ABE3-4ED4-BC5D-8430D7C42995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1B0478-5FA2-43BE-BEAA-DA810169235E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id="{6E3C40A6-8BD0-4D41-93CA-C47A27BD6282}"/>
              </a:ext>
            </a:extLst>
          </p:cNvPr>
          <p:cNvGrpSpPr/>
          <p:nvPr/>
        </p:nvGrpSpPr>
        <p:grpSpPr>
          <a:xfrm>
            <a:off x="930282" y="4644442"/>
            <a:ext cx="1957686" cy="1516068"/>
            <a:chOff x="5073312" y="3620656"/>
            <a:chExt cx="1957686" cy="1516068"/>
          </a:xfrm>
          <a:solidFill>
            <a:schemeClr val="accent6"/>
          </a:solidFill>
        </p:grpSpPr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42EA54BE-7BEE-4A37-945D-B997E3F3B79F}"/>
                </a:ext>
              </a:extLst>
            </p:cNvPr>
            <p:cNvSpPr/>
            <p:nvPr/>
          </p:nvSpPr>
          <p:spPr>
            <a:xfrm rot="10800000">
              <a:off x="5073312" y="4956723"/>
              <a:ext cx="140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Block Arc 40">
              <a:extLst>
                <a:ext uri="{FF2B5EF4-FFF2-40B4-BE49-F238E27FC236}">
                  <a16:creationId xmlns:a16="http://schemas.microsoft.com/office/drawing/2014/main" id="{8AAEFAE9-959B-4A1F-BEFA-DBEB90C84F71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9ADC7970-9721-4044-8947-9E438790DE35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Isosceles Triangle 42">
              <a:extLst>
                <a:ext uri="{FF2B5EF4-FFF2-40B4-BE49-F238E27FC236}">
                  <a16:creationId xmlns:a16="http://schemas.microsoft.com/office/drawing/2014/main" id="{B06C91CF-956B-4173-8701-7E6B9DD750E4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3" name="Isosceles Triangle 51">
            <a:extLst>
              <a:ext uri="{FF2B5EF4-FFF2-40B4-BE49-F238E27FC236}">
                <a16:creationId xmlns:a16="http://schemas.microsoft.com/office/drawing/2014/main" id="{5C0542B2-3CC8-42E7-8219-C577566444D8}"/>
              </a:ext>
            </a:extLst>
          </p:cNvPr>
          <p:cNvSpPr/>
          <p:nvPr/>
        </p:nvSpPr>
        <p:spPr>
          <a:xfrm>
            <a:off x="2515913" y="3996450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B4617998-515C-4DE5-89FB-B7015DC3147E}"/>
              </a:ext>
            </a:extLst>
          </p:cNvPr>
          <p:cNvSpPr/>
          <p:nvPr/>
        </p:nvSpPr>
        <p:spPr>
          <a:xfrm>
            <a:off x="4546239" y="352179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Teardrop 1">
            <a:extLst>
              <a:ext uri="{FF2B5EF4-FFF2-40B4-BE49-F238E27FC236}">
                <a16:creationId xmlns:a16="http://schemas.microsoft.com/office/drawing/2014/main" id="{6BA3E10E-FE3C-40F1-987C-5CC9FD84D26D}"/>
              </a:ext>
            </a:extLst>
          </p:cNvPr>
          <p:cNvSpPr/>
          <p:nvPr/>
        </p:nvSpPr>
        <p:spPr>
          <a:xfrm rot="18805991">
            <a:off x="6567611" y="306908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id="{6AB085B0-9029-44E9-BF8C-88BC5202B43E}"/>
              </a:ext>
            </a:extLst>
          </p:cNvPr>
          <p:cNvSpPr/>
          <p:nvPr/>
        </p:nvSpPr>
        <p:spPr>
          <a:xfrm>
            <a:off x="8630026" y="2682082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3ED5BB2D-5544-4EB0-8429-F1AF0D9D5B59}"/>
              </a:ext>
            </a:extLst>
          </p:cNvPr>
          <p:cNvSpPr/>
          <p:nvPr/>
        </p:nvSpPr>
        <p:spPr>
          <a:xfrm>
            <a:off x="10674550" y="2193438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9D40DC64-00FF-4D74-9B4D-7C64A4415007}"/>
              </a:ext>
            </a:extLst>
          </p:cNvPr>
          <p:cNvGrpSpPr/>
          <p:nvPr/>
        </p:nvGrpSpPr>
        <p:grpSpPr>
          <a:xfrm>
            <a:off x="8704115" y="1348494"/>
            <a:ext cx="1165470" cy="2426577"/>
            <a:chOff x="4805822" y="2329939"/>
            <a:chExt cx="2173705" cy="452578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72ECFD4-359D-45D4-A5E9-E6B23C8FFA1D}"/>
                </a:ext>
              </a:extLst>
            </p:cNvPr>
            <p:cNvSpPr/>
            <p:nvPr/>
          </p:nvSpPr>
          <p:spPr>
            <a:xfrm>
              <a:off x="5699425" y="2713711"/>
              <a:ext cx="599436" cy="1396674"/>
            </a:xfrm>
            <a:custGeom>
              <a:avLst/>
              <a:gdLst>
                <a:gd name="connsiteX0" fmla="*/ 831669 w 879970"/>
                <a:gd name="connsiteY0" fmla="*/ 44364 h 2050312"/>
                <a:gd name="connsiteX1" fmla="*/ 496710 w 879970"/>
                <a:gd name="connsiteY1" fmla="*/ 250694 h 2050312"/>
                <a:gd name="connsiteX2" fmla="*/ 354760 w 879970"/>
                <a:gd name="connsiteY2" fmla="*/ 264673 h 2050312"/>
                <a:gd name="connsiteX3" fmla="*/ 368279 w 879970"/>
                <a:gd name="connsiteY3" fmla="*/ 253713 h 2050312"/>
                <a:gd name="connsiteX4" fmla="*/ 568243 w 879970"/>
                <a:gd name="connsiteY4" fmla="*/ 38457 h 2050312"/>
                <a:gd name="connsiteX5" fmla="*/ 576906 w 879970"/>
                <a:gd name="connsiteY5" fmla="*/ 8860 h 2050312"/>
                <a:gd name="connsiteX6" fmla="*/ 546980 w 879970"/>
                <a:gd name="connsiteY6" fmla="*/ 13388 h 2050312"/>
                <a:gd name="connsiteX7" fmla="*/ 417696 w 879970"/>
                <a:gd name="connsiteY7" fmla="*/ 76652 h 2050312"/>
                <a:gd name="connsiteX8" fmla="*/ 25379 w 879970"/>
                <a:gd name="connsiteY8" fmla="*/ 192812 h 2050312"/>
                <a:gd name="connsiteX9" fmla="*/ 47 w 879970"/>
                <a:gd name="connsiteY9" fmla="*/ 223000 h 2050312"/>
                <a:gd name="connsiteX10" fmla="*/ 1950 w 879970"/>
                <a:gd name="connsiteY10" fmla="*/ 381292 h 2050312"/>
                <a:gd name="connsiteX11" fmla="*/ 23804 w 879970"/>
                <a:gd name="connsiteY11" fmla="*/ 593529 h 2050312"/>
                <a:gd name="connsiteX12" fmla="*/ 29644 w 879970"/>
                <a:gd name="connsiteY12" fmla="*/ 632445 h 2050312"/>
                <a:gd name="connsiteX13" fmla="*/ 85427 w 879970"/>
                <a:gd name="connsiteY13" fmla="*/ 827423 h 2050312"/>
                <a:gd name="connsiteX14" fmla="*/ 85427 w 879970"/>
                <a:gd name="connsiteY14" fmla="*/ 827423 h 2050312"/>
                <a:gd name="connsiteX15" fmla="*/ 113056 w 879970"/>
                <a:gd name="connsiteY15" fmla="*/ 939448 h 2050312"/>
                <a:gd name="connsiteX16" fmla="*/ 113056 w 879970"/>
                <a:gd name="connsiteY16" fmla="*/ 939448 h 2050312"/>
                <a:gd name="connsiteX17" fmla="*/ 113056 w 879970"/>
                <a:gd name="connsiteY17" fmla="*/ 939448 h 2050312"/>
                <a:gd name="connsiteX18" fmla="*/ 119159 w 879970"/>
                <a:gd name="connsiteY18" fmla="*/ 1335440 h 2050312"/>
                <a:gd name="connsiteX19" fmla="*/ 122375 w 879970"/>
                <a:gd name="connsiteY19" fmla="*/ 1362347 h 2050312"/>
                <a:gd name="connsiteX20" fmla="*/ 112465 w 879970"/>
                <a:gd name="connsiteY20" fmla="*/ 1553189 h 2050312"/>
                <a:gd name="connsiteX21" fmla="*/ 117978 w 879970"/>
                <a:gd name="connsiteY21" fmla="*/ 1818912 h 2050312"/>
                <a:gd name="connsiteX22" fmla="*/ 156435 w 879970"/>
                <a:gd name="connsiteY22" fmla="*/ 2033774 h 2050312"/>
                <a:gd name="connsiteX23" fmla="*/ 244835 w 879970"/>
                <a:gd name="connsiteY23" fmla="*/ 2038303 h 2050312"/>
                <a:gd name="connsiteX24" fmla="*/ 455431 w 879970"/>
                <a:gd name="connsiteY24" fmla="*/ 2042897 h 2050312"/>
                <a:gd name="connsiteX25" fmla="*/ 743795 w 879970"/>
                <a:gd name="connsiteY25" fmla="*/ 2050312 h 2050312"/>
                <a:gd name="connsiteX26" fmla="*/ 729882 w 879970"/>
                <a:gd name="connsiteY26" fmla="*/ 1812284 h 2050312"/>
                <a:gd name="connsiteX27" fmla="*/ 698316 w 879970"/>
                <a:gd name="connsiteY27" fmla="*/ 1570974 h 2050312"/>
                <a:gd name="connsiteX28" fmla="*/ 706716 w 879970"/>
                <a:gd name="connsiteY28" fmla="*/ 1521360 h 2050312"/>
                <a:gd name="connsiteX29" fmla="*/ 701860 w 879970"/>
                <a:gd name="connsiteY29" fmla="*/ 1499703 h 2050312"/>
                <a:gd name="connsiteX30" fmla="*/ 616742 w 879970"/>
                <a:gd name="connsiteY30" fmla="*/ 971539 h 2050312"/>
                <a:gd name="connsiteX31" fmla="*/ 668784 w 879970"/>
                <a:gd name="connsiteY31" fmla="*/ 873230 h 2050312"/>
                <a:gd name="connsiteX32" fmla="*/ 785009 w 879970"/>
                <a:gd name="connsiteY32" fmla="*/ 614726 h 2050312"/>
                <a:gd name="connsiteX33" fmla="*/ 785009 w 879970"/>
                <a:gd name="connsiteY33" fmla="*/ 614726 h 2050312"/>
                <a:gd name="connsiteX34" fmla="*/ 785009 w 879970"/>
                <a:gd name="connsiteY34" fmla="*/ 614726 h 2050312"/>
                <a:gd name="connsiteX35" fmla="*/ 801678 w 879970"/>
                <a:gd name="connsiteY35" fmla="*/ 542274 h 2050312"/>
                <a:gd name="connsiteX36" fmla="*/ 801678 w 879970"/>
                <a:gd name="connsiteY36" fmla="*/ 542274 h 2050312"/>
                <a:gd name="connsiteX37" fmla="*/ 801678 w 879970"/>
                <a:gd name="connsiteY37" fmla="*/ 542274 h 2050312"/>
                <a:gd name="connsiteX38" fmla="*/ 806534 w 879970"/>
                <a:gd name="connsiteY38" fmla="*/ 526524 h 2050312"/>
                <a:gd name="connsiteX39" fmla="*/ 856017 w 879970"/>
                <a:gd name="connsiteY39" fmla="*/ 200359 h 2050312"/>
                <a:gd name="connsiteX40" fmla="*/ 879971 w 879970"/>
                <a:gd name="connsiteY40" fmla="*/ 0 h 2050312"/>
                <a:gd name="connsiteX41" fmla="*/ 831669 w 879970"/>
                <a:gd name="connsiteY41" fmla="*/ 44364 h 205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9970" h="2050312">
                  <a:moveTo>
                    <a:pt x="831669" y="44364"/>
                  </a:moveTo>
                  <a:cubicBezTo>
                    <a:pt x="731851" y="132369"/>
                    <a:pt x="625733" y="210268"/>
                    <a:pt x="496710" y="250694"/>
                  </a:cubicBezTo>
                  <a:cubicBezTo>
                    <a:pt x="452018" y="264673"/>
                    <a:pt x="406473" y="274320"/>
                    <a:pt x="354760" y="264673"/>
                  </a:cubicBezTo>
                  <a:cubicBezTo>
                    <a:pt x="361453" y="259226"/>
                    <a:pt x="365063" y="256666"/>
                    <a:pt x="368279" y="253713"/>
                  </a:cubicBezTo>
                  <a:cubicBezTo>
                    <a:pt x="440731" y="187365"/>
                    <a:pt x="511017" y="118916"/>
                    <a:pt x="568243" y="38457"/>
                  </a:cubicBezTo>
                  <a:cubicBezTo>
                    <a:pt x="574281" y="29991"/>
                    <a:pt x="585241" y="18835"/>
                    <a:pt x="576906" y="8860"/>
                  </a:cubicBezTo>
                  <a:cubicBezTo>
                    <a:pt x="568243" y="-1444"/>
                    <a:pt x="556103" y="9056"/>
                    <a:pt x="546980" y="13388"/>
                  </a:cubicBezTo>
                  <a:cubicBezTo>
                    <a:pt x="503667" y="33995"/>
                    <a:pt x="462190" y="58342"/>
                    <a:pt x="417696" y="76652"/>
                  </a:cubicBezTo>
                  <a:cubicBezTo>
                    <a:pt x="290839" y="128760"/>
                    <a:pt x="159257" y="164658"/>
                    <a:pt x="25379" y="192812"/>
                  </a:cubicBezTo>
                  <a:cubicBezTo>
                    <a:pt x="6938" y="196684"/>
                    <a:pt x="-675" y="202852"/>
                    <a:pt x="47" y="223000"/>
                  </a:cubicBezTo>
                  <a:cubicBezTo>
                    <a:pt x="1819" y="275764"/>
                    <a:pt x="-610" y="328659"/>
                    <a:pt x="1950" y="381292"/>
                  </a:cubicBezTo>
                  <a:cubicBezTo>
                    <a:pt x="5362" y="452365"/>
                    <a:pt x="9038" y="523571"/>
                    <a:pt x="23804" y="593529"/>
                  </a:cubicBezTo>
                  <a:cubicBezTo>
                    <a:pt x="21375" y="607179"/>
                    <a:pt x="26757" y="619583"/>
                    <a:pt x="29644" y="632445"/>
                  </a:cubicBezTo>
                  <a:cubicBezTo>
                    <a:pt x="40867" y="699582"/>
                    <a:pt x="57929" y="765012"/>
                    <a:pt x="85427" y="827423"/>
                  </a:cubicBezTo>
                  <a:cubicBezTo>
                    <a:pt x="85427" y="827423"/>
                    <a:pt x="85427" y="827423"/>
                    <a:pt x="85427" y="827423"/>
                  </a:cubicBezTo>
                  <a:cubicBezTo>
                    <a:pt x="94615" y="864764"/>
                    <a:pt x="103803" y="902106"/>
                    <a:pt x="113056" y="939448"/>
                  </a:cubicBezTo>
                  <a:cubicBezTo>
                    <a:pt x="113056" y="939448"/>
                    <a:pt x="113056" y="939448"/>
                    <a:pt x="113056" y="939448"/>
                  </a:cubicBezTo>
                  <a:cubicBezTo>
                    <a:pt x="113056" y="939448"/>
                    <a:pt x="113056" y="939448"/>
                    <a:pt x="113056" y="939448"/>
                  </a:cubicBezTo>
                  <a:cubicBezTo>
                    <a:pt x="115090" y="1071423"/>
                    <a:pt x="117125" y="1203464"/>
                    <a:pt x="119159" y="1335440"/>
                  </a:cubicBezTo>
                  <a:cubicBezTo>
                    <a:pt x="124934" y="1343774"/>
                    <a:pt x="121916" y="1353356"/>
                    <a:pt x="122375" y="1362347"/>
                  </a:cubicBezTo>
                  <a:cubicBezTo>
                    <a:pt x="125919" y="1426333"/>
                    <a:pt x="116534" y="1489597"/>
                    <a:pt x="112465" y="1553189"/>
                  </a:cubicBezTo>
                  <a:cubicBezTo>
                    <a:pt x="106821" y="1641786"/>
                    <a:pt x="107806" y="1730579"/>
                    <a:pt x="117978" y="1818912"/>
                  </a:cubicBezTo>
                  <a:cubicBezTo>
                    <a:pt x="126313" y="1891233"/>
                    <a:pt x="139175" y="1962963"/>
                    <a:pt x="156435" y="2033774"/>
                  </a:cubicBezTo>
                  <a:cubicBezTo>
                    <a:pt x="186033" y="2032724"/>
                    <a:pt x="215368" y="2036531"/>
                    <a:pt x="244835" y="2038303"/>
                  </a:cubicBezTo>
                  <a:cubicBezTo>
                    <a:pt x="314924" y="2042437"/>
                    <a:pt x="385210" y="2040534"/>
                    <a:pt x="455431" y="2042897"/>
                  </a:cubicBezTo>
                  <a:cubicBezTo>
                    <a:pt x="551443" y="2046112"/>
                    <a:pt x="647586" y="2049459"/>
                    <a:pt x="743795" y="2050312"/>
                  </a:cubicBezTo>
                  <a:cubicBezTo>
                    <a:pt x="739070" y="1970969"/>
                    <a:pt x="737167" y="1891496"/>
                    <a:pt x="729882" y="1812284"/>
                  </a:cubicBezTo>
                  <a:cubicBezTo>
                    <a:pt x="722466" y="1731366"/>
                    <a:pt x="715248" y="1650514"/>
                    <a:pt x="698316" y="1570974"/>
                  </a:cubicBezTo>
                  <a:cubicBezTo>
                    <a:pt x="694444" y="1552927"/>
                    <a:pt x="693984" y="1536192"/>
                    <a:pt x="706716" y="1521360"/>
                  </a:cubicBezTo>
                  <a:cubicBezTo>
                    <a:pt x="705075" y="1514141"/>
                    <a:pt x="703041" y="1506988"/>
                    <a:pt x="701860" y="1499703"/>
                  </a:cubicBezTo>
                  <a:cubicBezTo>
                    <a:pt x="673443" y="1323627"/>
                    <a:pt x="645093" y="1147616"/>
                    <a:pt x="616742" y="971539"/>
                  </a:cubicBezTo>
                  <a:cubicBezTo>
                    <a:pt x="638924" y="941351"/>
                    <a:pt x="652443" y="906568"/>
                    <a:pt x="668784" y="873230"/>
                  </a:cubicBezTo>
                  <a:cubicBezTo>
                    <a:pt x="733098" y="798547"/>
                    <a:pt x="763352" y="708573"/>
                    <a:pt x="785009" y="614726"/>
                  </a:cubicBezTo>
                  <a:cubicBezTo>
                    <a:pt x="785009" y="614726"/>
                    <a:pt x="785009" y="614726"/>
                    <a:pt x="785009" y="614726"/>
                  </a:cubicBezTo>
                  <a:cubicBezTo>
                    <a:pt x="785009" y="614726"/>
                    <a:pt x="785009" y="614726"/>
                    <a:pt x="785009" y="614726"/>
                  </a:cubicBezTo>
                  <a:cubicBezTo>
                    <a:pt x="794984" y="591560"/>
                    <a:pt x="799119" y="567147"/>
                    <a:pt x="801678" y="542274"/>
                  </a:cubicBezTo>
                  <a:cubicBezTo>
                    <a:pt x="801678" y="542274"/>
                    <a:pt x="801678" y="542274"/>
                    <a:pt x="801678" y="542274"/>
                  </a:cubicBezTo>
                  <a:cubicBezTo>
                    <a:pt x="801678" y="542274"/>
                    <a:pt x="801678" y="542274"/>
                    <a:pt x="801678" y="542274"/>
                  </a:cubicBezTo>
                  <a:cubicBezTo>
                    <a:pt x="803319" y="537024"/>
                    <a:pt x="805484" y="531905"/>
                    <a:pt x="806534" y="526524"/>
                  </a:cubicBezTo>
                  <a:cubicBezTo>
                    <a:pt x="827404" y="418502"/>
                    <a:pt x="841645" y="309430"/>
                    <a:pt x="856017" y="200359"/>
                  </a:cubicBezTo>
                  <a:cubicBezTo>
                    <a:pt x="864549" y="135651"/>
                    <a:pt x="871570" y="70746"/>
                    <a:pt x="879971" y="0"/>
                  </a:cubicBezTo>
                  <a:cubicBezTo>
                    <a:pt x="861136" y="17325"/>
                    <a:pt x="846632" y="31107"/>
                    <a:pt x="831669" y="44364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47B5CE-D725-4FF8-A519-30F1D9D2FA19}"/>
                </a:ext>
              </a:extLst>
            </p:cNvPr>
            <p:cNvSpPr/>
            <p:nvPr/>
          </p:nvSpPr>
          <p:spPr>
            <a:xfrm>
              <a:off x="5013101" y="3621490"/>
              <a:ext cx="1952238" cy="3234229"/>
            </a:xfrm>
            <a:custGeom>
              <a:avLst/>
              <a:gdLst>
                <a:gd name="connsiteX0" fmla="*/ 2603742 w 2865878"/>
                <a:gd name="connsiteY0" fmla="*/ 1308664 h 4747836"/>
                <a:gd name="connsiteX1" fmla="*/ 2608468 w 2865878"/>
                <a:gd name="connsiteY1" fmla="*/ 1342133 h 4747836"/>
                <a:gd name="connsiteX2" fmla="*/ 2756128 w 2865878"/>
                <a:gd name="connsiteY2" fmla="*/ 1698159 h 4747836"/>
                <a:gd name="connsiteX3" fmla="*/ 2858703 w 2865878"/>
                <a:gd name="connsiteY3" fmla="*/ 2134052 h 4747836"/>
                <a:gd name="connsiteX4" fmla="*/ 2838161 w 2865878"/>
                <a:gd name="connsiteY4" fmla="*/ 2486468 h 4747836"/>
                <a:gd name="connsiteX5" fmla="*/ 2495327 w 2865878"/>
                <a:gd name="connsiteY5" fmla="*/ 2792092 h 4747836"/>
                <a:gd name="connsiteX6" fmla="*/ 2261630 w 2865878"/>
                <a:gd name="connsiteY6" fmla="*/ 2793405 h 4747836"/>
                <a:gd name="connsiteX7" fmla="*/ 2845840 w 2865878"/>
                <a:gd name="connsiteY7" fmla="*/ 4747836 h 4747836"/>
                <a:gd name="connsiteX8" fmla="*/ 70548 w 2865878"/>
                <a:gd name="connsiteY8" fmla="*/ 4747836 h 4747836"/>
                <a:gd name="connsiteX9" fmla="*/ 141688 w 2865878"/>
                <a:gd name="connsiteY9" fmla="*/ 4611005 h 4747836"/>
                <a:gd name="connsiteX10" fmla="*/ 295582 w 2865878"/>
                <a:gd name="connsiteY10" fmla="*/ 4119657 h 4747836"/>
                <a:gd name="connsiteX11" fmla="*/ 453218 w 2865878"/>
                <a:gd name="connsiteY11" fmla="*/ 3335416 h 4747836"/>
                <a:gd name="connsiteX12" fmla="*/ 522323 w 2865878"/>
                <a:gd name="connsiteY12" fmla="*/ 2881213 h 4747836"/>
                <a:gd name="connsiteX13" fmla="*/ 507360 w 2865878"/>
                <a:gd name="connsiteY13" fmla="*/ 2861788 h 4747836"/>
                <a:gd name="connsiteX14" fmla="*/ 413120 w 2865878"/>
                <a:gd name="connsiteY14" fmla="*/ 2859819 h 4747836"/>
                <a:gd name="connsiteX15" fmla="*/ 161769 w 2865878"/>
                <a:gd name="connsiteY15" fmla="*/ 2714915 h 4747836"/>
                <a:gd name="connsiteX16" fmla="*/ 68907 w 2865878"/>
                <a:gd name="connsiteY16" fmla="*/ 2440792 h 4747836"/>
                <a:gd name="connsiteX17" fmla="*/ 23100 w 2865878"/>
                <a:gd name="connsiteY17" fmla="*/ 2078270 h 4747836"/>
                <a:gd name="connsiteX18" fmla="*/ 5512 w 2865878"/>
                <a:gd name="connsiteY18" fmla="*/ 1681884 h 4747836"/>
                <a:gd name="connsiteX19" fmla="*/ 7021 w 2865878"/>
                <a:gd name="connsiteY19" fmla="*/ 1351584 h 4747836"/>
                <a:gd name="connsiteX20" fmla="*/ 262 w 2865878"/>
                <a:gd name="connsiteY20" fmla="*/ 1314177 h 4747836"/>
                <a:gd name="connsiteX21" fmla="*/ 15750 w 2865878"/>
                <a:gd name="connsiteY21" fmla="*/ 918119 h 4747836"/>
                <a:gd name="connsiteX22" fmla="*/ 21787 w 2865878"/>
                <a:gd name="connsiteY22" fmla="*/ 787981 h 4747836"/>
                <a:gd name="connsiteX23" fmla="*/ 228840 w 2865878"/>
                <a:gd name="connsiteY23" fmla="*/ 523111 h 4747836"/>
                <a:gd name="connsiteX24" fmla="*/ 451840 w 2865878"/>
                <a:gd name="connsiteY24" fmla="*/ 455253 h 4747836"/>
                <a:gd name="connsiteX25" fmla="*/ 1060856 w 2865878"/>
                <a:gd name="connsiteY25" fmla="*/ 107168 h 4747836"/>
                <a:gd name="connsiteX26" fmla="*/ 1088748 w 2865878"/>
                <a:gd name="connsiteY26" fmla="*/ 84330 h 4747836"/>
                <a:gd name="connsiteX27" fmla="*/ 1118214 w 2865878"/>
                <a:gd name="connsiteY27" fmla="*/ 24938 h 4747836"/>
                <a:gd name="connsiteX28" fmla="*/ 1129240 w 2865878"/>
                <a:gd name="connsiteY28" fmla="*/ 0 h 4747836"/>
                <a:gd name="connsiteX29" fmla="*/ 1138952 w 2865878"/>
                <a:gd name="connsiteY29" fmla="*/ 33207 h 4747836"/>
                <a:gd name="connsiteX30" fmla="*/ 1133374 w 2865878"/>
                <a:gd name="connsiteY30" fmla="*/ 168792 h 4747836"/>
                <a:gd name="connsiteX31" fmla="*/ 1165794 w 2865878"/>
                <a:gd name="connsiteY31" fmla="*/ 675169 h 4747836"/>
                <a:gd name="connsiteX32" fmla="*/ 1170125 w 2865878"/>
                <a:gd name="connsiteY32" fmla="*/ 696891 h 4747836"/>
                <a:gd name="connsiteX33" fmla="*/ 1238443 w 2865878"/>
                <a:gd name="connsiteY33" fmla="*/ 1062826 h 4747836"/>
                <a:gd name="connsiteX34" fmla="*/ 1367924 w 2865878"/>
                <a:gd name="connsiteY34" fmla="*/ 1748101 h 4747836"/>
                <a:gd name="connsiteX35" fmla="*/ 1392337 w 2865878"/>
                <a:gd name="connsiteY35" fmla="*/ 1876401 h 4747836"/>
                <a:gd name="connsiteX36" fmla="*/ 1358933 w 2865878"/>
                <a:gd name="connsiteY36" fmla="*/ 1907377 h 4747836"/>
                <a:gd name="connsiteX37" fmla="*/ 1067485 w 2865878"/>
                <a:gd name="connsiteY37" fmla="*/ 1835713 h 4747836"/>
                <a:gd name="connsiteX38" fmla="*/ 932753 w 2865878"/>
                <a:gd name="connsiteY38" fmla="*/ 1820947 h 4747836"/>
                <a:gd name="connsiteX39" fmla="*/ 834838 w 2865878"/>
                <a:gd name="connsiteY39" fmla="*/ 1870626 h 4747836"/>
                <a:gd name="connsiteX40" fmla="*/ 737251 w 2865878"/>
                <a:gd name="connsiteY40" fmla="*/ 1998927 h 4747836"/>
                <a:gd name="connsiteX41" fmla="*/ 725372 w 2865878"/>
                <a:gd name="connsiteY41" fmla="*/ 2020059 h 4747836"/>
                <a:gd name="connsiteX42" fmla="*/ 752739 w 2865878"/>
                <a:gd name="connsiteY42" fmla="*/ 2022355 h 4747836"/>
                <a:gd name="connsiteX43" fmla="*/ 1102923 w 2865878"/>
                <a:gd name="connsiteY43" fmla="*/ 2022224 h 4747836"/>
                <a:gd name="connsiteX44" fmla="*/ 1173931 w 2865878"/>
                <a:gd name="connsiteY44" fmla="*/ 2041781 h 4747836"/>
                <a:gd name="connsiteX45" fmla="*/ 1410975 w 2865878"/>
                <a:gd name="connsiteY45" fmla="*/ 2181435 h 4747836"/>
                <a:gd name="connsiteX46" fmla="*/ 1465971 w 2865878"/>
                <a:gd name="connsiteY46" fmla="*/ 2261828 h 4747836"/>
                <a:gd name="connsiteX47" fmla="*/ 1485265 w 2865878"/>
                <a:gd name="connsiteY47" fmla="*/ 2368668 h 4747836"/>
                <a:gd name="connsiteX48" fmla="*/ 1514272 w 2865878"/>
                <a:gd name="connsiteY48" fmla="*/ 2282500 h 4747836"/>
                <a:gd name="connsiteX49" fmla="*/ 1553976 w 2865878"/>
                <a:gd name="connsiteY49" fmla="*/ 2267406 h 4747836"/>
                <a:gd name="connsiteX50" fmla="*/ 1666460 w 2865878"/>
                <a:gd name="connsiteY50" fmla="*/ 2333820 h 4747836"/>
                <a:gd name="connsiteX51" fmla="*/ 1705377 w 2865878"/>
                <a:gd name="connsiteY51" fmla="*/ 2314132 h 4747836"/>
                <a:gd name="connsiteX52" fmla="*/ 1757550 w 2865878"/>
                <a:gd name="connsiteY52" fmla="*/ 2038565 h 4747836"/>
                <a:gd name="connsiteX53" fmla="*/ 1813268 w 2865878"/>
                <a:gd name="connsiteY53" fmla="*/ 1989148 h 4747836"/>
                <a:gd name="connsiteX54" fmla="*/ 1964800 w 2865878"/>
                <a:gd name="connsiteY54" fmla="*/ 1969920 h 4747836"/>
                <a:gd name="connsiteX55" fmla="*/ 2043027 w 2865878"/>
                <a:gd name="connsiteY55" fmla="*/ 1981076 h 4747836"/>
                <a:gd name="connsiteX56" fmla="*/ 2248111 w 2865878"/>
                <a:gd name="connsiteY56" fmla="*/ 2080370 h 4747836"/>
                <a:gd name="connsiteX57" fmla="*/ 2355214 w 2865878"/>
                <a:gd name="connsiteY57" fmla="*/ 2118433 h 4747836"/>
                <a:gd name="connsiteX58" fmla="*/ 2417428 w 2865878"/>
                <a:gd name="connsiteY58" fmla="*/ 2094742 h 4747836"/>
                <a:gd name="connsiteX59" fmla="*/ 2467435 w 2865878"/>
                <a:gd name="connsiteY59" fmla="*/ 1946097 h 4747836"/>
                <a:gd name="connsiteX60" fmla="*/ 2408700 w 2865878"/>
                <a:gd name="connsiteY60" fmla="*/ 1842013 h 4747836"/>
                <a:gd name="connsiteX61" fmla="*/ 2169031 w 2865878"/>
                <a:gd name="connsiteY61" fmla="*/ 1765098 h 4747836"/>
                <a:gd name="connsiteX62" fmla="*/ 2077547 w 2865878"/>
                <a:gd name="connsiteY62" fmla="*/ 1785968 h 4747836"/>
                <a:gd name="connsiteX63" fmla="*/ 1690414 w 2865878"/>
                <a:gd name="connsiteY63" fmla="*/ 1932381 h 4747836"/>
                <a:gd name="connsiteX64" fmla="*/ 1635616 w 2865878"/>
                <a:gd name="connsiteY64" fmla="*/ 1952397 h 4747836"/>
                <a:gd name="connsiteX65" fmla="*/ 1614943 w 2865878"/>
                <a:gd name="connsiteY65" fmla="*/ 1935859 h 4747836"/>
                <a:gd name="connsiteX66" fmla="*/ 1619406 w 2865878"/>
                <a:gd name="connsiteY66" fmla="*/ 1908493 h 4747836"/>
                <a:gd name="connsiteX67" fmla="*/ 1714040 w 2865878"/>
                <a:gd name="connsiteY67" fmla="*/ 1428892 h 4747836"/>
                <a:gd name="connsiteX68" fmla="*/ 1746722 w 2865878"/>
                <a:gd name="connsiteY68" fmla="*/ 1125303 h 4747836"/>
                <a:gd name="connsiteX69" fmla="*/ 1750463 w 2865878"/>
                <a:gd name="connsiteY69" fmla="*/ 933869 h 4747836"/>
                <a:gd name="connsiteX70" fmla="*/ 1743966 w 2865878"/>
                <a:gd name="connsiteY70" fmla="*/ 717432 h 4747836"/>
                <a:gd name="connsiteX71" fmla="*/ 1739569 w 2865878"/>
                <a:gd name="connsiteY71" fmla="*/ 673594 h 4747836"/>
                <a:gd name="connsiteX72" fmla="*/ 1699405 w 2865878"/>
                <a:gd name="connsiteY72" fmla="*/ 247610 h 4747836"/>
                <a:gd name="connsiteX73" fmla="*/ 1709249 w 2865878"/>
                <a:gd name="connsiteY73" fmla="*/ 188283 h 4747836"/>
                <a:gd name="connsiteX74" fmla="*/ 1750857 w 2865878"/>
                <a:gd name="connsiteY74" fmla="*/ 197274 h 4747836"/>
                <a:gd name="connsiteX75" fmla="*/ 2130901 w 2865878"/>
                <a:gd name="connsiteY75" fmla="*/ 353335 h 4747836"/>
                <a:gd name="connsiteX76" fmla="*/ 2267930 w 2865878"/>
                <a:gd name="connsiteY76" fmla="*/ 389101 h 4747836"/>
                <a:gd name="connsiteX77" fmla="*/ 2443285 w 2865878"/>
                <a:gd name="connsiteY77" fmla="*/ 600354 h 4747836"/>
                <a:gd name="connsiteX78" fmla="*/ 2526172 w 2865878"/>
                <a:gd name="connsiteY78" fmla="*/ 1080414 h 4747836"/>
                <a:gd name="connsiteX79" fmla="*/ 2603742 w 2865878"/>
                <a:gd name="connsiteY79" fmla="*/ 1308664 h 474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865878" h="4747836">
                  <a:moveTo>
                    <a:pt x="2603742" y="1308664"/>
                  </a:moveTo>
                  <a:cubicBezTo>
                    <a:pt x="2595277" y="1321199"/>
                    <a:pt x="2604530" y="1331436"/>
                    <a:pt x="2608468" y="1342133"/>
                  </a:cubicBezTo>
                  <a:cubicBezTo>
                    <a:pt x="2652634" y="1462887"/>
                    <a:pt x="2713864" y="1576487"/>
                    <a:pt x="2756128" y="1698159"/>
                  </a:cubicBezTo>
                  <a:cubicBezTo>
                    <a:pt x="2805413" y="1840044"/>
                    <a:pt x="2843018" y="1984554"/>
                    <a:pt x="2858703" y="2134052"/>
                  </a:cubicBezTo>
                  <a:cubicBezTo>
                    <a:pt x="2871106" y="2252312"/>
                    <a:pt x="2869334" y="2370571"/>
                    <a:pt x="2838161" y="2486468"/>
                  </a:cubicBezTo>
                  <a:cubicBezTo>
                    <a:pt x="2790713" y="2662873"/>
                    <a:pt x="2671994" y="2760066"/>
                    <a:pt x="2495327" y="2792092"/>
                  </a:cubicBezTo>
                  <a:cubicBezTo>
                    <a:pt x="2420053" y="2805742"/>
                    <a:pt x="2344648" y="2805611"/>
                    <a:pt x="2261630" y="2793405"/>
                  </a:cubicBezTo>
                  <a:cubicBezTo>
                    <a:pt x="2434491" y="3453938"/>
                    <a:pt x="2647778" y="4097803"/>
                    <a:pt x="2845840" y="4747836"/>
                  </a:cubicBezTo>
                  <a:cubicBezTo>
                    <a:pt x="1920699" y="4747836"/>
                    <a:pt x="997330" y="4747836"/>
                    <a:pt x="70548" y="4747836"/>
                  </a:cubicBezTo>
                  <a:cubicBezTo>
                    <a:pt x="97718" y="4702095"/>
                    <a:pt x="122000" y="4657665"/>
                    <a:pt x="141688" y="4611005"/>
                  </a:cubicBezTo>
                  <a:cubicBezTo>
                    <a:pt x="208758" y="4452122"/>
                    <a:pt x="254697" y="4286611"/>
                    <a:pt x="295582" y="4119657"/>
                  </a:cubicBezTo>
                  <a:cubicBezTo>
                    <a:pt x="359109" y="3860496"/>
                    <a:pt x="408395" y="3598448"/>
                    <a:pt x="453218" y="3335416"/>
                  </a:cubicBezTo>
                  <a:cubicBezTo>
                    <a:pt x="478944" y="3184409"/>
                    <a:pt x="499288" y="3032614"/>
                    <a:pt x="522323" y="2881213"/>
                  </a:cubicBezTo>
                  <a:cubicBezTo>
                    <a:pt x="524489" y="2866972"/>
                    <a:pt x="519895" y="2863757"/>
                    <a:pt x="507360" y="2861788"/>
                  </a:cubicBezTo>
                  <a:cubicBezTo>
                    <a:pt x="475990" y="2856800"/>
                    <a:pt x="444161" y="2857128"/>
                    <a:pt x="413120" y="2859819"/>
                  </a:cubicBezTo>
                  <a:cubicBezTo>
                    <a:pt x="294992" y="2869860"/>
                    <a:pt x="218930" y="2809089"/>
                    <a:pt x="161769" y="2714915"/>
                  </a:cubicBezTo>
                  <a:cubicBezTo>
                    <a:pt x="110515" y="2630453"/>
                    <a:pt x="86627" y="2536607"/>
                    <a:pt x="68907" y="2440792"/>
                  </a:cubicBezTo>
                  <a:cubicBezTo>
                    <a:pt x="46726" y="2320826"/>
                    <a:pt x="32485" y="2199942"/>
                    <a:pt x="23100" y="2078270"/>
                  </a:cubicBezTo>
                  <a:cubicBezTo>
                    <a:pt x="12862" y="1946228"/>
                    <a:pt x="10368" y="1814056"/>
                    <a:pt x="5512" y="1681884"/>
                  </a:cubicBezTo>
                  <a:cubicBezTo>
                    <a:pt x="1443" y="1571565"/>
                    <a:pt x="8662" y="1461640"/>
                    <a:pt x="7021" y="1351584"/>
                  </a:cubicBezTo>
                  <a:cubicBezTo>
                    <a:pt x="-1773" y="1340296"/>
                    <a:pt x="131" y="1326908"/>
                    <a:pt x="262" y="1314177"/>
                  </a:cubicBezTo>
                  <a:cubicBezTo>
                    <a:pt x="2165" y="1182004"/>
                    <a:pt x="7284" y="1050029"/>
                    <a:pt x="15750" y="918119"/>
                  </a:cubicBezTo>
                  <a:cubicBezTo>
                    <a:pt x="18506" y="874805"/>
                    <a:pt x="20803" y="831360"/>
                    <a:pt x="21787" y="787981"/>
                  </a:cubicBezTo>
                  <a:cubicBezTo>
                    <a:pt x="25003" y="654102"/>
                    <a:pt x="98177" y="557959"/>
                    <a:pt x="228840" y="523111"/>
                  </a:cubicBezTo>
                  <a:cubicBezTo>
                    <a:pt x="303983" y="503029"/>
                    <a:pt x="378797" y="482094"/>
                    <a:pt x="451840" y="455253"/>
                  </a:cubicBezTo>
                  <a:cubicBezTo>
                    <a:pt x="674446" y="373482"/>
                    <a:pt x="879661" y="261391"/>
                    <a:pt x="1060856" y="107168"/>
                  </a:cubicBezTo>
                  <a:cubicBezTo>
                    <a:pt x="1070044" y="99359"/>
                    <a:pt x="1079560" y="92009"/>
                    <a:pt x="1088748" y="84330"/>
                  </a:cubicBezTo>
                  <a:cubicBezTo>
                    <a:pt x="1107386" y="68842"/>
                    <a:pt x="1120183" y="51123"/>
                    <a:pt x="1118214" y="24938"/>
                  </a:cubicBezTo>
                  <a:cubicBezTo>
                    <a:pt x="1117558" y="16079"/>
                    <a:pt x="1115261" y="3675"/>
                    <a:pt x="1129240" y="0"/>
                  </a:cubicBezTo>
                  <a:cubicBezTo>
                    <a:pt x="1140396" y="8794"/>
                    <a:pt x="1138559" y="21460"/>
                    <a:pt x="1138952" y="33207"/>
                  </a:cubicBezTo>
                  <a:cubicBezTo>
                    <a:pt x="1140265" y="78555"/>
                    <a:pt x="1138427" y="123707"/>
                    <a:pt x="1133374" y="168792"/>
                  </a:cubicBezTo>
                  <a:cubicBezTo>
                    <a:pt x="1114145" y="339487"/>
                    <a:pt x="1129830" y="508017"/>
                    <a:pt x="1165794" y="675169"/>
                  </a:cubicBezTo>
                  <a:cubicBezTo>
                    <a:pt x="1167369" y="682388"/>
                    <a:pt x="1168878" y="689606"/>
                    <a:pt x="1170125" y="696891"/>
                  </a:cubicBezTo>
                  <a:cubicBezTo>
                    <a:pt x="1189813" y="819416"/>
                    <a:pt x="1215408" y="940891"/>
                    <a:pt x="1238443" y="1062826"/>
                  </a:cubicBezTo>
                  <a:cubicBezTo>
                    <a:pt x="1281559" y="1291273"/>
                    <a:pt x="1325004" y="1519589"/>
                    <a:pt x="1367924" y="1748101"/>
                  </a:cubicBezTo>
                  <a:cubicBezTo>
                    <a:pt x="1375931" y="1790890"/>
                    <a:pt x="1384265" y="1833613"/>
                    <a:pt x="1392337" y="1876401"/>
                  </a:cubicBezTo>
                  <a:cubicBezTo>
                    <a:pt x="1399031" y="1911774"/>
                    <a:pt x="1394766" y="1916171"/>
                    <a:pt x="1358933" y="1907377"/>
                  </a:cubicBezTo>
                  <a:cubicBezTo>
                    <a:pt x="1261806" y="1883489"/>
                    <a:pt x="1164153" y="1861504"/>
                    <a:pt x="1067485" y="1835713"/>
                  </a:cubicBezTo>
                  <a:cubicBezTo>
                    <a:pt x="1023121" y="1823834"/>
                    <a:pt x="978429" y="1819044"/>
                    <a:pt x="932753" y="1820947"/>
                  </a:cubicBezTo>
                  <a:cubicBezTo>
                    <a:pt x="892458" y="1822653"/>
                    <a:pt x="859120" y="1837681"/>
                    <a:pt x="834838" y="1870626"/>
                  </a:cubicBezTo>
                  <a:cubicBezTo>
                    <a:pt x="802943" y="1913874"/>
                    <a:pt x="769211" y="1955744"/>
                    <a:pt x="737251" y="1998927"/>
                  </a:cubicBezTo>
                  <a:cubicBezTo>
                    <a:pt x="732526" y="2005293"/>
                    <a:pt x="724979" y="2010346"/>
                    <a:pt x="725372" y="2020059"/>
                  </a:cubicBezTo>
                  <a:cubicBezTo>
                    <a:pt x="734298" y="2024652"/>
                    <a:pt x="743682" y="2022355"/>
                    <a:pt x="752739" y="2022355"/>
                  </a:cubicBezTo>
                  <a:cubicBezTo>
                    <a:pt x="869489" y="2022552"/>
                    <a:pt x="986173" y="2022815"/>
                    <a:pt x="1102923" y="2022224"/>
                  </a:cubicBezTo>
                  <a:cubicBezTo>
                    <a:pt x="1128846" y="2022093"/>
                    <a:pt x="1151750" y="2028262"/>
                    <a:pt x="1173931" y="2041781"/>
                  </a:cubicBezTo>
                  <a:cubicBezTo>
                    <a:pt x="1252290" y="2089426"/>
                    <a:pt x="1330714" y="2137005"/>
                    <a:pt x="1410975" y="2181435"/>
                  </a:cubicBezTo>
                  <a:cubicBezTo>
                    <a:pt x="1444248" y="2199876"/>
                    <a:pt x="1461705" y="2224420"/>
                    <a:pt x="1465971" y="2261828"/>
                  </a:cubicBezTo>
                  <a:cubicBezTo>
                    <a:pt x="1469908" y="2296610"/>
                    <a:pt x="1477980" y="2330933"/>
                    <a:pt x="1485265" y="2368668"/>
                  </a:cubicBezTo>
                  <a:cubicBezTo>
                    <a:pt x="1495765" y="2337758"/>
                    <a:pt x="1504100" y="2309801"/>
                    <a:pt x="1514272" y="2282500"/>
                  </a:cubicBezTo>
                  <a:cubicBezTo>
                    <a:pt x="1523263" y="2258284"/>
                    <a:pt x="1531138" y="2255003"/>
                    <a:pt x="1553976" y="2267406"/>
                  </a:cubicBezTo>
                  <a:cubicBezTo>
                    <a:pt x="1592171" y="2288275"/>
                    <a:pt x="1628397" y="2312623"/>
                    <a:pt x="1666460" y="2333820"/>
                  </a:cubicBezTo>
                  <a:cubicBezTo>
                    <a:pt x="1697305" y="2351015"/>
                    <a:pt x="1702161" y="2349045"/>
                    <a:pt x="1705377" y="2314132"/>
                  </a:cubicBezTo>
                  <a:cubicBezTo>
                    <a:pt x="1714106" y="2220614"/>
                    <a:pt x="1737337" y="2129852"/>
                    <a:pt x="1757550" y="2038565"/>
                  </a:cubicBezTo>
                  <a:cubicBezTo>
                    <a:pt x="1766279" y="1999255"/>
                    <a:pt x="1773892" y="1993808"/>
                    <a:pt x="1813268" y="1989148"/>
                  </a:cubicBezTo>
                  <a:cubicBezTo>
                    <a:pt x="1863866" y="1983176"/>
                    <a:pt x="1914530" y="1977598"/>
                    <a:pt x="1964800" y="1969920"/>
                  </a:cubicBezTo>
                  <a:cubicBezTo>
                    <a:pt x="1992691" y="1965654"/>
                    <a:pt x="2018220" y="1968869"/>
                    <a:pt x="2043027" y="1981076"/>
                  </a:cubicBezTo>
                  <a:cubicBezTo>
                    <a:pt x="2111213" y="2014611"/>
                    <a:pt x="2179990" y="2046768"/>
                    <a:pt x="2248111" y="2080370"/>
                  </a:cubicBezTo>
                  <a:cubicBezTo>
                    <a:pt x="2282499" y="2097367"/>
                    <a:pt x="2318857" y="2107605"/>
                    <a:pt x="2355214" y="2118433"/>
                  </a:cubicBezTo>
                  <a:cubicBezTo>
                    <a:pt x="2382252" y="2126439"/>
                    <a:pt x="2403712" y="2117711"/>
                    <a:pt x="2417428" y="2094742"/>
                  </a:cubicBezTo>
                  <a:cubicBezTo>
                    <a:pt x="2444597" y="2048934"/>
                    <a:pt x="2464548" y="1999452"/>
                    <a:pt x="2467435" y="1946097"/>
                  </a:cubicBezTo>
                  <a:cubicBezTo>
                    <a:pt x="2469864" y="1901077"/>
                    <a:pt x="2446763" y="1863407"/>
                    <a:pt x="2408700" y="1842013"/>
                  </a:cubicBezTo>
                  <a:cubicBezTo>
                    <a:pt x="2334541" y="1800340"/>
                    <a:pt x="2259070" y="1760111"/>
                    <a:pt x="2169031" y="1765098"/>
                  </a:cubicBezTo>
                  <a:cubicBezTo>
                    <a:pt x="2136939" y="1766870"/>
                    <a:pt x="2106423" y="1773236"/>
                    <a:pt x="2077547" y="1785968"/>
                  </a:cubicBezTo>
                  <a:cubicBezTo>
                    <a:pt x="1951084" y="1841619"/>
                    <a:pt x="1819174" y="1882767"/>
                    <a:pt x="1690414" y="1932381"/>
                  </a:cubicBezTo>
                  <a:cubicBezTo>
                    <a:pt x="1672301" y="1939337"/>
                    <a:pt x="1654319" y="1946885"/>
                    <a:pt x="1635616" y="1952397"/>
                  </a:cubicBezTo>
                  <a:cubicBezTo>
                    <a:pt x="1620784" y="1956729"/>
                    <a:pt x="1614615" y="1950166"/>
                    <a:pt x="1614943" y="1935859"/>
                  </a:cubicBezTo>
                  <a:cubicBezTo>
                    <a:pt x="1615140" y="1926540"/>
                    <a:pt x="1617240" y="1917484"/>
                    <a:pt x="1619406" y="1908493"/>
                  </a:cubicBezTo>
                  <a:cubicBezTo>
                    <a:pt x="1658651" y="1750136"/>
                    <a:pt x="1690414" y="1590268"/>
                    <a:pt x="1714040" y="1428892"/>
                  </a:cubicBezTo>
                  <a:cubicBezTo>
                    <a:pt x="1728806" y="1328155"/>
                    <a:pt x="1738716" y="1226893"/>
                    <a:pt x="1746722" y="1125303"/>
                  </a:cubicBezTo>
                  <a:cubicBezTo>
                    <a:pt x="1751775" y="1061382"/>
                    <a:pt x="1753285" y="997462"/>
                    <a:pt x="1750463" y="933869"/>
                  </a:cubicBezTo>
                  <a:cubicBezTo>
                    <a:pt x="1747181" y="861745"/>
                    <a:pt x="1747050" y="789556"/>
                    <a:pt x="1743966" y="717432"/>
                  </a:cubicBezTo>
                  <a:cubicBezTo>
                    <a:pt x="1739372" y="703126"/>
                    <a:pt x="1739897" y="688294"/>
                    <a:pt x="1739569" y="673594"/>
                  </a:cubicBezTo>
                  <a:cubicBezTo>
                    <a:pt x="1736091" y="530658"/>
                    <a:pt x="1724343" y="388511"/>
                    <a:pt x="1699405" y="247610"/>
                  </a:cubicBezTo>
                  <a:cubicBezTo>
                    <a:pt x="1695730" y="226806"/>
                    <a:pt x="1690086" y="205412"/>
                    <a:pt x="1709249" y="188283"/>
                  </a:cubicBezTo>
                  <a:cubicBezTo>
                    <a:pt x="1725262" y="181064"/>
                    <a:pt x="1737928" y="190908"/>
                    <a:pt x="1750857" y="197274"/>
                  </a:cubicBezTo>
                  <a:cubicBezTo>
                    <a:pt x="1874038" y="257782"/>
                    <a:pt x="2000304" y="310874"/>
                    <a:pt x="2130901" y="353335"/>
                  </a:cubicBezTo>
                  <a:cubicBezTo>
                    <a:pt x="2175856" y="367969"/>
                    <a:pt x="2221401" y="380439"/>
                    <a:pt x="2267930" y="389101"/>
                  </a:cubicBezTo>
                  <a:cubicBezTo>
                    <a:pt x="2382121" y="410364"/>
                    <a:pt x="2440857" y="486295"/>
                    <a:pt x="2443285" y="600354"/>
                  </a:cubicBezTo>
                  <a:cubicBezTo>
                    <a:pt x="2446763" y="765274"/>
                    <a:pt x="2480364" y="923566"/>
                    <a:pt x="2526172" y="1080414"/>
                  </a:cubicBezTo>
                  <a:cubicBezTo>
                    <a:pt x="2548813" y="1157263"/>
                    <a:pt x="2575392" y="1233259"/>
                    <a:pt x="2603742" y="13086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980D36-60D5-4DBD-B305-348A9A2FCB5A}"/>
                </a:ext>
              </a:extLst>
            </p:cNvPr>
            <p:cNvSpPr/>
            <p:nvPr/>
          </p:nvSpPr>
          <p:spPr>
            <a:xfrm>
              <a:off x="4805822" y="2329939"/>
              <a:ext cx="2173705" cy="2212072"/>
            </a:xfrm>
            <a:custGeom>
              <a:avLst/>
              <a:gdLst>
                <a:gd name="connsiteX0" fmla="*/ 2908028 w 3190991"/>
                <a:gd name="connsiteY0" fmla="*/ 3204657 h 3247314"/>
                <a:gd name="connsiteX1" fmla="*/ 2892605 w 3190991"/>
                <a:gd name="connsiteY1" fmla="*/ 3184641 h 3247314"/>
                <a:gd name="connsiteX2" fmla="*/ 2755052 w 3190991"/>
                <a:gd name="connsiteY2" fmla="*/ 2686205 h 3247314"/>
                <a:gd name="connsiteX3" fmla="*/ 2742320 w 3190991"/>
                <a:gd name="connsiteY3" fmla="*/ 2528766 h 3247314"/>
                <a:gd name="connsiteX4" fmla="*/ 2719941 w 3190991"/>
                <a:gd name="connsiteY4" fmla="*/ 2404272 h 3247314"/>
                <a:gd name="connsiteX5" fmla="*/ 2591116 w 3190991"/>
                <a:gd name="connsiteY5" fmla="*/ 2296579 h 3247314"/>
                <a:gd name="connsiteX6" fmla="*/ 2046217 w 3190991"/>
                <a:gd name="connsiteY6" fmla="*/ 2097073 h 3247314"/>
                <a:gd name="connsiteX7" fmla="*/ 2018456 w 3190991"/>
                <a:gd name="connsiteY7" fmla="*/ 2084670 h 3247314"/>
                <a:gd name="connsiteX8" fmla="*/ 2005790 w 3190991"/>
                <a:gd name="connsiteY8" fmla="*/ 2061044 h 3247314"/>
                <a:gd name="connsiteX9" fmla="*/ 1923297 w 3190991"/>
                <a:gd name="connsiteY9" fmla="*/ 1545939 h 3247314"/>
                <a:gd name="connsiteX10" fmla="*/ 1923363 w 3190991"/>
                <a:gd name="connsiteY10" fmla="*/ 1540427 h 3247314"/>
                <a:gd name="connsiteX11" fmla="*/ 1976193 w 3190991"/>
                <a:gd name="connsiteY11" fmla="*/ 1432799 h 3247314"/>
                <a:gd name="connsiteX12" fmla="*/ 2090974 w 3190991"/>
                <a:gd name="connsiteY12" fmla="*/ 1176986 h 3247314"/>
                <a:gd name="connsiteX13" fmla="*/ 2107315 w 3190991"/>
                <a:gd name="connsiteY13" fmla="*/ 1105912 h 3247314"/>
                <a:gd name="connsiteX14" fmla="*/ 2181408 w 3190991"/>
                <a:gd name="connsiteY14" fmla="*/ 587066 h 3247314"/>
                <a:gd name="connsiteX15" fmla="*/ 2143279 w 3190991"/>
                <a:gd name="connsiteY15" fmla="*/ 617386 h 3247314"/>
                <a:gd name="connsiteX16" fmla="*/ 1846055 w 3190991"/>
                <a:gd name="connsiteY16" fmla="*/ 809147 h 3247314"/>
                <a:gd name="connsiteX17" fmla="*/ 1711192 w 3190991"/>
                <a:gd name="connsiteY17" fmla="*/ 840123 h 3247314"/>
                <a:gd name="connsiteX18" fmla="*/ 1691898 w 3190991"/>
                <a:gd name="connsiteY18" fmla="*/ 838942 h 3247314"/>
                <a:gd name="connsiteX19" fmla="*/ 1668731 w 3190991"/>
                <a:gd name="connsiteY19" fmla="*/ 826342 h 3247314"/>
                <a:gd name="connsiteX20" fmla="*/ 1681857 w 3190991"/>
                <a:gd name="connsiteY20" fmla="*/ 806654 h 3247314"/>
                <a:gd name="connsiteX21" fmla="*/ 1859049 w 3190991"/>
                <a:gd name="connsiteY21" fmla="*/ 619027 h 3247314"/>
                <a:gd name="connsiteX22" fmla="*/ 1878015 w 3190991"/>
                <a:gd name="connsiteY22" fmla="*/ 582801 h 3247314"/>
                <a:gd name="connsiteX23" fmla="*/ 1841789 w 3190991"/>
                <a:gd name="connsiteY23" fmla="*/ 592382 h 3247314"/>
                <a:gd name="connsiteX24" fmla="*/ 1409177 w 3190991"/>
                <a:gd name="connsiteY24" fmla="*/ 747393 h 3247314"/>
                <a:gd name="connsiteX25" fmla="*/ 1344272 w 3190991"/>
                <a:gd name="connsiteY25" fmla="*/ 762618 h 3247314"/>
                <a:gd name="connsiteX26" fmla="*/ 1320122 w 3190991"/>
                <a:gd name="connsiteY26" fmla="*/ 790509 h 3247314"/>
                <a:gd name="connsiteX27" fmla="*/ 1341779 w 3190991"/>
                <a:gd name="connsiteY27" fmla="*/ 1155722 h 3247314"/>
                <a:gd name="connsiteX28" fmla="*/ 1347948 w 3190991"/>
                <a:gd name="connsiteY28" fmla="*/ 1194705 h 3247314"/>
                <a:gd name="connsiteX29" fmla="*/ 1403599 w 3190991"/>
                <a:gd name="connsiteY29" fmla="*/ 1388566 h 3247314"/>
                <a:gd name="connsiteX30" fmla="*/ 1431556 w 3190991"/>
                <a:gd name="connsiteY30" fmla="*/ 1507417 h 3247314"/>
                <a:gd name="connsiteX31" fmla="*/ 1438381 w 3190991"/>
                <a:gd name="connsiteY31" fmla="*/ 1856026 h 3247314"/>
                <a:gd name="connsiteX32" fmla="*/ 1431031 w 3190991"/>
                <a:gd name="connsiteY32" fmla="*/ 1898815 h 3247314"/>
                <a:gd name="connsiteX33" fmla="*/ 1383123 w 3190991"/>
                <a:gd name="connsiteY33" fmla="*/ 1998567 h 3247314"/>
                <a:gd name="connsiteX34" fmla="*/ 541525 w 3190991"/>
                <a:gd name="connsiteY34" fmla="*/ 2424289 h 3247314"/>
                <a:gd name="connsiteX35" fmla="*/ 333685 w 3190991"/>
                <a:gd name="connsiteY35" fmla="*/ 2681086 h 3247314"/>
                <a:gd name="connsiteX36" fmla="*/ 311372 w 3190991"/>
                <a:gd name="connsiteY36" fmla="*/ 3247314 h 3247314"/>
                <a:gd name="connsiteX37" fmla="*/ 142646 w 3190991"/>
                <a:gd name="connsiteY37" fmla="*/ 3171909 h 3247314"/>
                <a:gd name="connsiteX38" fmla="*/ 36199 w 3190991"/>
                <a:gd name="connsiteY38" fmla="*/ 2738772 h 3247314"/>
                <a:gd name="connsiteX39" fmla="*/ 169815 w 3190991"/>
                <a:gd name="connsiteY39" fmla="*/ 2588290 h 3247314"/>
                <a:gd name="connsiteX40" fmla="*/ 278099 w 3190991"/>
                <a:gd name="connsiteY40" fmla="*/ 2400860 h 3247314"/>
                <a:gd name="connsiteX41" fmla="*/ 278034 w 3190991"/>
                <a:gd name="connsiteY41" fmla="*/ 2256874 h 3247314"/>
                <a:gd name="connsiteX42" fmla="*/ 342020 w 3190991"/>
                <a:gd name="connsiteY42" fmla="*/ 2067147 h 3247314"/>
                <a:gd name="connsiteX43" fmla="*/ 615356 w 3190991"/>
                <a:gd name="connsiteY43" fmla="*/ 1896583 h 3247314"/>
                <a:gd name="connsiteX44" fmla="*/ 905492 w 3190991"/>
                <a:gd name="connsiteY44" fmla="*/ 1734813 h 3247314"/>
                <a:gd name="connsiteX45" fmla="*/ 1123963 w 3190991"/>
                <a:gd name="connsiteY45" fmla="*/ 1362513 h 3247314"/>
                <a:gd name="connsiteX46" fmla="*/ 1157236 w 3190991"/>
                <a:gd name="connsiteY46" fmla="*/ 986274 h 3247314"/>
                <a:gd name="connsiteX47" fmla="*/ 1285996 w 3190991"/>
                <a:gd name="connsiteY47" fmla="*/ 414796 h 3247314"/>
                <a:gd name="connsiteX48" fmla="*/ 1618264 w 3190991"/>
                <a:gd name="connsiteY48" fmla="*/ 59952 h 3247314"/>
                <a:gd name="connsiteX49" fmla="*/ 2172417 w 3190991"/>
                <a:gd name="connsiteY49" fmla="*/ 53652 h 3247314"/>
                <a:gd name="connsiteX50" fmla="*/ 2330446 w 3190991"/>
                <a:gd name="connsiteY50" fmla="*/ 230647 h 3247314"/>
                <a:gd name="connsiteX51" fmla="*/ 2377763 w 3190991"/>
                <a:gd name="connsiteY51" fmla="*/ 597304 h 3247314"/>
                <a:gd name="connsiteX52" fmla="*/ 2311808 w 3190991"/>
                <a:gd name="connsiteY52" fmla="*/ 1117528 h 3247314"/>
                <a:gd name="connsiteX53" fmla="*/ 2318568 w 3190991"/>
                <a:gd name="connsiteY53" fmla="*/ 1365531 h 3247314"/>
                <a:gd name="connsiteX54" fmla="*/ 2397057 w 3190991"/>
                <a:gd name="connsiteY54" fmla="*/ 1479131 h 3247314"/>
                <a:gd name="connsiteX55" fmla="*/ 2478172 w 3190991"/>
                <a:gd name="connsiteY55" fmla="*/ 1546399 h 3247314"/>
                <a:gd name="connsiteX56" fmla="*/ 2561715 w 3190991"/>
                <a:gd name="connsiteY56" fmla="*/ 1807922 h 3247314"/>
                <a:gd name="connsiteX57" fmla="*/ 2553315 w 3190991"/>
                <a:gd name="connsiteY57" fmla="*/ 1901899 h 3247314"/>
                <a:gd name="connsiteX58" fmla="*/ 2665668 w 3190991"/>
                <a:gd name="connsiteY58" fmla="*/ 2084210 h 3247314"/>
                <a:gd name="connsiteX59" fmla="*/ 2847914 w 3190991"/>
                <a:gd name="connsiteY59" fmla="*/ 2141240 h 3247314"/>
                <a:gd name="connsiteX60" fmla="*/ 3150781 w 3190991"/>
                <a:gd name="connsiteY60" fmla="*/ 2427242 h 3247314"/>
                <a:gd name="connsiteX61" fmla="*/ 3175523 w 3190991"/>
                <a:gd name="connsiteY61" fmla="*/ 2538282 h 3247314"/>
                <a:gd name="connsiteX62" fmla="*/ 3031734 w 3190991"/>
                <a:gd name="connsiteY62" fmla="*/ 3066053 h 3247314"/>
                <a:gd name="connsiteX63" fmla="*/ 2908028 w 3190991"/>
                <a:gd name="connsiteY63" fmla="*/ 3204657 h 324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190991" h="3247314">
                  <a:moveTo>
                    <a:pt x="2908028" y="3204657"/>
                  </a:moveTo>
                  <a:cubicBezTo>
                    <a:pt x="2894771" y="3204329"/>
                    <a:pt x="2895493" y="3192385"/>
                    <a:pt x="2892605" y="3184641"/>
                  </a:cubicBezTo>
                  <a:cubicBezTo>
                    <a:pt x="2832885" y="3022346"/>
                    <a:pt x="2781959" y="2857491"/>
                    <a:pt x="2755052" y="2686205"/>
                  </a:cubicBezTo>
                  <a:cubicBezTo>
                    <a:pt x="2746914" y="2634229"/>
                    <a:pt x="2740483" y="2581727"/>
                    <a:pt x="2742320" y="2528766"/>
                  </a:cubicBezTo>
                  <a:cubicBezTo>
                    <a:pt x="2743829" y="2485650"/>
                    <a:pt x="2737135" y="2443977"/>
                    <a:pt x="2719941" y="2404272"/>
                  </a:cubicBezTo>
                  <a:cubicBezTo>
                    <a:pt x="2695069" y="2346914"/>
                    <a:pt x="2652346" y="2309048"/>
                    <a:pt x="2591116" y="2296579"/>
                  </a:cubicBezTo>
                  <a:cubicBezTo>
                    <a:pt x="2399289" y="2257662"/>
                    <a:pt x="2221571" y="2180748"/>
                    <a:pt x="2046217" y="2097073"/>
                  </a:cubicBezTo>
                  <a:cubicBezTo>
                    <a:pt x="2037095" y="2092742"/>
                    <a:pt x="2027710" y="2088804"/>
                    <a:pt x="2018456" y="2084670"/>
                  </a:cubicBezTo>
                  <a:cubicBezTo>
                    <a:pt x="2009597" y="2079288"/>
                    <a:pt x="2007300" y="2070298"/>
                    <a:pt x="2005790" y="2061044"/>
                  </a:cubicBezTo>
                  <a:cubicBezTo>
                    <a:pt x="1977636" y="1889430"/>
                    <a:pt x="1950401" y="1717685"/>
                    <a:pt x="1923297" y="1545939"/>
                  </a:cubicBezTo>
                  <a:cubicBezTo>
                    <a:pt x="1923035" y="1544168"/>
                    <a:pt x="1923297" y="1542264"/>
                    <a:pt x="1923363" y="1540427"/>
                  </a:cubicBezTo>
                  <a:cubicBezTo>
                    <a:pt x="1937211" y="1502757"/>
                    <a:pt x="1958670" y="1468697"/>
                    <a:pt x="1976193" y="1432799"/>
                  </a:cubicBezTo>
                  <a:cubicBezTo>
                    <a:pt x="2038276" y="1358247"/>
                    <a:pt x="2067742" y="1268994"/>
                    <a:pt x="2090974" y="1176986"/>
                  </a:cubicBezTo>
                  <a:cubicBezTo>
                    <a:pt x="2098521" y="1153819"/>
                    <a:pt x="2103443" y="1129997"/>
                    <a:pt x="2107315" y="1105912"/>
                  </a:cubicBezTo>
                  <a:cubicBezTo>
                    <a:pt x="2140522" y="935873"/>
                    <a:pt x="2159948" y="763865"/>
                    <a:pt x="2181408" y="587066"/>
                  </a:cubicBezTo>
                  <a:cubicBezTo>
                    <a:pt x="2164804" y="596582"/>
                    <a:pt x="2154435" y="607411"/>
                    <a:pt x="2143279" y="617386"/>
                  </a:cubicBezTo>
                  <a:cubicBezTo>
                    <a:pt x="2054157" y="696729"/>
                    <a:pt x="1957620" y="764587"/>
                    <a:pt x="1846055" y="809147"/>
                  </a:cubicBezTo>
                  <a:cubicBezTo>
                    <a:pt x="1802676" y="826473"/>
                    <a:pt x="1757524" y="835792"/>
                    <a:pt x="1711192" y="840123"/>
                  </a:cubicBezTo>
                  <a:cubicBezTo>
                    <a:pt x="1704695" y="840714"/>
                    <a:pt x="1698198" y="840648"/>
                    <a:pt x="1691898" y="838942"/>
                  </a:cubicBezTo>
                  <a:cubicBezTo>
                    <a:pt x="1683104" y="836579"/>
                    <a:pt x="1671422" y="836251"/>
                    <a:pt x="1668731" y="826342"/>
                  </a:cubicBezTo>
                  <a:cubicBezTo>
                    <a:pt x="1666369" y="817613"/>
                    <a:pt x="1675950" y="812363"/>
                    <a:pt x="1681857" y="806654"/>
                  </a:cubicBezTo>
                  <a:cubicBezTo>
                    <a:pt x="1743546" y="746605"/>
                    <a:pt x="1806022" y="687213"/>
                    <a:pt x="1859049" y="619027"/>
                  </a:cubicBezTo>
                  <a:cubicBezTo>
                    <a:pt x="1867384" y="608329"/>
                    <a:pt x="1878146" y="598682"/>
                    <a:pt x="1878015" y="582801"/>
                  </a:cubicBezTo>
                  <a:cubicBezTo>
                    <a:pt x="1863380" y="577485"/>
                    <a:pt x="1852421" y="586344"/>
                    <a:pt x="1841789" y="592382"/>
                  </a:cubicBezTo>
                  <a:cubicBezTo>
                    <a:pt x="1706664" y="669494"/>
                    <a:pt x="1558741" y="710642"/>
                    <a:pt x="1409177" y="747393"/>
                  </a:cubicBezTo>
                  <a:cubicBezTo>
                    <a:pt x="1387586" y="752708"/>
                    <a:pt x="1366192" y="758943"/>
                    <a:pt x="1344272" y="762618"/>
                  </a:cubicBezTo>
                  <a:cubicBezTo>
                    <a:pt x="1327800" y="765374"/>
                    <a:pt x="1320384" y="773578"/>
                    <a:pt x="1320122" y="790509"/>
                  </a:cubicBezTo>
                  <a:cubicBezTo>
                    <a:pt x="1318022" y="912838"/>
                    <a:pt x="1321828" y="1034772"/>
                    <a:pt x="1341779" y="1155722"/>
                  </a:cubicBezTo>
                  <a:cubicBezTo>
                    <a:pt x="1342566" y="1168914"/>
                    <a:pt x="1346635" y="1181579"/>
                    <a:pt x="1347948" y="1194705"/>
                  </a:cubicBezTo>
                  <a:cubicBezTo>
                    <a:pt x="1359957" y="1261185"/>
                    <a:pt x="1377676" y="1326090"/>
                    <a:pt x="1403599" y="1388566"/>
                  </a:cubicBezTo>
                  <a:cubicBezTo>
                    <a:pt x="1412787" y="1428205"/>
                    <a:pt x="1424600" y="1467187"/>
                    <a:pt x="1431556" y="1507417"/>
                  </a:cubicBezTo>
                  <a:cubicBezTo>
                    <a:pt x="1431884" y="1623707"/>
                    <a:pt x="1441925" y="1739735"/>
                    <a:pt x="1438381" y="1856026"/>
                  </a:cubicBezTo>
                  <a:cubicBezTo>
                    <a:pt x="1437922" y="1870595"/>
                    <a:pt x="1440809" y="1885821"/>
                    <a:pt x="1431031" y="1898815"/>
                  </a:cubicBezTo>
                  <a:cubicBezTo>
                    <a:pt x="1439103" y="1943703"/>
                    <a:pt x="1415477" y="1970939"/>
                    <a:pt x="1383123" y="1998567"/>
                  </a:cubicBezTo>
                  <a:cubicBezTo>
                    <a:pt x="1136760" y="2208508"/>
                    <a:pt x="853581" y="2344946"/>
                    <a:pt x="541525" y="2424289"/>
                  </a:cubicBezTo>
                  <a:cubicBezTo>
                    <a:pt x="413159" y="2456905"/>
                    <a:pt x="339986" y="2548389"/>
                    <a:pt x="333685" y="2681086"/>
                  </a:cubicBezTo>
                  <a:cubicBezTo>
                    <a:pt x="324694" y="2869763"/>
                    <a:pt x="313013" y="3058309"/>
                    <a:pt x="311372" y="3247314"/>
                  </a:cubicBezTo>
                  <a:cubicBezTo>
                    <a:pt x="250471" y="3232614"/>
                    <a:pt x="193835" y="3208004"/>
                    <a:pt x="142646" y="3171909"/>
                  </a:cubicBezTo>
                  <a:cubicBezTo>
                    <a:pt x="3779" y="3074059"/>
                    <a:pt x="-37894" y="2904677"/>
                    <a:pt x="36199" y="2738772"/>
                  </a:cubicBezTo>
                  <a:cubicBezTo>
                    <a:pt x="64747" y="2674720"/>
                    <a:pt x="105895" y="2623006"/>
                    <a:pt x="169815" y="2588290"/>
                  </a:cubicBezTo>
                  <a:cubicBezTo>
                    <a:pt x="242333" y="2548979"/>
                    <a:pt x="266680" y="2477577"/>
                    <a:pt x="278099" y="2400860"/>
                  </a:cubicBezTo>
                  <a:cubicBezTo>
                    <a:pt x="285253" y="2352887"/>
                    <a:pt x="286237" y="2304585"/>
                    <a:pt x="278034" y="2256874"/>
                  </a:cubicBezTo>
                  <a:cubicBezTo>
                    <a:pt x="265171" y="2181535"/>
                    <a:pt x="292537" y="2120437"/>
                    <a:pt x="342020" y="2067147"/>
                  </a:cubicBezTo>
                  <a:cubicBezTo>
                    <a:pt x="417622" y="1985770"/>
                    <a:pt x="514290" y="1937666"/>
                    <a:pt x="615356" y="1896583"/>
                  </a:cubicBezTo>
                  <a:cubicBezTo>
                    <a:pt x="718718" y="1854582"/>
                    <a:pt x="815649" y="1801031"/>
                    <a:pt x="905492" y="1734813"/>
                  </a:cubicBezTo>
                  <a:cubicBezTo>
                    <a:pt x="1031561" y="1641886"/>
                    <a:pt x="1102569" y="1517195"/>
                    <a:pt x="1123963" y="1362513"/>
                  </a:cubicBezTo>
                  <a:cubicBezTo>
                    <a:pt x="1141223" y="1237559"/>
                    <a:pt x="1144111" y="1111490"/>
                    <a:pt x="1157236" y="986274"/>
                  </a:cubicBezTo>
                  <a:cubicBezTo>
                    <a:pt x="1177712" y="790772"/>
                    <a:pt x="1203634" y="596254"/>
                    <a:pt x="1285996" y="414796"/>
                  </a:cubicBezTo>
                  <a:cubicBezTo>
                    <a:pt x="1356610" y="259326"/>
                    <a:pt x="1459185" y="132010"/>
                    <a:pt x="1618264" y="59952"/>
                  </a:cubicBezTo>
                  <a:cubicBezTo>
                    <a:pt x="1801363" y="-22935"/>
                    <a:pt x="1987678" y="-14928"/>
                    <a:pt x="2172417" y="53652"/>
                  </a:cubicBezTo>
                  <a:cubicBezTo>
                    <a:pt x="2254057" y="83906"/>
                    <a:pt x="2300324" y="151961"/>
                    <a:pt x="2330446" y="230647"/>
                  </a:cubicBezTo>
                  <a:cubicBezTo>
                    <a:pt x="2375663" y="348907"/>
                    <a:pt x="2380913" y="472679"/>
                    <a:pt x="2377763" y="597304"/>
                  </a:cubicBezTo>
                  <a:cubicBezTo>
                    <a:pt x="2373366" y="772921"/>
                    <a:pt x="2340947" y="944995"/>
                    <a:pt x="2311808" y="1117528"/>
                  </a:cubicBezTo>
                  <a:cubicBezTo>
                    <a:pt x="2297830" y="1200283"/>
                    <a:pt x="2295926" y="1283432"/>
                    <a:pt x="2318568" y="1365531"/>
                  </a:cubicBezTo>
                  <a:cubicBezTo>
                    <a:pt x="2331562" y="1412520"/>
                    <a:pt x="2354597" y="1452028"/>
                    <a:pt x="2397057" y="1479131"/>
                  </a:cubicBezTo>
                  <a:cubicBezTo>
                    <a:pt x="2426721" y="1498097"/>
                    <a:pt x="2453300" y="1521329"/>
                    <a:pt x="2478172" y="1546399"/>
                  </a:cubicBezTo>
                  <a:cubicBezTo>
                    <a:pt x="2550559" y="1619442"/>
                    <a:pt x="2578187" y="1706528"/>
                    <a:pt x="2561715" y="1807922"/>
                  </a:cubicBezTo>
                  <a:cubicBezTo>
                    <a:pt x="2556662" y="1839029"/>
                    <a:pt x="2553709" y="1870267"/>
                    <a:pt x="2553315" y="1901899"/>
                  </a:cubicBezTo>
                  <a:cubicBezTo>
                    <a:pt x="2552265" y="1986623"/>
                    <a:pt x="2589935" y="2046934"/>
                    <a:pt x="2665668" y="2084210"/>
                  </a:cubicBezTo>
                  <a:cubicBezTo>
                    <a:pt x="2723485" y="2112692"/>
                    <a:pt x="2785306" y="2128180"/>
                    <a:pt x="2847914" y="2141240"/>
                  </a:cubicBezTo>
                  <a:cubicBezTo>
                    <a:pt x="3007583" y="2174513"/>
                    <a:pt x="3108452" y="2270197"/>
                    <a:pt x="3150781" y="2427242"/>
                  </a:cubicBezTo>
                  <a:cubicBezTo>
                    <a:pt x="3160625" y="2463796"/>
                    <a:pt x="3166138" y="2501531"/>
                    <a:pt x="3175523" y="2538282"/>
                  </a:cubicBezTo>
                  <a:cubicBezTo>
                    <a:pt x="3227171" y="2741397"/>
                    <a:pt x="3141921" y="2907236"/>
                    <a:pt x="3031734" y="3066053"/>
                  </a:cubicBezTo>
                  <a:cubicBezTo>
                    <a:pt x="2996164" y="3117242"/>
                    <a:pt x="2955738" y="3164362"/>
                    <a:pt x="2908028" y="3204657"/>
                  </a:cubicBezTo>
                  <a:close/>
                </a:path>
              </a:pathLst>
            </a:custGeom>
            <a:solidFill>
              <a:srgbClr val="313686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BCA207-2CCB-48B1-A97E-D09876A3CD04}"/>
                </a:ext>
              </a:extLst>
            </p:cNvPr>
            <p:cNvSpPr/>
            <p:nvPr/>
          </p:nvSpPr>
          <p:spPr>
            <a:xfrm>
              <a:off x="5492607" y="4092460"/>
              <a:ext cx="1206488" cy="1155354"/>
            </a:xfrm>
            <a:custGeom>
              <a:avLst/>
              <a:gdLst>
                <a:gd name="connsiteX0" fmla="*/ 1047404 w 1771120"/>
                <a:gd name="connsiteY0" fmla="*/ 26380 h 1696056"/>
                <a:gd name="connsiteX1" fmla="*/ 1050816 w 1771120"/>
                <a:gd name="connsiteY1" fmla="*/ 423159 h 1696056"/>
                <a:gd name="connsiteX2" fmla="*/ 931901 w 1771120"/>
                <a:gd name="connsiteY2" fmla="*/ 1185152 h 1696056"/>
                <a:gd name="connsiteX3" fmla="*/ 913394 w 1771120"/>
                <a:gd name="connsiteY3" fmla="*/ 1259376 h 1696056"/>
                <a:gd name="connsiteX4" fmla="*/ 1117165 w 1771120"/>
                <a:gd name="connsiteY4" fmla="*/ 1184168 h 1696056"/>
                <a:gd name="connsiteX5" fmla="*/ 1381247 w 1771120"/>
                <a:gd name="connsiteY5" fmla="*/ 1083431 h 1696056"/>
                <a:gd name="connsiteX6" fmla="*/ 1604313 w 1771120"/>
                <a:gd name="connsiteY6" fmla="*/ 1093144 h 1696056"/>
                <a:gd name="connsiteX7" fmla="*/ 1685690 w 1771120"/>
                <a:gd name="connsiteY7" fmla="*/ 1128057 h 1696056"/>
                <a:gd name="connsiteX8" fmla="*/ 1758142 w 1771120"/>
                <a:gd name="connsiteY8" fmla="*/ 1318441 h 1696056"/>
                <a:gd name="connsiteX9" fmla="*/ 1724016 w 1771120"/>
                <a:gd name="connsiteY9" fmla="*/ 1403099 h 1696056"/>
                <a:gd name="connsiteX10" fmla="*/ 1652220 w 1771120"/>
                <a:gd name="connsiteY10" fmla="*/ 1434337 h 1696056"/>
                <a:gd name="connsiteX11" fmla="*/ 1462690 w 1771120"/>
                <a:gd name="connsiteY11" fmla="*/ 1357620 h 1696056"/>
                <a:gd name="connsiteX12" fmla="*/ 1365628 w 1771120"/>
                <a:gd name="connsiteY12" fmla="*/ 1309843 h 1696056"/>
                <a:gd name="connsiteX13" fmla="*/ 1227484 w 1771120"/>
                <a:gd name="connsiteY13" fmla="*/ 1289237 h 1696056"/>
                <a:gd name="connsiteX14" fmla="*/ 1103843 w 1771120"/>
                <a:gd name="connsiteY14" fmla="*/ 1304659 h 1696056"/>
                <a:gd name="connsiteX15" fmla="*/ 1062695 w 1771120"/>
                <a:gd name="connsiteY15" fmla="*/ 1338850 h 1696056"/>
                <a:gd name="connsiteX16" fmla="*/ 1006387 w 1771120"/>
                <a:gd name="connsiteY16" fmla="*/ 1646377 h 1696056"/>
                <a:gd name="connsiteX17" fmla="*/ 978758 w 1771120"/>
                <a:gd name="connsiteY17" fmla="*/ 1660159 h 1696056"/>
                <a:gd name="connsiteX18" fmla="*/ 845076 w 1771120"/>
                <a:gd name="connsiteY18" fmla="*/ 1580816 h 1696056"/>
                <a:gd name="connsiteX19" fmla="*/ 817382 w 1771120"/>
                <a:gd name="connsiteY19" fmla="*/ 1591842 h 1696056"/>
                <a:gd name="connsiteX20" fmla="*/ 777678 w 1771120"/>
                <a:gd name="connsiteY20" fmla="*/ 1696057 h 1696056"/>
                <a:gd name="connsiteX21" fmla="*/ 749589 w 1771120"/>
                <a:gd name="connsiteY21" fmla="*/ 1545771 h 1696056"/>
                <a:gd name="connsiteX22" fmla="*/ 723995 w 1771120"/>
                <a:gd name="connsiteY22" fmla="*/ 1509283 h 1696056"/>
                <a:gd name="connsiteX23" fmla="*/ 456500 w 1771120"/>
                <a:gd name="connsiteY23" fmla="*/ 1350794 h 1696056"/>
                <a:gd name="connsiteX24" fmla="*/ 409446 w 1771120"/>
                <a:gd name="connsiteY24" fmla="*/ 1337997 h 1696056"/>
                <a:gd name="connsiteX25" fmla="*/ 28613 w 1771120"/>
                <a:gd name="connsiteY25" fmla="*/ 1338063 h 1696056"/>
                <a:gd name="connsiteX26" fmla="*/ 0 w 1771120"/>
                <a:gd name="connsiteY26" fmla="*/ 1338063 h 1696056"/>
                <a:gd name="connsiteX27" fmla="*/ 139260 w 1771120"/>
                <a:gd name="connsiteY27" fmla="*/ 1157261 h 1696056"/>
                <a:gd name="connsiteX28" fmla="*/ 221097 w 1771120"/>
                <a:gd name="connsiteY28" fmla="*/ 1121363 h 1696056"/>
                <a:gd name="connsiteX29" fmla="*/ 425590 w 1771120"/>
                <a:gd name="connsiteY29" fmla="*/ 1151683 h 1696056"/>
                <a:gd name="connsiteX30" fmla="*/ 686391 w 1771120"/>
                <a:gd name="connsiteY30" fmla="*/ 1215406 h 1696056"/>
                <a:gd name="connsiteX31" fmla="*/ 647408 w 1771120"/>
                <a:gd name="connsiteY31" fmla="*/ 1007304 h 1696056"/>
                <a:gd name="connsiteX32" fmla="*/ 542930 w 1771120"/>
                <a:gd name="connsiteY32" fmla="*/ 452757 h 1696056"/>
                <a:gd name="connsiteX33" fmla="*/ 462341 w 1771120"/>
                <a:gd name="connsiteY33" fmla="*/ 34518 h 1696056"/>
                <a:gd name="connsiteX34" fmla="*/ 460109 w 1771120"/>
                <a:gd name="connsiteY34" fmla="*/ 9776 h 1696056"/>
                <a:gd name="connsiteX35" fmla="*/ 518649 w 1771120"/>
                <a:gd name="connsiteY35" fmla="*/ 2557 h 1696056"/>
                <a:gd name="connsiteX36" fmla="*/ 590444 w 1771120"/>
                <a:gd name="connsiteY36" fmla="*/ 6232 h 1696056"/>
                <a:gd name="connsiteX37" fmla="*/ 922319 w 1771120"/>
                <a:gd name="connsiteY37" fmla="*/ 12598 h 1696056"/>
                <a:gd name="connsiteX38" fmla="*/ 1021678 w 1771120"/>
                <a:gd name="connsiteY38" fmla="*/ 17849 h 1696056"/>
                <a:gd name="connsiteX39" fmla="*/ 1047404 w 1771120"/>
                <a:gd name="connsiteY39" fmla="*/ 26380 h 169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71120" h="1696056">
                  <a:moveTo>
                    <a:pt x="1047404" y="26380"/>
                  </a:moveTo>
                  <a:cubicBezTo>
                    <a:pt x="1049373" y="158618"/>
                    <a:pt x="1058757" y="290725"/>
                    <a:pt x="1050816" y="423159"/>
                  </a:cubicBezTo>
                  <a:cubicBezTo>
                    <a:pt x="1035263" y="681007"/>
                    <a:pt x="989390" y="933933"/>
                    <a:pt x="931901" y="1185152"/>
                  </a:cubicBezTo>
                  <a:cubicBezTo>
                    <a:pt x="926585" y="1208253"/>
                    <a:pt x="920481" y="1231157"/>
                    <a:pt x="913394" y="1259376"/>
                  </a:cubicBezTo>
                  <a:cubicBezTo>
                    <a:pt x="984664" y="1233126"/>
                    <a:pt x="1051210" y="1209303"/>
                    <a:pt x="1117165" y="1184168"/>
                  </a:cubicBezTo>
                  <a:cubicBezTo>
                    <a:pt x="1205170" y="1150633"/>
                    <a:pt x="1294489" y="1120641"/>
                    <a:pt x="1381247" y="1083431"/>
                  </a:cubicBezTo>
                  <a:cubicBezTo>
                    <a:pt x="1455340" y="1051667"/>
                    <a:pt x="1531139" y="1058033"/>
                    <a:pt x="1604313" y="1093144"/>
                  </a:cubicBezTo>
                  <a:cubicBezTo>
                    <a:pt x="1630891" y="1105941"/>
                    <a:pt x="1659702" y="1114341"/>
                    <a:pt x="1685690" y="1128057"/>
                  </a:cubicBezTo>
                  <a:cubicBezTo>
                    <a:pt x="1765361" y="1170189"/>
                    <a:pt x="1788789" y="1233585"/>
                    <a:pt x="1758142" y="1318441"/>
                  </a:cubicBezTo>
                  <a:cubicBezTo>
                    <a:pt x="1747838" y="1347054"/>
                    <a:pt x="1740160" y="1376782"/>
                    <a:pt x="1724016" y="1403099"/>
                  </a:cubicBezTo>
                  <a:cubicBezTo>
                    <a:pt x="1704722" y="1434469"/>
                    <a:pt x="1687855" y="1441097"/>
                    <a:pt x="1652220" y="1434337"/>
                  </a:cubicBezTo>
                  <a:cubicBezTo>
                    <a:pt x="1583837" y="1421409"/>
                    <a:pt x="1524642" y="1386102"/>
                    <a:pt x="1462690" y="1357620"/>
                  </a:cubicBezTo>
                  <a:cubicBezTo>
                    <a:pt x="1429942" y="1342525"/>
                    <a:pt x="1396013" y="1328875"/>
                    <a:pt x="1365628" y="1309843"/>
                  </a:cubicBezTo>
                  <a:cubicBezTo>
                    <a:pt x="1321658" y="1282280"/>
                    <a:pt x="1276244" y="1280902"/>
                    <a:pt x="1227484" y="1289237"/>
                  </a:cubicBezTo>
                  <a:cubicBezTo>
                    <a:pt x="1186598" y="1296259"/>
                    <a:pt x="1145188" y="1300590"/>
                    <a:pt x="1103843" y="1304659"/>
                  </a:cubicBezTo>
                  <a:cubicBezTo>
                    <a:pt x="1081464" y="1306890"/>
                    <a:pt x="1068142" y="1313650"/>
                    <a:pt x="1062695" y="1338850"/>
                  </a:cubicBezTo>
                  <a:cubicBezTo>
                    <a:pt x="1040513" y="1440769"/>
                    <a:pt x="1015772" y="1542162"/>
                    <a:pt x="1006387" y="1646377"/>
                  </a:cubicBezTo>
                  <a:cubicBezTo>
                    <a:pt x="1004221" y="1670528"/>
                    <a:pt x="995755" y="1670266"/>
                    <a:pt x="978758" y="1660159"/>
                  </a:cubicBezTo>
                  <a:cubicBezTo>
                    <a:pt x="934263" y="1633646"/>
                    <a:pt x="888981" y="1608314"/>
                    <a:pt x="845076" y="1580816"/>
                  </a:cubicBezTo>
                  <a:cubicBezTo>
                    <a:pt x="827882" y="1570053"/>
                    <a:pt x="822632" y="1573991"/>
                    <a:pt x="817382" y="1591842"/>
                  </a:cubicBezTo>
                  <a:cubicBezTo>
                    <a:pt x="807013" y="1627017"/>
                    <a:pt x="794609" y="1661603"/>
                    <a:pt x="777678" y="1696057"/>
                  </a:cubicBezTo>
                  <a:cubicBezTo>
                    <a:pt x="768227" y="1645984"/>
                    <a:pt x="758383" y="1595976"/>
                    <a:pt x="749589" y="1545771"/>
                  </a:cubicBezTo>
                  <a:cubicBezTo>
                    <a:pt x="746636" y="1528971"/>
                    <a:pt x="739155" y="1518077"/>
                    <a:pt x="723995" y="1509283"/>
                  </a:cubicBezTo>
                  <a:cubicBezTo>
                    <a:pt x="634414" y="1457110"/>
                    <a:pt x="545424" y="1404018"/>
                    <a:pt x="456500" y="1350794"/>
                  </a:cubicBezTo>
                  <a:cubicBezTo>
                    <a:pt x="441734" y="1341935"/>
                    <a:pt x="426837" y="1337931"/>
                    <a:pt x="409446" y="1337997"/>
                  </a:cubicBezTo>
                  <a:cubicBezTo>
                    <a:pt x="282523" y="1338522"/>
                    <a:pt x="155535" y="1338129"/>
                    <a:pt x="28613" y="1338063"/>
                  </a:cubicBezTo>
                  <a:cubicBezTo>
                    <a:pt x="20607" y="1338063"/>
                    <a:pt x="12600" y="1338063"/>
                    <a:pt x="0" y="1338063"/>
                  </a:cubicBezTo>
                  <a:cubicBezTo>
                    <a:pt x="48104" y="1275258"/>
                    <a:pt x="92337" y="1215144"/>
                    <a:pt x="139260" y="1157261"/>
                  </a:cubicBezTo>
                  <a:cubicBezTo>
                    <a:pt x="159211" y="1132651"/>
                    <a:pt x="189727" y="1124579"/>
                    <a:pt x="221097" y="1121363"/>
                  </a:cubicBezTo>
                  <a:cubicBezTo>
                    <a:pt x="291908" y="1114079"/>
                    <a:pt x="358388" y="1135210"/>
                    <a:pt x="425590" y="1151683"/>
                  </a:cubicBezTo>
                  <a:cubicBezTo>
                    <a:pt x="511430" y="1172749"/>
                    <a:pt x="597335" y="1193618"/>
                    <a:pt x="686391" y="1215406"/>
                  </a:cubicBezTo>
                  <a:cubicBezTo>
                    <a:pt x="673069" y="1144135"/>
                    <a:pt x="660271" y="1075752"/>
                    <a:pt x="647408" y="1007304"/>
                  </a:cubicBezTo>
                  <a:cubicBezTo>
                    <a:pt x="612626" y="822433"/>
                    <a:pt x="578041" y="637563"/>
                    <a:pt x="542930" y="452757"/>
                  </a:cubicBezTo>
                  <a:cubicBezTo>
                    <a:pt x="516417" y="313300"/>
                    <a:pt x="489116" y="173909"/>
                    <a:pt x="462341" y="34518"/>
                  </a:cubicBezTo>
                  <a:cubicBezTo>
                    <a:pt x="460766" y="26446"/>
                    <a:pt x="460831" y="18045"/>
                    <a:pt x="460109" y="9776"/>
                  </a:cubicBezTo>
                  <a:cubicBezTo>
                    <a:pt x="478157" y="-4333"/>
                    <a:pt x="498961" y="326"/>
                    <a:pt x="518649" y="2557"/>
                  </a:cubicBezTo>
                  <a:cubicBezTo>
                    <a:pt x="542602" y="5314"/>
                    <a:pt x="566425" y="6758"/>
                    <a:pt x="590444" y="6232"/>
                  </a:cubicBezTo>
                  <a:cubicBezTo>
                    <a:pt x="701157" y="3870"/>
                    <a:pt x="811541" y="14698"/>
                    <a:pt x="922319" y="12598"/>
                  </a:cubicBezTo>
                  <a:cubicBezTo>
                    <a:pt x="955264" y="11942"/>
                    <a:pt x="988339" y="18636"/>
                    <a:pt x="1021678" y="17849"/>
                  </a:cubicBezTo>
                  <a:cubicBezTo>
                    <a:pt x="1031063" y="17652"/>
                    <a:pt x="1039857" y="20342"/>
                    <a:pt x="1047404" y="26380"/>
                  </a:cubicBezTo>
                  <a:close/>
                </a:path>
              </a:pathLst>
            </a:custGeom>
            <a:solidFill>
              <a:srgbClr val="FFFFFF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5265265-2342-425F-AF5A-CFE5F8594F74}"/>
                </a:ext>
              </a:extLst>
            </p:cNvPr>
            <p:cNvSpPr/>
            <p:nvPr/>
          </p:nvSpPr>
          <p:spPr>
            <a:xfrm>
              <a:off x="5387425" y="4417787"/>
              <a:ext cx="312974" cy="243509"/>
            </a:xfrm>
            <a:custGeom>
              <a:avLst/>
              <a:gdLst>
                <a:gd name="connsiteX0" fmla="*/ 69615 w 459444"/>
                <a:gd name="connsiteY0" fmla="*/ 356469 h 357471"/>
                <a:gd name="connsiteX1" fmla="*/ 52552 w 459444"/>
                <a:gd name="connsiteY1" fmla="*/ 340456 h 357471"/>
                <a:gd name="connsiteX2" fmla="*/ 1363 w 459444"/>
                <a:gd name="connsiteY2" fmla="*/ 83593 h 357471"/>
                <a:gd name="connsiteX3" fmla="*/ 21708 w 459444"/>
                <a:gd name="connsiteY3" fmla="*/ 55570 h 357471"/>
                <a:gd name="connsiteX4" fmla="*/ 185643 w 459444"/>
                <a:gd name="connsiteY4" fmla="*/ 32404 h 357471"/>
                <a:gd name="connsiteX5" fmla="*/ 398537 w 459444"/>
                <a:gd name="connsiteY5" fmla="*/ 1100 h 357471"/>
                <a:gd name="connsiteX6" fmla="*/ 431285 w 459444"/>
                <a:gd name="connsiteY6" fmla="*/ 24332 h 357471"/>
                <a:gd name="connsiteX7" fmla="*/ 458717 w 459444"/>
                <a:gd name="connsiteY7" fmla="*/ 271285 h 357471"/>
                <a:gd name="connsiteX8" fmla="*/ 432663 w 459444"/>
                <a:gd name="connsiteY8" fmla="*/ 307511 h 357471"/>
                <a:gd name="connsiteX9" fmla="*/ 205594 w 459444"/>
                <a:gd name="connsiteY9" fmla="*/ 338093 h 357471"/>
                <a:gd name="connsiteX10" fmla="*/ 69615 w 459444"/>
                <a:gd name="connsiteY10" fmla="*/ 356469 h 35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444" h="357471">
                  <a:moveTo>
                    <a:pt x="69615" y="356469"/>
                  </a:moveTo>
                  <a:cubicBezTo>
                    <a:pt x="60756" y="359553"/>
                    <a:pt x="55374" y="355878"/>
                    <a:pt x="52552" y="340456"/>
                  </a:cubicBezTo>
                  <a:cubicBezTo>
                    <a:pt x="36671" y="254616"/>
                    <a:pt x="20526" y="168710"/>
                    <a:pt x="1363" y="83593"/>
                  </a:cubicBezTo>
                  <a:cubicBezTo>
                    <a:pt x="-3756" y="60755"/>
                    <a:pt x="6089" y="57867"/>
                    <a:pt x="21708" y="55570"/>
                  </a:cubicBezTo>
                  <a:cubicBezTo>
                    <a:pt x="76309" y="47629"/>
                    <a:pt x="130976" y="40213"/>
                    <a:pt x="185643" y="32404"/>
                  </a:cubicBezTo>
                  <a:cubicBezTo>
                    <a:pt x="256652" y="22232"/>
                    <a:pt x="327791" y="12847"/>
                    <a:pt x="398537" y="1100"/>
                  </a:cubicBezTo>
                  <a:cubicBezTo>
                    <a:pt x="420259" y="-2510"/>
                    <a:pt x="428988" y="2150"/>
                    <a:pt x="431285" y="24332"/>
                  </a:cubicBezTo>
                  <a:cubicBezTo>
                    <a:pt x="439750" y="106693"/>
                    <a:pt x="449332" y="188989"/>
                    <a:pt x="458717" y="271285"/>
                  </a:cubicBezTo>
                  <a:cubicBezTo>
                    <a:pt x="461079" y="291695"/>
                    <a:pt x="458979" y="304558"/>
                    <a:pt x="432663" y="307511"/>
                  </a:cubicBezTo>
                  <a:cubicBezTo>
                    <a:pt x="356798" y="315977"/>
                    <a:pt x="281262" y="327724"/>
                    <a:pt x="205594" y="338093"/>
                  </a:cubicBezTo>
                  <a:cubicBezTo>
                    <a:pt x="161887" y="344196"/>
                    <a:pt x="118114" y="349972"/>
                    <a:pt x="69615" y="35646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0FF762-8ED8-468F-8C7B-1E065FE1C351}"/>
                </a:ext>
              </a:extLst>
            </p:cNvPr>
            <p:cNvSpPr/>
            <p:nvPr/>
          </p:nvSpPr>
          <p:spPr>
            <a:xfrm>
              <a:off x="5715182" y="3072252"/>
              <a:ext cx="530391" cy="355287"/>
            </a:xfrm>
            <a:custGeom>
              <a:avLst/>
              <a:gdLst>
                <a:gd name="connsiteX0" fmla="*/ 607 w 778612"/>
                <a:gd name="connsiteY0" fmla="*/ 67323 h 521560"/>
                <a:gd name="connsiteX1" fmla="*/ 84018 w 778612"/>
                <a:gd name="connsiteY1" fmla="*/ 96330 h 521560"/>
                <a:gd name="connsiteX2" fmla="*/ 124707 w 778612"/>
                <a:gd name="connsiteY2" fmla="*/ 89702 h 521560"/>
                <a:gd name="connsiteX3" fmla="*/ 397321 w 778612"/>
                <a:gd name="connsiteY3" fmla="*/ 318 h 521560"/>
                <a:gd name="connsiteX4" fmla="*/ 654119 w 778612"/>
                <a:gd name="connsiteY4" fmla="*/ 104468 h 521560"/>
                <a:gd name="connsiteX5" fmla="*/ 667047 w 778612"/>
                <a:gd name="connsiteY5" fmla="*/ 133147 h 521560"/>
                <a:gd name="connsiteX6" fmla="*/ 778613 w 778612"/>
                <a:gd name="connsiteY6" fmla="*/ 16003 h 521560"/>
                <a:gd name="connsiteX7" fmla="*/ 761943 w 778612"/>
                <a:gd name="connsiteY7" fmla="*/ 88455 h 521560"/>
                <a:gd name="connsiteX8" fmla="*/ 708392 w 778612"/>
                <a:gd name="connsiteY8" fmla="*/ 143122 h 521560"/>
                <a:gd name="connsiteX9" fmla="*/ 669081 w 778612"/>
                <a:gd name="connsiteY9" fmla="*/ 231653 h 521560"/>
                <a:gd name="connsiteX10" fmla="*/ 645718 w 778612"/>
                <a:gd name="connsiteY10" fmla="*/ 346959 h 521560"/>
                <a:gd name="connsiteX11" fmla="*/ 593676 w 778612"/>
                <a:gd name="connsiteY11" fmla="*/ 445268 h 521560"/>
                <a:gd name="connsiteX12" fmla="*/ 410774 w 778612"/>
                <a:gd name="connsiteY12" fmla="*/ 518639 h 521560"/>
                <a:gd name="connsiteX13" fmla="*/ 187053 w 778612"/>
                <a:gd name="connsiteY13" fmla="*/ 497704 h 521560"/>
                <a:gd name="connsiteX14" fmla="*/ 89925 w 778612"/>
                <a:gd name="connsiteY14" fmla="*/ 413308 h 521560"/>
                <a:gd name="connsiteX15" fmla="*/ 62296 w 778612"/>
                <a:gd name="connsiteY15" fmla="*/ 301283 h 521560"/>
                <a:gd name="connsiteX16" fmla="*/ 65577 w 778612"/>
                <a:gd name="connsiteY16" fmla="*/ 181251 h 521560"/>
                <a:gd name="connsiteX17" fmla="*/ 40967 w 778612"/>
                <a:gd name="connsiteY17" fmla="*/ 128881 h 521560"/>
                <a:gd name="connsiteX18" fmla="*/ 6579 w 778612"/>
                <a:gd name="connsiteY18" fmla="*/ 106240 h 521560"/>
                <a:gd name="connsiteX19" fmla="*/ 607 w 778612"/>
                <a:gd name="connsiteY19" fmla="*/ 67323 h 52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8612" h="521560">
                  <a:moveTo>
                    <a:pt x="607" y="67323"/>
                  </a:moveTo>
                  <a:cubicBezTo>
                    <a:pt x="28433" y="76839"/>
                    <a:pt x="56718" y="85370"/>
                    <a:pt x="84018" y="96330"/>
                  </a:cubicBezTo>
                  <a:cubicBezTo>
                    <a:pt x="100031" y="102762"/>
                    <a:pt x="111844" y="99546"/>
                    <a:pt x="124707" y="89702"/>
                  </a:cubicBezTo>
                  <a:cubicBezTo>
                    <a:pt x="205034" y="28013"/>
                    <a:pt x="295271" y="-3554"/>
                    <a:pt x="397321" y="318"/>
                  </a:cubicBezTo>
                  <a:cubicBezTo>
                    <a:pt x="495564" y="4125"/>
                    <a:pt x="578123" y="45666"/>
                    <a:pt x="654119" y="104468"/>
                  </a:cubicBezTo>
                  <a:cubicBezTo>
                    <a:pt x="664028" y="112081"/>
                    <a:pt x="659894" y="123106"/>
                    <a:pt x="667047" y="133147"/>
                  </a:cubicBezTo>
                  <a:cubicBezTo>
                    <a:pt x="707932" y="96986"/>
                    <a:pt x="737333" y="50654"/>
                    <a:pt x="778613" y="16003"/>
                  </a:cubicBezTo>
                  <a:cubicBezTo>
                    <a:pt x="776053" y="40810"/>
                    <a:pt x="771918" y="65289"/>
                    <a:pt x="761943" y="88455"/>
                  </a:cubicBezTo>
                  <a:cubicBezTo>
                    <a:pt x="749212" y="111687"/>
                    <a:pt x="728605" y="128553"/>
                    <a:pt x="708392" y="143122"/>
                  </a:cubicBezTo>
                  <a:cubicBezTo>
                    <a:pt x="676497" y="166157"/>
                    <a:pt x="669672" y="196477"/>
                    <a:pt x="669081" y="231653"/>
                  </a:cubicBezTo>
                  <a:cubicBezTo>
                    <a:pt x="668359" y="271488"/>
                    <a:pt x="661862" y="310273"/>
                    <a:pt x="645718" y="346959"/>
                  </a:cubicBezTo>
                  <a:cubicBezTo>
                    <a:pt x="629377" y="380232"/>
                    <a:pt x="615858" y="415080"/>
                    <a:pt x="593676" y="445268"/>
                  </a:cubicBezTo>
                  <a:cubicBezTo>
                    <a:pt x="543012" y="495407"/>
                    <a:pt x="479420" y="511420"/>
                    <a:pt x="410774" y="518639"/>
                  </a:cubicBezTo>
                  <a:cubicBezTo>
                    <a:pt x="334319" y="526711"/>
                    <a:pt x="260489" y="517523"/>
                    <a:pt x="187053" y="497704"/>
                  </a:cubicBezTo>
                  <a:cubicBezTo>
                    <a:pt x="140654" y="485169"/>
                    <a:pt x="105216" y="461150"/>
                    <a:pt x="89925" y="413308"/>
                  </a:cubicBezTo>
                  <a:cubicBezTo>
                    <a:pt x="80737" y="375966"/>
                    <a:pt x="71484" y="338624"/>
                    <a:pt x="62296" y="301283"/>
                  </a:cubicBezTo>
                  <a:cubicBezTo>
                    <a:pt x="49630" y="260922"/>
                    <a:pt x="55471" y="221021"/>
                    <a:pt x="65577" y="181251"/>
                  </a:cubicBezTo>
                  <a:cubicBezTo>
                    <a:pt x="74568" y="145747"/>
                    <a:pt x="74503" y="145878"/>
                    <a:pt x="40967" y="128881"/>
                  </a:cubicBezTo>
                  <a:cubicBezTo>
                    <a:pt x="28629" y="122647"/>
                    <a:pt x="15045" y="118250"/>
                    <a:pt x="6579" y="106240"/>
                  </a:cubicBezTo>
                  <a:cubicBezTo>
                    <a:pt x="3626" y="93377"/>
                    <a:pt x="-1821" y="80973"/>
                    <a:pt x="607" y="6732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DEA13C-7E0B-47B5-93AC-8FD9BDF31DE4}"/>
              </a:ext>
            </a:extLst>
          </p:cNvPr>
          <p:cNvGrpSpPr/>
          <p:nvPr/>
        </p:nvGrpSpPr>
        <p:grpSpPr>
          <a:xfrm>
            <a:off x="9946654" y="1270991"/>
            <a:ext cx="1408316" cy="2504080"/>
            <a:chOff x="7027608" y="2186326"/>
            <a:chExt cx="2626634" cy="467033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2F78FF-F87C-4572-984E-B292F3149553}"/>
                </a:ext>
              </a:extLst>
            </p:cNvPr>
            <p:cNvSpPr/>
            <p:nvPr/>
          </p:nvSpPr>
          <p:spPr>
            <a:xfrm>
              <a:off x="8417969" y="4326669"/>
              <a:ext cx="71983" cy="704535"/>
            </a:xfrm>
            <a:custGeom>
              <a:avLst/>
              <a:gdLst>
                <a:gd name="connsiteX0" fmla="*/ 66 w 105671"/>
                <a:gd name="connsiteY0" fmla="*/ 1967 h 1034255"/>
                <a:gd name="connsiteX1" fmla="*/ 20410 w 105671"/>
                <a:gd name="connsiteY1" fmla="*/ 10761 h 1034255"/>
                <a:gd name="connsiteX2" fmla="*/ 36685 w 105671"/>
                <a:gd name="connsiteY2" fmla="*/ 45084 h 1034255"/>
                <a:gd name="connsiteX3" fmla="*/ 44035 w 105671"/>
                <a:gd name="connsiteY3" fmla="*/ 68447 h 1034255"/>
                <a:gd name="connsiteX4" fmla="*/ 59655 w 105671"/>
                <a:gd name="connsiteY4" fmla="*/ 337057 h 1034255"/>
                <a:gd name="connsiteX5" fmla="*/ 90040 w 105671"/>
                <a:gd name="connsiteY5" fmla="*/ 629556 h 1034255"/>
                <a:gd name="connsiteX6" fmla="*/ 103756 w 105671"/>
                <a:gd name="connsiteY6" fmla="*/ 725436 h 1034255"/>
                <a:gd name="connsiteX7" fmla="*/ 97521 w 105671"/>
                <a:gd name="connsiteY7" fmla="*/ 799004 h 1034255"/>
                <a:gd name="connsiteX8" fmla="*/ 52173 w 105671"/>
                <a:gd name="connsiteY8" fmla="*/ 969371 h 1034255"/>
                <a:gd name="connsiteX9" fmla="*/ 46333 w 105671"/>
                <a:gd name="connsiteY9" fmla="*/ 1032767 h 1034255"/>
                <a:gd name="connsiteX10" fmla="*/ 27694 w 105671"/>
                <a:gd name="connsiteY10" fmla="*/ 1021151 h 1034255"/>
                <a:gd name="connsiteX11" fmla="*/ 12075 w 105671"/>
                <a:gd name="connsiteY11" fmla="*/ 858265 h 1034255"/>
                <a:gd name="connsiteX12" fmla="*/ 8400 w 105671"/>
                <a:gd name="connsiteY12" fmla="*/ 390018 h 1034255"/>
                <a:gd name="connsiteX13" fmla="*/ 0 w 105671"/>
                <a:gd name="connsiteY13" fmla="*/ 19030 h 1034255"/>
                <a:gd name="connsiteX14" fmla="*/ 66 w 105671"/>
                <a:gd name="connsiteY14" fmla="*/ 1967 h 103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671" h="1034255">
                  <a:moveTo>
                    <a:pt x="66" y="1967"/>
                  </a:moveTo>
                  <a:cubicBezTo>
                    <a:pt x="11157" y="-2496"/>
                    <a:pt x="16538" y="720"/>
                    <a:pt x="20410" y="10761"/>
                  </a:cubicBezTo>
                  <a:cubicBezTo>
                    <a:pt x="24938" y="22573"/>
                    <a:pt x="31698" y="33467"/>
                    <a:pt x="36685" y="45084"/>
                  </a:cubicBezTo>
                  <a:cubicBezTo>
                    <a:pt x="39901" y="52565"/>
                    <a:pt x="43576" y="60506"/>
                    <a:pt x="44035" y="68447"/>
                  </a:cubicBezTo>
                  <a:cubicBezTo>
                    <a:pt x="49417" y="157962"/>
                    <a:pt x="52370" y="247673"/>
                    <a:pt x="59655" y="337057"/>
                  </a:cubicBezTo>
                  <a:cubicBezTo>
                    <a:pt x="67661" y="434710"/>
                    <a:pt x="79343" y="532100"/>
                    <a:pt x="90040" y="629556"/>
                  </a:cubicBezTo>
                  <a:cubicBezTo>
                    <a:pt x="93584" y="661647"/>
                    <a:pt x="98243" y="693673"/>
                    <a:pt x="103756" y="725436"/>
                  </a:cubicBezTo>
                  <a:cubicBezTo>
                    <a:pt x="108087" y="750768"/>
                    <a:pt x="104675" y="774460"/>
                    <a:pt x="97521" y="799004"/>
                  </a:cubicBezTo>
                  <a:cubicBezTo>
                    <a:pt x="81115" y="855443"/>
                    <a:pt x="65889" y="912210"/>
                    <a:pt x="52173" y="969371"/>
                  </a:cubicBezTo>
                  <a:cubicBezTo>
                    <a:pt x="47317" y="989716"/>
                    <a:pt x="48105" y="1011438"/>
                    <a:pt x="46333" y="1032767"/>
                  </a:cubicBezTo>
                  <a:cubicBezTo>
                    <a:pt x="34782" y="1036704"/>
                    <a:pt x="28810" y="1032833"/>
                    <a:pt x="27694" y="1021151"/>
                  </a:cubicBezTo>
                  <a:cubicBezTo>
                    <a:pt x="22248" y="966877"/>
                    <a:pt x="13060" y="912670"/>
                    <a:pt x="12075" y="858265"/>
                  </a:cubicBezTo>
                  <a:cubicBezTo>
                    <a:pt x="9188" y="702205"/>
                    <a:pt x="10434" y="546078"/>
                    <a:pt x="8400" y="390018"/>
                  </a:cubicBezTo>
                  <a:cubicBezTo>
                    <a:pt x="6825" y="266311"/>
                    <a:pt x="2888" y="142671"/>
                    <a:pt x="0" y="19030"/>
                  </a:cubicBezTo>
                  <a:cubicBezTo>
                    <a:pt x="0" y="13320"/>
                    <a:pt x="66" y="7545"/>
                    <a:pt x="66" y="1967"/>
                  </a:cubicBezTo>
                  <a:close/>
                </a:path>
              </a:pathLst>
            </a:custGeom>
            <a:solidFill>
              <a:srgbClr val="FFFFFF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14383D8-A34C-488C-8EBA-E00C32FC4EBE}"/>
                </a:ext>
              </a:extLst>
            </p:cNvPr>
            <p:cNvSpPr/>
            <p:nvPr/>
          </p:nvSpPr>
          <p:spPr>
            <a:xfrm>
              <a:off x="7703499" y="2186326"/>
              <a:ext cx="677601" cy="1293150"/>
            </a:xfrm>
            <a:custGeom>
              <a:avLst/>
              <a:gdLst>
                <a:gd name="connsiteX0" fmla="*/ 445073 w 994716"/>
                <a:gd name="connsiteY0" fmla="*/ 0 h 1898340"/>
                <a:gd name="connsiteX1" fmla="*/ 602905 w 994716"/>
                <a:gd name="connsiteY1" fmla="*/ 40164 h 1898340"/>
                <a:gd name="connsiteX2" fmla="*/ 940030 w 994716"/>
                <a:gd name="connsiteY2" fmla="*/ 404327 h 1898340"/>
                <a:gd name="connsiteX3" fmla="*/ 994172 w 994716"/>
                <a:gd name="connsiteY3" fmla="*/ 714282 h 1898340"/>
                <a:gd name="connsiteX4" fmla="*/ 994697 w 994716"/>
                <a:gd name="connsiteY4" fmla="*/ 1455668 h 1898340"/>
                <a:gd name="connsiteX5" fmla="*/ 778260 w 994716"/>
                <a:gd name="connsiteY5" fmla="*/ 1835713 h 1898340"/>
                <a:gd name="connsiteX6" fmla="*/ 751813 w 994716"/>
                <a:gd name="connsiteY6" fmla="*/ 1854548 h 1898340"/>
                <a:gd name="connsiteX7" fmla="*/ 430241 w 994716"/>
                <a:gd name="connsiteY7" fmla="*/ 1891627 h 1898340"/>
                <a:gd name="connsiteX8" fmla="*/ 261252 w 994716"/>
                <a:gd name="connsiteY8" fmla="*/ 1818847 h 1898340"/>
                <a:gd name="connsiteX9" fmla="*/ 238480 w 994716"/>
                <a:gd name="connsiteY9" fmla="*/ 1791415 h 1898340"/>
                <a:gd name="connsiteX10" fmla="*/ 39368 w 994716"/>
                <a:gd name="connsiteY10" fmla="*/ 1390107 h 1898340"/>
                <a:gd name="connsiteX11" fmla="*/ 714 w 994716"/>
                <a:gd name="connsiteY11" fmla="*/ 1057248 h 1898340"/>
                <a:gd name="connsiteX12" fmla="*/ 517 w 994716"/>
                <a:gd name="connsiteY12" fmla="*/ 524161 h 1898340"/>
                <a:gd name="connsiteX13" fmla="*/ 178038 w 994716"/>
                <a:gd name="connsiteY13" fmla="*/ 265920 h 1898340"/>
                <a:gd name="connsiteX14" fmla="*/ 234608 w 994716"/>
                <a:gd name="connsiteY14" fmla="*/ 250497 h 1898340"/>
                <a:gd name="connsiteX15" fmla="*/ 228505 w 994716"/>
                <a:gd name="connsiteY15" fmla="*/ 192352 h 1898340"/>
                <a:gd name="connsiteX16" fmla="*/ 228308 w 994716"/>
                <a:gd name="connsiteY16" fmla="*/ 136898 h 1898340"/>
                <a:gd name="connsiteX17" fmla="*/ 340858 w 994716"/>
                <a:gd name="connsiteY17" fmla="*/ 6300 h 1898340"/>
                <a:gd name="connsiteX18" fmla="*/ 361661 w 994716"/>
                <a:gd name="connsiteY18" fmla="*/ 197 h 1898340"/>
                <a:gd name="connsiteX19" fmla="*/ 445073 w 994716"/>
                <a:gd name="connsiteY19" fmla="*/ 0 h 189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4716" h="1898340">
                  <a:moveTo>
                    <a:pt x="445073" y="0"/>
                  </a:moveTo>
                  <a:cubicBezTo>
                    <a:pt x="497837" y="12666"/>
                    <a:pt x="551848" y="20672"/>
                    <a:pt x="602905" y="40164"/>
                  </a:cubicBezTo>
                  <a:cubicBezTo>
                    <a:pt x="775241" y="106053"/>
                    <a:pt x="878997" y="235666"/>
                    <a:pt x="940030" y="404327"/>
                  </a:cubicBezTo>
                  <a:cubicBezTo>
                    <a:pt x="976256" y="504342"/>
                    <a:pt x="994172" y="607835"/>
                    <a:pt x="994172" y="714282"/>
                  </a:cubicBezTo>
                  <a:cubicBezTo>
                    <a:pt x="994304" y="961433"/>
                    <a:pt x="992794" y="1208517"/>
                    <a:pt x="994697" y="1455668"/>
                  </a:cubicBezTo>
                  <a:cubicBezTo>
                    <a:pt x="996010" y="1625510"/>
                    <a:pt x="929530" y="1754073"/>
                    <a:pt x="778260" y="1835713"/>
                  </a:cubicBezTo>
                  <a:cubicBezTo>
                    <a:pt x="772485" y="1846213"/>
                    <a:pt x="762444" y="1850610"/>
                    <a:pt x="751813" y="1854548"/>
                  </a:cubicBezTo>
                  <a:cubicBezTo>
                    <a:pt x="647663" y="1893530"/>
                    <a:pt x="540494" y="1908165"/>
                    <a:pt x="430241" y="1891627"/>
                  </a:cubicBezTo>
                  <a:cubicBezTo>
                    <a:pt x="367896" y="1882308"/>
                    <a:pt x="311326" y="1857566"/>
                    <a:pt x="261252" y="1818847"/>
                  </a:cubicBezTo>
                  <a:cubicBezTo>
                    <a:pt x="251671" y="1811431"/>
                    <a:pt x="243205" y="1802899"/>
                    <a:pt x="238480" y="1791415"/>
                  </a:cubicBezTo>
                  <a:cubicBezTo>
                    <a:pt x="124880" y="1681096"/>
                    <a:pt x="73625" y="1539539"/>
                    <a:pt x="39368" y="1390107"/>
                  </a:cubicBezTo>
                  <a:cubicBezTo>
                    <a:pt x="14233" y="1280707"/>
                    <a:pt x="1305" y="1169470"/>
                    <a:pt x="714" y="1057248"/>
                  </a:cubicBezTo>
                  <a:cubicBezTo>
                    <a:pt x="-270" y="879530"/>
                    <a:pt x="-139" y="701813"/>
                    <a:pt x="517" y="524161"/>
                  </a:cubicBezTo>
                  <a:cubicBezTo>
                    <a:pt x="977" y="400455"/>
                    <a:pt x="70541" y="299980"/>
                    <a:pt x="178038" y="265920"/>
                  </a:cubicBezTo>
                  <a:cubicBezTo>
                    <a:pt x="197266" y="259816"/>
                    <a:pt x="226142" y="262704"/>
                    <a:pt x="234608" y="250497"/>
                  </a:cubicBezTo>
                  <a:cubicBezTo>
                    <a:pt x="242943" y="238357"/>
                    <a:pt x="230080" y="212368"/>
                    <a:pt x="228505" y="192352"/>
                  </a:cubicBezTo>
                  <a:cubicBezTo>
                    <a:pt x="226995" y="173977"/>
                    <a:pt x="226798" y="155273"/>
                    <a:pt x="228308" y="136898"/>
                  </a:cubicBezTo>
                  <a:cubicBezTo>
                    <a:pt x="234017" y="67989"/>
                    <a:pt x="273918" y="22379"/>
                    <a:pt x="340858" y="6300"/>
                  </a:cubicBezTo>
                  <a:cubicBezTo>
                    <a:pt x="347880" y="4594"/>
                    <a:pt x="355952" y="6300"/>
                    <a:pt x="361661" y="197"/>
                  </a:cubicBezTo>
                  <a:cubicBezTo>
                    <a:pt x="389487" y="0"/>
                    <a:pt x="417313" y="0"/>
                    <a:pt x="445073" y="0"/>
                  </a:cubicBezTo>
                  <a:close/>
                </a:path>
              </a:pathLst>
            </a:custGeom>
            <a:solidFill>
              <a:srgbClr val="313686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B833A3B-CF5E-48DA-819F-ECB0A1A6A35B}"/>
                </a:ext>
              </a:extLst>
            </p:cNvPr>
            <p:cNvSpPr/>
            <p:nvPr/>
          </p:nvSpPr>
          <p:spPr>
            <a:xfrm>
              <a:off x="7027608" y="3610534"/>
              <a:ext cx="2626634" cy="3246124"/>
            </a:xfrm>
            <a:custGeom>
              <a:avLst/>
              <a:gdLst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70034 w 2626634"/>
                <a:gd name="connsiteY69" fmla="*/ 640135 h 3246124"/>
                <a:gd name="connsiteX70" fmla="*/ 767942 w 2626634"/>
                <a:gd name="connsiteY70" fmla="*/ 639415 h 3246124"/>
                <a:gd name="connsiteX71" fmla="*/ 780544 w 2626634"/>
                <a:gd name="connsiteY71" fmla="*/ 713090 h 3246124"/>
                <a:gd name="connsiteX72" fmla="*/ 788005 w 2626634"/>
                <a:gd name="connsiteY72" fmla="*/ 725924 h 3246124"/>
                <a:gd name="connsiteX73" fmla="*/ 799137 w 2626634"/>
                <a:gd name="connsiteY73" fmla="*/ 751630 h 3246124"/>
                <a:gd name="connsiteX74" fmla="*/ 810402 w 2626634"/>
                <a:gd name="connsiteY74" fmla="*/ 853021 h 3246124"/>
                <a:gd name="connsiteX75" fmla="*/ 832039 w 2626634"/>
                <a:gd name="connsiteY75" fmla="*/ 1090271 h 3246124"/>
                <a:gd name="connsiteX76" fmla="*/ 848983 w 2626634"/>
                <a:gd name="connsiteY76" fmla="*/ 1297522 h 3246124"/>
                <a:gd name="connsiteX77" fmla="*/ 862975 w 2626634"/>
                <a:gd name="connsiteY77" fmla="*/ 1499232 h 3246124"/>
                <a:gd name="connsiteX78" fmla="*/ 863780 w 2626634"/>
                <a:gd name="connsiteY78" fmla="*/ 1523819 h 3246124"/>
                <a:gd name="connsiteX79" fmla="*/ 863959 w 2626634"/>
                <a:gd name="connsiteY79" fmla="*/ 1661958 h 3246124"/>
                <a:gd name="connsiteX80" fmla="*/ 859890 w 2626634"/>
                <a:gd name="connsiteY80" fmla="*/ 1975832 h 3246124"/>
                <a:gd name="connsiteX81" fmla="*/ 852470 w 2626634"/>
                <a:gd name="connsiteY81" fmla="*/ 1992239 h 3246124"/>
                <a:gd name="connsiteX82" fmla="*/ 845764 w 2626634"/>
                <a:gd name="connsiteY82" fmla="*/ 2083884 h 3246124"/>
                <a:gd name="connsiteX83" fmla="*/ 850548 w 2626634"/>
                <a:gd name="connsiteY83" fmla="*/ 2097608 h 3246124"/>
                <a:gd name="connsiteX84" fmla="*/ 843171 w 2626634"/>
                <a:gd name="connsiteY84" fmla="*/ 2297932 h 3246124"/>
                <a:gd name="connsiteX85" fmla="*/ 830743 w 2626634"/>
                <a:gd name="connsiteY85" fmla="*/ 2685524 h 3246124"/>
                <a:gd name="connsiteX86" fmla="*/ 823680 w 2626634"/>
                <a:gd name="connsiteY86" fmla="*/ 2878292 h 3246124"/>
                <a:gd name="connsiteX87" fmla="*/ 811788 w 2626634"/>
                <a:gd name="connsiteY87" fmla="*/ 3210986 h 3246124"/>
                <a:gd name="connsiteX88" fmla="*/ 774728 w 2626634"/>
                <a:gd name="connsiteY88" fmla="*/ 3245723 h 3246124"/>
                <a:gd name="connsiteX89" fmla="*/ 193339 w 2626634"/>
                <a:gd name="connsiteY89" fmla="*/ 3246035 h 3246124"/>
                <a:gd name="connsiteX90" fmla="*/ 174206 w 2626634"/>
                <a:gd name="connsiteY90" fmla="*/ 3224130 h 3246124"/>
                <a:gd name="connsiteX91" fmla="*/ 186991 w 2626634"/>
                <a:gd name="connsiteY91" fmla="*/ 3113575 h 3246124"/>
                <a:gd name="connsiteX92" fmla="*/ 187170 w 2626634"/>
                <a:gd name="connsiteY92" fmla="*/ 3072670 h 3246124"/>
                <a:gd name="connsiteX93" fmla="*/ 233038 w 2626634"/>
                <a:gd name="connsiteY93" fmla="*/ 2698846 h 3246124"/>
                <a:gd name="connsiteX94" fmla="*/ 216273 w 2626634"/>
                <a:gd name="connsiteY94" fmla="*/ 2667463 h 3246124"/>
                <a:gd name="connsiteX95" fmla="*/ 147964 w 2626634"/>
                <a:gd name="connsiteY95" fmla="*/ 2634739 h 3246124"/>
                <a:gd name="connsiteX96" fmla="*/ 126774 w 2626634"/>
                <a:gd name="connsiteY96" fmla="*/ 2620120 h 3246124"/>
                <a:gd name="connsiteX97" fmla="*/ 13089 w 2626634"/>
                <a:gd name="connsiteY97" fmla="*/ 2564552 h 3246124"/>
                <a:gd name="connsiteX98" fmla="*/ 929 w 2626634"/>
                <a:gd name="connsiteY98" fmla="*/ 2540367 h 3246124"/>
                <a:gd name="connsiteX99" fmla="*/ 50060 w 2626634"/>
                <a:gd name="connsiteY99" fmla="*/ 2259932 h 3246124"/>
                <a:gd name="connsiteX100" fmla="*/ 59224 w 2626634"/>
                <a:gd name="connsiteY100" fmla="*/ 2109232 h 3246124"/>
                <a:gd name="connsiteX101" fmla="*/ 83276 w 2626634"/>
                <a:gd name="connsiteY101" fmla="*/ 1966444 h 3246124"/>
                <a:gd name="connsiteX102" fmla="*/ 144790 w 2626634"/>
                <a:gd name="connsiteY102" fmla="*/ 1661600 h 3246124"/>
                <a:gd name="connsiteX103" fmla="*/ 146488 w 2626634"/>
                <a:gd name="connsiteY103" fmla="*/ 1318713 h 3246124"/>
                <a:gd name="connsiteX104" fmla="*/ 108847 w 2626634"/>
                <a:gd name="connsiteY104" fmla="*/ 1051645 h 3246124"/>
                <a:gd name="connsiteX105" fmla="*/ 101381 w 2626634"/>
                <a:gd name="connsiteY105" fmla="*/ 963219 h 3246124"/>
                <a:gd name="connsiteX106" fmla="*/ 130887 w 2626634"/>
                <a:gd name="connsiteY106" fmla="*/ 560069 h 3246124"/>
                <a:gd name="connsiteX107" fmla="*/ 226958 w 2626634"/>
                <a:gd name="connsiteY107" fmla="*/ 389251 h 3246124"/>
                <a:gd name="connsiteX108" fmla="*/ 308142 w 2626634"/>
                <a:gd name="connsiteY108" fmla="*/ 337795 h 3246124"/>
                <a:gd name="connsiteX109" fmla="*/ 532829 w 2626634"/>
                <a:gd name="connsiteY109" fmla="*/ 174846 h 3246124"/>
                <a:gd name="connsiteX110" fmla="*/ 581290 w 2626634"/>
                <a:gd name="connsiteY110" fmla="*/ 132644 h 3246124"/>
                <a:gd name="connsiteX111" fmla="*/ 582201 w 2626634"/>
                <a:gd name="connsiteY111" fmla="*/ 133733 h 3246124"/>
                <a:gd name="connsiteX112" fmla="*/ 597084 w 2626634"/>
                <a:gd name="connsiteY112" fmla="*/ 116645 h 3246124"/>
                <a:gd name="connsiteX113" fmla="*/ 597070 w 2626634"/>
                <a:gd name="connsiteY113" fmla="*/ 116505 h 3246124"/>
                <a:gd name="connsiteX114" fmla="*/ 624162 w 2626634"/>
                <a:gd name="connsiteY114" fmla="*/ 85435 h 3246124"/>
                <a:gd name="connsiteX115" fmla="*/ 698819 w 2626634"/>
                <a:gd name="connsiteY115" fmla="*/ 10867 h 3246124"/>
                <a:gd name="connsiteX116" fmla="*/ 717193 w 2626634"/>
                <a:gd name="connsiteY116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70034 w 2626634"/>
                <a:gd name="connsiteY69" fmla="*/ 640135 h 3246124"/>
                <a:gd name="connsiteX70" fmla="*/ 780544 w 2626634"/>
                <a:gd name="connsiteY70" fmla="*/ 713090 h 3246124"/>
                <a:gd name="connsiteX71" fmla="*/ 788005 w 2626634"/>
                <a:gd name="connsiteY71" fmla="*/ 725924 h 3246124"/>
                <a:gd name="connsiteX72" fmla="*/ 799137 w 2626634"/>
                <a:gd name="connsiteY72" fmla="*/ 751630 h 3246124"/>
                <a:gd name="connsiteX73" fmla="*/ 810402 w 2626634"/>
                <a:gd name="connsiteY73" fmla="*/ 853021 h 3246124"/>
                <a:gd name="connsiteX74" fmla="*/ 832039 w 2626634"/>
                <a:gd name="connsiteY74" fmla="*/ 1090271 h 3246124"/>
                <a:gd name="connsiteX75" fmla="*/ 848983 w 2626634"/>
                <a:gd name="connsiteY75" fmla="*/ 1297522 h 3246124"/>
                <a:gd name="connsiteX76" fmla="*/ 862975 w 2626634"/>
                <a:gd name="connsiteY76" fmla="*/ 1499232 h 3246124"/>
                <a:gd name="connsiteX77" fmla="*/ 863780 w 2626634"/>
                <a:gd name="connsiteY77" fmla="*/ 1523819 h 3246124"/>
                <a:gd name="connsiteX78" fmla="*/ 863959 w 2626634"/>
                <a:gd name="connsiteY78" fmla="*/ 1661958 h 3246124"/>
                <a:gd name="connsiteX79" fmla="*/ 859890 w 2626634"/>
                <a:gd name="connsiteY79" fmla="*/ 1975832 h 3246124"/>
                <a:gd name="connsiteX80" fmla="*/ 852470 w 2626634"/>
                <a:gd name="connsiteY80" fmla="*/ 1992239 h 3246124"/>
                <a:gd name="connsiteX81" fmla="*/ 845764 w 2626634"/>
                <a:gd name="connsiteY81" fmla="*/ 2083884 h 3246124"/>
                <a:gd name="connsiteX82" fmla="*/ 850548 w 2626634"/>
                <a:gd name="connsiteY82" fmla="*/ 2097608 h 3246124"/>
                <a:gd name="connsiteX83" fmla="*/ 843171 w 2626634"/>
                <a:gd name="connsiteY83" fmla="*/ 2297932 h 3246124"/>
                <a:gd name="connsiteX84" fmla="*/ 830743 w 2626634"/>
                <a:gd name="connsiteY84" fmla="*/ 2685524 h 3246124"/>
                <a:gd name="connsiteX85" fmla="*/ 823680 w 2626634"/>
                <a:gd name="connsiteY85" fmla="*/ 2878292 h 3246124"/>
                <a:gd name="connsiteX86" fmla="*/ 811788 w 2626634"/>
                <a:gd name="connsiteY86" fmla="*/ 3210986 h 3246124"/>
                <a:gd name="connsiteX87" fmla="*/ 774728 w 2626634"/>
                <a:gd name="connsiteY87" fmla="*/ 3245723 h 3246124"/>
                <a:gd name="connsiteX88" fmla="*/ 193339 w 2626634"/>
                <a:gd name="connsiteY88" fmla="*/ 3246035 h 3246124"/>
                <a:gd name="connsiteX89" fmla="*/ 174206 w 2626634"/>
                <a:gd name="connsiteY89" fmla="*/ 3224130 h 3246124"/>
                <a:gd name="connsiteX90" fmla="*/ 186991 w 2626634"/>
                <a:gd name="connsiteY90" fmla="*/ 3113575 h 3246124"/>
                <a:gd name="connsiteX91" fmla="*/ 187170 w 2626634"/>
                <a:gd name="connsiteY91" fmla="*/ 3072670 h 3246124"/>
                <a:gd name="connsiteX92" fmla="*/ 233038 w 2626634"/>
                <a:gd name="connsiteY92" fmla="*/ 2698846 h 3246124"/>
                <a:gd name="connsiteX93" fmla="*/ 216273 w 2626634"/>
                <a:gd name="connsiteY93" fmla="*/ 2667463 h 3246124"/>
                <a:gd name="connsiteX94" fmla="*/ 147964 w 2626634"/>
                <a:gd name="connsiteY94" fmla="*/ 2634739 h 3246124"/>
                <a:gd name="connsiteX95" fmla="*/ 126774 w 2626634"/>
                <a:gd name="connsiteY95" fmla="*/ 2620120 h 3246124"/>
                <a:gd name="connsiteX96" fmla="*/ 13089 w 2626634"/>
                <a:gd name="connsiteY96" fmla="*/ 2564552 h 3246124"/>
                <a:gd name="connsiteX97" fmla="*/ 929 w 2626634"/>
                <a:gd name="connsiteY97" fmla="*/ 2540367 h 3246124"/>
                <a:gd name="connsiteX98" fmla="*/ 50060 w 2626634"/>
                <a:gd name="connsiteY98" fmla="*/ 2259932 h 3246124"/>
                <a:gd name="connsiteX99" fmla="*/ 59224 w 2626634"/>
                <a:gd name="connsiteY99" fmla="*/ 2109232 h 3246124"/>
                <a:gd name="connsiteX100" fmla="*/ 83276 w 2626634"/>
                <a:gd name="connsiteY100" fmla="*/ 1966444 h 3246124"/>
                <a:gd name="connsiteX101" fmla="*/ 144790 w 2626634"/>
                <a:gd name="connsiteY101" fmla="*/ 1661600 h 3246124"/>
                <a:gd name="connsiteX102" fmla="*/ 146488 w 2626634"/>
                <a:gd name="connsiteY102" fmla="*/ 1318713 h 3246124"/>
                <a:gd name="connsiteX103" fmla="*/ 108847 w 2626634"/>
                <a:gd name="connsiteY103" fmla="*/ 1051645 h 3246124"/>
                <a:gd name="connsiteX104" fmla="*/ 101381 w 2626634"/>
                <a:gd name="connsiteY104" fmla="*/ 963219 h 3246124"/>
                <a:gd name="connsiteX105" fmla="*/ 130887 w 2626634"/>
                <a:gd name="connsiteY105" fmla="*/ 560069 h 3246124"/>
                <a:gd name="connsiteX106" fmla="*/ 226958 w 2626634"/>
                <a:gd name="connsiteY106" fmla="*/ 389251 h 3246124"/>
                <a:gd name="connsiteX107" fmla="*/ 308142 w 2626634"/>
                <a:gd name="connsiteY107" fmla="*/ 337795 h 3246124"/>
                <a:gd name="connsiteX108" fmla="*/ 532829 w 2626634"/>
                <a:gd name="connsiteY108" fmla="*/ 174846 h 3246124"/>
                <a:gd name="connsiteX109" fmla="*/ 581290 w 2626634"/>
                <a:gd name="connsiteY109" fmla="*/ 132644 h 3246124"/>
                <a:gd name="connsiteX110" fmla="*/ 582201 w 2626634"/>
                <a:gd name="connsiteY110" fmla="*/ 133733 h 3246124"/>
                <a:gd name="connsiteX111" fmla="*/ 597084 w 2626634"/>
                <a:gd name="connsiteY111" fmla="*/ 116645 h 3246124"/>
                <a:gd name="connsiteX112" fmla="*/ 597070 w 2626634"/>
                <a:gd name="connsiteY112" fmla="*/ 116505 h 3246124"/>
                <a:gd name="connsiteX113" fmla="*/ 624162 w 2626634"/>
                <a:gd name="connsiteY113" fmla="*/ 85435 h 3246124"/>
                <a:gd name="connsiteX114" fmla="*/ 698819 w 2626634"/>
                <a:gd name="connsiteY114" fmla="*/ 10867 h 3246124"/>
                <a:gd name="connsiteX115" fmla="*/ 717193 w 2626634"/>
                <a:gd name="connsiteY115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70034 w 2626634"/>
                <a:gd name="connsiteY69" fmla="*/ 640135 h 3246124"/>
                <a:gd name="connsiteX70" fmla="*/ 780544 w 2626634"/>
                <a:gd name="connsiteY70" fmla="*/ 713090 h 3246124"/>
                <a:gd name="connsiteX71" fmla="*/ 799137 w 2626634"/>
                <a:gd name="connsiteY71" fmla="*/ 751630 h 3246124"/>
                <a:gd name="connsiteX72" fmla="*/ 810402 w 2626634"/>
                <a:gd name="connsiteY72" fmla="*/ 853021 h 3246124"/>
                <a:gd name="connsiteX73" fmla="*/ 832039 w 2626634"/>
                <a:gd name="connsiteY73" fmla="*/ 1090271 h 3246124"/>
                <a:gd name="connsiteX74" fmla="*/ 848983 w 2626634"/>
                <a:gd name="connsiteY74" fmla="*/ 1297522 h 3246124"/>
                <a:gd name="connsiteX75" fmla="*/ 862975 w 2626634"/>
                <a:gd name="connsiteY75" fmla="*/ 1499232 h 3246124"/>
                <a:gd name="connsiteX76" fmla="*/ 863780 w 2626634"/>
                <a:gd name="connsiteY76" fmla="*/ 1523819 h 3246124"/>
                <a:gd name="connsiteX77" fmla="*/ 863959 w 2626634"/>
                <a:gd name="connsiteY77" fmla="*/ 1661958 h 3246124"/>
                <a:gd name="connsiteX78" fmla="*/ 859890 w 2626634"/>
                <a:gd name="connsiteY78" fmla="*/ 1975832 h 3246124"/>
                <a:gd name="connsiteX79" fmla="*/ 852470 w 2626634"/>
                <a:gd name="connsiteY79" fmla="*/ 1992239 h 3246124"/>
                <a:gd name="connsiteX80" fmla="*/ 845764 w 2626634"/>
                <a:gd name="connsiteY80" fmla="*/ 2083884 h 3246124"/>
                <a:gd name="connsiteX81" fmla="*/ 850548 w 2626634"/>
                <a:gd name="connsiteY81" fmla="*/ 2097608 h 3246124"/>
                <a:gd name="connsiteX82" fmla="*/ 843171 w 2626634"/>
                <a:gd name="connsiteY82" fmla="*/ 2297932 h 3246124"/>
                <a:gd name="connsiteX83" fmla="*/ 830743 w 2626634"/>
                <a:gd name="connsiteY83" fmla="*/ 2685524 h 3246124"/>
                <a:gd name="connsiteX84" fmla="*/ 823680 w 2626634"/>
                <a:gd name="connsiteY84" fmla="*/ 2878292 h 3246124"/>
                <a:gd name="connsiteX85" fmla="*/ 811788 w 2626634"/>
                <a:gd name="connsiteY85" fmla="*/ 3210986 h 3246124"/>
                <a:gd name="connsiteX86" fmla="*/ 774728 w 2626634"/>
                <a:gd name="connsiteY86" fmla="*/ 3245723 h 3246124"/>
                <a:gd name="connsiteX87" fmla="*/ 193339 w 2626634"/>
                <a:gd name="connsiteY87" fmla="*/ 3246035 h 3246124"/>
                <a:gd name="connsiteX88" fmla="*/ 174206 w 2626634"/>
                <a:gd name="connsiteY88" fmla="*/ 3224130 h 3246124"/>
                <a:gd name="connsiteX89" fmla="*/ 186991 w 2626634"/>
                <a:gd name="connsiteY89" fmla="*/ 3113575 h 3246124"/>
                <a:gd name="connsiteX90" fmla="*/ 187170 w 2626634"/>
                <a:gd name="connsiteY90" fmla="*/ 3072670 h 3246124"/>
                <a:gd name="connsiteX91" fmla="*/ 233038 w 2626634"/>
                <a:gd name="connsiteY91" fmla="*/ 2698846 h 3246124"/>
                <a:gd name="connsiteX92" fmla="*/ 216273 w 2626634"/>
                <a:gd name="connsiteY92" fmla="*/ 2667463 h 3246124"/>
                <a:gd name="connsiteX93" fmla="*/ 147964 w 2626634"/>
                <a:gd name="connsiteY93" fmla="*/ 2634739 h 3246124"/>
                <a:gd name="connsiteX94" fmla="*/ 126774 w 2626634"/>
                <a:gd name="connsiteY94" fmla="*/ 2620120 h 3246124"/>
                <a:gd name="connsiteX95" fmla="*/ 13089 w 2626634"/>
                <a:gd name="connsiteY95" fmla="*/ 2564552 h 3246124"/>
                <a:gd name="connsiteX96" fmla="*/ 929 w 2626634"/>
                <a:gd name="connsiteY96" fmla="*/ 2540367 h 3246124"/>
                <a:gd name="connsiteX97" fmla="*/ 50060 w 2626634"/>
                <a:gd name="connsiteY97" fmla="*/ 2259932 h 3246124"/>
                <a:gd name="connsiteX98" fmla="*/ 59224 w 2626634"/>
                <a:gd name="connsiteY98" fmla="*/ 2109232 h 3246124"/>
                <a:gd name="connsiteX99" fmla="*/ 83276 w 2626634"/>
                <a:gd name="connsiteY99" fmla="*/ 1966444 h 3246124"/>
                <a:gd name="connsiteX100" fmla="*/ 144790 w 2626634"/>
                <a:gd name="connsiteY100" fmla="*/ 1661600 h 3246124"/>
                <a:gd name="connsiteX101" fmla="*/ 146488 w 2626634"/>
                <a:gd name="connsiteY101" fmla="*/ 1318713 h 3246124"/>
                <a:gd name="connsiteX102" fmla="*/ 108847 w 2626634"/>
                <a:gd name="connsiteY102" fmla="*/ 1051645 h 3246124"/>
                <a:gd name="connsiteX103" fmla="*/ 101381 w 2626634"/>
                <a:gd name="connsiteY103" fmla="*/ 963219 h 3246124"/>
                <a:gd name="connsiteX104" fmla="*/ 130887 w 2626634"/>
                <a:gd name="connsiteY104" fmla="*/ 560069 h 3246124"/>
                <a:gd name="connsiteX105" fmla="*/ 226958 w 2626634"/>
                <a:gd name="connsiteY105" fmla="*/ 389251 h 3246124"/>
                <a:gd name="connsiteX106" fmla="*/ 308142 w 2626634"/>
                <a:gd name="connsiteY106" fmla="*/ 337795 h 3246124"/>
                <a:gd name="connsiteX107" fmla="*/ 532829 w 2626634"/>
                <a:gd name="connsiteY107" fmla="*/ 174846 h 3246124"/>
                <a:gd name="connsiteX108" fmla="*/ 581290 w 2626634"/>
                <a:gd name="connsiteY108" fmla="*/ 132644 h 3246124"/>
                <a:gd name="connsiteX109" fmla="*/ 582201 w 2626634"/>
                <a:gd name="connsiteY109" fmla="*/ 133733 h 3246124"/>
                <a:gd name="connsiteX110" fmla="*/ 597084 w 2626634"/>
                <a:gd name="connsiteY110" fmla="*/ 116645 h 3246124"/>
                <a:gd name="connsiteX111" fmla="*/ 597070 w 2626634"/>
                <a:gd name="connsiteY111" fmla="*/ 116505 h 3246124"/>
                <a:gd name="connsiteX112" fmla="*/ 624162 w 2626634"/>
                <a:gd name="connsiteY112" fmla="*/ 85435 h 3246124"/>
                <a:gd name="connsiteX113" fmla="*/ 698819 w 2626634"/>
                <a:gd name="connsiteY113" fmla="*/ 10867 h 3246124"/>
                <a:gd name="connsiteX114" fmla="*/ 717193 w 2626634"/>
                <a:gd name="connsiteY114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80544 w 2626634"/>
                <a:gd name="connsiteY69" fmla="*/ 713090 h 3246124"/>
                <a:gd name="connsiteX70" fmla="*/ 799137 w 2626634"/>
                <a:gd name="connsiteY70" fmla="*/ 751630 h 3246124"/>
                <a:gd name="connsiteX71" fmla="*/ 810402 w 2626634"/>
                <a:gd name="connsiteY71" fmla="*/ 853021 h 3246124"/>
                <a:gd name="connsiteX72" fmla="*/ 832039 w 2626634"/>
                <a:gd name="connsiteY72" fmla="*/ 1090271 h 3246124"/>
                <a:gd name="connsiteX73" fmla="*/ 848983 w 2626634"/>
                <a:gd name="connsiteY73" fmla="*/ 1297522 h 3246124"/>
                <a:gd name="connsiteX74" fmla="*/ 862975 w 2626634"/>
                <a:gd name="connsiteY74" fmla="*/ 1499232 h 3246124"/>
                <a:gd name="connsiteX75" fmla="*/ 863780 w 2626634"/>
                <a:gd name="connsiteY75" fmla="*/ 1523819 h 3246124"/>
                <a:gd name="connsiteX76" fmla="*/ 863959 w 2626634"/>
                <a:gd name="connsiteY76" fmla="*/ 1661958 h 3246124"/>
                <a:gd name="connsiteX77" fmla="*/ 859890 w 2626634"/>
                <a:gd name="connsiteY77" fmla="*/ 1975832 h 3246124"/>
                <a:gd name="connsiteX78" fmla="*/ 852470 w 2626634"/>
                <a:gd name="connsiteY78" fmla="*/ 1992239 h 3246124"/>
                <a:gd name="connsiteX79" fmla="*/ 845764 w 2626634"/>
                <a:gd name="connsiteY79" fmla="*/ 2083884 h 3246124"/>
                <a:gd name="connsiteX80" fmla="*/ 850548 w 2626634"/>
                <a:gd name="connsiteY80" fmla="*/ 2097608 h 3246124"/>
                <a:gd name="connsiteX81" fmla="*/ 843171 w 2626634"/>
                <a:gd name="connsiteY81" fmla="*/ 2297932 h 3246124"/>
                <a:gd name="connsiteX82" fmla="*/ 830743 w 2626634"/>
                <a:gd name="connsiteY82" fmla="*/ 2685524 h 3246124"/>
                <a:gd name="connsiteX83" fmla="*/ 823680 w 2626634"/>
                <a:gd name="connsiteY83" fmla="*/ 2878292 h 3246124"/>
                <a:gd name="connsiteX84" fmla="*/ 811788 w 2626634"/>
                <a:gd name="connsiteY84" fmla="*/ 3210986 h 3246124"/>
                <a:gd name="connsiteX85" fmla="*/ 774728 w 2626634"/>
                <a:gd name="connsiteY85" fmla="*/ 3245723 h 3246124"/>
                <a:gd name="connsiteX86" fmla="*/ 193339 w 2626634"/>
                <a:gd name="connsiteY86" fmla="*/ 3246035 h 3246124"/>
                <a:gd name="connsiteX87" fmla="*/ 174206 w 2626634"/>
                <a:gd name="connsiteY87" fmla="*/ 3224130 h 3246124"/>
                <a:gd name="connsiteX88" fmla="*/ 186991 w 2626634"/>
                <a:gd name="connsiteY88" fmla="*/ 3113575 h 3246124"/>
                <a:gd name="connsiteX89" fmla="*/ 187170 w 2626634"/>
                <a:gd name="connsiteY89" fmla="*/ 3072670 h 3246124"/>
                <a:gd name="connsiteX90" fmla="*/ 233038 w 2626634"/>
                <a:gd name="connsiteY90" fmla="*/ 2698846 h 3246124"/>
                <a:gd name="connsiteX91" fmla="*/ 216273 w 2626634"/>
                <a:gd name="connsiteY91" fmla="*/ 2667463 h 3246124"/>
                <a:gd name="connsiteX92" fmla="*/ 147964 w 2626634"/>
                <a:gd name="connsiteY92" fmla="*/ 2634739 h 3246124"/>
                <a:gd name="connsiteX93" fmla="*/ 126774 w 2626634"/>
                <a:gd name="connsiteY93" fmla="*/ 2620120 h 3246124"/>
                <a:gd name="connsiteX94" fmla="*/ 13089 w 2626634"/>
                <a:gd name="connsiteY94" fmla="*/ 2564552 h 3246124"/>
                <a:gd name="connsiteX95" fmla="*/ 929 w 2626634"/>
                <a:gd name="connsiteY95" fmla="*/ 2540367 h 3246124"/>
                <a:gd name="connsiteX96" fmla="*/ 50060 w 2626634"/>
                <a:gd name="connsiteY96" fmla="*/ 2259932 h 3246124"/>
                <a:gd name="connsiteX97" fmla="*/ 59224 w 2626634"/>
                <a:gd name="connsiteY97" fmla="*/ 2109232 h 3246124"/>
                <a:gd name="connsiteX98" fmla="*/ 83276 w 2626634"/>
                <a:gd name="connsiteY98" fmla="*/ 1966444 h 3246124"/>
                <a:gd name="connsiteX99" fmla="*/ 144790 w 2626634"/>
                <a:gd name="connsiteY99" fmla="*/ 1661600 h 3246124"/>
                <a:gd name="connsiteX100" fmla="*/ 146488 w 2626634"/>
                <a:gd name="connsiteY100" fmla="*/ 1318713 h 3246124"/>
                <a:gd name="connsiteX101" fmla="*/ 108847 w 2626634"/>
                <a:gd name="connsiteY101" fmla="*/ 1051645 h 3246124"/>
                <a:gd name="connsiteX102" fmla="*/ 101381 w 2626634"/>
                <a:gd name="connsiteY102" fmla="*/ 963219 h 3246124"/>
                <a:gd name="connsiteX103" fmla="*/ 130887 w 2626634"/>
                <a:gd name="connsiteY103" fmla="*/ 560069 h 3246124"/>
                <a:gd name="connsiteX104" fmla="*/ 226958 w 2626634"/>
                <a:gd name="connsiteY104" fmla="*/ 389251 h 3246124"/>
                <a:gd name="connsiteX105" fmla="*/ 308142 w 2626634"/>
                <a:gd name="connsiteY105" fmla="*/ 337795 h 3246124"/>
                <a:gd name="connsiteX106" fmla="*/ 532829 w 2626634"/>
                <a:gd name="connsiteY106" fmla="*/ 174846 h 3246124"/>
                <a:gd name="connsiteX107" fmla="*/ 581290 w 2626634"/>
                <a:gd name="connsiteY107" fmla="*/ 132644 h 3246124"/>
                <a:gd name="connsiteX108" fmla="*/ 582201 w 2626634"/>
                <a:gd name="connsiteY108" fmla="*/ 133733 h 3246124"/>
                <a:gd name="connsiteX109" fmla="*/ 597084 w 2626634"/>
                <a:gd name="connsiteY109" fmla="*/ 116645 h 3246124"/>
                <a:gd name="connsiteX110" fmla="*/ 597070 w 2626634"/>
                <a:gd name="connsiteY110" fmla="*/ 116505 h 3246124"/>
                <a:gd name="connsiteX111" fmla="*/ 624162 w 2626634"/>
                <a:gd name="connsiteY111" fmla="*/ 85435 h 3246124"/>
                <a:gd name="connsiteX112" fmla="*/ 698819 w 2626634"/>
                <a:gd name="connsiteY112" fmla="*/ 10867 h 3246124"/>
                <a:gd name="connsiteX113" fmla="*/ 717193 w 2626634"/>
                <a:gd name="connsiteY113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0544 w 2626634"/>
                <a:gd name="connsiteY68" fmla="*/ 713090 h 3246124"/>
                <a:gd name="connsiteX69" fmla="*/ 799137 w 2626634"/>
                <a:gd name="connsiteY69" fmla="*/ 751630 h 3246124"/>
                <a:gd name="connsiteX70" fmla="*/ 810402 w 2626634"/>
                <a:gd name="connsiteY70" fmla="*/ 853021 h 3246124"/>
                <a:gd name="connsiteX71" fmla="*/ 832039 w 2626634"/>
                <a:gd name="connsiteY71" fmla="*/ 1090271 h 3246124"/>
                <a:gd name="connsiteX72" fmla="*/ 848983 w 2626634"/>
                <a:gd name="connsiteY72" fmla="*/ 1297522 h 3246124"/>
                <a:gd name="connsiteX73" fmla="*/ 862975 w 2626634"/>
                <a:gd name="connsiteY73" fmla="*/ 1499232 h 3246124"/>
                <a:gd name="connsiteX74" fmla="*/ 863780 w 2626634"/>
                <a:gd name="connsiteY74" fmla="*/ 1523819 h 3246124"/>
                <a:gd name="connsiteX75" fmla="*/ 863959 w 2626634"/>
                <a:gd name="connsiteY75" fmla="*/ 1661958 h 3246124"/>
                <a:gd name="connsiteX76" fmla="*/ 859890 w 2626634"/>
                <a:gd name="connsiteY76" fmla="*/ 1975832 h 3246124"/>
                <a:gd name="connsiteX77" fmla="*/ 852470 w 2626634"/>
                <a:gd name="connsiteY77" fmla="*/ 1992239 h 3246124"/>
                <a:gd name="connsiteX78" fmla="*/ 845764 w 2626634"/>
                <a:gd name="connsiteY78" fmla="*/ 2083884 h 3246124"/>
                <a:gd name="connsiteX79" fmla="*/ 850548 w 2626634"/>
                <a:gd name="connsiteY79" fmla="*/ 2097608 h 3246124"/>
                <a:gd name="connsiteX80" fmla="*/ 843171 w 2626634"/>
                <a:gd name="connsiteY80" fmla="*/ 2297932 h 3246124"/>
                <a:gd name="connsiteX81" fmla="*/ 830743 w 2626634"/>
                <a:gd name="connsiteY81" fmla="*/ 2685524 h 3246124"/>
                <a:gd name="connsiteX82" fmla="*/ 823680 w 2626634"/>
                <a:gd name="connsiteY82" fmla="*/ 2878292 h 3246124"/>
                <a:gd name="connsiteX83" fmla="*/ 811788 w 2626634"/>
                <a:gd name="connsiteY83" fmla="*/ 3210986 h 3246124"/>
                <a:gd name="connsiteX84" fmla="*/ 774728 w 2626634"/>
                <a:gd name="connsiteY84" fmla="*/ 3245723 h 3246124"/>
                <a:gd name="connsiteX85" fmla="*/ 193339 w 2626634"/>
                <a:gd name="connsiteY85" fmla="*/ 3246035 h 3246124"/>
                <a:gd name="connsiteX86" fmla="*/ 174206 w 2626634"/>
                <a:gd name="connsiteY86" fmla="*/ 3224130 h 3246124"/>
                <a:gd name="connsiteX87" fmla="*/ 186991 w 2626634"/>
                <a:gd name="connsiteY87" fmla="*/ 3113575 h 3246124"/>
                <a:gd name="connsiteX88" fmla="*/ 187170 w 2626634"/>
                <a:gd name="connsiteY88" fmla="*/ 3072670 h 3246124"/>
                <a:gd name="connsiteX89" fmla="*/ 233038 w 2626634"/>
                <a:gd name="connsiteY89" fmla="*/ 2698846 h 3246124"/>
                <a:gd name="connsiteX90" fmla="*/ 216273 w 2626634"/>
                <a:gd name="connsiteY90" fmla="*/ 2667463 h 3246124"/>
                <a:gd name="connsiteX91" fmla="*/ 147964 w 2626634"/>
                <a:gd name="connsiteY91" fmla="*/ 2634739 h 3246124"/>
                <a:gd name="connsiteX92" fmla="*/ 126774 w 2626634"/>
                <a:gd name="connsiteY92" fmla="*/ 2620120 h 3246124"/>
                <a:gd name="connsiteX93" fmla="*/ 13089 w 2626634"/>
                <a:gd name="connsiteY93" fmla="*/ 2564552 h 3246124"/>
                <a:gd name="connsiteX94" fmla="*/ 929 w 2626634"/>
                <a:gd name="connsiteY94" fmla="*/ 2540367 h 3246124"/>
                <a:gd name="connsiteX95" fmla="*/ 50060 w 2626634"/>
                <a:gd name="connsiteY95" fmla="*/ 2259932 h 3246124"/>
                <a:gd name="connsiteX96" fmla="*/ 59224 w 2626634"/>
                <a:gd name="connsiteY96" fmla="*/ 2109232 h 3246124"/>
                <a:gd name="connsiteX97" fmla="*/ 83276 w 2626634"/>
                <a:gd name="connsiteY97" fmla="*/ 1966444 h 3246124"/>
                <a:gd name="connsiteX98" fmla="*/ 144790 w 2626634"/>
                <a:gd name="connsiteY98" fmla="*/ 1661600 h 3246124"/>
                <a:gd name="connsiteX99" fmla="*/ 146488 w 2626634"/>
                <a:gd name="connsiteY99" fmla="*/ 1318713 h 3246124"/>
                <a:gd name="connsiteX100" fmla="*/ 108847 w 2626634"/>
                <a:gd name="connsiteY100" fmla="*/ 1051645 h 3246124"/>
                <a:gd name="connsiteX101" fmla="*/ 101381 w 2626634"/>
                <a:gd name="connsiteY101" fmla="*/ 963219 h 3246124"/>
                <a:gd name="connsiteX102" fmla="*/ 130887 w 2626634"/>
                <a:gd name="connsiteY102" fmla="*/ 560069 h 3246124"/>
                <a:gd name="connsiteX103" fmla="*/ 226958 w 2626634"/>
                <a:gd name="connsiteY103" fmla="*/ 389251 h 3246124"/>
                <a:gd name="connsiteX104" fmla="*/ 308142 w 2626634"/>
                <a:gd name="connsiteY104" fmla="*/ 337795 h 3246124"/>
                <a:gd name="connsiteX105" fmla="*/ 532829 w 2626634"/>
                <a:gd name="connsiteY105" fmla="*/ 174846 h 3246124"/>
                <a:gd name="connsiteX106" fmla="*/ 581290 w 2626634"/>
                <a:gd name="connsiteY106" fmla="*/ 132644 h 3246124"/>
                <a:gd name="connsiteX107" fmla="*/ 582201 w 2626634"/>
                <a:gd name="connsiteY107" fmla="*/ 133733 h 3246124"/>
                <a:gd name="connsiteX108" fmla="*/ 597084 w 2626634"/>
                <a:gd name="connsiteY108" fmla="*/ 116645 h 3246124"/>
                <a:gd name="connsiteX109" fmla="*/ 597070 w 2626634"/>
                <a:gd name="connsiteY109" fmla="*/ 116505 h 3246124"/>
                <a:gd name="connsiteX110" fmla="*/ 624162 w 2626634"/>
                <a:gd name="connsiteY110" fmla="*/ 85435 h 3246124"/>
                <a:gd name="connsiteX111" fmla="*/ 698819 w 2626634"/>
                <a:gd name="connsiteY111" fmla="*/ 10867 h 3246124"/>
                <a:gd name="connsiteX112" fmla="*/ 717193 w 2626634"/>
                <a:gd name="connsiteY112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99137 w 2626634"/>
                <a:gd name="connsiteY68" fmla="*/ 751630 h 3246124"/>
                <a:gd name="connsiteX69" fmla="*/ 810402 w 2626634"/>
                <a:gd name="connsiteY69" fmla="*/ 853021 h 3246124"/>
                <a:gd name="connsiteX70" fmla="*/ 832039 w 2626634"/>
                <a:gd name="connsiteY70" fmla="*/ 1090271 h 3246124"/>
                <a:gd name="connsiteX71" fmla="*/ 848983 w 2626634"/>
                <a:gd name="connsiteY71" fmla="*/ 1297522 h 3246124"/>
                <a:gd name="connsiteX72" fmla="*/ 862975 w 2626634"/>
                <a:gd name="connsiteY72" fmla="*/ 1499232 h 3246124"/>
                <a:gd name="connsiteX73" fmla="*/ 863780 w 2626634"/>
                <a:gd name="connsiteY73" fmla="*/ 1523819 h 3246124"/>
                <a:gd name="connsiteX74" fmla="*/ 863959 w 2626634"/>
                <a:gd name="connsiteY74" fmla="*/ 1661958 h 3246124"/>
                <a:gd name="connsiteX75" fmla="*/ 859890 w 2626634"/>
                <a:gd name="connsiteY75" fmla="*/ 1975832 h 3246124"/>
                <a:gd name="connsiteX76" fmla="*/ 852470 w 2626634"/>
                <a:gd name="connsiteY76" fmla="*/ 1992239 h 3246124"/>
                <a:gd name="connsiteX77" fmla="*/ 845764 w 2626634"/>
                <a:gd name="connsiteY77" fmla="*/ 2083884 h 3246124"/>
                <a:gd name="connsiteX78" fmla="*/ 850548 w 2626634"/>
                <a:gd name="connsiteY78" fmla="*/ 2097608 h 3246124"/>
                <a:gd name="connsiteX79" fmla="*/ 843171 w 2626634"/>
                <a:gd name="connsiteY79" fmla="*/ 2297932 h 3246124"/>
                <a:gd name="connsiteX80" fmla="*/ 830743 w 2626634"/>
                <a:gd name="connsiteY80" fmla="*/ 2685524 h 3246124"/>
                <a:gd name="connsiteX81" fmla="*/ 823680 w 2626634"/>
                <a:gd name="connsiteY81" fmla="*/ 2878292 h 3246124"/>
                <a:gd name="connsiteX82" fmla="*/ 811788 w 2626634"/>
                <a:gd name="connsiteY82" fmla="*/ 3210986 h 3246124"/>
                <a:gd name="connsiteX83" fmla="*/ 774728 w 2626634"/>
                <a:gd name="connsiteY83" fmla="*/ 3245723 h 3246124"/>
                <a:gd name="connsiteX84" fmla="*/ 193339 w 2626634"/>
                <a:gd name="connsiteY84" fmla="*/ 3246035 h 3246124"/>
                <a:gd name="connsiteX85" fmla="*/ 174206 w 2626634"/>
                <a:gd name="connsiteY85" fmla="*/ 3224130 h 3246124"/>
                <a:gd name="connsiteX86" fmla="*/ 186991 w 2626634"/>
                <a:gd name="connsiteY86" fmla="*/ 3113575 h 3246124"/>
                <a:gd name="connsiteX87" fmla="*/ 187170 w 2626634"/>
                <a:gd name="connsiteY87" fmla="*/ 3072670 h 3246124"/>
                <a:gd name="connsiteX88" fmla="*/ 233038 w 2626634"/>
                <a:gd name="connsiteY88" fmla="*/ 2698846 h 3246124"/>
                <a:gd name="connsiteX89" fmla="*/ 216273 w 2626634"/>
                <a:gd name="connsiteY89" fmla="*/ 2667463 h 3246124"/>
                <a:gd name="connsiteX90" fmla="*/ 147964 w 2626634"/>
                <a:gd name="connsiteY90" fmla="*/ 2634739 h 3246124"/>
                <a:gd name="connsiteX91" fmla="*/ 126774 w 2626634"/>
                <a:gd name="connsiteY91" fmla="*/ 2620120 h 3246124"/>
                <a:gd name="connsiteX92" fmla="*/ 13089 w 2626634"/>
                <a:gd name="connsiteY92" fmla="*/ 2564552 h 3246124"/>
                <a:gd name="connsiteX93" fmla="*/ 929 w 2626634"/>
                <a:gd name="connsiteY93" fmla="*/ 2540367 h 3246124"/>
                <a:gd name="connsiteX94" fmla="*/ 50060 w 2626634"/>
                <a:gd name="connsiteY94" fmla="*/ 2259932 h 3246124"/>
                <a:gd name="connsiteX95" fmla="*/ 59224 w 2626634"/>
                <a:gd name="connsiteY95" fmla="*/ 2109232 h 3246124"/>
                <a:gd name="connsiteX96" fmla="*/ 83276 w 2626634"/>
                <a:gd name="connsiteY96" fmla="*/ 1966444 h 3246124"/>
                <a:gd name="connsiteX97" fmla="*/ 144790 w 2626634"/>
                <a:gd name="connsiteY97" fmla="*/ 1661600 h 3246124"/>
                <a:gd name="connsiteX98" fmla="*/ 146488 w 2626634"/>
                <a:gd name="connsiteY98" fmla="*/ 1318713 h 3246124"/>
                <a:gd name="connsiteX99" fmla="*/ 108847 w 2626634"/>
                <a:gd name="connsiteY99" fmla="*/ 1051645 h 3246124"/>
                <a:gd name="connsiteX100" fmla="*/ 101381 w 2626634"/>
                <a:gd name="connsiteY100" fmla="*/ 963219 h 3246124"/>
                <a:gd name="connsiteX101" fmla="*/ 130887 w 2626634"/>
                <a:gd name="connsiteY101" fmla="*/ 560069 h 3246124"/>
                <a:gd name="connsiteX102" fmla="*/ 226958 w 2626634"/>
                <a:gd name="connsiteY102" fmla="*/ 389251 h 3246124"/>
                <a:gd name="connsiteX103" fmla="*/ 308142 w 2626634"/>
                <a:gd name="connsiteY103" fmla="*/ 337795 h 3246124"/>
                <a:gd name="connsiteX104" fmla="*/ 532829 w 2626634"/>
                <a:gd name="connsiteY104" fmla="*/ 174846 h 3246124"/>
                <a:gd name="connsiteX105" fmla="*/ 581290 w 2626634"/>
                <a:gd name="connsiteY105" fmla="*/ 132644 h 3246124"/>
                <a:gd name="connsiteX106" fmla="*/ 582201 w 2626634"/>
                <a:gd name="connsiteY106" fmla="*/ 133733 h 3246124"/>
                <a:gd name="connsiteX107" fmla="*/ 597084 w 2626634"/>
                <a:gd name="connsiteY107" fmla="*/ 116645 h 3246124"/>
                <a:gd name="connsiteX108" fmla="*/ 597070 w 2626634"/>
                <a:gd name="connsiteY108" fmla="*/ 116505 h 3246124"/>
                <a:gd name="connsiteX109" fmla="*/ 624162 w 2626634"/>
                <a:gd name="connsiteY109" fmla="*/ 85435 h 3246124"/>
                <a:gd name="connsiteX110" fmla="*/ 698819 w 2626634"/>
                <a:gd name="connsiteY110" fmla="*/ 10867 h 3246124"/>
                <a:gd name="connsiteX111" fmla="*/ 717193 w 2626634"/>
                <a:gd name="connsiteY111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810402 w 2626634"/>
                <a:gd name="connsiteY68" fmla="*/ 853021 h 3246124"/>
                <a:gd name="connsiteX69" fmla="*/ 832039 w 2626634"/>
                <a:gd name="connsiteY69" fmla="*/ 1090271 h 3246124"/>
                <a:gd name="connsiteX70" fmla="*/ 848983 w 2626634"/>
                <a:gd name="connsiteY70" fmla="*/ 1297522 h 3246124"/>
                <a:gd name="connsiteX71" fmla="*/ 862975 w 2626634"/>
                <a:gd name="connsiteY71" fmla="*/ 1499232 h 3246124"/>
                <a:gd name="connsiteX72" fmla="*/ 863780 w 2626634"/>
                <a:gd name="connsiteY72" fmla="*/ 1523819 h 3246124"/>
                <a:gd name="connsiteX73" fmla="*/ 863959 w 2626634"/>
                <a:gd name="connsiteY73" fmla="*/ 1661958 h 3246124"/>
                <a:gd name="connsiteX74" fmla="*/ 859890 w 2626634"/>
                <a:gd name="connsiteY74" fmla="*/ 1975832 h 3246124"/>
                <a:gd name="connsiteX75" fmla="*/ 852470 w 2626634"/>
                <a:gd name="connsiteY75" fmla="*/ 1992239 h 3246124"/>
                <a:gd name="connsiteX76" fmla="*/ 845764 w 2626634"/>
                <a:gd name="connsiteY76" fmla="*/ 2083884 h 3246124"/>
                <a:gd name="connsiteX77" fmla="*/ 850548 w 2626634"/>
                <a:gd name="connsiteY77" fmla="*/ 2097608 h 3246124"/>
                <a:gd name="connsiteX78" fmla="*/ 843171 w 2626634"/>
                <a:gd name="connsiteY78" fmla="*/ 2297932 h 3246124"/>
                <a:gd name="connsiteX79" fmla="*/ 830743 w 2626634"/>
                <a:gd name="connsiteY79" fmla="*/ 2685524 h 3246124"/>
                <a:gd name="connsiteX80" fmla="*/ 823680 w 2626634"/>
                <a:gd name="connsiteY80" fmla="*/ 2878292 h 3246124"/>
                <a:gd name="connsiteX81" fmla="*/ 811788 w 2626634"/>
                <a:gd name="connsiteY81" fmla="*/ 3210986 h 3246124"/>
                <a:gd name="connsiteX82" fmla="*/ 774728 w 2626634"/>
                <a:gd name="connsiteY82" fmla="*/ 3245723 h 3246124"/>
                <a:gd name="connsiteX83" fmla="*/ 193339 w 2626634"/>
                <a:gd name="connsiteY83" fmla="*/ 3246035 h 3246124"/>
                <a:gd name="connsiteX84" fmla="*/ 174206 w 2626634"/>
                <a:gd name="connsiteY84" fmla="*/ 3224130 h 3246124"/>
                <a:gd name="connsiteX85" fmla="*/ 186991 w 2626634"/>
                <a:gd name="connsiteY85" fmla="*/ 3113575 h 3246124"/>
                <a:gd name="connsiteX86" fmla="*/ 187170 w 2626634"/>
                <a:gd name="connsiteY86" fmla="*/ 3072670 h 3246124"/>
                <a:gd name="connsiteX87" fmla="*/ 233038 w 2626634"/>
                <a:gd name="connsiteY87" fmla="*/ 2698846 h 3246124"/>
                <a:gd name="connsiteX88" fmla="*/ 216273 w 2626634"/>
                <a:gd name="connsiteY88" fmla="*/ 2667463 h 3246124"/>
                <a:gd name="connsiteX89" fmla="*/ 147964 w 2626634"/>
                <a:gd name="connsiteY89" fmla="*/ 2634739 h 3246124"/>
                <a:gd name="connsiteX90" fmla="*/ 126774 w 2626634"/>
                <a:gd name="connsiteY90" fmla="*/ 2620120 h 3246124"/>
                <a:gd name="connsiteX91" fmla="*/ 13089 w 2626634"/>
                <a:gd name="connsiteY91" fmla="*/ 2564552 h 3246124"/>
                <a:gd name="connsiteX92" fmla="*/ 929 w 2626634"/>
                <a:gd name="connsiteY92" fmla="*/ 2540367 h 3246124"/>
                <a:gd name="connsiteX93" fmla="*/ 50060 w 2626634"/>
                <a:gd name="connsiteY93" fmla="*/ 2259932 h 3246124"/>
                <a:gd name="connsiteX94" fmla="*/ 59224 w 2626634"/>
                <a:gd name="connsiteY94" fmla="*/ 2109232 h 3246124"/>
                <a:gd name="connsiteX95" fmla="*/ 83276 w 2626634"/>
                <a:gd name="connsiteY95" fmla="*/ 1966444 h 3246124"/>
                <a:gd name="connsiteX96" fmla="*/ 144790 w 2626634"/>
                <a:gd name="connsiteY96" fmla="*/ 1661600 h 3246124"/>
                <a:gd name="connsiteX97" fmla="*/ 146488 w 2626634"/>
                <a:gd name="connsiteY97" fmla="*/ 1318713 h 3246124"/>
                <a:gd name="connsiteX98" fmla="*/ 108847 w 2626634"/>
                <a:gd name="connsiteY98" fmla="*/ 1051645 h 3246124"/>
                <a:gd name="connsiteX99" fmla="*/ 101381 w 2626634"/>
                <a:gd name="connsiteY99" fmla="*/ 963219 h 3246124"/>
                <a:gd name="connsiteX100" fmla="*/ 130887 w 2626634"/>
                <a:gd name="connsiteY100" fmla="*/ 560069 h 3246124"/>
                <a:gd name="connsiteX101" fmla="*/ 226958 w 2626634"/>
                <a:gd name="connsiteY101" fmla="*/ 389251 h 3246124"/>
                <a:gd name="connsiteX102" fmla="*/ 308142 w 2626634"/>
                <a:gd name="connsiteY102" fmla="*/ 337795 h 3246124"/>
                <a:gd name="connsiteX103" fmla="*/ 532829 w 2626634"/>
                <a:gd name="connsiteY103" fmla="*/ 174846 h 3246124"/>
                <a:gd name="connsiteX104" fmla="*/ 581290 w 2626634"/>
                <a:gd name="connsiteY104" fmla="*/ 132644 h 3246124"/>
                <a:gd name="connsiteX105" fmla="*/ 582201 w 2626634"/>
                <a:gd name="connsiteY105" fmla="*/ 133733 h 3246124"/>
                <a:gd name="connsiteX106" fmla="*/ 597084 w 2626634"/>
                <a:gd name="connsiteY106" fmla="*/ 116645 h 3246124"/>
                <a:gd name="connsiteX107" fmla="*/ 597070 w 2626634"/>
                <a:gd name="connsiteY107" fmla="*/ 116505 h 3246124"/>
                <a:gd name="connsiteX108" fmla="*/ 624162 w 2626634"/>
                <a:gd name="connsiteY108" fmla="*/ 85435 h 3246124"/>
                <a:gd name="connsiteX109" fmla="*/ 698819 w 2626634"/>
                <a:gd name="connsiteY109" fmla="*/ 10867 h 3246124"/>
                <a:gd name="connsiteX110" fmla="*/ 717193 w 2626634"/>
                <a:gd name="connsiteY110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6841 w 2626634"/>
                <a:gd name="connsiteY56" fmla="*/ 551541 h 3246124"/>
                <a:gd name="connsiteX57" fmla="*/ 1270105 w 2626634"/>
                <a:gd name="connsiteY57" fmla="*/ 568786 h 3246124"/>
                <a:gd name="connsiteX58" fmla="*/ 1259107 w 2626634"/>
                <a:gd name="connsiteY58" fmla="*/ 588366 h 3246124"/>
                <a:gd name="connsiteX59" fmla="*/ 1279448 w 2626634"/>
                <a:gd name="connsiteY59" fmla="*/ 458185 h 3246124"/>
                <a:gd name="connsiteX60" fmla="*/ 1338906 w 2626634"/>
                <a:gd name="connsiteY60" fmla="*/ 115030 h 3246124"/>
                <a:gd name="connsiteX61" fmla="*/ 1358129 w 2626634"/>
                <a:gd name="connsiteY61" fmla="*/ 6486 h 3246124"/>
                <a:gd name="connsiteX62" fmla="*/ 717193 w 2626634"/>
                <a:gd name="connsiteY62" fmla="*/ 406 h 3246124"/>
                <a:gd name="connsiteX63" fmla="*/ 721261 w 2626634"/>
                <a:gd name="connsiteY63" fmla="*/ 19092 h 3246124"/>
                <a:gd name="connsiteX64" fmla="*/ 738473 w 2626634"/>
                <a:gd name="connsiteY64" fmla="*/ 195588 h 3246124"/>
                <a:gd name="connsiteX65" fmla="*/ 755639 w 2626634"/>
                <a:gd name="connsiteY65" fmla="*/ 358896 h 3246124"/>
                <a:gd name="connsiteX66" fmla="*/ 777053 w 2626634"/>
                <a:gd name="connsiteY66" fmla="*/ 567310 h 3246124"/>
                <a:gd name="connsiteX67" fmla="*/ 810402 w 2626634"/>
                <a:gd name="connsiteY67" fmla="*/ 853021 h 3246124"/>
                <a:gd name="connsiteX68" fmla="*/ 832039 w 2626634"/>
                <a:gd name="connsiteY68" fmla="*/ 1090271 h 3246124"/>
                <a:gd name="connsiteX69" fmla="*/ 848983 w 2626634"/>
                <a:gd name="connsiteY69" fmla="*/ 1297522 h 3246124"/>
                <a:gd name="connsiteX70" fmla="*/ 862975 w 2626634"/>
                <a:gd name="connsiteY70" fmla="*/ 1499232 h 3246124"/>
                <a:gd name="connsiteX71" fmla="*/ 863780 w 2626634"/>
                <a:gd name="connsiteY71" fmla="*/ 1523819 h 3246124"/>
                <a:gd name="connsiteX72" fmla="*/ 863959 w 2626634"/>
                <a:gd name="connsiteY72" fmla="*/ 1661958 h 3246124"/>
                <a:gd name="connsiteX73" fmla="*/ 859890 w 2626634"/>
                <a:gd name="connsiteY73" fmla="*/ 1975832 h 3246124"/>
                <a:gd name="connsiteX74" fmla="*/ 852470 w 2626634"/>
                <a:gd name="connsiteY74" fmla="*/ 1992239 h 3246124"/>
                <a:gd name="connsiteX75" fmla="*/ 845764 w 2626634"/>
                <a:gd name="connsiteY75" fmla="*/ 2083884 h 3246124"/>
                <a:gd name="connsiteX76" fmla="*/ 850548 w 2626634"/>
                <a:gd name="connsiteY76" fmla="*/ 2097608 h 3246124"/>
                <a:gd name="connsiteX77" fmla="*/ 843171 w 2626634"/>
                <a:gd name="connsiteY77" fmla="*/ 2297932 h 3246124"/>
                <a:gd name="connsiteX78" fmla="*/ 830743 w 2626634"/>
                <a:gd name="connsiteY78" fmla="*/ 2685524 h 3246124"/>
                <a:gd name="connsiteX79" fmla="*/ 823680 w 2626634"/>
                <a:gd name="connsiteY79" fmla="*/ 2878292 h 3246124"/>
                <a:gd name="connsiteX80" fmla="*/ 811788 w 2626634"/>
                <a:gd name="connsiteY80" fmla="*/ 3210986 h 3246124"/>
                <a:gd name="connsiteX81" fmla="*/ 774728 w 2626634"/>
                <a:gd name="connsiteY81" fmla="*/ 3245723 h 3246124"/>
                <a:gd name="connsiteX82" fmla="*/ 193339 w 2626634"/>
                <a:gd name="connsiteY82" fmla="*/ 3246035 h 3246124"/>
                <a:gd name="connsiteX83" fmla="*/ 174206 w 2626634"/>
                <a:gd name="connsiteY83" fmla="*/ 3224130 h 3246124"/>
                <a:gd name="connsiteX84" fmla="*/ 186991 w 2626634"/>
                <a:gd name="connsiteY84" fmla="*/ 3113575 h 3246124"/>
                <a:gd name="connsiteX85" fmla="*/ 187170 w 2626634"/>
                <a:gd name="connsiteY85" fmla="*/ 3072670 h 3246124"/>
                <a:gd name="connsiteX86" fmla="*/ 233038 w 2626634"/>
                <a:gd name="connsiteY86" fmla="*/ 2698846 h 3246124"/>
                <a:gd name="connsiteX87" fmla="*/ 216273 w 2626634"/>
                <a:gd name="connsiteY87" fmla="*/ 2667463 h 3246124"/>
                <a:gd name="connsiteX88" fmla="*/ 147964 w 2626634"/>
                <a:gd name="connsiteY88" fmla="*/ 2634739 h 3246124"/>
                <a:gd name="connsiteX89" fmla="*/ 126774 w 2626634"/>
                <a:gd name="connsiteY89" fmla="*/ 2620120 h 3246124"/>
                <a:gd name="connsiteX90" fmla="*/ 13089 w 2626634"/>
                <a:gd name="connsiteY90" fmla="*/ 2564552 h 3246124"/>
                <a:gd name="connsiteX91" fmla="*/ 929 w 2626634"/>
                <a:gd name="connsiteY91" fmla="*/ 2540367 h 3246124"/>
                <a:gd name="connsiteX92" fmla="*/ 50060 w 2626634"/>
                <a:gd name="connsiteY92" fmla="*/ 2259932 h 3246124"/>
                <a:gd name="connsiteX93" fmla="*/ 59224 w 2626634"/>
                <a:gd name="connsiteY93" fmla="*/ 2109232 h 3246124"/>
                <a:gd name="connsiteX94" fmla="*/ 83276 w 2626634"/>
                <a:gd name="connsiteY94" fmla="*/ 1966444 h 3246124"/>
                <a:gd name="connsiteX95" fmla="*/ 144790 w 2626634"/>
                <a:gd name="connsiteY95" fmla="*/ 1661600 h 3246124"/>
                <a:gd name="connsiteX96" fmla="*/ 146488 w 2626634"/>
                <a:gd name="connsiteY96" fmla="*/ 1318713 h 3246124"/>
                <a:gd name="connsiteX97" fmla="*/ 108847 w 2626634"/>
                <a:gd name="connsiteY97" fmla="*/ 1051645 h 3246124"/>
                <a:gd name="connsiteX98" fmla="*/ 101381 w 2626634"/>
                <a:gd name="connsiteY98" fmla="*/ 963219 h 3246124"/>
                <a:gd name="connsiteX99" fmla="*/ 130887 w 2626634"/>
                <a:gd name="connsiteY99" fmla="*/ 560069 h 3246124"/>
                <a:gd name="connsiteX100" fmla="*/ 226958 w 2626634"/>
                <a:gd name="connsiteY100" fmla="*/ 389251 h 3246124"/>
                <a:gd name="connsiteX101" fmla="*/ 308142 w 2626634"/>
                <a:gd name="connsiteY101" fmla="*/ 337795 h 3246124"/>
                <a:gd name="connsiteX102" fmla="*/ 532829 w 2626634"/>
                <a:gd name="connsiteY102" fmla="*/ 174846 h 3246124"/>
                <a:gd name="connsiteX103" fmla="*/ 581290 w 2626634"/>
                <a:gd name="connsiteY103" fmla="*/ 132644 h 3246124"/>
                <a:gd name="connsiteX104" fmla="*/ 582201 w 2626634"/>
                <a:gd name="connsiteY104" fmla="*/ 133733 h 3246124"/>
                <a:gd name="connsiteX105" fmla="*/ 597084 w 2626634"/>
                <a:gd name="connsiteY105" fmla="*/ 116645 h 3246124"/>
                <a:gd name="connsiteX106" fmla="*/ 597070 w 2626634"/>
                <a:gd name="connsiteY106" fmla="*/ 116505 h 3246124"/>
                <a:gd name="connsiteX107" fmla="*/ 624162 w 2626634"/>
                <a:gd name="connsiteY107" fmla="*/ 85435 h 3246124"/>
                <a:gd name="connsiteX108" fmla="*/ 698819 w 2626634"/>
                <a:gd name="connsiteY108" fmla="*/ 10867 h 3246124"/>
                <a:gd name="connsiteX109" fmla="*/ 717193 w 2626634"/>
                <a:gd name="connsiteY109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6841 w 2626634"/>
                <a:gd name="connsiteY56" fmla="*/ 551541 h 3246124"/>
                <a:gd name="connsiteX57" fmla="*/ 1270105 w 2626634"/>
                <a:gd name="connsiteY57" fmla="*/ 568786 h 3246124"/>
                <a:gd name="connsiteX58" fmla="*/ 1279448 w 2626634"/>
                <a:gd name="connsiteY58" fmla="*/ 458185 h 3246124"/>
                <a:gd name="connsiteX59" fmla="*/ 1338906 w 2626634"/>
                <a:gd name="connsiteY59" fmla="*/ 115030 h 3246124"/>
                <a:gd name="connsiteX60" fmla="*/ 1358129 w 2626634"/>
                <a:gd name="connsiteY60" fmla="*/ 6486 h 3246124"/>
                <a:gd name="connsiteX61" fmla="*/ 717193 w 2626634"/>
                <a:gd name="connsiteY61" fmla="*/ 406 h 3246124"/>
                <a:gd name="connsiteX62" fmla="*/ 721261 w 2626634"/>
                <a:gd name="connsiteY62" fmla="*/ 19092 h 3246124"/>
                <a:gd name="connsiteX63" fmla="*/ 738473 w 2626634"/>
                <a:gd name="connsiteY63" fmla="*/ 195588 h 3246124"/>
                <a:gd name="connsiteX64" fmla="*/ 755639 w 2626634"/>
                <a:gd name="connsiteY64" fmla="*/ 358896 h 3246124"/>
                <a:gd name="connsiteX65" fmla="*/ 777053 w 2626634"/>
                <a:gd name="connsiteY65" fmla="*/ 567310 h 3246124"/>
                <a:gd name="connsiteX66" fmla="*/ 810402 w 2626634"/>
                <a:gd name="connsiteY66" fmla="*/ 853021 h 3246124"/>
                <a:gd name="connsiteX67" fmla="*/ 832039 w 2626634"/>
                <a:gd name="connsiteY67" fmla="*/ 1090271 h 3246124"/>
                <a:gd name="connsiteX68" fmla="*/ 848983 w 2626634"/>
                <a:gd name="connsiteY68" fmla="*/ 1297522 h 3246124"/>
                <a:gd name="connsiteX69" fmla="*/ 862975 w 2626634"/>
                <a:gd name="connsiteY69" fmla="*/ 1499232 h 3246124"/>
                <a:gd name="connsiteX70" fmla="*/ 863780 w 2626634"/>
                <a:gd name="connsiteY70" fmla="*/ 1523819 h 3246124"/>
                <a:gd name="connsiteX71" fmla="*/ 863959 w 2626634"/>
                <a:gd name="connsiteY71" fmla="*/ 1661958 h 3246124"/>
                <a:gd name="connsiteX72" fmla="*/ 859890 w 2626634"/>
                <a:gd name="connsiteY72" fmla="*/ 1975832 h 3246124"/>
                <a:gd name="connsiteX73" fmla="*/ 852470 w 2626634"/>
                <a:gd name="connsiteY73" fmla="*/ 1992239 h 3246124"/>
                <a:gd name="connsiteX74" fmla="*/ 845764 w 2626634"/>
                <a:gd name="connsiteY74" fmla="*/ 2083884 h 3246124"/>
                <a:gd name="connsiteX75" fmla="*/ 850548 w 2626634"/>
                <a:gd name="connsiteY75" fmla="*/ 2097608 h 3246124"/>
                <a:gd name="connsiteX76" fmla="*/ 843171 w 2626634"/>
                <a:gd name="connsiteY76" fmla="*/ 2297932 h 3246124"/>
                <a:gd name="connsiteX77" fmla="*/ 830743 w 2626634"/>
                <a:gd name="connsiteY77" fmla="*/ 2685524 h 3246124"/>
                <a:gd name="connsiteX78" fmla="*/ 823680 w 2626634"/>
                <a:gd name="connsiteY78" fmla="*/ 2878292 h 3246124"/>
                <a:gd name="connsiteX79" fmla="*/ 811788 w 2626634"/>
                <a:gd name="connsiteY79" fmla="*/ 3210986 h 3246124"/>
                <a:gd name="connsiteX80" fmla="*/ 774728 w 2626634"/>
                <a:gd name="connsiteY80" fmla="*/ 3245723 h 3246124"/>
                <a:gd name="connsiteX81" fmla="*/ 193339 w 2626634"/>
                <a:gd name="connsiteY81" fmla="*/ 3246035 h 3246124"/>
                <a:gd name="connsiteX82" fmla="*/ 174206 w 2626634"/>
                <a:gd name="connsiteY82" fmla="*/ 3224130 h 3246124"/>
                <a:gd name="connsiteX83" fmla="*/ 186991 w 2626634"/>
                <a:gd name="connsiteY83" fmla="*/ 3113575 h 3246124"/>
                <a:gd name="connsiteX84" fmla="*/ 187170 w 2626634"/>
                <a:gd name="connsiteY84" fmla="*/ 3072670 h 3246124"/>
                <a:gd name="connsiteX85" fmla="*/ 233038 w 2626634"/>
                <a:gd name="connsiteY85" fmla="*/ 2698846 h 3246124"/>
                <a:gd name="connsiteX86" fmla="*/ 216273 w 2626634"/>
                <a:gd name="connsiteY86" fmla="*/ 2667463 h 3246124"/>
                <a:gd name="connsiteX87" fmla="*/ 147964 w 2626634"/>
                <a:gd name="connsiteY87" fmla="*/ 2634739 h 3246124"/>
                <a:gd name="connsiteX88" fmla="*/ 126774 w 2626634"/>
                <a:gd name="connsiteY88" fmla="*/ 2620120 h 3246124"/>
                <a:gd name="connsiteX89" fmla="*/ 13089 w 2626634"/>
                <a:gd name="connsiteY89" fmla="*/ 2564552 h 3246124"/>
                <a:gd name="connsiteX90" fmla="*/ 929 w 2626634"/>
                <a:gd name="connsiteY90" fmla="*/ 2540367 h 3246124"/>
                <a:gd name="connsiteX91" fmla="*/ 50060 w 2626634"/>
                <a:gd name="connsiteY91" fmla="*/ 2259932 h 3246124"/>
                <a:gd name="connsiteX92" fmla="*/ 59224 w 2626634"/>
                <a:gd name="connsiteY92" fmla="*/ 2109232 h 3246124"/>
                <a:gd name="connsiteX93" fmla="*/ 83276 w 2626634"/>
                <a:gd name="connsiteY93" fmla="*/ 1966444 h 3246124"/>
                <a:gd name="connsiteX94" fmla="*/ 144790 w 2626634"/>
                <a:gd name="connsiteY94" fmla="*/ 1661600 h 3246124"/>
                <a:gd name="connsiteX95" fmla="*/ 146488 w 2626634"/>
                <a:gd name="connsiteY95" fmla="*/ 1318713 h 3246124"/>
                <a:gd name="connsiteX96" fmla="*/ 108847 w 2626634"/>
                <a:gd name="connsiteY96" fmla="*/ 1051645 h 3246124"/>
                <a:gd name="connsiteX97" fmla="*/ 101381 w 2626634"/>
                <a:gd name="connsiteY97" fmla="*/ 963219 h 3246124"/>
                <a:gd name="connsiteX98" fmla="*/ 130887 w 2626634"/>
                <a:gd name="connsiteY98" fmla="*/ 560069 h 3246124"/>
                <a:gd name="connsiteX99" fmla="*/ 226958 w 2626634"/>
                <a:gd name="connsiteY99" fmla="*/ 389251 h 3246124"/>
                <a:gd name="connsiteX100" fmla="*/ 308142 w 2626634"/>
                <a:gd name="connsiteY100" fmla="*/ 337795 h 3246124"/>
                <a:gd name="connsiteX101" fmla="*/ 532829 w 2626634"/>
                <a:gd name="connsiteY101" fmla="*/ 174846 h 3246124"/>
                <a:gd name="connsiteX102" fmla="*/ 581290 w 2626634"/>
                <a:gd name="connsiteY102" fmla="*/ 132644 h 3246124"/>
                <a:gd name="connsiteX103" fmla="*/ 582201 w 2626634"/>
                <a:gd name="connsiteY103" fmla="*/ 133733 h 3246124"/>
                <a:gd name="connsiteX104" fmla="*/ 597084 w 2626634"/>
                <a:gd name="connsiteY104" fmla="*/ 116645 h 3246124"/>
                <a:gd name="connsiteX105" fmla="*/ 597070 w 2626634"/>
                <a:gd name="connsiteY105" fmla="*/ 116505 h 3246124"/>
                <a:gd name="connsiteX106" fmla="*/ 624162 w 2626634"/>
                <a:gd name="connsiteY106" fmla="*/ 85435 h 3246124"/>
                <a:gd name="connsiteX107" fmla="*/ 698819 w 2626634"/>
                <a:gd name="connsiteY107" fmla="*/ 10867 h 3246124"/>
                <a:gd name="connsiteX108" fmla="*/ 717193 w 2626634"/>
                <a:gd name="connsiteY108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6841 w 2626634"/>
                <a:gd name="connsiteY56" fmla="*/ 551541 h 3246124"/>
                <a:gd name="connsiteX57" fmla="*/ 1279448 w 2626634"/>
                <a:gd name="connsiteY57" fmla="*/ 458185 h 3246124"/>
                <a:gd name="connsiteX58" fmla="*/ 1338906 w 2626634"/>
                <a:gd name="connsiteY58" fmla="*/ 115030 h 3246124"/>
                <a:gd name="connsiteX59" fmla="*/ 1358129 w 2626634"/>
                <a:gd name="connsiteY59" fmla="*/ 6486 h 3246124"/>
                <a:gd name="connsiteX60" fmla="*/ 717193 w 2626634"/>
                <a:gd name="connsiteY60" fmla="*/ 406 h 3246124"/>
                <a:gd name="connsiteX61" fmla="*/ 721261 w 2626634"/>
                <a:gd name="connsiteY61" fmla="*/ 19092 h 3246124"/>
                <a:gd name="connsiteX62" fmla="*/ 738473 w 2626634"/>
                <a:gd name="connsiteY62" fmla="*/ 195588 h 3246124"/>
                <a:gd name="connsiteX63" fmla="*/ 755639 w 2626634"/>
                <a:gd name="connsiteY63" fmla="*/ 358896 h 3246124"/>
                <a:gd name="connsiteX64" fmla="*/ 777053 w 2626634"/>
                <a:gd name="connsiteY64" fmla="*/ 567310 h 3246124"/>
                <a:gd name="connsiteX65" fmla="*/ 810402 w 2626634"/>
                <a:gd name="connsiteY65" fmla="*/ 853021 h 3246124"/>
                <a:gd name="connsiteX66" fmla="*/ 832039 w 2626634"/>
                <a:gd name="connsiteY66" fmla="*/ 1090271 h 3246124"/>
                <a:gd name="connsiteX67" fmla="*/ 848983 w 2626634"/>
                <a:gd name="connsiteY67" fmla="*/ 1297522 h 3246124"/>
                <a:gd name="connsiteX68" fmla="*/ 862975 w 2626634"/>
                <a:gd name="connsiteY68" fmla="*/ 1499232 h 3246124"/>
                <a:gd name="connsiteX69" fmla="*/ 863780 w 2626634"/>
                <a:gd name="connsiteY69" fmla="*/ 1523819 h 3246124"/>
                <a:gd name="connsiteX70" fmla="*/ 863959 w 2626634"/>
                <a:gd name="connsiteY70" fmla="*/ 1661958 h 3246124"/>
                <a:gd name="connsiteX71" fmla="*/ 859890 w 2626634"/>
                <a:gd name="connsiteY71" fmla="*/ 1975832 h 3246124"/>
                <a:gd name="connsiteX72" fmla="*/ 852470 w 2626634"/>
                <a:gd name="connsiteY72" fmla="*/ 1992239 h 3246124"/>
                <a:gd name="connsiteX73" fmla="*/ 845764 w 2626634"/>
                <a:gd name="connsiteY73" fmla="*/ 2083884 h 3246124"/>
                <a:gd name="connsiteX74" fmla="*/ 850548 w 2626634"/>
                <a:gd name="connsiteY74" fmla="*/ 2097608 h 3246124"/>
                <a:gd name="connsiteX75" fmla="*/ 843171 w 2626634"/>
                <a:gd name="connsiteY75" fmla="*/ 2297932 h 3246124"/>
                <a:gd name="connsiteX76" fmla="*/ 830743 w 2626634"/>
                <a:gd name="connsiteY76" fmla="*/ 2685524 h 3246124"/>
                <a:gd name="connsiteX77" fmla="*/ 823680 w 2626634"/>
                <a:gd name="connsiteY77" fmla="*/ 2878292 h 3246124"/>
                <a:gd name="connsiteX78" fmla="*/ 811788 w 2626634"/>
                <a:gd name="connsiteY78" fmla="*/ 3210986 h 3246124"/>
                <a:gd name="connsiteX79" fmla="*/ 774728 w 2626634"/>
                <a:gd name="connsiteY79" fmla="*/ 3245723 h 3246124"/>
                <a:gd name="connsiteX80" fmla="*/ 193339 w 2626634"/>
                <a:gd name="connsiteY80" fmla="*/ 3246035 h 3246124"/>
                <a:gd name="connsiteX81" fmla="*/ 174206 w 2626634"/>
                <a:gd name="connsiteY81" fmla="*/ 3224130 h 3246124"/>
                <a:gd name="connsiteX82" fmla="*/ 186991 w 2626634"/>
                <a:gd name="connsiteY82" fmla="*/ 3113575 h 3246124"/>
                <a:gd name="connsiteX83" fmla="*/ 187170 w 2626634"/>
                <a:gd name="connsiteY83" fmla="*/ 3072670 h 3246124"/>
                <a:gd name="connsiteX84" fmla="*/ 233038 w 2626634"/>
                <a:gd name="connsiteY84" fmla="*/ 2698846 h 3246124"/>
                <a:gd name="connsiteX85" fmla="*/ 216273 w 2626634"/>
                <a:gd name="connsiteY85" fmla="*/ 2667463 h 3246124"/>
                <a:gd name="connsiteX86" fmla="*/ 147964 w 2626634"/>
                <a:gd name="connsiteY86" fmla="*/ 2634739 h 3246124"/>
                <a:gd name="connsiteX87" fmla="*/ 126774 w 2626634"/>
                <a:gd name="connsiteY87" fmla="*/ 2620120 h 3246124"/>
                <a:gd name="connsiteX88" fmla="*/ 13089 w 2626634"/>
                <a:gd name="connsiteY88" fmla="*/ 2564552 h 3246124"/>
                <a:gd name="connsiteX89" fmla="*/ 929 w 2626634"/>
                <a:gd name="connsiteY89" fmla="*/ 2540367 h 3246124"/>
                <a:gd name="connsiteX90" fmla="*/ 50060 w 2626634"/>
                <a:gd name="connsiteY90" fmla="*/ 2259932 h 3246124"/>
                <a:gd name="connsiteX91" fmla="*/ 59224 w 2626634"/>
                <a:gd name="connsiteY91" fmla="*/ 2109232 h 3246124"/>
                <a:gd name="connsiteX92" fmla="*/ 83276 w 2626634"/>
                <a:gd name="connsiteY92" fmla="*/ 1966444 h 3246124"/>
                <a:gd name="connsiteX93" fmla="*/ 144790 w 2626634"/>
                <a:gd name="connsiteY93" fmla="*/ 1661600 h 3246124"/>
                <a:gd name="connsiteX94" fmla="*/ 146488 w 2626634"/>
                <a:gd name="connsiteY94" fmla="*/ 1318713 h 3246124"/>
                <a:gd name="connsiteX95" fmla="*/ 108847 w 2626634"/>
                <a:gd name="connsiteY95" fmla="*/ 1051645 h 3246124"/>
                <a:gd name="connsiteX96" fmla="*/ 101381 w 2626634"/>
                <a:gd name="connsiteY96" fmla="*/ 963219 h 3246124"/>
                <a:gd name="connsiteX97" fmla="*/ 130887 w 2626634"/>
                <a:gd name="connsiteY97" fmla="*/ 560069 h 3246124"/>
                <a:gd name="connsiteX98" fmla="*/ 226958 w 2626634"/>
                <a:gd name="connsiteY98" fmla="*/ 389251 h 3246124"/>
                <a:gd name="connsiteX99" fmla="*/ 308142 w 2626634"/>
                <a:gd name="connsiteY99" fmla="*/ 337795 h 3246124"/>
                <a:gd name="connsiteX100" fmla="*/ 532829 w 2626634"/>
                <a:gd name="connsiteY100" fmla="*/ 174846 h 3246124"/>
                <a:gd name="connsiteX101" fmla="*/ 581290 w 2626634"/>
                <a:gd name="connsiteY101" fmla="*/ 132644 h 3246124"/>
                <a:gd name="connsiteX102" fmla="*/ 582201 w 2626634"/>
                <a:gd name="connsiteY102" fmla="*/ 133733 h 3246124"/>
                <a:gd name="connsiteX103" fmla="*/ 597084 w 2626634"/>
                <a:gd name="connsiteY103" fmla="*/ 116645 h 3246124"/>
                <a:gd name="connsiteX104" fmla="*/ 597070 w 2626634"/>
                <a:gd name="connsiteY104" fmla="*/ 116505 h 3246124"/>
                <a:gd name="connsiteX105" fmla="*/ 624162 w 2626634"/>
                <a:gd name="connsiteY105" fmla="*/ 85435 h 3246124"/>
                <a:gd name="connsiteX106" fmla="*/ 698819 w 2626634"/>
                <a:gd name="connsiteY106" fmla="*/ 10867 h 3246124"/>
                <a:gd name="connsiteX107" fmla="*/ 717193 w 2626634"/>
                <a:gd name="connsiteY107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9448 w 2626634"/>
                <a:gd name="connsiteY56" fmla="*/ 458185 h 3246124"/>
                <a:gd name="connsiteX57" fmla="*/ 1338906 w 2626634"/>
                <a:gd name="connsiteY57" fmla="*/ 115030 h 3246124"/>
                <a:gd name="connsiteX58" fmla="*/ 1358129 w 2626634"/>
                <a:gd name="connsiteY58" fmla="*/ 6486 h 3246124"/>
                <a:gd name="connsiteX59" fmla="*/ 717193 w 2626634"/>
                <a:gd name="connsiteY59" fmla="*/ 406 h 3246124"/>
                <a:gd name="connsiteX60" fmla="*/ 721261 w 2626634"/>
                <a:gd name="connsiteY60" fmla="*/ 19092 h 3246124"/>
                <a:gd name="connsiteX61" fmla="*/ 738473 w 2626634"/>
                <a:gd name="connsiteY61" fmla="*/ 195588 h 3246124"/>
                <a:gd name="connsiteX62" fmla="*/ 755639 w 2626634"/>
                <a:gd name="connsiteY62" fmla="*/ 358896 h 3246124"/>
                <a:gd name="connsiteX63" fmla="*/ 777053 w 2626634"/>
                <a:gd name="connsiteY63" fmla="*/ 567310 h 3246124"/>
                <a:gd name="connsiteX64" fmla="*/ 810402 w 2626634"/>
                <a:gd name="connsiteY64" fmla="*/ 853021 h 3246124"/>
                <a:gd name="connsiteX65" fmla="*/ 832039 w 2626634"/>
                <a:gd name="connsiteY65" fmla="*/ 1090271 h 3246124"/>
                <a:gd name="connsiteX66" fmla="*/ 848983 w 2626634"/>
                <a:gd name="connsiteY66" fmla="*/ 1297522 h 3246124"/>
                <a:gd name="connsiteX67" fmla="*/ 862975 w 2626634"/>
                <a:gd name="connsiteY67" fmla="*/ 1499232 h 3246124"/>
                <a:gd name="connsiteX68" fmla="*/ 863780 w 2626634"/>
                <a:gd name="connsiteY68" fmla="*/ 1523819 h 3246124"/>
                <a:gd name="connsiteX69" fmla="*/ 863959 w 2626634"/>
                <a:gd name="connsiteY69" fmla="*/ 1661958 h 3246124"/>
                <a:gd name="connsiteX70" fmla="*/ 859890 w 2626634"/>
                <a:gd name="connsiteY70" fmla="*/ 1975832 h 3246124"/>
                <a:gd name="connsiteX71" fmla="*/ 852470 w 2626634"/>
                <a:gd name="connsiteY71" fmla="*/ 1992239 h 3246124"/>
                <a:gd name="connsiteX72" fmla="*/ 845764 w 2626634"/>
                <a:gd name="connsiteY72" fmla="*/ 2083884 h 3246124"/>
                <a:gd name="connsiteX73" fmla="*/ 850548 w 2626634"/>
                <a:gd name="connsiteY73" fmla="*/ 2097608 h 3246124"/>
                <a:gd name="connsiteX74" fmla="*/ 843171 w 2626634"/>
                <a:gd name="connsiteY74" fmla="*/ 2297932 h 3246124"/>
                <a:gd name="connsiteX75" fmla="*/ 830743 w 2626634"/>
                <a:gd name="connsiteY75" fmla="*/ 2685524 h 3246124"/>
                <a:gd name="connsiteX76" fmla="*/ 823680 w 2626634"/>
                <a:gd name="connsiteY76" fmla="*/ 2878292 h 3246124"/>
                <a:gd name="connsiteX77" fmla="*/ 811788 w 2626634"/>
                <a:gd name="connsiteY77" fmla="*/ 3210986 h 3246124"/>
                <a:gd name="connsiteX78" fmla="*/ 774728 w 2626634"/>
                <a:gd name="connsiteY78" fmla="*/ 3245723 h 3246124"/>
                <a:gd name="connsiteX79" fmla="*/ 193339 w 2626634"/>
                <a:gd name="connsiteY79" fmla="*/ 3246035 h 3246124"/>
                <a:gd name="connsiteX80" fmla="*/ 174206 w 2626634"/>
                <a:gd name="connsiteY80" fmla="*/ 3224130 h 3246124"/>
                <a:gd name="connsiteX81" fmla="*/ 186991 w 2626634"/>
                <a:gd name="connsiteY81" fmla="*/ 3113575 h 3246124"/>
                <a:gd name="connsiteX82" fmla="*/ 187170 w 2626634"/>
                <a:gd name="connsiteY82" fmla="*/ 3072670 h 3246124"/>
                <a:gd name="connsiteX83" fmla="*/ 233038 w 2626634"/>
                <a:gd name="connsiteY83" fmla="*/ 2698846 h 3246124"/>
                <a:gd name="connsiteX84" fmla="*/ 216273 w 2626634"/>
                <a:gd name="connsiteY84" fmla="*/ 2667463 h 3246124"/>
                <a:gd name="connsiteX85" fmla="*/ 147964 w 2626634"/>
                <a:gd name="connsiteY85" fmla="*/ 2634739 h 3246124"/>
                <a:gd name="connsiteX86" fmla="*/ 126774 w 2626634"/>
                <a:gd name="connsiteY86" fmla="*/ 2620120 h 3246124"/>
                <a:gd name="connsiteX87" fmla="*/ 13089 w 2626634"/>
                <a:gd name="connsiteY87" fmla="*/ 2564552 h 3246124"/>
                <a:gd name="connsiteX88" fmla="*/ 929 w 2626634"/>
                <a:gd name="connsiteY88" fmla="*/ 2540367 h 3246124"/>
                <a:gd name="connsiteX89" fmla="*/ 50060 w 2626634"/>
                <a:gd name="connsiteY89" fmla="*/ 2259932 h 3246124"/>
                <a:gd name="connsiteX90" fmla="*/ 59224 w 2626634"/>
                <a:gd name="connsiteY90" fmla="*/ 2109232 h 3246124"/>
                <a:gd name="connsiteX91" fmla="*/ 83276 w 2626634"/>
                <a:gd name="connsiteY91" fmla="*/ 1966444 h 3246124"/>
                <a:gd name="connsiteX92" fmla="*/ 144790 w 2626634"/>
                <a:gd name="connsiteY92" fmla="*/ 1661600 h 3246124"/>
                <a:gd name="connsiteX93" fmla="*/ 146488 w 2626634"/>
                <a:gd name="connsiteY93" fmla="*/ 1318713 h 3246124"/>
                <a:gd name="connsiteX94" fmla="*/ 108847 w 2626634"/>
                <a:gd name="connsiteY94" fmla="*/ 1051645 h 3246124"/>
                <a:gd name="connsiteX95" fmla="*/ 101381 w 2626634"/>
                <a:gd name="connsiteY95" fmla="*/ 963219 h 3246124"/>
                <a:gd name="connsiteX96" fmla="*/ 130887 w 2626634"/>
                <a:gd name="connsiteY96" fmla="*/ 560069 h 3246124"/>
                <a:gd name="connsiteX97" fmla="*/ 226958 w 2626634"/>
                <a:gd name="connsiteY97" fmla="*/ 389251 h 3246124"/>
                <a:gd name="connsiteX98" fmla="*/ 308142 w 2626634"/>
                <a:gd name="connsiteY98" fmla="*/ 337795 h 3246124"/>
                <a:gd name="connsiteX99" fmla="*/ 532829 w 2626634"/>
                <a:gd name="connsiteY99" fmla="*/ 174846 h 3246124"/>
                <a:gd name="connsiteX100" fmla="*/ 581290 w 2626634"/>
                <a:gd name="connsiteY100" fmla="*/ 132644 h 3246124"/>
                <a:gd name="connsiteX101" fmla="*/ 582201 w 2626634"/>
                <a:gd name="connsiteY101" fmla="*/ 133733 h 3246124"/>
                <a:gd name="connsiteX102" fmla="*/ 597084 w 2626634"/>
                <a:gd name="connsiteY102" fmla="*/ 116645 h 3246124"/>
                <a:gd name="connsiteX103" fmla="*/ 597070 w 2626634"/>
                <a:gd name="connsiteY103" fmla="*/ 116505 h 3246124"/>
                <a:gd name="connsiteX104" fmla="*/ 624162 w 2626634"/>
                <a:gd name="connsiteY104" fmla="*/ 85435 h 3246124"/>
                <a:gd name="connsiteX105" fmla="*/ 698819 w 2626634"/>
                <a:gd name="connsiteY105" fmla="*/ 10867 h 3246124"/>
                <a:gd name="connsiteX106" fmla="*/ 717193 w 2626634"/>
                <a:gd name="connsiteY106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9448 w 2626634"/>
                <a:gd name="connsiteY55" fmla="*/ 458185 h 3246124"/>
                <a:gd name="connsiteX56" fmla="*/ 1338906 w 2626634"/>
                <a:gd name="connsiteY56" fmla="*/ 115030 h 3246124"/>
                <a:gd name="connsiteX57" fmla="*/ 1358129 w 2626634"/>
                <a:gd name="connsiteY57" fmla="*/ 6486 h 3246124"/>
                <a:gd name="connsiteX58" fmla="*/ 717193 w 2626634"/>
                <a:gd name="connsiteY58" fmla="*/ 406 h 3246124"/>
                <a:gd name="connsiteX59" fmla="*/ 721261 w 2626634"/>
                <a:gd name="connsiteY59" fmla="*/ 19092 h 3246124"/>
                <a:gd name="connsiteX60" fmla="*/ 738473 w 2626634"/>
                <a:gd name="connsiteY60" fmla="*/ 195588 h 3246124"/>
                <a:gd name="connsiteX61" fmla="*/ 755639 w 2626634"/>
                <a:gd name="connsiteY61" fmla="*/ 358896 h 3246124"/>
                <a:gd name="connsiteX62" fmla="*/ 777053 w 2626634"/>
                <a:gd name="connsiteY62" fmla="*/ 567310 h 3246124"/>
                <a:gd name="connsiteX63" fmla="*/ 810402 w 2626634"/>
                <a:gd name="connsiteY63" fmla="*/ 853021 h 3246124"/>
                <a:gd name="connsiteX64" fmla="*/ 832039 w 2626634"/>
                <a:gd name="connsiteY64" fmla="*/ 1090271 h 3246124"/>
                <a:gd name="connsiteX65" fmla="*/ 848983 w 2626634"/>
                <a:gd name="connsiteY65" fmla="*/ 1297522 h 3246124"/>
                <a:gd name="connsiteX66" fmla="*/ 862975 w 2626634"/>
                <a:gd name="connsiteY66" fmla="*/ 1499232 h 3246124"/>
                <a:gd name="connsiteX67" fmla="*/ 863780 w 2626634"/>
                <a:gd name="connsiteY67" fmla="*/ 1523819 h 3246124"/>
                <a:gd name="connsiteX68" fmla="*/ 863959 w 2626634"/>
                <a:gd name="connsiteY68" fmla="*/ 1661958 h 3246124"/>
                <a:gd name="connsiteX69" fmla="*/ 859890 w 2626634"/>
                <a:gd name="connsiteY69" fmla="*/ 1975832 h 3246124"/>
                <a:gd name="connsiteX70" fmla="*/ 852470 w 2626634"/>
                <a:gd name="connsiteY70" fmla="*/ 1992239 h 3246124"/>
                <a:gd name="connsiteX71" fmla="*/ 845764 w 2626634"/>
                <a:gd name="connsiteY71" fmla="*/ 2083884 h 3246124"/>
                <a:gd name="connsiteX72" fmla="*/ 850548 w 2626634"/>
                <a:gd name="connsiteY72" fmla="*/ 2097608 h 3246124"/>
                <a:gd name="connsiteX73" fmla="*/ 843171 w 2626634"/>
                <a:gd name="connsiteY73" fmla="*/ 2297932 h 3246124"/>
                <a:gd name="connsiteX74" fmla="*/ 830743 w 2626634"/>
                <a:gd name="connsiteY74" fmla="*/ 2685524 h 3246124"/>
                <a:gd name="connsiteX75" fmla="*/ 823680 w 2626634"/>
                <a:gd name="connsiteY75" fmla="*/ 2878292 h 3246124"/>
                <a:gd name="connsiteX76" fmla="*/ 811788 w 2626634"/>
                <a:gd name="connsiteY76" fmla="*/ 3210986 h 3246124"/>
                <a:gd name="connsiteX77" fmla="*/ 774728 w 2626634"/>
                <a:gd name="connsiteY77" fmla="*/ 3245723 h 3246124"/>
                <a:gd name="connsiteX78" fmla="*/ 193339 w 2626634"/>
                <a:gd name="connsiteY78" fmla="*/ 3246035 h 3246124"/>
                <a:gd name="connsiteX79" fmla="*/ 174206 w 2626634"/>
                <a:gd name="connsiteY79" fmla="*/ 3224130 h 3246124"/>
                <a:gd name="connsiteX80" fmla="*/ 186991 w 2626634"/>
                <a:gd name="connsiteY80" fmla="*/ 3113575 h 3246124"/>
                <a:gd name="connsiteX81" fmla="*/ 187170 w 2626634"/>
                <a:gd name="connsiteY81" fmla="*/ 3072670 h 3246124"/>
                <a:gd name="connsiteX82" fmla="*/ 233038 w 2626634"/>
                <a:gd name="connsiteY82" fmla="*/ 2698846 h 3246124"/>
                <a:gd name="connsiteX83" fmla="*/ 216273 w 2626634"/>
                <a:gd name="connsiteY83" fmla="*/ 2667463 h 3246124"/>
                <a:gd name="connsiteX84" fmla="*/ 147964 w 2626634"/>
                <a:gd name="connsiteY84" fmla="*/ 2634739 h 3246124"/>
                <a:gd name="connsiteX85" fmla="*/ 126774 w 2626634"/>
                <a:gd name="connsiteY85" fmla="*/ 2620120 h 3246124"/>
                <a:gd name="connsiteX86" fmla="*/ 13089 w 2626634"/>
                <a:gd name="connsiteY86" fmla="*/ 2564552 h 3246124"/>
                <a:gd name="connsiteX87" fmla="*/ 929 w 2626634"/>
                <a:gd name="connsiteY87" fmla="*/ 2540367 h 3246124"/>
                <a:gd name="connsiteX88" fmla="*/ 50060 w 2626634"/>
                <a:gd name="connsiteY88" fmla="*/ 2259932 h 3246124"/>
                <a:gd name="connsiteX89" fmla="*/ 59224 w 2626634"/>
                <a:gd name="connsiteY89" fmla="*/ 2109232 h 3246124"/>
                <a:gd name="connsiteX90" fmla="*/ 83276 w 2626634"/>
                <a:gd name="connsiteY90" fmla="*/ 1966444 h 3246124"/>
                <a:gd name="connsiteX91" fmla="*/ 144790 w 2626634"/>
                <a:gd name="connsiteY91" fmla="*/ 1661600 h 3246124"/>
                <a:gd name="connsiteX92" fmla="*/ 146488 w 2626634"/>
                <a:gd name="connsiteY92" fmla="*/ 1318713 h 3246124"/>
                <a:gd name="connsiteX93" fmla="*/ 108847 w 2626634"/>
                <a:gd name="connsiteY93" fmla="*/ 1051645 h 3246124"/>
                <a:gd name="connsiteX94" fmla="*/ 101381 w 2626634"/>
                <a:gd name="connsiteY94" fmla="*/ 963219 h 3246124"/>
                <a:gd name="connsiteX95" fmla="*/ 130887 w 2626634"/>
                <a:gd name="connsiteY95" fmla="*/ 560069 h 3246124"/>
                <a:gd name="connsiteX96" fmla="*/ 226958 w 2626634"/>
                <a:gd name="connsiteY96" fmla="*/ 389251 h 3246124"/>
                <a:gd name="connsiteX97" fmla="*/ 308142 w 2626634"/>
                <a:gd name="connsiteY97" fmla="*/ 337795 h 3246124"/>
                <a:gd name="connsiteX98" fmla="*/ 532829 w 2626634"/>
                <a:gd name="connsiteY98" fmla="*/ 174846 h 3246124"/>
                <a:gd name="connsiteX99" fmla="*/ 581290 w 2626634"/>
                <a:gd name="connsiteY99" fmla="*/ 132644 h 3246124"/>
                <a:gd name="connsiteX100" fmla="*/ 582201 w 2626634"/>
                <a:gd name="connsiteY100" fmla="*/ 133733 h 3246124"/>
                <a:gd name="connsiteX101" fmla="*/ 597084 w 2626634"/>
                <a:gd name="connsiteY101" fmla="*/ 116645 h 3246124"/>
                <a:gd name="connsiteX102" fmla="*/ 597070 w 2626634"/>
                <a:gd name="connsiteY102" fmla="*/ 116505 h 3246124"/>
                <a:gd name="connsiteX103" fmla="*/ 624162 w 2626634"/>
                <a:gd name="connsiteY103" fmla="*/ 85435 h 3246124"/>
                <a:gd name="connsiteX104" fmla="*/ 698819 w 2626634"/>
                <a:gd name="connsiteY104" fmla="*/ 10867 h 3246124"/>
                <a:gd name="connsiteX105" fmla="*/ 717193 w 2626634"/>
                <a:gd name="connsiteY105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79448 w 2626634"/>
                <a:gd name="connsiteY54" fmla="*/ 458185 h 3246124"/>
                <a:gd name="connsiteX55" fmla="*/ 1338906 w 2626634"/>
                <a:gd name="connsiteY55" fmla="*/ 115030 h 3246124"/>
                <a:gd name="connsiteX56" fmla="*/ 1358129 w 2626634"/>
                <a:gd name="connsiteY56" fmla="*/ 6486 h 3246124"/>
                <a:gd name="connsiteX57" fmla="*/ 717193 w 2626634"/>
                <a:gd name="connsiteY57" fmla="*/ 406 h 3246124"/>
                <a:gd name="connsiteX58" fmla="*/ 721261 w 2626634"/>
                <a:gd name="connsiteY58" fmla="*/ 19092 h 3246124"/>
                <a:gd name="connsiteX59" fmla="*/ 738473 w 2626634"/>
                <a:gd name="connsiteY59" fmla="*/ 195588 h 3246124"/>
                <a:gd name="connsiteX60" fmla="*/ 755639 w 2626634"/>
                <a:gd name="connsiteY60" fmla="*/ 358896 h 3246124"/>
                <a:gd name="connsiteX61" fmla="*/ 777053 w 2626634"/>
                <a:gd name="connsiteY61" fmla="*/ 567310 h 3246124"/>
                <a:gd name="connsiteX62" fmla="*/ 810402 w 2626634"/>
                <a:gd name="connsiteY62" fmla="*/ 853021 h 3246124"/>
                <a:gd name="connsiteX63" fmla="*/ 832039 w 2626634"/>
                <a:gd name="connsiteY63" fmla="*/ 1090271 h 3246124"/>
                <a:gd name="connsiteX64" fmla="*/ 848983 w 2626634"/>
                <a:gd name="connsiteY64" fmla="*/ 1297522 h 3246124"/>
                <a:gd name="connsiteX65" fmla="*/ 862975 w 2626634"/>
                <a:gd name="connsiteY65" fmla="*/ 1499232 h 3246124"/>
                <a:gd name="connsiteX66" fmla="*/ 863780 w 2626634"/>
                <a:gd name="connsiteY66" fmla="*/ 1523819 h 3246124"/>
                <a:gd name="connsiteX67" fmla="*/ 863959 w 2626634"/>
                <a:gd name="connsiteY67" fmla="*/ 1661958 h 3246124"/>
                <a:gd name="connsiteX68" fmla="*/ 859890 w 2626634"/>
                <a:gd name="connsiteY68" fmla="*/ 1975832 h 3246124"/>
                <a:gd name="connsiteX69" fmla="*/ 852470 w 2626634"/>
                <a:gd name="connsiteY69" fmla="*/ 1992239 h 3246124"/>
                <a:gd name="connsiteX70" fmla="*/ 845764 w 2626634"/>
                <a:gd name="connsiteY70" fmla="*/ 2083884 h 3246124"/>
                <a:gd name="connsiteX71" fmla="*/ 850548 w 2626634"/>
                <a:gd name="connsiteY71" fmla="*/ 2097608 h 3246124"/>
                <a:gd name="connsiteX72" fmla="*/ 843171 w 2626634"/>
                <a:gd name="connsiteY72" fmla="*/ 2297932 h 3246124"/>
                <a:gd name="connsiteX73" fmla="*/ 830743 w 2626634"/>
                <a:gd name="connsiteY73" fmla="*/ 2685524 h 3246124"/>
                <a:gd name="connsiteX74" fmla="*/ 823680 w 2626634"/>
                <a:gd name="connsiteY74" fmla="*/ 2878292 h 3246124"/>
                <a:gd name="connsiteX75" fmla="*/ 811788 w 2626634"/>
                <a:gd name="connsiteY75" fmla="*/ 3210986 h 3246124"/>
                <a:gd name="connsiteX76" fmla="*/ 774728 w 2626634"/>
                <a:gd name="connsiteY76" fmla="*/ 3245723 h 3246124"/>
                <a:gd name="connsiteX77" fmla="*/ 193339 w 2626634"/>
                <a:gd name="connsiteY77" fmla="*/ 3246035 h 3246124"/>
                <a:gd name="connsiteX78" fmla="*/ 174206 w 2626634"/>
                <a:gd name="connsiteY78" fmla="*/ 3224130 h 3246124"/>
                <a:gd name="connsiteX79" fmla="*/ 186991 w 2626634"/>
                <a:gd name="connsiteY79" fmla="*/ 3113575 h 3246124"/>
                <a:gd name="connsiteX80" fmla="*/ 187170 w 2626634"/>
                <a:gd name="connsiteY80" fmla="*/ 3072670 h 3246124"/>
                <a:gd name="connsiteX81" fmla="*/ 233038 w 2626634"/>
                <a:gd name="connsiteY81" fmla="*/ 2698846 h 3246124"/>
                <a:gd name="connsiteX82" fmla="*/ 216273 w 2626634"/>
                <a:gd name="connsiteY82" fmla="*/ 2667463 h 3246124"/>
                <a:gd name="connsiteX83" fmla="*/ 147964 w 2626634"/>
                <a:gd name="connsiteY83" fmla="*/ 2634739 h 3246124"/>
                <a:gd name="connsiteX84" fmla="*/ 126774 w 2626634"/>
                <a:gd name="connsiteY84" fmla="*/ 2620120 h 3246124"/>
                <a:gd name="connsiteX85" fmla="*/ 13089 w 2626634"/>
                <a:gd name="connsiteY85" fmla="*/ 2564552 h 3246124"/>
                <a:gd name="connsiteX86" fmla="*/ 929 w 2626634"/>
                <a:gd name="connsiteY86" fmla="*/ 2540367 h 3246124"/>
                <a:gd name="connsiteX87" fmla="*/ 50060 w 2626634"/>
                <a:gd name="connsiteY87" fmla="*/ 2259932 h 3246124"/>
                <a:gd name="connsiteX88" fmla="*/ 59224 w 2626634"/>
                <a:gd name="connsiteY88" fmla="*/ 2109232 h 3246124"/>
                <a:gd name="connsiteX89" fmla="*/ 83276 w 2626634"/>
                <a:gd name="connsiteY89" fmla="*/ 1966444 h 3246124"/>
                <a:gd name="connsiteX90" fmla="*/ 144790 w 2626634"/>
                <a:gd name="connsiteY90" fmla="*/ 1661600 h 3246124"/>
                <a:gd name="connsiteX91" fmla="*/ 146488 w 2626634"/>
                <a:gd name="connsiteY91" fmla="*/ 1318713 h 3246124"/>
                <a:gd name="connsiteX92" fmla="*/ 108847 w 2626634"/>
                <a:gd name="connsiteY92" fmla="*/ 1051645 h 3246124"/>
                <a:gd name="connsiteX93" fmla="*/ 101381 w 2626634"/>
                <a:gd name="connsiteY93" fmla="*/ 963219 h 3246124"/>
                <a:gd name="connsiteX94" fmla="*/ 130887 w 2626634"/>
                <a:gd name="connsiteY94" fmla="*/ 560069 h 3246124"/>
                <a:gd name="connsiteX95" fmla="*/ 226958 w 2626634"/>
                <a:gd name="connsiteY95" fmla="*/ 389251 h 3246124"/>
                <a:gd name="connsiteX96" fmla="*/ 308142 w 2626634"/>
                <a:gd name="connsiteY96" fmla="*/ 337795 h 3246124"/>
                <a:gd name="connsiteX97" fmla="*/ 532829 w 2626634"/>
                <a:gd name="connsiteY97" fmla="*/ 174846 h 3246124"/>
                <a:gd name="connsiteX98" fmla="*/ 581290 w 2626634"/>
                <a:gd name="connsiteY98" fmla="*/ 132644 h 3246124"/>
                <a:gd name="connsiteX99" fmla="*/ 582201 w 2626634"/>
                <a:gd name="connsiteY99" fmla="*/ 133733 h 3246124"/>
                <a:gd name="connsiteX100" fmla="*/ 597084 w 2626634"/>
                <a:gd name="connsiteY100" fmla="*/ 116645 h 3246124"/>
                <a:gd name="connsiteX101" fmla="*/ 597070 w 2626634"/>
                <a:gd name="connsiteY101" fmla="*/ 116505 h 3246124"/>
                <a:gd name="connsiteX102" fmla="*/ 624162 w 2626634"/>
                <a:gd name="connsiteY102" fmla="*/ 85435 h 3246124"/>
                <a:gd name="connsiteX103" fmla="*/ 698819 w 2626634"/>
                <a:gd name="connsiteY103" fmla="*/ 10867 h 3246124"/>
                <a:gd name="connsiteX104" fmla="*/ 717193 w 2626634"/>
                <a:gd name="connsiteY104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79448 w 2626634"/>
                <a:gd name="connsiteY53" fmla="*/ 458185 h 3246124"/>
                <a:gd name="connsiteX54" fmla="*/ 1338906 w 2626634"/>
                <a:gd name="connsiteY54" fmla="*/ 115030 h 3246124"/>
                <a:gd name="connsiteX55" fmla="*/ 1358129 w 2626634"/>
                <a:gd name="connsiteY55" fmla="*/ 6486 h 3246124"/>
                <a:gd name="connsiteX56" fmla="*/ 717193 w 2626634"/>
                <a:gd name="connsiteY56" fmla="*/ 406 h 3246124"/>
                <a:gd name="connsiteX57" fmla="*/ 721261 w 2626634"/>
                <a:gd name="connsiteY57" fmla="*/ 19092 h 3246124"/>
                <a:gd name="connsiteX58" fmla="*/ 738473 w 2626634"/>
                <a:gd name="connsiteY58" fmla="*/ 195588 h 3246124"/>
                <a:gd name="connsiteX59" fmla="*/ 755639 w 2626634"/>
                <a:gd name="connsiteY59" fmla="*/ 358896 h 3246124"/>
                <a:gd name="connsiteX60" fmla="*/ 777053 w 2626634"/>
                <a:gd name="connsiteY60" fmla="*/ 567310 h 3246124"/>
                <a:gd name="connsiteX61" fmla="*/ 810402 w 2626634"/>
                <a:gd name="connsiteY61" fmla="*/ 853021 h 3246124"/>
                <a:gd name="connsiteX62" fmla="*/ 832039 w 2626634"/>
                <a:gd name="connsiteY62" fmla="*/ 1090271 h 3246124"/>
                <a:gd name="connsiteX63" fmla="*/ 848983 w 2626634"/>
                <a:gd name="connsiteY63" fmla="*/ 1297522 h 3246124"/>
                <a:gd name="connsiteX64" fmla="*/ 862975 w 2626634"/>
                <a:gd name="connsiteY64" fmla="*/ 1499232 h 3246124"/>
                <a:gd name="connsiteX65" fmla="*/ 863780 w 2626634"/>
                <a:gd name="connsiteY65" fmla="*/ 1523819 h 3246124"/>
                <a:gd name="connsiteX66" fmla="*/ 863959 w 2626634"/>
                <a:gd name="connsiteY66" fmla="*/ 1661958 h 3246124"/>
                <a:gd name="connsiteX67" fmla="*/ 859890 w 2626634"/>
                <a:gd name="connsiteY67" fmla="*/ 1975832 h 3246124"/>
                <a:gd name="connsiteX68" fmla="*/ 852470 w 2626634"/>
                <a:gd name="connsiteY68" fmla="*/ 1992239 h 3246124"/>
                <a:gd name="connsiteX69" fmla="*/ 845764 w 2626634"/>
                <a:gd name="connsiteY69" fmla="*/ 2083884 h 3246124"/>
                <a:gd name="connsiteX70" fmla="*/ 850548 w 2626634"/>
                <a:gd name="connsiteY70" fmla="*/ 2097608 h 3246124"/>
                <a:gd name="connsiteX71" fmla="*/ 843171 w 2626634"/>
                <a:gd name="connsiteY71" fmla="*/ 2297932 h 3246124"/>
                <a:gd name="connsiteX72" fmla="*/ 830743 w 2626634"/>
                <a:gd name="connsiteY72" fmla="*/ 2685524 h 3246124"/>
                <a:gd name="connsiteX73" fmla="*/ 823680 w 2626634"/>
                <a:gd name="connsiteY73" fmla="*/ 2878292 h 3246124"/>
                <a:gd name="connsiteX74" fmla="*/ 811788 w 2626634"/>
                <a:gd name="connsiteY74" fmla="*/ 3210986 h 3246124"/>
                <a:gd name="connsiteX75" fmla="*/ 774728 w 2626634"/>
                <a:gd name="connsiteY75" fmla="*/ 3245723 h 3246124"/>
                <a:gd name="connsiteX76" fmla="*/ 193339 w 2626634"/>
                <a:gd name="connsiteY76" fmla="*/ 3246035 h 3246124"/>
                <a:gd name="connsiteX77" fmla="*/ 174206 w 2626634"/>
                <a:gd name="connsiteY77" fmla="*/ 3224130 h 3246124"/>
                <a:gd name="connsiteX78" fmla="*/ 186991 w 2626634"/>
                <a:gd name="connsiteY78" fmla="*/ 3113575 h 3246124"/>
                <a:gd name="connsiteX79" fmla="*/ 187170 w 2626634"/>
                <a:gd name="connsiteY79" fmla="*/ 3072670 h 3246124"/>
                <a:gd name="connsiteX80" fmla="*/ 233038 w 2626634"/>
                <a:gd name="connsiteY80" fmla="*/ 2698846 h 3246124"/>
                <a:gd name="connsiteX81" fmla="*/ 216273 w 2626634"/>
                <a:gd name="connsiteY81" fmla="*/ 2667463 h 3246124"/>
                <a:gd name="connsiteX82" fmla="*/ 147964 w 2626634"/>
                <a:gd name="connsiteY82" fmla="*/ 2634739 h 3246124"/>
                <a:gd name="connsiteX83" fmla="*/ 126774 w 2626634"/>
                <a:gd name="connsiteY83" fmla="*/ 2620120 h 3246124"/>
                <a:gd name="connsiteX84" fmla="*/ 13089 w 2626634"/>
                <a:gd name="connsiteY84" fmla="*/ 2564552 h 3246124"/>
                <a:gd name="connsiteX85" fmla="*/ 929 w 2626634"/>
                <a:gd name="connsiteY85" fmla="*/ 2540367 h 3246124"/>
                <a:gd name="connsiteX86" fmla="*/ 50060 w 2626634"/>
                <a:gd name="connsiteY86" fmla="*/ 2259932 h 3246124"/>
                <a:gd name="connsiteX87" fmla="*/ 59224 w 2626634"/>
                <a:gd name="connsiteY87" fmla="*/ 2109232 h 3246124"/>
                <a:gd name="connsiteX88" fmla="*/ 83276 w 2626634"/>
                <a:gd name="connsiteY88" fmla="*/ 1966444 h 3246124"/>
                <a:gd name="connsiteX89" fmla="*/ 144790 w 2626634"/>
                <a:gd name="connsiteY89" fmla="*/ 1661600 h 3246124"/>
                <a:gd name="connsiteX90" fmla="*/ 146488 w 2626634"/>
                <a:gd name="connsiteY90" fmla="*/ 1318713 h 3246124"/>
                <a:gd name="connsiteX91" fmla="*/ 108847 w 2626634"/>
                <a:gd name="connsiteY91" fmla="*/ 1051645 h 3246124"/>
                <a:gd name="connsiteX92" fmla="*/ 101381 w 2626634"/>
                <a:gd name="connsiteY92" fmla="*/ 963219 h 3246124"/>
                <a:gd name="connsiteX93" fmla="*/ 130887 w 2626634"/>
                <a:gd name="connsiteY93" fmla="*/ 560069 h 3246124"/>
                <a:gd name="connsiteX94" fmla="*/ 226958 w 2626634"/>
                <a:gd name="connsiteY94" fmla="*/ 389251 h 3246124"/>
                <a:gd name="connsiteX95" fmla="*/ 308142 w 2626634"/>
                <a:gd name="connsiteY95" fmla="*/ 337795 h 3246124"/>
                <a:gd name="connsiteX96" fmla="*/ 532829 w 2626634"/>
                <a:gd name="connsiteY96" fmla="*/ 174846 h 3246124"/>
                <a:gd name="connsiteX97" fmla="*/ 581290 w 2626634"/>
                <a:gd name="connsiteY97" fmla="*/ 132644 h 3246124"/>
                <a:gd name="connsiteX98" fmla="*/ 582201 w 2626634"/>
                <a:gd name="connsiteY98" fmla="*/ 133733 h 3246124"/>
                <a:gd name="connsiteX99" fmla="*/ 597084 w 2626634"/>
                <a:gd name="connsiteY99" fmla="*/ 116645 h 3246124"/>
                <a:gd name="connsiteX100" fmla="*/ 597070 w 2626634"/>
                <a:gd name="connsiteY100" fmla="*/ 116505 h 3246124"/>
                <a:gd name="connsiteX101" fmla="*/ 624162 w 2626634"/>
                <a:gd name="connsiteY101" fmla="*/ 85435 h 3246124"/>
                <a:gd name="connsiteX102" fmla="*/ 698819 w 2626634"/>
                <a:gd name="connsiteY102" fmla="*/ 10867 h 3246124"/>
                <a:gd name="connsiteX103" fmla="*/ 717193 w 2626634"/>
                <a:gd name="connsiteY103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79448 w 2626634"/>
                <a:gd name="connsiteY52" fmla="*/ 458185 h 3246124"/>
                <a:gd name="connsiteX53" fmla="*/ 1338906 w 2626634"/>
                <a:gd name="connsiteY53" fmla="*/ 115030 h 3246124"/>
                <a:gd name="connsiteX54" fmla="*/ 1358129 w 2626634"/>
                <a:gd name="connsiteY54" fmla="*/ 6486 h 3246124"/>
                <a:gd name="connsiteX55" fmla="*/ 717193 w 2626634"/>
                <a:gd name="connsiteY55" fmla="*/ 406 h 3246124"/>
                <a:gd name="connsiteX56" fmla="*/ 721261 w 2626634"/>
                <a:gd name="connsiteY56" fmla="*/ 19092 h 3246124"/>
                <a:gd name="connsiteX57" fmla="*/ 738473 w 2626634"/>
                <a:gd name="connsiteY57" fmla="*/ 195588 h 3246124"/>
                <a:gd name="connsiteX58" fmla="*/ 755639 w 2626634"/>
                <a:gd name="connsiteY58" fmla="*/ 358896 h 3246124"/>
                <a:gd name="connsiteX59" fmla="*/ 777053 w 2626634"/>
                <a:gd name="connsiteY59" fmla="*/ 567310 h 3246124"/>
                <a:gd name="connsiteX60" fmla="*/ 810402 w 2626634"/>
                <a:gd name="connsiteY60" fmla="*/ 853021 h 3246124"/>
                <a:gd name="connsiteX61" fmla="*/ 832039 w 2626634"/>
                <a:gd name="connsiteY61" fmla="*/ 1090271 h 3246124"/>
                <a:gd name="connsiteX62" fmla="*/ 848983 w 2626634"/>
                <a:gd name="connsiteY62" fmla="*/ 1297522 h 3246124"/>
                <a:gd name="connsiteX63" fmla="*/ 862975 w 2626634"/>
                <a:gd name="connsiteY63" fmla="*/ 1499232 h 3246124"/>
                <a:gd name="connsiteX64" fmla="*/ 863780 w 2626634"/>
                <a:gd name="connsiteY64" fmla="*/ 1523819 h 3246124"/>
                <a:gd name="connsiteX65" fmla="*/ 863959 w 2626634"/>
                <a:gd name="connsiteY65" fmla="*/ 1661958 h 3246124"/>
                <a:gd name="connsiteX66" fmla="*/ 859890 w 2626634"/>
                <a:gd name="connsiteY66" fmla="*/ 1975832 h 3246124"/>
                <a:gd name="connsiteX67" fmla="*/ 852470 w 2626634"/>
                <a:gd name="connsiteY67" fmla="*/ 1992239 h 3246124"/>
                <a:gd name="connsiteX68" fmla="*/ 845764 w 2626634"/>
                <a:gd name="connsiteY68" fmla="*/ 2083884 h 3246124"/>
                <a:gd name="connsiteX69" fmla="*/ 850548 w 2626634"/>
                <a:gd name="connsiteY69" fmla="*/ 2097608 h 3246124"/>
                <a:gd name="connsiteX70" fmla="*/ 843171 w 2626634"/>
                <a:gd name="connsiteY70" fmla="*/ 2297932 h 3246124"/>
                <a:gd name="connsiteX71" fmla="*/ 830743 w 2626634"/>
                <a:gd name="connsiteY71" fmla="*/ 2685524 h 3246124"/>
                <a:gd name="connsiteX72" fmla="*/ 823680 w 2626634"/>
                <a:gd name="connsiteY72" fmla="*/ 2878292 h 3246124"/>
                <a:gd name="connsiteX73" fmla="*/ 811788 w 2626634"/>
                <a:gd name="connsiteY73" fmla="*/ 3210986 h 3246124"/>
                <a:gd name="connsiteX74" fmla="*/ 774728 w 2626634"/>
                <a:gd name="connsiteY74" fmla="*/ 3245723 h 3246124"/>
                <a:gd name="connsiteX75" fmla="*/ 193339 w 2626634"/>
                <a:gd name="connsiteY75" fmla="*/ 3246035 h 3246124"/>
                <a:gd name="connsiteX76" fmla="*/ 174206 w 2626634"/>
                <a:gd name="connsiteY76" fmla="*/ 3224130 h 3246124"/>
                <a:gd name="connsiteX77" fmla="*/ 186991 w 2626634"/>
                <a:gd name="connsiteY77" fmla="*/ 3113575 h 3246124"/>
                <a:gd name="connsiteX78" fmla="*/ 187170 w 2626634"/>
                <a:gd name="connsiteY78" fmla="*/ 3072670 h 3246124"/>
                <a:gd name="connsiteX79" fmla="*/ 233038 w 2626634"/>
                <a:gd name="connsiteY79" fmla="*/ 2698846 h 3246124"/>
                <a:gd name="connsiteX80" fmla="*/ 216273 w 2626634"/>
                <a:gd name="connsiteY80" fmla="*/ 2667463 h 3246124"/>
                <a:gd name="connsiteX81" fmla="*/ 147964 w 2626634"/>
                <a:gd name="connsiteY81" fmla="*/ 2634739 h 3246124"/>
                <a:gd name="connsiteX82" fmla="*/ 126774 w 2626634"/>
                <a:gd name="connsiteY82" fmla="*/ 2620120 h 3246124"/>
                <a:gd name="connsiteX83" fmla="*/ 13089 w 2626634"/>
                <a:gd name="connsiteY83" fmla="*/ 2564552 h 3246124"/>
                <a:gd name="connsiteX84" fmla="*/ 929 w 2626634"/>
                <a:gd name="connsiteY84" fmla="*/ 2540367 h 3246124"/>
                <a:gd name="connsiteX85" fmla="*/ 50060 w 2626634"/>
                <a:gd name="connsiteY85" fmla="*/ 2259932 h 3246124"/>
                <a:gd name="connsiteX86" fmla="*/ 59224 w 2626634"/>
                <a:gd name="connsiteY86" fmla="*/ 2109232 h 3246124"/>
                <a:gd name="connsiteX87" fmla="*/ 83276 w 2626634"/>
                <a:gd name="connsiteY87" fmla="*/ 1966444 h 3246124"/>
                <a:gd name="connsiteX88" fmla="*/ 144790 w 2626634"/>
                <a:gd name="connsiteY88" fmla="*/ 1661600 h 3246124"/>
                <a:gd name="connsiteX89" fmla="*/ 146488 w 2626634"/>
                <a:gd name="connsiteY89" fmla="*/ 1318713 h 3246124"/>
                <a:gd name="connsiteX90" fmla="*/ 108847 w 2626634"/>
                <a:gd name="connsiteY90" fmla="*/ 1051645 h 3246124"/>
                <a:gd name="connsiteX91" fmla="*/ 101381 w 2626634"/>
                <a:gd name="connsiteY91" fmla="*/ 963219 h 3246124"/>
                <a:gd name="connsiteX92" fmla="*/ 130887 w 2626634"/>
                <a:gd name="connsiteY92" fmla="*/ 560069 h 3246124"/>
                <a:gd name="connsiteX93" fmla="*/ 226958 w 2626634"/>
                <a:gd name="connsiteY93" fmla="*/ 389251 h 3246124"/>
                <a:gd name="connsiteX94" fmla="*/ 308142 w 2626634"/>
                <a:gd name="connsiteY94" fmla="*/ 337795 h 3246124"/>
                <a:gd name="connsiteX95" fmla="*/ 532829 w 2626634"/>
                <a:gd name="connsiteY95" fmla="*/ 174846 h 3246124"/>
                <a:gd name="connsiteX96" fmla="*/ 581290 w 2626634"/>
                <a:gd name="connsiteY96" fmla="*/ 132644 h 3246124"/>
                <a:gd name="connsiteX97" fmla="*/ 582201 w 2626634"/>
                <a:gd name="connsiteY97" fmla="*/ 133733 h 3246124"/>
                <a:gd name="connsiteX98" fmla="*/ 597084 w 2626634"/>
                <a:gd name="connsiteY98" fmla="*/ 116645 h 3246124"/>
                <a:gd name="connsiteX99" fmla="*/ 597070 w 2626634"/>
                <a:gd name="connsiteY99" fmla="*/ 116505 h 3246124"/>
                <a:gd name="connsiteX100" fmla="*/ 624162 w 2626634"/>
                <a:gd name="connsiteY100" fmla="*/ 85435 h 3246124"/>
                <a:gd name="connsiteX101" fmla="*/ 698819 w 2626634"/>
                <a:gd name="connsiteY101" fmla="*/ 10867 h 3246124"/>
                <a:gd name="connsiteX102" fmla="*/ 717193 w 2626634"/>
                <a:gd name="connsiteY102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08273 w 2626634"/>
                <a:gd name="connsiteY49" fmla="*/ 1531016 h 3246124"/>
                <a:gd name="connsiteX50" fmla="*/ 1150295 w 2626634"/>
                <a:gd name="connsiteY50" fmla="*/ 1229616 h 3246124"/>
                <a:gd name="connsiteX51" fmla="*/ 1279448 w 2626634"/>
                <a:gd name="connsiteY51" fmla="*/ 458185 h 3246124"/>
                <a:gd name="connsiteX52" fmla="*/ 1338906 w 2626634"/>
                <a:gd name="connsiteY52" fmla="*/ 115030 h 3246124"/>
                <a:gd name="connsiteX53" fmla="*/ 1358129 w 2626634"/>
                <a:gd name="connsiteY53" fmla="*/ 6486 h 3246124"/>
                <a:gd name="connsiteX54" fmla="*/ 717193 w 2626634"/>
                <a:gd name="connsiteY54" fmla="*/ 406 h 3246124"/>
                <a:gd name="connsiteX55" fmla="*/ 721261 w 2626634"/>
                <a:gd name="connsiteY55" fmla="*/ 19092 h 3246124"/>
                <a:gd name="connsiteX56" fmla="*/ 738473 w 2626634"/>
                <a:gd name="connsiteY56" fmla="*/ 195588 h 3246124"/>
                <a:gd name="connsiteX57" fmla="*/ 755639 w 2626634"/>
                <a:gd name="connsiteY57" fmla="*/ 358896 h 3246124"/>
                <a:gd name="connsiteX58" fmla="*/ 777053 w 2626634"/>
                <a:gd name="connsiteY58" fmla="*/ 567310 h 3246124"/>
                <a:gd name="connsiteX59" fmla="*/ 810402 w 2626634"/>
                <a:gd name="connsiteY59" fmla="*/ 853021 h 3246124"/>
                <a:gd name="connsiteX60" fmla="*/ 832039 w 2626634"/>
                <a:gd name="connsiteY60" fmla="*/ 1090271 h 3246124"/>
                <a:gd name="connsiteX61" fmla="*/ 848983 w 2626634"/>
                <a:gd name="connsiteY61" fmla="*/ 1297522 h 3246124"/>
                <a:gd name="connsiteX62" fmla="*/ 862975 w 2626634"/>
                <a:gd name="connsiteY62" fmla="*/ 1499232 h 3246124"/>
                <a:gd name="connsiteX63" fmla="*/ 863780 w 2626634"/>
                <a:gd name="connsiteY63" fmla="*/ 1523819 h 3246124"/>
                <a:gd name="connsiteX64" fmla="*/ 863959 w 2626634"/>
                <a:gd name="connsiteY64" fmla="*/ 1661958 h 3246124"/>
                <a:gd name="connsiteX65" fmla="*/ 859890 w 2626634"/>
                <a:gd name="connsiteY65" fmla="*/ 1975832 h 3246124"/>
                <a:gd name="connsiteX66" fmla="*/ 852470 w 2626634"/>
                <a:gd name="connsiteY66" fmla="*/ 1992239 h 3246124"/>
                <a:gd name="connsiteX67" fmla="*/ 845764 w 2626634"/>
                <a:gd name="connsiteY67" fmla="*/ 2083884 h 3246124"/>
                <a:gd name="connsiteX68" fmla="*/ 850548 w 2626634"/>
                <a:gd name="connsiteY68" fmla="*/ 2097608 h 3246124"/>
                <a:gd name="connsiteX69" fmla="*/ 843171 w 2626634"/>
                <a:gd name="connsiteY69" fmla="*/ 2297932 h 3246124"/>
                <a:gd name="connsiteX70" fmla="*/ 830743 w 2626634"/>
                <a:gd name="connsiteY70" fmla="*/ 2685524 h 3246124"/>
                <a:gd name="connsiteX71" fmla="*/ 823680 w 2626634"/>
                <a:gd name="connsiteY71" fmla="*/ 2878292 h 3246124"/>
                <a:gd name="connsiteX72" fmla="*/ 811788 w 2626634"/>
                <a:gd name="connsiteY72" fmla="*/ 3210986 h 3246124"/>
                <a:gd name="connsiteX73" fmla="*/ 774728 w 2626634"/>
                <a:gd name="connsiteY73" fmla="*/ 3245723 h 3246124"/>
                <a:gd name="connsiteX74" fmla="*/ 193339 w 2626634"/>
                <a:gd name="connsiteY74" fmla="*/ 3246035 h 3246124"/>
                <a:gd name="connsiteX75" fmla="*/ 174206 w 2626634"/>
                <a:gd name="connsiteY75" fmla="*/ 3224130 h 3246124"/>
                <a:gd name="connsiteX76" fmla="*/ 186991 w 2626634"/>
                <a:gd name="connsiteY76" fmla="*/ 3113575 h 3246124"/>
                <a:gd name="connsiteX77" fmla="*/ 187170 w 2626634"/>
                <a:gd name="connsiteY77" fmla="*/ 3072670 h 3246124"/>
                <a:gd name="connsiteX78" fmla="*/ 233038 w 2626634"/>
                <a:gd name="connsiteY78" fmla="*/ 2698846 h 3246124"/>
                <a:gd name="connsiteX79" fmla="*/ 216273 w 2626634"/>
                <a:gd name="connsiteY79" fmla="*/ 2667463 h 3246124"/>
                <a:gd name="connsiteX80" fmla="*/ 147964 w 2626634"/>
                <a:gd name="connsiteY80" fmla="*/ 2634739 h 3246124"/>
                <a:gd name="connsiteX81" fmla="*/ 126774 w 2626634"/>
                <a:gd name="connsiteY81" fmla="*/ 2620120 h 3246124"/>
                <a:gd name="connsiteX82" fmla="*/ 13089 w 2626634"/>
                <a:gd name="connsiteY82" fmla="*/ 2564552 h 3246124"/>
                <a:gd name="connsiteX83" fmla="*/ 929 w 2626634"/>
                <a:gd name="connsiteY83" fmla="*/ 2540367 h 3246124"/>
                <a:gd name="connsiteX84" fmla="*/ 50060 w 2626634"/>
                <a:gd name="connsiteY84" fmla="*/ 2259932 h 3246124"/>
                <a:gd name="connsiteX85" fmla="*/ 59224 w 2626634"/>
                <a:gd name="connsiteY85" fmla="*/ 2109232 h 3246124"/>
                <a:gd name="connsiteX86" fmla="*/ 83276 w 2626634"/>
                <a:gd name="connsiteY86" fmla="*/ 1966444 h 3246124"/>
                <a:gd name="connsiteX87" fmla="*/ 144790 w 2626634"/>
                <a:gd name="connsiteY87" fmla="*/ 1661600 h 3246124"/>
                <a:gd name="connsiteX88" fmla="*/ 146488 w 2626634"/>
                <a:gd name="connsiteY88" fmla="*/ 1318713 h 3246124"/>
                <a:gd name="connsiteX89" fmla="*/ 108847 w 2626634"/>
                <a:gd name="connsiteY89" fmla="*/ 1051645 h 3246124"/>
                <a:gd name="connsiteX90" fmla="*/ 101381 w 2626634"/>
                <a:gd name="connsiteY90" fmla="*/ 963219 h 3246124"/>
                <a:gd name="connsiteX91" fmla="*/ 130887 w 2626634"/>
                <a:gd name="connsiteY91" fmla="*/ 560069 h 3246124"/>
                <a:gd name="connsiteX92" fmla="*/ 226958 w 2626634"/>
                <a:gd name="connsiteY92" fmla="*/ 389251 h 3246124"/>
                <a:gd name="connsiteX93" fmla="*/ 308142 w 2626634"/>
                <a:gd name="connsiteY93" fmla="*/ 337795 h 3246124"/>
                <a:gd name="connsiteX94" fmla="*/ 532829 w 2626634"/>
                <a:gd name="connsiteY94" fmla="*/ 174846 h 3246124"/>
                <a:gd name="connsiteX95" fmla="*/ 581290 w 2626634"/>
                <a:gd name="connsiteY95" fmla="*/ 132644 h 3246124"/>
                <a:gd name="connsiteX96" fmla="*/ 582201 w 2626634"/>
                <a:gd name="connsiteY96" fmla="*/ 133733 h 3246124"/>
                <a:gd name="connsiteX97" fmla="*/ 597084 w 2626634"/>
                <a:gd name="connsiteY97" fmla="*/ 116645 h 3246124"/>
                <a:gd name="connsiteX98" fmla="*/ 597070 w 2626634"/>
                <a:gd name="connsiteY98" fmla="*/ 116505 h 3246124"/>
                <a:gd name="connsiteX99" fmla="*/ 624162 w 2626634"/>
                <a:gd name="connsiteY99" fmla="*/ 85435 h 3246124"/>
                <a:gd name="connsiteX100" fmla="*/ 698819 w 2626634"/>
                <a:gd name="connsiteY100" fmla="*/ 10867 h 3246124"/>
                <a:gd name="connsiteX101" fmla="*/ 717193 w 2626634"/>
                <a:gd name="connsiteY101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108273 w 2626634"/>
                <a:gd name="connsiteY48" fmla="*/ 1531016 h 3246124"/>
                <a:gd name="connsiteX49" fmla="*/ 1150295 w 2626634"/>
                <a:gd name="connsiteY49" fmla="*/ 1229616 h 3246124"/>
                <a:gd name="connsiteX50" fmla="*/ 1279448 w 2626634"/>
                <a:gd name="connsiteY50" fmla="*/ 458185 h 3246124"/>
                <a:gd name="connsiteX51" fmla="*/ 1338906 w 2626634"/>
                <a:gd name="connsiteY51" fmla="*/ 115030 h 3246124"/>
                <a:gd name="connsiteX52" fmla="*/ 1358129 w 2626634"/>
                <a:gd name="connsiteY52" fmla="*/ 6486 h 3246124"/>
                <a:gd name="connsiteX53" fmla="*/ 717193 w 2626634"/>
                <a:gd name="connsiteY53" fmla="*/ 406 h 3246124"/>
                <a:gd name="connsiteX54" fmla="*/ 721261 w 2626634"/>
                <a:gd name="connsiteY54" fmla="*/ 19092 h 3246124"/>
                <a:gd name="connsiteX55" fmla="*/ 738473 w 2626634"/>
                <a:gd name="connsiteY55" fmla="*/ 195588 h 3246124"/>
                <a:gd name="connsiteX56" fmla="*/ 755639 w 2626634"/>
                <a:gd name="connsiteY56" fmla="*/ 358896 h 3246124"/>
                <a:gd name="connsiteX57" fmla="*/ 777053 w 2626634"/>
                <a:gd name="connsiteY57" fmla="*/ 567310 h 3246124"/>
                <a:gd name="connsiteX58" fmla="*/ 810402 w 2626634"/>
                <a:gd name="connsiteY58" fmla="*/ 853021 h 3246124"/>
                <a:gd name="connsiteX59" fmla="*/ 832039 w 2626634"/>
                <a:gd name="connsiteY59" fmla="*/ 1090271 h 3246124"/>
                <a:gd name="connsiteX60" fmla="*/ 848983 w 2626634"/>
                <a:gd name="connsiteY60" fmla="*/ 1297522 h 3246124"/>
                <a:gd name="connsiteX61" fmla="*/ 862975 w 2626634"/>
                <a:gd name="connsiteY61" fmla="*/ 1499232 h 3246124"/>
                <a:gd name="connsiteX62" fmla="*/ 863780 w 2626634"/>
                <a:gd name="connsiteY62" fmla="*/ 1523819 h 3246124"/>
                <a:gd name="connsiteX63" fmla="*/ 863959 w 2626634"/>
                <a:gd name="connsiteY63" fmla="*/ 1661958 h 3246124"/>
                <a:gd name="connsiteX64" fmla="*/ 859890 w 2626634"/>
                <a:gd name="connsiteY64" fmla="*/ 1975832 h 3246124"/>
                <a:gd name="connsiteX65" fmla="*/ 852470 w 2626634"/>
                <a:gd name="connsiteY65" fmla="*/ 1992239 h 3246124"/>
                <a:gd name="connsiteX66" fmla="*/ 845764 w 2626634"/>
                <a:gd name="connsiteY66" fmla="*/ 2083884 h 3246124"/>
                <a:gd name="connsiteX67" fmla="*/ 850548 w 2626634"/>
                <a:gd name="connsiteY67" fmla="*/ 2097608 h 3246124"/>
                <a:gd name="connsiteX68" fmla="*/ 843171 w 2626634"/>
                <a:gd name="connsiteY68" fmla="*/ 2297932 h 3246124"/>
                <a:gd name="connsiteX69" fmla="*/ 830743 w 2626634"/>
                <a:gd name="connsiteY69" fmla="*/ 2685524 h 3246124"/>
                <a:gd name="connsiteX70" fmla="*/ 823680 w 2626634"/>
                <a:gd name="connsiteY70" fmla="*/ 2878292 h 3246124"/>
                <a:gd name="connsiteX71" fmla="*/ 811788 w 2626634"/>
                <a:gd name="connsiteY71" fmla="*/ 3210986 h 3246124"/>
                <a:gd name="connsiteX72" fmla="*/ 774728 w 2626634"/>
                <a:gd name="connsiteY72" fmla="*/ 3245723 h 3246124"/>
                <a:gd name="connsiteX73" fmla="*/ 193339 w 2626634"/>
                <a:gd name="connsiteY73" fmla="*/ 3246035 h 3246124"/>
                <a:gd name="connsiteX74" fmla="*/ 174206 w 2626634"/>
                <a:gd name="connsiteY74" fmla="*/ 3224130 h 3246124"/>
                <a:gd name="connsiteX75" fmla="*/ 186991 w 2626634"/>
                <a:gd name="connsiteY75" fmla="*/ 3113575 h 3246124"/>
                <a:gd name="connsiteX76" fmla="*/ 187170 w 2626634"/>
                <a:gd name="connsiteY76" fmla="*/ 3072670 h 3246124"/>
                <a:gd name="connsiteX77" fmla="*/ 233038 w 2626634"/>
                <a:gd name="connsiteY77" fmla="*/ 2698846 h 3246124"/>
                <a:gd name="connsiteX78" fmla="*/ 216273 w 2626634"/>
                <a:gd name="connsiteY78" fmla="*/ 2667463 h 3246124"/>
                <a:gd name="connsiteX79" fmla="*/ 147964 w 2626634"/>
                <a:gd name="connsiteY79" fmla="*/ 2634739 h 3246124"/>
                <a:gd name="connsiteX80" fmla="*/ 126774 w 2626634"/>
                <a:gd name="connsiteY80" fmla="*/ 2620120 h 3246124"/>
                <a:gd name="connsiteX81" fmla="*/ 13089 w 2626634"/>
                <a:gd name="connsiteY81" fmla="*/ 2564552 h 3246124"/>
                <a:gd name="connsiteX82" fmla="*/ 929 w 2626634"/>
                <a:gd name="connsiteY82" fmla="*/ 2540367 h 3246124"/>
                <a:gd name="connsiteX83" fmla="*/ 50060 w 2626634"/>
                <a:gd name="connsiteY83" fmla="*/ 2259932 h 3246124"/>
                <a:gd name="connsiteX84" fmla="*/ 59224 w 2626634"/>
                <a:gd name="connsiteY84" fmla="*/ 2109232 h 3246124"/>
                <a:gd name="connsiteX85" fmla="*/ 83276 w 2626634"/>
                <a:gd name="connsiteY85" fmla="*/ 1966444 h 3246124"/>
                <a:gd name="connsiteX86" fmla="*/ 144790 w 2626634"/>
                <a:gd name="connsiteY86" fmla="*/ 1661600 h 3246124"/>
                <a:gd name="connsiteX87" fmla="*/ 146488 w 2626634"/>
                <a:gd name="connsiteY87" fmla="*/ 1318713 h 3246124"/>
                <a:gd name="connsiteX88" fmla="*/ 108847 w 2626634"/>
                <a:gd name="connsiteY88" fmla="*/ 1051645 h 3246124"/>
                <a:gd name="connsiteX89" fmla="*/ 101381 w 2626634"/>
                <a:gd name="connsiteY89" fmla="*/ 963219 h 3246124"/>
                <a:gd name="connsiteX90" fmla="*/ 130887 w 2626634"/>
                <a:gd name="connsiteY90" fmla="*/ 560069 h 3246124"/>
                <a:gd name="connsiteX91" fmla="*/ 226958 w 2626634"/>
                <a:gd name="connsiteY91" fmla="*/ 389251 h 3246124"/>
                <a:gd name="connsiteX92" fmla="*/ 308142 w 2626634"/>
                <a:gd name="connsiteY92" fmla="*/ 337795 h 3246124"/>
                <a:gd name="connsiteX93" fmla="*/ 532829 w 2626634"/>
                <a:gd name="connsiteY93" fmla="*/ 174846 h 3246124"/>
                <a:gd name="connsiteX94" fmla="*/ 581290 w 2626634"/>
                <a:gd name="connsiteY94" fmla="*/ 132644 h 3246124"/>
                <a:gd name="connsiteX95" fmla="*/ 582201 w 2626634"/>
                <a:gd name="connsiteY95" fmla="*/ 133733 h 3246124"/>
                <a:gd name="connsiteX96" fmla="*/ 597084 w 2626634"/>
                <a:gd name="connsiteY96" fmla="*/ 116645 h 3246124"/>
                <a:gd name="connsiteX97" fmla="*/ 597070 w 2626634"/>
                <a:gd name="connsiteY97" fmla="*/ 116505 h 3246124"/>
                <a:gd name="connsiteX98" fmla="*/ 624162 w 2626634"/>
                <a:gd name="connsiteY98" fmla="*/ 85435 h 3246124"/>
                <a:gd name="connsiteX99" fmla="*/ 698819 w 2626634"/>
                <a:gd name="connsiteY99" fmla="*/ 10867 h 3246124"/>
                <a:gd name="connsiteX100" fmla="*/ 717193 w 2626634"/>
                <a:gd name="connsiteY100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108273 w 2626634"/>
                <a:gd name="connsiteY47" fmla="*/ 1531016 h 3246124"/>
                <a:gd name="connsiteX48" fmla="*/ 1150295 w 2626634"/>
                <a:gd name="connsiteY48" fmla="*/ 1229616 h 3246124"/>
                <a:gd name="connsiteX49" fmla="*/ 1279448 w 2626634"/>
                <a:gd name="connsiteY49" fmla="*/ 458185 h 3246124"/>
                <a:gd name="connsiteX50" fmla="*/ 1338906 w 2626634"/>
                <a:gd name="connsiteY50" fmla="*/ 115030 h 3246124"/>
                <a:gd name="connsiteX51" fmla="*/ 1358129 w 2626634"/>
                <a:gd name="connsiteY51" fmla="*/ 6486 h 3246124"/>
                <a:gd name="connsiteX52" fmla="*/ 717193 w 2626634"/>
                <a:gd name="connsiteY52" fmla="*/ 406 h 3246124"/>
                <a:gd name="connsiteX53" fmla="*/ 721261 w 2626634"/>
                <a:gd name="connsiteY53" fmla="*/ 19092 h 3246124"/>
                <a:gd name="connsiteX54" fmla="*/ 738473 w 2626634"/>
                <a:gd name="connsiteY54" fmla="*/ 195588 h 3246124"/>
                <a:gd name="connsiteX55" fmla="*/ 755639 w 2626634"/>
                <a:gd name="connsiteY55" fmla="*/ 358896 h 3246124"/>
                <a:gd name="connsiteX56" fmla="*/ 777053 w 2626634"/>
                <a:gd name="connsiteY56" fmla="*/ 567310 h 3246124"/>
                <a:gd name="connsiteX57" fmla="*/ 810402 w 2626634"/>
                <a:gd name="connsiteY57" fmla="*/ 853021 h 3246124"/>
                <a:gd name="connsiteX58" fmla="*/ 832039 w 2626634"/>
                <a:gd name="connsiteY58" fmla="*/ 1090271 h 3246124"/>
                <a:gd name="connsiteX59" fmla="*/ 848983 w 2626634"/>
                <a:gd name="connsiteY59" fmla="*/ 1297522 h 3246124"/>
                <a:gd name="connsiteX60" fmla="*/ 862975 w 2626634"/>
                <a:gd name="connsiteY60" fmla="*/ 1499232 h 3246124"/>
                <a:gd name="connsiteX61" fmla="*/ 863780 w 2626634"/>
                <a:gd name="connsiteY61" fmla="*/ 1523819 h 3246124"/>
                <a:gd name="connsiteX62" fmla="*/ 863959 w 2626634"/>
                <a:gd name="connsiteY62" fmla="*/ 1661958 h 3246124"/>
                <a:gd name="connsiteX63" fmla="*/ 859890 w 2626634"/>
                <a:gd name="connsiteY63" fmla="*/ 1975832 h 3246124"/>
                <a:gd name="connsiteX64" fmla="*/ 852470 w 2626634"/>
                <a:gd name="connsiteY64" fmla="*/ 1992239 h 3246124"/>
                <a:gd name="connsiteX65" fmla="*/ 845764 w 2626634"/>
                <a:gd name="connsiteY65" fmla="*/ 2083884 h 3246124"/>
                <a:gd name="connsiteX66" fmla="*/ 850548 w 2626634"/>
                <a:gd name="connsiteY66" fmla="*/ 2097608 h 3246124"/>
                <a:gd name="connsiteX67" fmla="*/ 843171 w 2626634"/>
                <a:gd name="connsiteY67" fmla="*/ 2297932 h 3246124"/>
                <a:gd name="connsiteX68" fmla="*/ 830743 w 2626634"/>
                <a:gd name="connsiteY68" fmla="*/ 2685524 h 3246124"/>
                <a:gd name="connsiteX69" fmla="*/ 823680 w 2626634"/>
                <a:gd name="connsiteY69" fmla="*/ 2878292 h 3246124"/>
                <a:gd name="connsiteX70" fmla="*/ 811788 w 2626634"/>
                <a:gd name="connsiteY70" fmla="*/ 3210986 h 3246124"/>
                <a:gd name="connsiteX71" fmla="*/ 774728 w 2626634"/>
                <a:gd name="connsiteY71" fmla="*/ 3245723 h 3246124"/>
                <a:gd name="connsiteX72" fmla="*/ 193339 w 2626634"/>
                <a:gd name="connsiteY72" fmla="*/ 3246035 h 3246124"/>
                <a:gd name="connsiteX73" fmla="*/ 174206 w 2626634"/>
                <a:gd name="connsiteY73" fmla="*/ 3224130 h 3246124"/>
                <a:gd name="connsiteX74" fmla="*/ 186991 w 2626634"/>
                <a:gd name="connsiteY74" fmla="*/ 3113575 h 3246124"/>
                <a:gd name="connsiteX75" fmla="*/ 187170 w 2626634"/>
                <a:gd name="connsiteY75" fmla="*/ 3072670 h 3246124"/>
                <a:gd name="connsiteX76" fmla="*/ 233038 w 2626634"/>
                <a:gd name="connsiteY76" fmla="*/ 2698846 h 3246124"/>
                <a:gd name="connsiteX77" fmla="*/ 216273 w 2626634"/>
                <a:gd name="connsiteY77" fmla="*/ 2667463 h 3246124"/>
                <a:gd name="connsiteX78" fmla="*/ 147964 w 2626634"/>
                <a:gd name="connsiteY78" fmla="*/ 2634739 h 3246124"/>
                <a:gd name="connsiteX79" fmla="*/ 126774 w 2626634"/>
                <a:gd name="connsiteY79" fmla="*/ 2620120 h 3246124"/>
                <a:gd name="connsiteX80" fmla="*/ 13089 w 2626634"/>
                <a:gd name="connsiteY80" fmla="*/ 2564552 h 3246124"/>
                <a:gd name="connsiteX81" fmla="*/ 929 w 2626634"/>
                <a:gd name="connsiteY81" fmla="*/ 2540367 h 3246124"/>
                <a:gd name="connsiteX82" fmla="*/ 50060 w 2626634"/>
                <a:gd name="connsiteY82" fmla="*/ 2259932 h 3246124"/>
                <a:gd name="connsiteX83" fmla="*/ 59224 w 2626634"/>
                <a:gd name="connsiteY83" fmla="*/ 2109232 h 3246124"/>
                <a:gd name="connsiteX84" fmla="*/ 83276 w 2626634"/>
                <a:gd name="connsiteY84" fmla="*/ 1966444 h 3246124"/>
                <a:gd name="connsiteX85" fmla="*/ 144790 w 2626634"/>
                <a:gd name="connsiteY85" fmla="*/ 1661600 h 3246124"/>
                <a:gd name="connsiteX86" fmla="*/ 146488 w 2626634"/>
                <a:gd name="connsiteY86" fmla="*/ 1318713 h 3246124"/>
                <a:gd name="connsiteX87" fmla="*/ 108847 w 2626634"/>
                <a:gd name="connsiteY87" fmla="*/ 1051645 h 3246124"/>
                <a:gd name="connsiteX88" fmla="*/ 101381 w 2626634"/>
                <a:gd name="connsiteY88" fmla="*/ 963219 h 3246124"/>
                <a:gd name="connsiteX89" fmla="*/ 130887 w 2626634"/>
                <a:gd name="connsiteY89" fmla="*/ 560069 h 3246124"/>
                <a:gd name="connsiteX90" fmla="*/ 226958 w 2626634"/>
                <a:gd name="connsiteY90" fmla="*/ 389251 h 3246124"/>
                <a:gd name="connsiteX91" fmla="*/ 308142 w 2626634"/>
                <a:gd name="connsiteY91" fmla="*/ 337795 h 3246124"/>
                <a:gd name="connsiteX92" fmla="*/ 532829 w 2626634"/>
                <a:gd name="connsiteY92" fmla="*/ 174846 h 3246124"/>
                <a:gd name="connsiteX93" fmla="*/ 581290 w 2626634"/>
                <a:gd name="connsiteY93" fmla="*/ 132644 h 3246124"/>
                <a:gd name="connsiteX94" fmla="*/ 582201 w 2626634"/>
                <a:gd name="connsiteY94" fmla="*/ 133733 h 3246124"/>
                <a:gd name="connsiteX95" fmla="*/ 597084 w 2626634"/>
                <a:gd name="connsiteY95" fmla="*/ 116645 h 3246124"/>
                <a:gd name="connsiteX96" fmla="*/ 597070 w 2626634"/>
                <a:gd name="connsiteY96" fmla="*/ 116505 h 3246124"/>
                <a:gd name="connsiteX97" fmla="*/ 624162 w 2626634"/>
                <a:gd name="connsiteY97" fmla="*/ 85435 h 3246124"/>
                <a:gd name="connsiteX98" fmla="*/ 698819 w 2626634"/>
                <a:gd name="connsiteY98" fmla="*/ 10867 h 3246124"/>
                <a:gd name="connsiteX99" fmla="*/ 717193 w 2626634"/>
                <a:gd name="connsiteY99" fmla="*/ 406 h 324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626634" h="3246124">
                  <a:moveTo>
                    <a:pt x="1358129" y="6486"/>
                  </a:moveTo>
                  <a:cubicBezTo>
                    <a:pt x="1374893" y="12297"/>
                    <a:pt x="1383253" y="28257"/>
                    <a:pt x="1398408" y="33890"/>
                  </a:cubicBezTo>
                  <a:cubicBezTo>
                    <a:pt x="1398570" y="36328"/>
                    <a:pt x="1398731" y="38766"/>
                    <a:pt x="1398893" y="41204"/>
                  </a:cubicBezTo>
                  <a:lnTo>
                    <a:pt x="1418613" y="54586"/>
                  </a:lnTo>
                  <a:lnTo>
                    <a:pt x="1427343" y="52532"/>
                  </a:lnTo>
                  <a:cubicBezTo>
                    <a:pt x="1430741" y="54041"/>
                    <a:pt x="1433769" y="57159"/>
                    <a:pt x="1436720" y="59461"/>
                  </a:cubicBezTo>
                  <a:cubicBezTo>
                    <a:pt x="1499486" y="108369"/>
                    <a:pt x="1564934" y="153297"/>
                    <a:pt x="1634137" y="192682"/>
                  </a:cubicBezTo>
                  <a:cubicBezTo>
                    <a:pt x="1664894" y="210207"/>
                    <a:pt x="1697484" y="223842"/>
                    <a:pt x="1729270" y="239176"/>
                  </a:cubicBezTo>
                  <a:cubicBezTo>
                    <a:pt x="1772991" y="260277"/>
                    <a:pt x="1809336" y="291570"/>
                    <a:pt x="1845011" y="323534"/>
                  </a:cubicBezTo>
                  <a:cubicBezTo>
                    <a:pt x="1953778" y="420946"/>
                    <a:pt x="2048195" y="531815"/>
                    <a:pt x="2142433" y="642817"/>
                  </a:cubicBezTo>
                  <a:cubicBezTo>
                    <a:pt x="2231798" y="748142"/>
                    <a:pt x="2317096" y="856730"/>
                    <a:pt x="2401141" y="966303"/>
                  </a:cubicBezTo>
                  <a:cubicBezTo>
                    <a:pt x="2421660" y="993037"/>
                    <a:pt x="2437307" y="1022586"/>
                    <a:pt x="2452821" y="1052047"/>
                  </a:cubicBezTo>
                  <a:cubicBezTo>
                    <a:pt x="2514826" y="1169934"/>
                    <a:pt x="2572093" y="1289967"/>
                    <a:pt x="2607991" y="1418986"/>
                  </a:cubicBezTo>
                  <a:cubicBezTo>
                    <a:pt x="2618139" y="1455465"/>
                    <a:pt x="2623325" y="1492570"/>
                    <a:pt x="2626634" y="1530123"/>
                  </a:cubicBezTo>
                  <a:lnTo>
                    <a:pt x="2626634" y="1602097"/>
                  </a:lnTo>
                  <a:cubicBezTo>
                    <a:pt x="2610316" y="1700895"/>
                    <a:pt x="2539503" y="1761471"/>
                    <a:pt x="2468869" y="1819900"/>
                  </a:cubicBezTo>
                  <a:cubicBezTo>
                    <a:pt x="2316112" y="1946192"/>
                    <a:pt x="2143327" y="2038910"/>
                    <a:pt x="1960260" y="2113255"/>
                  </a:cubicBezTo>
                  <a:cubicBezTo>
                    <a:pt x="1932275" y="2124610"/>
                    <a:pt x="1932319" y="2124386"/>
                    <a:pt x="1912158" y="2102213"/>
                  </a:cubicBezTo>
                  <a:cubicBezTo>
                    <a:pt x="1905855" y="2095238"/>
                    <a:pt x="1898836" y="2088890"/>
                    <a:pt x="1892130" y="2082230"/>
                  </a:cubicBezTo>
                  <a:cubicBezTo>
                    <a:pt x="1869152" y="2065957"/>
                    <a:pt x="1853684" y="2042397"/>
                    <a:pt x="1834908" y="2022146"/>
                  </a:cubicBezTo>
                  <a:cubicBezTo>
                    <a:pt x="1813092" y="1998586"/>
                    <a:pt x="1792617" y="1973775"/>
                    <a:pt x="1770711" y="1950261"/>
                  </a:cubicBezTo>
                  <a:cubicBezTo>
                    <a:pt x="1769102" y="1948293"/>
                    <a:pt x="1767671" y="1946192"/>
                    <a:pt x="1766061" y="1944269"/>
                  </a:cubicBezTo>
                  <a:cubicBezTo>
                    <a:pt x="1744112" y="1918341"/>
                    <a:pt x="1744290" y="1916463"/>
                    <a:pt x="1770130" y="1893350"/>
                  </a:cubicBezTo>
                  <a:cubicBezTo>
                    <a:pt x="1850912" y="1821063"/>
                    <a:pt x="1931112" y="1748104"/>
                    <a:pt x="2011269" y="1675145"/>
                  </a:cubicBezTo>
                  <a:lnTo>
                    <a:pt x="2179225" y="1522612"/>
                  </a:lnTo>
                  <a:cubicBezTo>
                    <a:pt x="2180969" y="1521003"/>
                    <a:pt x="2183785" y="1520108"/>
                    <a:pt x="2183562" y="1516845"/>
                  </a:cubicBezTo>
                  <a:cubicBezTo>
                    <a:pt x="2092632" y="1515951"/>
                    <a:pt x="2017393" y="1475180"/>
                    <a:pt x="1946849" y="1423098"/>
                  </a:cubicBezTo>
                  <a:cubicBezTo>
                    <a:pt x="1876528" y="1371196"/>
                    <a:pt x="1813136" y="1311917"/>
                    <a:pt x="1758238" y="1241372"/>
                  </a:cubicBezTo>
                  <a:cubicBezTo>
                    <a:pt x="1752695" y="1268509"/>
                    <a:pt x="1751890" y="1295108"/>
                    <a:pt x="1749387" y="1321394"/>
                  </a:cubicBezTo>
                  <a:cubicBezTo>
                    <a:pt x="1733159" y="1489709"/>
                    <a:pt x="1712595" y="1657353"/>
                    <a:pt x="1670438" y="1821510"/>
                  </a:cubicBezTo>
                  <a:cubicBezTo>
                    <a:pt x="1653629" y="1887003"/>
                    <a:pt x="1633020" y="1951333"/>
                    <a:pt x="1594261" y="2008019"/>
                  </a:cubicBezTo>
                  <a:cubicBezTo>
                    <a:pt x="1587912" y="2017318"/>
                    <a:pt x="1588494" y="2027197"/>
                    <a:pt x="1590505" y="2037122"/>
                  </a:cubicBezTo>
                  <a:cubicBezTo>
                    <a:pt x="1597300" y="2070472"/>
                    <a:pt x="1602665" y="2104135"/>
                    <a:pt x="1611293" y="2137127"/>
                  </a:cubicBezTo>
                  <a:cubicBezTo>
                    <a:pt x="1613171" y="2150181"/>
                    <a:pt x="1615987" y="2163056"/>
                    <a:pt x="1619027" y="2175886"/>
                  </a:cubicBezTo>
                  <a:cubicBezTo>
                    <a:pt x="1620637" y="2182234"/>
                    <a:pt x="1624123" y="2189029"/>
                    <a:pt x="1618848" y="2195512"/>
                  </a:cubicBezTo>
                  <a:cubicBezTo>
                    <a:pt x="1628102" y="2259619"/>
                    <a:pt x="1642855" y="2322697"/>
                    <a:pt x="1655372" y="2386223"/>
                  </a:cubicBezTo>
                  <a:cubicBezTo>
                    <a:pt x="1687157" y="2547161"/>
                    <a:pt x="1719613" y="2707920"/>
                    <a:pt x="1751667" y="2868814"/>
                  </a:cubicBezTo>
                  <a:cubicBezTo>
                    <a:pt x="1775092" y="2986523"/>
                    <a:pt x="1798294" y="3104276"/>
                    <a:pt x="1821540" y="3221984"/>
                  </a:cubicBezTo>
                  <a:cubicBezTo>
                    <a:pt x="1822972" y="3229315"/>
                    <a:pt x="1824268" y="3236647"/>
                    <a:pt x="1825922" y="3245766"/>
                  </a:cubicBezTo>
                  <a:lnTo>
                    <a:pt x="1804061" y="3245766"/>
                  </a:lnTo>
                  <a:lnTo>
                    <a:pt x="1217263" y="3246124"/>
                  </a:lnTo>
                  <a:cubicBezTo>
                    <a:pt x="1200722" y="3246169"/>
                    <a:pt x="1195716" y="3242414"/>
                    <a:pt x="1193972" y="3224801"/>
                  </a:cubicBezTo>
                  <a:cubicBezTo>
                    <a:pt x="1182885" y="3114066"/>
                    <a:pt x="1169250" y="3003555"/>
                    <a:pt x="1157895" y="2892821"/>
                  </a:cubicBezTo>
                  <a:cubicBezTo>
                    <a:pt x="1148865" y="2804573"/>
                    <a:pt x="1141980" y="2716102"/>
                    <a:pt x="1134067" y="2627765"/>
                  </a:cubicBezTo>
                  <a:cubicBezTo>
                    <a:pt x="1123115" y="2505497"/>
                    <a:pt x="1113816" y="2383094"/>
                    <a:pt x="1106842" y="2260513"/>
                  </a:cubicBezTo>
                  <a:cubicBezTo>
                    <a:pt x="1102148" y="2178121"/>
                    <a:pt x="1098572" y="2095685"/>
                    <a:pt x="1095353" y="2013205"/>
                  </a:cubicBezTo>
                  <a:cubicBezTo>
                    <a:pt x="1093117" y="1956429"/>
                    <a:pt x="1093565" y="1899743"/>
                    <a:pt x="1092715" y="1843013"/>
                  </a:cubicBezTo>
                  <a:cubicBezTo>
                    <a:pt x="1094868" y="1762648"/>
                    <a:pt x="1098676" y="1633249"/>
                    <a:pt x="1108273" y="1531016"/>
                  </a:cubicBezTo>
                  <a:cubicBezTo>
                    <a:pt x="1117870" y="1428783"/>
                    <a:pt x="1121766" y="1408421"/>
                    <a:pt x="1150295" y="1229616"/>
                  </a:cubicBezTo>
                  <a:cubicBezTo>
                    <a:pt x="1178824" y="1050811"/>
                    <a:pt x="1248013" y="643949"/>
                    <a:pt x="1279448" y="458185"/>
                  </a:cubicBezTo>
                  <a:cubicBezTo>
                    <a:pt x="1310883" y="272421"/>
                    <a:pt x="1318923" y="229385"/>
                    <a:pt x="1338906" y="115030"/>
                  </a:cubicBezTo>
                  <a:cubicBezTo>
                    <a:pt x="1345165" y="79176"/>
                    <a:pt x="1351557" y="43412"/>
                    <a:pt x="1358129" y="6486"/>
                  </a:cubicBezTo>
                  <a:close/>
                  <a:moveTo>
                    <a:pt x="717193" y="406"/>
                  </a:moveTo>
                  <a:cubicBezTo>
                    <a:pt x="718445" y="6709"/>
                    <a:pt x="716343" y="13639"/>
                    <a:pt x="721261" y="19092"/>
                  </a:cubicBezTo>
                  <a:cubicBezTo>
                    <a:pt x="726983" y="77924"/>
                    <a:pt x="732527" y="136756"/>
                    <a:pt x="738473" y="195588"/>
                  </a:cubicBezTo>
                  <a:cubicBezTo>
                    <a:pt x="743971" y="250039"/>
                    <a:pt x="750006" y="304445"/>
                    <a:pt x="755639" y="358896"/>
                  </a:cubicBezTo>
                  <a:cubicBezTo>
                    <a:pt x="762882" y="428367"/>
                    <a:pt x="770168" y="497839"/>
                    <a:pt x="777053" y="567310"/>
                  </a:cubicBezTo>
                  <a:cubicBezTo>
                    <a:pt x="786180" y="649664"/>
                    <a:pt x="801238" y="765861"/>
                    <a:pt x="810402" y="853021"/>
                  </a:cubicBezTo>
                  <a:cubicBezTo>
                    <a:pt x="818405" y="932015"/>
                    <a:pt x="825244" y="1011142"/>
                    <a:pt x="832039" y="1090271"/>
                  </a:cubicBezTo>
                  <a:cubicBezTo>
                    <a:pt x="837986" y="1159340"/>
                    <a:pt x="843394" y="1228453"/>
                    <a:pt x="848983" y="1297522"/>
                  </a:cubicBezTo>
                  <a:cubicBezTo>
                    <a:pt x="854392" y="1364714"/>
                    <a:pt x="856940" y="1432085"/>
                    <a:pt x="862975" y="1499232"/>
                  </a:cubicBezTo>
                  <a:cubicBezTo>
                    <a:pt x="863691" y="1507413"/>
                    <a:pt x="863780" y="1515594"/>
                    <a:pt x="863780" y="1523819"/>
                  </a:cubicBezTo>
                  <a:cubicBezTo>
                    <a:pt x="863780" y="1569866"/>
                    <a:pt x="862975" y="1615912"/>
                    <a:pt x="863959" y="1661958"/>
                  </a:cubicBezTo>
                  <a:cubicBezTo>
                    <a:pt x="866149" y="1766657"/>
                    <a:pt x="859131" y="1871222"/>
                    <a:pt x="859890" y="1975832"/>
                  </a:cubicBezTo>
                  <a:cubicBezTo>
                    <a:pt x="861053" y="1982940"/>
                    <a:pt x="856449" y="1987321"/>
                    <a:pt x="852470" y="1992239"/>
                  </a:cubicBezTo>
                  <a:cubicBezTo>
                    <a:pt x="827480" y="2022951"/>
                    <a:pt x="825647" y="2048746"/>
                    <a:pt x="845764" y="2083884"/>
                  </a:cubicBezTo>
                  <a:cubicBezTo>
                    <a:pt x="848223" y="2088176"/>
                    <a:pt x="851888" y="2092020"/>
                    <a:pt x="850548" y="2097608"/>
                  </a:cubicBezTo>
                  <a:cubicBezTo>
                    <a:pt x="844423" y="2164219"/>
                    <a:pt x="845809" y="2231142"/>
                    <a:pt x="843171" y="2297932"/>
                  </a:cubicBezTo>
                  <a:cubicBezTo>
                    <a:pt x="838030" y="2427084"/>
                    <a:pt x="834945" y="2556327"/>
                    <a:pt x="830743" y="2685524"/>
                  </a:cubicBezTo>
                  <a:cubicBezTo>
                    <a:pt x="828642" y="2749809"/>
                    <a:pt x="826005" y="2814051"/>
                    <a:pt x="823680" y="2878292"/>
                  </a:cubicBezTo>
                  <a:cubicBezTo>
                    <a:pt x="819701" y="2989205"/>
                    <a:pt x="815901" y="3100118"/>
                    <a:pt x="811788" y="3210986"/>
                  </a:cubicBezTo>
                  <a:cubicBezTo>
                    <a:pt x="810492" y="3245723"/>
                    <a:pt x="810134" y="3245723"/>
                    <a:pt x="774728" y="3245723"/>
                  </a:cubicBezTo>
                  <a:lnTo>
                    <a:pt x="193339" y="3246035"/>
                  </a:lnTo>
                  <a:cubicBezTo>
                    <a:pt x="176172" y="3246080"/>
                    <a:pt x="170674" y="3243755"/>
                    <a:pt x="174206" y="3224130"/>
                  </a:cubicBezTo>
                  <a:cubicBezTo>
                    <a:pt x="180732" y="3187695"/>
                    <a:pt x="182968" y="3150501"/>
                    <a:pt x="186991" y="3113575"/>
                  </a:cubicBezTo>
                  <a:cubicBezTo>
                    <a:pt x="180777" y="3099940"/>
                    <a:pt x="185516" y="3086036"/>
                    <a:pt x="187170" y="3072670"/>
                  </a:cubicBezTo>
                  <a:cubicBezTo>
                    <a:pt x="202683" y="2948077"/>
                    <a:pt x="217480" y="2823439"/>
                    <a:pt x="233038" y="2698846"/>
                  </a:cubicBezTo>
                  <a:cubicBezTo>
                    <a:pt x="235049" y="2682931"/>
                    <a:pt x="230489" y="2673900"/>
                    <a:pt x="216273" y="2667463"/>
                  </a:cubicBezTo>
                  <a:cubicBezTo>
                    <a:pt x="193294" y="2657047"/>
                    <a:pt x="171345" y="2644440"/>
                    <a:pt x="147964" y="2634739"/>
                  </a:cubicBezTo>
                  <a:cubicBezTo>
                    <a:pt x="140006" y="2631520"/>
                    <a:pt x="131110" y="2628928"/>
                    <a:pt x="126774" y="2620120"/>
                  </a:cubicBezTo>
                  <a:cubicBezTo>
                    <a:pt x="90339" y="2598662"/>
                    <a:pt x="50909" y="2583239"/>
                    <a:pt x="13089" y="2564552"/>
                  </a:cubicBezTo>
                  <a:cubicBezTo>
                    <a:pt x="1734" y="2558964"/>
                    <a:pt x="-1933" y="2554225"/>
                    <a:pt x="929" y="2540367"/>
                  </a:cubicBezTo>
                  <a:cubicBezTo>
                    <a:pt x="20196" y="2447425"/>
                    <a:pt x="37185" y="2353992"/>
                    <a:pt x="50060" y="2259932"/>
                  </a:cubicBezTo>
                  <a:cubicBezTo>
                    <a:pt x="56900" y="2209997"/>
                    <a:pt x="60789" y="2159838"/>
                    <a:pt x="59224" y="2109232"/>
                  </a:cubicBezTo>
                  <a:cubicBezTo>
                    <a:pt x="57749" y="2060280"/>
                    <a:pt x="71607" y="2013384"/>
                    <a:pt x="83276" y="1966444"/>
                  </a:cubicBezTo>
                  <a:cubicBezTo>
                    <a:pt x="108265" y="1865723"/>
                    <a:pt x="132272" y="1764735"/>
                    <a:pt x="144790" y="1661600"/>
                  </a:cubicBezTo>
                  <a:cubicBezTo>
                    <a:pt x="158693" y="1547469"/>
                    <a:pt x="161688" y="1433158"/>
                    <a:pt x="146488" y="1318713"/>
                  </a:cubicBezTo>
                  <a:cubicBezTo>
                    <a:pt x="134642" y="1229571"/>
                    <a:pt x="117966" y="1141145"/>
                    <a:pt x="108847" y="1051645"/>
                  </a:cubicBezTo>
                  <a:cubicBezTo>
                    <a:pt x="105851" y="1022230"/>
                    <a:pt x="102990" y="992724"/>
                    <a:pt x="101381" y="963219"/>
                  </a:cubicBezTo>
                  <a:cubicBezTo>
                    <a:pt x="93960" y="827584"/>
                    <a:pt x="93826" y="692351"/>
                    <a:pt x="130887" y="560069"/>
                  </a:cubicBezTo>
                  <a:cubicBezTo>
                    <a:pt x="148947" y="495559"/>
                    <a:pt x="176843" y="436236"/>
                    <a:pt x="226958" y="389251"/>
                  </a:cubicBezTo>
                  <a:cubicBezTo>
                    <a:pt x="250919" y="366765"/>
                    <a:pt x="280156" y="353442"/>
                    <a:pt x="308142" y="337795"/>
                  </a:cubicBezTo>
                  <a:cubicBezTo>
                    <a:pt x="389505" y="292331"/>
                    <a:pt x="462016" y="234751"/>
                    <a:pt x="532829" y="174846"/>
                  </a:cubicBezTo>
                  <a:cubicBezTo>
                    <a:pt x="549191" y="161032"/>
                    <a:pt x="565151" y="146726"/>
                    <a:pt x="581290" y="132644"/>
                  </a:cubicBezTo>
                  <a:lnTo>
                    <a:pt x="582201" y="133733"/>
                  </a:lnTo>
                  <a:lnTo>
                    <a:pt x="597084" y="116645"/>
                  </a:lnTo>
                  <a:cubicBezTo>
                    <a:pt x="597079" y="116598"/>
                    <a:pt x="597075" y="116552"/>
                    <a:pt x="597070" y="116505"/>
                  </a:cubicBezTo>
                  <a:cubicBezTo>
                    <a:pt x="603329" y="103719"/>
                    <a:pt x="614506" y="95225"/>
                    <a:pt x="624162" y="85435"/>
                  </a:cubicBezTo>
                  <a:cubicBezTo>
                    <a:pt x="648884" y="60400"/>
                    <a:pt x="673740" y="35499"/>
                    <a:pt x="698819" y="10867"/>
                  </a:cubicBezTo>
                  <a:cubicBezTo>
                    <a:pt x="703826" y="5949"/>
                    <a:pt x="707849" y="-1874"/>
                    <a:pt x="717193" y="40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6DD46DC-BE91-4EFA-9477-D3D142AA7D89}"/>
                </a:ext>
              </a:extLst>
            </p:cNvPr>
            <p:cNvSpPr/>
            <p:nvPr/>
          </p:nvSpPr>
          <p:spPr>
            <a:xfrm>
              <a:off x="7741179" y="3507987"/>
              <a:ext cx="641056" cy="421000"/>
            </a:xfrm>
            <a:custGeom>
              <a:avLst/>
              <a:gdLst>
                <a:gd name="connsiteX0" fmla="*/ 163083 w 941068"/>
                <a:gd name="connsiteY0" fmla="*/ 5575 h 618026"/>
                <a:gd name="connsiteX1" fmla="*/ 183821 w 941068"/>
                <a:gd name="connsiteY1" fmla="*/ 62 h 618026"/>
                <a:gd name="connsiteX2" fmla="*/ 188677 w 941068"/>
                <a:gd name="connsiteY2" fmla="*/ 109134 h 618026"/>
                <a:gd name="connsiteX3" fmla="*/ 209021 w 941068"/>
                <a:gd name="connsiteY3" fmla="*/ 162554 h 618026"/>
                <a:gd name="connsiteX4" fmla="*/ 358717 w 941068"/>
                <a:gd name="connsiteY4" fmla="*/ 307392 h 618026"/>
                <a:gd name="connsiteX5" fmla="*/ 404786 w 941068"/>
                <a:gd name="connsiteY5" fmla="*/ 313496 h 618026"/>
                <a:gd name="connsiteX6" fmla="*/ 716711 w 941068"/>
                <a:gd name="connsiteY6" fmla="*/ 131381 h 618026"/>
                <a:gd name="connsiteX7" fmla="*/ 737646 w 941068"/>
                <a:gd name="connsiteY7" fmla="*/ 87543 h 618026"/>
                <a:gd name="connsiteX8" fmla="*/ 736464 w 941068"/>
                <a:gd name="connsiteY8" fmla="*/ 62867 h 618026"/>
                <a:gd name="connsiteX9" fmla="*/ 779909 w 941068"/>
                <a:gd name="connsiteY9" fmla="*/ 19422 h 618026"/>
                <a:gd name="connsiteX10" fmla="*/ 800450 w 941068"/>
                <a:gd name="connsiteY10" fmla="*/ 19553 h 618026"/>
                <a:gd name="connsiteX11" fmla="*/ 924616 w 941068"/>
                <a:gd name="connsiteY11" fmla="*/ 134334 h 618026"/>
                <a:gd name="connsiteX12" fmla="*/ 921269 w 941068"/>
                <a:gd name="connsiteY12" fmla="*/ 178042 h 618026"/>
                <a:gd name="connsiteX13" fmla="*/ 640583 w 941068"/>
                <a:gd name="connsiteY13" fmla="*/ 561171 h 618026"/>
                <a:gd name="connsiteX14" fmla="*/ 580272 w 941068"/>
                <a:gd name="connsiteY14" fmla="*/ 575806 h 618026"/>
                <a:gd name="connsiteX15" fmla="*/ 407871 w 941068"/>
                <a:gd name="connsiteY15" fmla="*/ 398679 h 618026"/>
                <a:gd name="connsiteX16" fmla="*/ 354319 w 941068"/>
                <a:gd name="connsiteY16" fmla="*/ 398876 h 618026"/>
                <a:gd name="connsiteX17" fmla="*/ 195174 w 941068"/>
                <a:gd name="connsiteY17" fmla="*/ 572984 h 618026"/>
                <a:gd name="connsiteX18" fmla="*/ 155930 w 941068"/>
                <a:gd name="connsiteY18" fmla="*/ 612229 h 618026"/>
                <a:gd name="connsiteX19" fmla="*/ 133616 w 941068"/>
                <a:gd name="connsiteY19" fmla="*/ 603369 h 618026"/>
                <a:gd name="connsiteX20" fmla="*/ 20016 w 941068"/>
                <a:gd name="connsiteY20" fmla="*/ 198649 h 618026"/>
                <a:gd name="connsiteX21" fmla="*/ 15291 w 941068"/>
                <a:gd name="connsiteY21" fmla="*/ 179879 h 618026"/>
                <a:gd name="connsiteX22" fmla="*/ 9451 w 941068"/>
                <a:gd name="connsiteY22" fmla="*/ 179420 h 618026"/>
                <a:gd name="connsiteX23" fmla="*/ 1313 w 941068"/>
                <a:gd name="connsiteY23" fmla="*/ 153497 h 618026"/>
                <a:gd name="connsiteX24" fmla="*/ 89778 w 941068"/>
                <a:gd name="connsiteY24" fmla="*/ 57420 h 618026"/>
                <a:gd name="connsiteX25" fmla="*/ 100409 w 941068"/>
                <a:gd name="connsiteY25" fmla="*/ 55320 h 618026"/>
                <a:gd name="connsiteX26" fmla="*/ 163083 w 941068"/>
                <a:gd name="connsiteY26" fmla="*/ 5575 h 61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41068" h="618026">
                  <a:moveTo>
                    <a:pt x="163083" y="5575"/>
                  </a:moveTo>
                  <a:cubicBezTo>
                    <a:pt x="169317" y="1112"/>
                    <a:pt x="176274" y="-332"/>
                    <a:pt x="183821" y="62"/>
                  </a:cubicBezTo>
                  <a:cubicBezTo>
                    <a:pt x="198456" y="35763"/>
                    <a:pt x="191762" y="73039"/>
                    <a:pt x="188677" y="109134"/>
                  </a:cubicBezTo>
                  <a:cubicBezTo>
                    <a:pt x="186709" y="132562"/>
                    <a:pt x="191959" y="148641"/>
                    <a:pt x="209021" y="162554"/>
                  </a:cubicBezTo>
                  <a:cubicBezTo>
                    <a:pt x="263033" y="206524"/>
                    <a:pt x="309496" y="258435"/>
                    <a:pt x="358717" y="307392"/>
                  </a:cubicBezTo>
                  <a:cubicBezTo>
                    <a:pt x="373811" y="322421"/>
                    <a:pt x="386477" y="324324"/>
                    <a:pt x="404786" y="313496"/>
                  </a:cubicBezTo>
                  <a:cubicBezTo>
                    <a:pt x="508411" y="252266"/>
                    <a:pt x="612232" y="191233"/>
                    <a:pt x="716711" y="131381"/>
                  </a:cubicBezTo>
                  <a:cubicBezTo>
                    <a:pt x="734430" y="121209"/>
                    <a:pt x="741189" y="107231"/>
                    <a:pt x="737646" y="87543"/>
                  </a:cubicBezTo>
                  <a:cubicBezTo>
                    <a:pt x="736202" y="79405"/>
                    <a:pt x="733577" y="71267"/>
                    <a:pt x="736464" y="62867"/>
                  </a:cubicBezTo>
                  <a:cubicBezTo>
                    <a:pt x="749327" y="46788"/>
                    <a:pt x="766324" y="34779"/>
                    <a:pt x="779909" y="19422"/>
                  </a:cubicBezTo>
                  <a:cubicBezTo>
                    <a:pt x="786800" y="16337"/>
                    <a:pt x="793625" y="16403"/>
                    <a:pt x="800450" y="19553"/>
                  </a:cubicBezTo>
                  <a:cubicBezTo>
                    <a:pt x="839695" y="60110"/>
                    <a:pt x="881827" y="97518"/>
                    <a:pt x="924616" y="134334"/>
                  </a:cubicBezTo>
                  <a:cubicBezTo>
                    <a:pt x="947586" y="154088"/>
                    <a:pt x="946535" y="162488"/>
                    <a:pt x="921269" y="178042"/>
                  </a:cubicBezTo>
                  <a:cubicBezTo>
                    <a:pt x="775447" y="267491"/>
                    <a:pt x="690066" y="401435"/>
                    <a:pt x="640583" y="561171"/>
                  </a:cubicBezTo>
                  <a:cubicBezTo>
                    <a:pt x="622733" y="618791"/>
                    <a:pt x="623258" y="619776"/>
                    <a:pt x="580272" y="575806"/>
                  </a:cubicBezTo>
                  <a:cubicBezTo>
                    <a:pt x="522718" y="516873"/>
                    <a:pt x="461554" y="461484"/>
                    <a:pt x="407871" y="398679"/>
                  </a:cubicBezTo>
                  <a:cubicBezTo>
                    <a:pt x="383523" y="370132"/>
                    <a:pt x="380373" y="370197"/>
                    <a:pt x="354319" y="398876"/>
                  </a:cubicBezTo>
                  <a:cubicBezTo>
                    <a:pt x="301490" y="457087"/>
                    <a:pt x="247020" y="513854"/>
                    <a:pt x="195174" y="572984"/>
                  </a:cubicBezTo>
                  <a:cubicBezTo>
                    <a:pt x="182968" y="586897"/>
                    <a:pt x="170236" y="600416"/>
                    <a:pt x="155930" y="612229"/>
                  </a:cubicBezTo>
                  <a:cubicBezTo>
                    <a:pt x="143789" y="622138"/>
                    <a:pt x="134601" y="619448"/>
                    <a:pt x="133616" y="603369"/>
                  </a:cubicBezTo>
                  <a:cubicBezTo>
                    <a:pt x="125085" y="460171"/>
                    <a:pt x="68515" y="330559"/>
                    <a:pt x="20016" y="198649"/>
                  </a:cubicBezTo>
                  <a:cubicBezTo>
                    <a:pt x="17785" y="192545"/>
                    <a:pt x="15488" y="186508"/>
                    <a:pt x="15291" y="179879"/>
                  </a:cubicBezTo>
                  <a:cubicBezTo>
                    <a:pt x="14832" y="162029"/>
                    <a:pt x="10763" y="187689"/>
                    <a:pt x="9451" y="179420"/>
                  </a:cubicBezTo>
                  <a:cubicBezTo>
                    <a:pt x="-2559" y="173645"/>
                    <a:pt x="-328" y="163473"/>
                    <a:pt x="1313" y="153497"/>
                  </a:cubicBezTo>
                  <a:cubicBezTo>
                    <a:pt x="28613" y="119503"/>
                    <a:pt x="51977" y="81767"/>
                    <a:pt x="89778" y="57420"/>
                  </a:cubicBezTo>
                  <a:cubicBezTo>
                    <a:pt x="93190" y="56304"/>
                    <a:pt x="96800" y="55057"/>
                    <a:pt x="100409" y="55320"/>
                  </a:cubicBezTo>
                  <a:cubicBezTo>
                    <a:pt x="136635" y="57879"/>
                    <a:pt x="156192" y="39701"/>
                    <a:pt x="163083" y="5575"/>
                  </a:cubicBezTo>
                  <a:close/>
                </a:path>
              </a:pathLst>
            </a:custGeom>
            <a:solidFill>
              <a:srgbClr val="E0E1E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8C8CCB-83F7-4ED6-B1D9-A997825ABAA3}"/>
                </a:ext>
              </a:extLst>
            </p:cNvPr>
            <p:cNvSpPr/>
            <p:nvPr/>
          </p:nvSpPr>
          <p:spPr>
            <a:xfrm>
              <a:off x="7862073" y="3406638"/>
              <a:ext cx="387374" cy="326932"/>
            </a:xfrm>
            <a:custGeom>
              <a:avLst/>
              <a:gdLst>
                <a:gd name="connsiteX0" fmla="*/ 562536 w 568663"/>
                <a:gd name="connsiteY0" fmla="*/ 210662 h 479935"/>
                <a:gd name="connsiteX1" fmla="*/ 566343 w 568663"/>
                <a:gd name="connsiteY1" fmla="*/ 229497 h 479935"/>
                <a:gd name="connsiteX2" fmla="*/ 540683 w 568663"/>
                <a:gd name="connsiteY2" fmla="*/ 288364 h 479935"/>
                <a:gd name="connsiteX3" fmla="*/ 220490 w 568663"/>
                <a:gd name="connsiteY3" fmla="*/ 473891 h 479935"/>
                <a:gd name="connsiteX4" fmla="*/ 185314 w 568663"/>
                <a:gd name="connsiteY4" fmla="*/ 469953 h 479935"/>
                <a:gd name="connsiteX5" fmla="*/ 101114 w 568663"/>
                <a:gd name="connsiteY5" fmla="*/ 385623 h 479935"/>
                <a:gd name="connsiteX6" fmla="*/ 14421 w 568663"/>
                <a:gd name="connsiteY6" fmla="*/ 304311 h 479935"/>
                <a:gd name="connsiteX7" fmla="*/ 1362 w 568663"/>
                <a:gd name="connsiteY7" fmla="*/ 275698 h 479935"/>
                <a:gd name="connsiteX8" fmla="*/ 6284 w 568663"/>
                <a:gd name="connsiteY8" fmla="*/ 148907 h 479935"/>
                <a:gd name="connsiteX9" fmla="*/ 1690 w 568663"/>
                <a:gd name="connsiteY9" fmla="*/ 37342 h 479935"/>
                <a:gd name="connsiteX10" fmla="*/ 5759 w 568663"/>
                <a:gd name="connsiteY10" fmla="*/ 0 h 479935"/>
                <a:gd name="connsiteX11" fmla="*/ 527623 w 568663"/>
                <a:gd name="connsiteY11" fmla="*/ 51255 h 479935"/>
                <a:gd name="connsiteX12" fmla="*/ 545474 w 568663"/>
                <a:gd name="connsiteY12" fmla="*/ 44298 h 479935"/>
                <a:gd name="connsiteX13" fmla="*/ 551446 w 568663"/>
                <a:gd name="connsiteY13" fmla="*/ 126463 h 479935"/>
                <a:gd name="connsiteX14" fmla="*/ 525457 w 568663"/>
                <a:gd name="connsiteY14" fmla="*/ 140310 h 479935"/>
                <a:gd name="connsiteX15" fmla="*/ 504063 w 568663"/>
                <a:gd name="connsiteY15" fmla="*/ 171745 h 479935"/>
                <a:gd name="connsiteX16" fmla="*/ 529395 w 568663"/>
                <a:gd name="connsiteY16" fmla="*/ 200621 h 479935"/>
                <a:gd name="connsiteX17" fmla="*/ 562536 w 568663"/>
                <a:gd name="connsiteY17" fmla="*/ 210662 h 47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8663" h="479935">
                  <a:moveTo>
                    <a:pt x="562536" y="210662"/>
                  </a:moveTo>
                  <a:cubicBezTo>
                    <a:pt x="563783" y="216962"/>
                    <a:pt x="564833" y="223262"/>
                    <a:pt x="566343" y="229497"/>
                  </a:cubicBezTo>
                  <a:cubicBezTo>
                    <a:pt x="572774" y="255682"/>
                    <a:pt x="566343" y="273926"/>
                    <a:pt x="540683" y="288364"/>
                  </a:cubicBezTo>
                  <a:cubicBezTo>
                    <a:pt x="433252" y="349003"/>
                    <a:pt x="326608" y="411021"/>
                    <a:pt x="220490" y="473891"/>
                  </a:cubicBezTo>
                  <a:cubicBezTo>
                    <a:pt x="205067" y="483013"/>
                    <a:pt x="196798" y="481898"/>
                    <a:pt x="185314" y="469953"/>
                  </a:cubicBezTo>
                  <a:cubicBezTo>
                    <a:pt x="157816" y="441275"/>
                    <a:pt x="129662" y="413252"/>
                    <a:pt x="101114" y="385623"/>
                  </a:cubicBezTo>
                  <a:cubicBezTo>
                    <a:pt x="72632" y="358060"/>
                    <a:pt x="43429" y="331284"/>
                    <a:pt x="14421" y="304311"/>
                  </a:cubicBezTo>
                  <a:cubicBezTo>
                    <a:pt x="6021" y="296502"/>
                    <a:pt x="-1723" y="288167"/>
                    <a:pt x="1362" y="275698"/>
                  </a:cubicBezTo>
                  <a:cubicBezTo>
                    <a:pt x="11599" y="233697"/>
                    <a:pt x="4446" y="191171"/>
                    <a:pt x="6284" y="148907"/>
                  </a:cubicBezTo>
                  <a:cubicBezTo>
                    <a:pt x="5037" y="111762"/>
                    <a:pt x="10221" y="74421"/>
                    <a:pt x="1690" y="37342"/>
                  </a:cubicBezTo>
                  <a:cubicBezTo>
                    <a:pt x="-1067" y="25266"/>
                    <a:pt x="-935" y="11813"/>
                    <a:pt x="5759" y="0"/>
                  </a:cubicBezTo>
                  <a:cubicBezTo>
                    <a:pt x="168120" y="135322"/>
                    <a:pt x="345771" y="114781"/>
                    <a:pt x="527623" y="51255"/>
                  </a:cubicBezTo>
                  <a:cubicBezTo>
                    <a:pt x="533661" y="49154"/>
                    <a:pt x="539501" y="46595"/>
                    <a:pt x="545474" y="44298"/>
                  </a:cubicBezTo>
                  <a:cubicBezTo>
                    <a:pt x="543045" y="71993"/>
                    <a:pt x="549871" y="99031"/>
                    <a:pt x="551446" y="126463"/>
                  </a:cubicBezTo>
                  <a:cubicBezTo>
                    <a:pt x="545145" y="135519"/>
                    <a:pt x="534448" y="136438"/>
                    <a:pt x="525457" y="140310"/>
                  </a:cubicBezTo>
                  <a:cubicBezTo>
                    <a:pt x="511479" y="146348"/>
                    <a:pt x="503144" y="156192"/>
                    <a:pt x="504063" y="171745"/>
                  </a:cubicBezTo>
                  <a:cubicBezTo>
                    <a:pt x="504982" y="187561"/>
                    <a:pt x="515810" y="195371"/>
                    <a:pt x="529395" y="200621"/>
                  </a:cubicBezTo>
                  <a:cubicBezTo>
                    <a:pt x="540223" y="204756"/>
                    <a:pt x="553611" y="200359"/>
                    <a:pt x="562536" y="210662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E1C3A89-26A2-4AAC-B74A-57C1142E4266}"/>
                </a:ext>
              </a:extLst>
            </p:cNvPr>
            <p:cNvSpPr/>
            <p:nvPr/>
          </p:nvSpPr>
          <p:spPr>
            <a:xfrm>
              <a:off x="8634781" y="5559682"/>
              <a:ext cx="326786" cy="387892"/>
            </a:xfrm>
            <a:custGeom>
              <a:avLst/>
              <a:gdLst>
                <a:gd name="connsiteX0" fmla="*/ 17139 w 479721"/>
                <a:gd name="connsiteY0" fmla="*/ 361662 h 569424"/>
                <a:gd name="connsiteX1" fmla="*/ 798 w 479721"/>
                <a:gd name="connsiteY1" fmla="*/ 275428 h 569424"/>
                <a:gd name="connsiteX2" fmla="*/ 47196 w 479721"/>
                <a:gd name="connsiteY2" fmla="*/ 161631 h 569424"/>
                <a:gd name="connsiteX3" fmla="*/ 215791 w 479721"/>
                <a:gd name="connsiteY3" fmla="*/ 11871 h 569424"/>
                <a:gd name="connsiteX4" fmla="*/ 245717 w 479721"/>
                <a:gd name="connsiteY4" fmla="*/ 714 h 569424"/>
                <a:gd name="connsiteX5" fmla="*/ 372836 w 479721"/>
                <a:gd name="connsiteY5" fmla="*/ 141025 h 569424"/>
                <a:gd name="connsiteX6" fmla="*/ 418512 w 479721"/>
                <a:gd name="connsiteY6" fmla="*/ 195167 h 569424"/>
                <a:gd name="connsiteX7" fmla="*/ 292640 w 479721"/>
                <a:gd name="connsiteY7" fmla="*/ 299710 h 569424"/>
                <a:gd name="connsiteX8" fmla="*/ 293427 w 479721"/>
                <a:gd name="connsiteY8" fmla="*/ 325436 h 569424"/>
                <a:gd name="connsiteX9" fmla="*/ 431966 w 479721"/>
                <a:gd name="connsiteY9" fmla="*/ 440545 h 569424"/>
                <a:gd name="connsiteX10" fmla="*/ 469373 w 479721"/>
                <a:gd name="connsiteY10" fmla="*/ 488584 h 569424"/>
                <a:gd name="connsiteX11" fmla="*/ 431900 w 479721"/>
                <a:gd name="connsiteY11" fmla="*/ 563792 h 569424"/>
                <a:gd name="connsiteX12" fmla="*/ 337922 w 479721"/>
                <a:gd name="connsiteY12" fmla="*/ 568518 h 569424"/>
                <a:gd name="connsiteX13" fmla="*/ 148720 w 479721"/>
                <a:gd name="connsiteY13" fmla="*/ 520807 h 569424"/>
                <a:gd name="connsiteX14" fmla="*/ 17139 w 479721"/>
                <a:gd name="connsiteY14" fmla="*/ 361662 h 56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721" h="569424">
                  <a:moveTo>
                    <a:pt x="17139" y="361662"/>
                  </a:moveTo>
                  <a:cubicBezTo>
                    <a:pt x="11626" y="332917"/>
                    <a:pt x="-712" y="305485"/>
                    <a:pt x="798" y="275428"/>
                  </a:cubicBezTo>
                  <a:cubicBezTo>
                    <a:pt x="-4912" y="228899"/>
                    <a:pt x="21011" y="194510"/>
                    <a:pt x="47196" y="161631"/>
                  </a:cubicBezTo>
                  <a:cubicBezTo>
                    <a:pt x="94578" y="102108"/>
                    <a:pt x="153052" y="54463"/>
                    <a:pt x="215791" y="11871"/>
                  </a:cubicBezTo>
                  <a:cubicBezTo>
                    <a:pt x="224651" y="5833"/>
                    <a:pt x="233182" y="-2501"/>
                    <a:pt x="245717" y="714"/>
                  </a:cubicBezTo>
                  <a:cubicBezTo>
                    <a:pt x="292706" y="43306"/>
                    <a:pt x="330769" y="94036"/>
                    <a:pt x="372836" y="141025"/>
                  </a:cubicBezTo>
                  <a:cubicBezTo>
                    <a:pt x="388455" y="158547"/>
                    <a:pt x="409193" y="172263"/>
                    <a:pt x="418512" y="195167"/>
                  </a:cubicBezTo>
                  <a:cubicBezTo>
                    <a:pt x="376642" y="230146"/>
                    <a:pt x="335297" y="265715"/>
                    <a:pt x="292640" y="299710"/>
                  </a:cubicBezTo>
                  <a:cubicBezTo>
                    <a:pt x="278727" y="310801"/>
                    <a:pt x="279908" y="315920"/>
                    <a:pt x="293427" y="325436"/>
                  </a:cubicBezTo>
                  <a:cubicBezTo>
                    <a:pt x="342582" y="360153"/>
                    <a:pt x="390162" y="396903"/>
                    <a:pt x="431966" y="440545"/>
                  </a:cubicBezTo>
                  <a:cubicBezTo>
                    <a:pt x="446075" y="455311"/>
                    <a:pt x="459529" y="470537"/>
                    <a:pt x="469373" y="488584"/>
                  </a:cubicBezTo>
                  <a:cubicBezTo>
                    <a:pt x="491489" y="529010"/>
                    <a:pt x="477773" y="555786"/>
                    <a:pt x="431900" y="563792"/>
                  </a:cubicBezTo>
                  <a:cubicBezTo>
                    <a:pt x="400662" y="569239"/>
                    <a:pt x="369292" y="570552"/>
                    <a:pt x="337922" y="568518"/>
                  </a:cubicBezTo>
                  <a:cubicBezTo>
                    <a:pt x="272033" y="564186"/>
                    <a:pt x="207850" y="553095"/>
                    <a:pt x="148720" y="520807"/>
                  </a:cubicBezTo>
                  <a:cubicBezTo>
                    <a:pt x="83291" y="485106"/>
                    <a:pt x="45424" y="427551"/>
                    <a:pt x="17139" y="36166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1DA2F7-AFB8-4067-99AB-DDBB65B1F7B5}"/>
                </a:ext>
              </a:extLst>
            </p:cNvPr>
            <p:cNvSpPr/>
            <p:nvPr/>
          </p:nvSpPr>
          <p:spPr>
            <a:xfrm>
              <a:off x="7032821" y="6230654"/>
              <a:ext cx="235381" cy="493543"/>
            </a:xfrm>
            <a:custGeom>
              <a:avLst/>
              <a:gdLst>
                <a:gd name="connsiteX0" fmla="*/ 178450 w 345539"/>
                <a:gd name="connsiteY0" fmla="*/ 0 h 724519"/>
                <a:gd name="connsiteX1" fmla="*/ 331361 w 345539"/>
                <a:gd name="connsiteY1" fmla="*/ 71336 h 724519"/>
                <a:gd name="connsiteX2" fmla="*/ 345142 w 345539"/>
                <a:gd name="connsiteY2" fmla="*/ 98178 h 724519"/>
                <a:gd name="connsiteX3" fmla="*/ 313707 w 345539"/>
                <a:gd name="connsiteY3" fmla="*/ 344213 h 724519"/>
                <a:gd name="connsiteX4" fmla="*/ 289819 w 345539"/>
                <a:gd name="connsiteY4" fmla="*/ 541290 h 724519"/>
                <a:gd name="connsiteX5" fmla="*/ 266850 w 345539"/>
                <a:gd name="connsiteY5" fmla="*/ 724520 h 724519"/>
                <a:gd name="connsiteX6" fmla="*/ 42997 w 345539"/>
                <a:gd name="connsiteY6" fmla="*/ 586835 h 724519"/>
                <a:gd name="connsiteX7" fmla="*/ 8018 w 345539"/>
                <a:gd name="connsiteY7" fmla="*/ 377617 h 724519"/>
                <a:gd name="connsiteX8" fmla="*/ 76335 w 345539"/>
                <a:gd name="connsiteY8" fmla="*/ 224575 h 724519"/>
                <a:gd name="connsiteX9" fmla="*/ 174381 w 345539"/>
                <a:gd name="connsiteY9" fmla="*/ 7153 h 724519"/>
                <a:gd name="connsiteX10" fmla="*/ 178450 w 345539"/>
                <a:gd name="connsiteY10" fmla="*/ 0 h 72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5539" h="724519">
                  <a:moveTo>
                    <a:pt x="178450" y="0"/>
                  </a:moveTo>
                  <a:cubicBezTo>
                    <a:pt x="231149" y="20082"/>
                    <a:pt x="280434" y="47514"/>
                    <a:pt x="331361" y="71336"/>
                  </a:cubicBezTo>
                  <a:cubicBezTo>
                    <a:pt x="343895" y="77177"/>
                    <a:pt x="346717" y="86168"/>
                    <a:pt x="345142" y="98178"/>
                  </a:cubicBezTo>
                  <a:cubicBezTo>
                    <a:pt x="334708" y="180211"/>
                    <a:pt x="324010" y="262179"/>
                    <a:pt x="313707" y="344213"/>
                  </a:cubicBezTo>
                  <a:cubicBezTo>
                    <a:pt x="305504" y="409839"/>
                    <a:pt x="297891" y="475598"/>
                    <a:pt x="289819" y="541290"/>
                  </a:cubicBezTo>
                  <a:cubicBezTo>
                    <a:pt x="282272" y="602389"/>
                    <a:pt x="274528" y="663487"/>
                    <a:pt x="266850" y="724520"/>
                  </a:cubicBezTo>
                  <a:cubicBezTo>
                    <a:pt x="178713" y="700566"/>
                    <a:pt x="97729" y="664209"/>
                    <a:pt x="42997" y="586835"/>
                  </a:cubicBezTo>
                  <a:cubicBezTo>
                    <a:pt x="-1958" y="523243"/>
                    <a:pt x="-7930" y="451578"/>
                    <a:pt x="8018" y="377617"/>
                  </a:cubicBezTo>
                  <a:cubicBezTo>
                    <a:pt x="20027" y="322096"/>
                    <a:pt x="41881" y="270251"/>
                    <a:pt x="76335" y="224575"/>
                  </a:cubicBezTo>
                  <a:cubicBezTo>
                    <a:pt x="125489" y="159473"/>
                    <a:pt x="159090" y="87481"/>
                    <a:pt x="174381" y="7153"/>
                  </a:cubicBezTo>
                  <a:cubicBezTo>
                    <a:pt x="174906" y="4594"/>
                    <a:pt x="177072" y="2363"/>
                    <a:pt x="178450" y="0"/>
                  </a:cubicBezTo>
                  <a:close/>
                </a:path>
              </a:pathLst>
            </a:custGeom>
            <a:solidFill>
              <a:srgbClr val="86C5AF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8A9069E-C93F-4EE3-97A3-C02D952220A1}"/>
                </a:ext>
              </a:extLst>
            </p:cNvPr>
            <p:cNvSpPr/>
            <p:nvPr/>
          </p:nvSpPr>
          <p:spPr>
            <a:xfrm>
              <a:off x="7728960" y="2438788"/>
              <a:ext cx="632291" cy="599489"/>
            </a:xfrm>
            <a:custGeom>
              <a:avLst/>
              <a:gdLst>
                <a:gd name="connsiteX0" fmla="*/ 219 w 928201"/>
                <a:gd name="connsiteY0" fmla="*/ 450181 h 880048"/>
                <a:gd name="connsiteX1" fmla="*/ 29488 w 928201"/>
                <a:gd name="connsiteY1" fmla="*/ 197256 h 880048"/>
                <a:gd name="connsiteX2" fmla="*/ 210356 w 928201"/>
                <a:gd name="connsiteY2" fmla="*/ 21244 h 880048"/>
                <a:gd name="connsiteX3" fmla="*/ 257213 w 928201"/>
                <a:gd name="connsiteY3" fmla="*/ 18882 h 880048"/>
                <a:gd name="connsiteX4" fmla="*/ 443659 w 928201"/>
                <a:gd name="connsiteY4" fmla="*/ 4969 h 880048"/>
                <a:gd name="connsiteX5" fmla="*/ 786625 w 928201"/>
                <a:gd name="connsiteY5" fmla="*/ 72827 h 880048"/>
                <a:gd name="connsiteX6" fmla="*/ 926803 w 928201"/>
                <a:gd name="connsiteY6" fmla="*/ 339863 h 880048"/>
                <a:gd name="connsiteX7" fmla="*/ 855795 w 928201"/>
                <a:gd name="connsiteY7" fmla="*/ 751539 h 880048"/>
                <a:gd name="connsiteX8" fmla="*/ 832498 w 928201"/>
                <a:gd name="connsiteY8" fmla="*/ 804566 h 880048"/>
                <a:gd name="connsiteX9" fmla="*/ 785312 w 928201"/>
                <a:gd name="connsiteY9" fmla="*/ 802728 h 880048"/>
                <a:gd name="connsiteX10" fmla="*/ 706626 w 928201"/>
                <a:gd name="connsiteY10" fmla="*/ 695757 h 880048"/>
                <a:gd name="connsiteX11" fmla="*/ 587972 w 928201"/>
                <a:gd name="connsiteY11" fmla="*/ 646340 h 880048"/>
                <a:gd name="connsiteX12" fmla="*/ 348960 w 928201"/>
                <a:gd name="connsiteY12" fmla="*/ 646602 h 880048"/>
                <a:gd name="connsiteX13" fmla="*/ 228469 w 928201"/>
                <a:gd name="connsiteY13" fmla="*/ 703566 h 880048"/>
                <a:gd name="connsiteX14" fmla="*/ 145648 w 928201"/>
                <a:gd name="connsiteY14" fmla="*/ 844205 h 880048"/>
                <a:gd name="connsiteX15" fmla="*/ 118610 w 928201"/>
                <a:gd name="connsiteY15" fmla="*/ 880037 h 880048"/>
                <a:gd name="connsiteX16" fmla="*/ 89931 w 928201"/>
                <a:gd name="connsiteY16" fmla="*/ 843614 h 880048"/>
                <a:gd name="connsiteX17" fmla="*/ 3500 w 928201"/>
                <a:gd name="connsiteY17" fmla="*/ 618908 h 880048"/>
                <a:gd name="connsiteX18" fmla="*/ 350 w 928201"/>
                <a:gd name="connsiteY18" fmla="*/ 588719 h 880048"/>
                <a:gd name="connsiteX19" fmla="*/ 219 w 928201"/>
                <a:gd name="connsiteY19" fmla="*/ 450181 h 88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201" h="880048">
                  <a:moveTo>
                    <a:pt x="219" y="450181"/>
                  </a:moveTo>
                  <a:cubicBezTo>
                    <a:pt x="-700" y="375498"/>
                    <a:pt x="-44" y="284736"/>
                    <a:pt x="29488" y="197256"/>
                  </a:cubicBezTo>
                  <a:cubicBezTo>
                    <a:pt x="59677" y="107741"/>
                    <a:pt x="111522" y="40079"/>
                    <a:pt x="210356" y="21244"/>
                  </a:cubicBezTo>
                  <a:cubicBezTo>
                    <a:pt x="225647" y="18357"/>
                    <a:pt x="242382" y="15797"/>
                    <a:pt x="257213" y="18882"/>
                  </a:cubicBezTo>
                  <a:cubicBezTo>
                    <a:pt x="321003" y="32270"/>
                    <a:pt x="381642" y="11007"/>
                    <a:pt x="443659" y="4969"/>
                  </a:cubicBezTo>
                  <a:cubicBezTo>
                    <a:pt x="564609" y="-6778"/>
                    <a:pt x="683656" y="-2644"/>
                    <a:pt x="786625" y="72827"/>
                  </a:cubicBezTo>
                  <a:cubicBezTo>
                    <a:pt x="875943" y="138257"/>
                    <a:pt x="920110" y="226656"/>
                    <a:pt x="926803" y="339863"/>
                  </a:cubicBezTo>
                  <a:cubicBezTo>
                    <a:pt x="935335" y="483913"/>
                    <a:pt x="903965" y="618580"/>
                    <a:pt x="855795" y="751539"/>
                  </a:cubicBezTo>
                  <a:cubicBezTo>
                    <a:pt x="849167" y="769718"/>
                    <a:pt x="844639" y="788750"/>
                    <a:pt x="832498" y="804566"/>
                  </a:cubicBezTo>
                  <a:cubicBezTo>
                    <a:pt x="815238" y="827076"/>
                    <a:pt x="799881" y="827076"/>
                    <a:pt x="785312" y="802728"/>
                  </a:cubicBezTo>
                  <a:cubicBezTo>
                    <a:pt x="762408" y="764534"/>
                    <a:pt x="738520" y="727323"/>
                    <a:pt x="706626" y="695757"/>
                  </a:cubicBezTo>
                  <a:cubicBezTo>
                    <a:pt x="673681" y="663206"/>
                    <a:pt x="636864" y="644502"/>
                    <a:pt x="587972" y="646340"/>
                  </a:cubicBezTo>
                  <a:cubicBezTo>
                    <a:pt x="508367" y="649359"/>
                    <a:pt x="428565" y="648637"/>
                    <a:pt x="348960" y="646602"/>
                  </a:cubicBezTo>
                  <a:cubicBezTo>
                    <a:pt x="298033" y="645355"/>
                    <a:pt x="259904" y="666159"/>
                    <a:pt x="228469" y="703566"/>
                  </a:cubicBezTo>
                  <a:cubicBezTo>
                    <a:pt x="192965" y="745830"/>
                    <a:pt x="170455" y="795641"/>
                    <a:pt x="145648" y="844205"/>
                  </a:cubicBezTo>
                  <a:cubicBezTo>
                    <a:pt x="138692" y="857855"/>
                    <a:pt x="134360" y="879512"/>
                    <a:pt x="118610" y="880037"/>
                  </a:cubicBezTo>
                  <a:cubicBezTo>
                    <a:pt x="100169" y="880627"/>
                    <a:pt x="96822" y="857855"/>
                    <a:pt x="89931" y="843614"/>
                  </a:cubicBezTo>
                  <a:cubicBezTo>
                    <a:pt x="54886" y="771162"/>
                    <a:pt x="29751" y="694772"/>
                    <a:pt x="3500" y="618908"/>
                  </a:cubicBezTo>
                  <a:cubicBezTo>
                    <a:pt x="284" y="609589"/>
                    <a:pt x="416" y="598826"/>
                    <a:pt x="350" y="588719"/>
                  </a:cubicBezTo>
                  <a:cubicBezTo>
                    <a:pt x="22" y="547900"/>
                    <a:pt x="219" y="507080"/>
                    <a:pt x="219" y="450181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9B85F9-21FD-4D3F-B951-721A54F8DCB5}"/>
                </a:ext>
              </a:extLst>
            </p:cNvPr>
            <p:cNvSpPr/>
            <p:nvPr/>
          </p:nvSpPr>
          <p:spPr>
            <a:xfrm>
              <a:off x="7914554" y="2958618"/>
              <a:ext cx="276818" cy="106844"/>
            </a:xfrm>
            <a:custGeom>
              <a:avLst/>
              <a:gdLst>
                <a:gd name="connsiteX0" fmla="*/ 208089 w 406368"/>
                <a:gd name="connsiteY0" fmla="*/ 156238 h 156846"/>
                <a:gd name="connsiteX1" fmla="*/ 80445 w 406368"/>
                <a:gd name="connsiteY1" fmla="*/ 156238 h 156846"/>
                <a:gd name="connsiteX2" fmla="*/ 4122 w 406368"/>
                <a:gd name="connsiteY2" fmla="*/ 119028 h 156846"/>
                <a:gd name="connsiteX3" fmla="*/ 32997 w 406368"/>
                <a:gd name="connsiteY3" fmla="*/ 26232 h 156846"/>
                <a:gd name="connsiteX4" fmla="*/ 98493 w 406368"/>
                <a:gd name="connsiteY4" fmla="*/ 506 h 156846"/>
                <a:gd name="connsiteX5" fmla="*/ 292682 w 406368"/>
                <a:gd name="connsiteY5" fmla="*/ 834 h 156846"/>
                <a:gd name="connsiteX6" fmla="*/ 403723 w 406368"/>
                <a:gd name="connsiteY6" fmla="*/ 83261 h 156846"/>
                <a:gd name="connsiteX7" fmla="*/ 349515 w 406368"/>
                <a:gd name="connsiteY7" fmla="*/ 156107 h 156846"/>
                <a:gd name="connsiteX8" fmla="*/ 208089 w 406368"/>
                <a:gd name="connsiteY8" fmla="*/ 156435 h 156846"/>
                <a:gd name="connsiteX9" fmla="*/ 208089 w 406368"/>
                <a:gd name="connsiteY9" fmla="*/ 156238 h 1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368" h="156846">
                  <a:moveTo>
                    <a:pt x="208089" y="156238"/>
                  </a:moveTo>
                  <a:cubicBezTo>
                    <a:pt x="165563" y="156238"/>
                    <a:pt x="123037" y="156304"/>
                    <a:pt x="80445" y="156238"/>
                  </a:cubicBezTo>
                  <a:cubicBezTo>
                    <a:pt x="48879" y="156173"/>
                    <a:pt x="15541" y="153416"/>
                    <a:pt x="4122" y="119028"/>
                  </a:cubicBezTo>
                  <a:cubicBezTo>
                    <a:pt x="-7494" y="83917"/>
                    <a:pt x="6484" y="51564"/>
                    <a:pt x="32997" y="26232"/>
                  </a:cubicBezTo>
                  <a:cubicBezTo>
                    <a:pt x="50979" y="9037"/>
                    <a:pt x="73686" y="637"/>
                    <a:pt x="98493" y="506"/>
                  </a:cubicBezTo>
                  <a:cubicBezTo>
                    <a:pt x="163201" y="112"/>
                    <a:pt x="227974" y="-544"/>
                    <a:pt x="292682" y="834"/>
                  </a:cubicBezTo>
                  <a:cubicBezTo>
                    <a:pt x="350631" y="2081"/>
                    <a:pt x="391910" y="34041"/>
                    <a:pt x="403723" y="83261"/>
                  </a:cubicBezTo>
                  <a:cubicBezTo>
                    <a:pt x="414026" y="126247"/>
                    <a:pt x="393879" y="154729"/>
                    <a:pt x="349515" y="156107"/>
                  </a:cubicBezTo>
                  <a:cubicBezTo>
                    <a:pt x="302395" y="157551"/>
                    <a:pt x="255209" y="156435"/>
                    <a:pt x="208089" y="156435"/>
                  </a:cubicBezTo>
                  <a:cubicBezTo>
                    <a:pt x="208089" y="156304"/>
                    <a:pt x="208089" y="156238"/>
                    <a:pt x="208089" y="156238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8E3F812-FAFD-4EC0-868C-834BE818DBEA}"/>
                </a:ext>
              </a:extLst>
            </p:cNvPr>
            <p:cNvGrpSpPr/>
            <p:nvPr/>
          </p:nvGrpSpPr>
          <p:grpSpPr>
            <a:xfrm>
              <a:off x="7608361" y="3492785"/>
              <a:ext cx="837871" cy="2235698"/>
              <a:chOff x="7608361" y="3492785"/>
              <a:chExt cx="837871" cy="2235698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8705F2F-2685-40A7-8A5B-92869274C1EA}"/>
                  </a:ext>
                </a:extLst>
              </p:cNvPr>
              <p:cNvSpPr/>
              <p:nvPr/>
            </p:nvSpPr>
            <p:spPr>
              <a:xfrm>
                <a:off x="7767025" y="4240566"/>
                <a:ext cx="518677" cy="1487917"/>
              </a:xfrm>
              <a:custGeom>
                <a:avLst/>
                <a:gdLst>
                  <a:gd name="connsiteX0" fmla="*/ 163073 w 761416"/>
                  <a:gd name="connsiteY0" fmla="*/ 2154462 h 2184256"/>
                  <a:gd name="connsiteX1" fmla="*/ 173114 w 761416"/>
                  <a:gd name="connsiteY1" fmla="*/ 1983504 h 2184256"/>
                  <a:gd name="connsiteX2" fmla="*/ 199233 w 761416"/>
                  <a:gd name="connsiteY2" fmla="*/ 1960994 h 2184256"/>
                  <a:gd name="connsiteX3" fmla="*/ 303448 w 761416"/>
                  <a:gd name="connsiteY3" fmla="*/ 1971363 h 2184256"/>
                  <a:gd name="connsiteX4" fmla="*/ 360281 w 761416"/>
                  <a:gd name="connsiteY4" fmla="*/ 1964997 h 2184256"/>
                  <a:gd name="connsiteX5" fmla="*/ 471518 w 761416"/>
                  <a:gd name="connsiteY5" fmla="*/ 1790233 h 2184256"/>
                  <a:gd name="connsiteX6" fmla="*/ 523364 w 761416"/>
                  <a:gd name="connsiteY6" fmla="*/ 1541245 h 2184256"/>
                  <a:gd name="connsiteX7" fmla="*/ 492847 w 761416"/>
                  <a:gd name="connsiteY7" fmla="*/ 1155032 h 2184256"/>
                  <a:gd name="connsiteX8" fmla="*/ 390929 w 761416"/>
                  <a:gd name="connsiteY8" fmla="*/ 685537 h 2184256"/>
                  <a:gd name="connsiteX9" fmla="*/ 361266 w 761416"/>
                  <a:gd name="connsiteY9" fmla="*/ 443703 h 2184256"/>
                  <a:gd name="connsiteX10" fmla="*/ 332390 w 761416"/>
                  <a:gd name="connsiteY10" fmla="*/ 404524 h 2184256"/>
                  <a:gd name="connsiteX11" fmla="*/ 190439 w 761416"/>
                  <a:gd name="connsiteY11" fmla="*/ 315206 h 2184256"/>
                  <a:gd name="connsiteX12" fmla="*/ 80054 w 761416"/>
                  <a:gd name="connsiteY12" fmla="*/ 170236 h 2184256"/>
                  <a:gd name="connsiteX13" fmla="*/ 5568 w 761416"/>
                  <a:gd name="connsiteY13" fmla="*/ 39638 h 2184256"/>
                  <a:gd name="connsiteX14" fmla="*/ 7800 w 761416"/>
                  <a:gd name="connsiteY14" fmla="*/ 15028 h 2184256"/>
                  <a:gd name="connsiteX15" fmla="*/ 23222 w 761416"/>
                  <a:gd name="connsiteY15" fmla="*/ 2428 h 2184256"/>
                  <a:gd name="connsiteX16" fmla="*/ 48947 w 761416"/>
                  <a:gd name="connsiteY16" fmla="*/ 11419 h 2184256"/>
                  <a:gd name="connsiteX17" fmla="*/ 72704 w 761416"/>
                  <a:gd name="connsiteY17" fmla="*/ 52173 h 2184256"/>
                  <a:gd name="connsiteX18" fmla="*/ 274441 w 761416"/>
                  <a:gd name="connsiteY18" fmla="*/ 307461 h 2184256"/>
                  <a:gd name="connsiteX19" fmla="*/ 479328 w 761416"/>
                  <a:gd name="connsiteY19" fmla="*/ 312121 h 2184256"/>
                  <a:gd name="connsiteX20" fmla="*/ 526120 w 761416"/>
                  <a:gd name="connsiteY20" fmla="*/ 272876 h 2184256"/>
                  <a:gd name="connsiteX21" fmla="*/ 700819 w 761416"/>
                  <a:gd name="connsiteY21" fmla="*/ 30516 h 2184256"/>
                  <a:gd name="connsiteX22" fmla="*/ 728972 w 761416"/>
                  <a:gd name="connsiteY22" fmla="*/ 0 h 2184256"/>
                  <a:gd name="connsiteX23" fmla="*/ 753058 w 761416"/>
                  <a:gd name="connsiteY23" fmla="*/ 14766 h 2184256"/>
                  <a:gd name="connsiteX24" fmla="*/ 757848 w 761416"/>
                  <a:gd name="connsiteY24" fmla="*/ 36423 h 2184256"/>
                  <a:gd name="connsiteX25" fmla="*/ 730679 w 761416"/>
                  <a:gd name="connsiteY25" fmla="*/ 85840 h 2184256"/>
                  <a:gd name="connsiteX26" fmla="*/ 725101 w 761416"/>
                  <a:gd name="connsiteY26" fmla="*/ 106578 h 2184256"/>
                  <a:gd name="connsiteX27" fmla="*/ 503347 w 761416"/>
                  <a:gd name="connsiteY27" fmla="*/ 369151 h 2184256"/>
                  <a:gd name="connsiteX28" fmla="*/ 425777 w 761416"/>
                  <a:gd name="connsiteY28" fmla="*/ 405245 h 2184256"/>
                  <a:gd name="connsiteX29" fmla="*/ 397951 w 761416"/>
                  <a:gd name="connsiteY29" fmla="*/ 442456 h 2184256"/>
                  <a:gd name="connsiteX30" fmla="*/ 432864 w 761416"/>
                  <a:gd name="connsiteY30" fmla="*/ 700107 h 2184256"/>
                  <a:gd name="connsiteX31" fmla="*/ 546005 w 761416"/>
                  <a:gd name="connsiteY31" fmla="*/ 1248944 h 2184256"/>
                  <a:gd name="connsiteX32" fmla="*/ 547908 w 761416"/>
                  <a:gd name="connsiteY32" fmla="*/ 1320674 h 2184256"/>
                  <a:gd name="connsiteX33" fmla="*/ 514373 w 761416"/>
                  <a:gd name="connsiteY33" fmla="*/ 1759586 h 2184256"/>
                  <a:gd name="connsiteX34" fmla="*/ 351618 w 761416"/>
                  <a:gd name="connsiteY34" fmla="*/ 2012183 h 2184256"/>
                  <a:gd name="connsiteX35" fmla="*/ 344596 w 761416"/>
                  <a:gd name="connsiteY35" fmla="*/ 2032199 h 2184256"/>
                  <a:gd name="connsiteX36" fmla="*/ 303973 w 761416"/>
                  <a:gd name="connsiteY36" fmla="*/ 2164634 h 2184256"/>
                  <a:gd name="connsiteX37" fmla="*/ 163073 w 761416"/>
                  <a:gd name="connsiteY37" fmla="*/ 2154462 h 218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61416" h="2184256">
                    <a:moveTo>
                      <a:pt x="163073" y="2154462"/>
                    </a:moveTo>
                    <a:cubicBezTo>
                      <a:pt x="113787" y="2094414"/>
                      <a:pt x="117462" y="2031805"/>
                      <a:pt x="173114" y="1983504"/>
                    </a:cubicBezTo>
                    <a:cubicBezTo>
                      <a:pt x="176592" y="1969985"/>
                      <a:pt x="187683" y="1964997"/>
                      <a:pt x="199233" y="1960994"/>
                    </a:cubicBezTo>
                    <a:cubicBezTo>
                      <a:pt x="235524" y="1948263"/>
                      <a:pt x="270307" y="1951741"/>
                      <a:pt x="303448" y="1971363"/>
                    </a:cubicBezTo>
                    <a:cubicBezTo>
                      <a:pt x="332390" y="1988492"/>
                      <a:pt x="338493" y="1987967"/>
                      <a:pt x="360281" y="1964997"/>
                    </a:cubicBezTo>
                    <a:cubicBezTo>
                      <a:pt x="408714" y="1914005"/>
                      <a:pt x="445465" y="1855401"/>
                      <a:pt x="471518" y="1790233"/>
                    </a:cubicBezTo>
                    <a:cubicBezTo>
                      <a:pt x="503479" y="1710366"/>
                      <a:pt x="515685" y="1626823"/>
                      <a:pt x="523364" y="1541245"/>
                    </a:cubicBezTo>
                    <a:cubicBezTo>
                      <a:pt x="535111" y="1410254"/>
                      <a:pt x="512601" y="1283070"/>
                      <a:pt x="492847" y="1155032"/>
                    </a:cubicBezTo>
                    <a:cubicBezTo>
                      <a:pt x="468369" y="996412"/>
                      <a:pt x="429189" y="841073"/>
                      <a:pt x="390929" y="685537"/>
                    </a:cubicBezTo>
                    <a:cubicBezTo>
                      <a:pt x="371438" y="606195"/>
                      <a:pt x="357919" y="525868"/>
                      <a:pt x="361266" y="443703"/>
                    </a:cubicBezTo>
                    <a:cubicBezTo>
                      <a:pt x="362184" y="421455"/>
                      <a:pt x="354703" y="410102"/>
                      <a:pt x="332390" y="404524"/>
                    </a:cubicBezTo>
                    <a:cubicBezTo>
                      <a:pt x="275688" y="390348"/>
                      <a:pt x="230931" y="354647"/>
                      <a:pt x="190439" y="315206"/>
                    </a:cubicBezTo>
                    <a:cubicBezTo>
                      <a:pt x="146797" y="272679"/>
                      <a:pt x="105583" y="227134"/>
                      <a:pt x="80054" y="170236"/>
                    </a:cubicBezTo>
                    <a:cubicBezTo>
                      <a:pt x="55248" y="126725"/>
                      <a:pt x="30572" y="83084"/>
                      <a:pt x="5568" y="39638"/>
                    </a:cubicBezTo>
                    <a:cubicBezTo>
                      <a:pt x="318" y="30582"/>
                      <a:pt x="-4670" y="22182"/>
                      <a:pt x="7800" y="15028"/>
                    </a:cubicBezTo>
                    <a:cubicBezTo>
                      <a:pt x="10884" y="8269"/>
                      <a:pt x="17053" y="5381"/>
                      <a:pt x="23222" y="2428"/>
                    </a:cubicBezTo>
                    <a:cubicBezTo>
                      <a:pt x="34641" y="-2691"/>
                      <a:pt x="42648" y="1444"/>
                      <a:pt x="48947" y="11419"/>
                    </a:cubicBezTo>
                    <a:cubicBezTo>
                      <a:pt x="57414" y="24741"/>
                      <a:pt x="65748" y="38063"/>
                      <a:pt x="72704" y="52173"/>
                    </a:cubicBezTo>
                    <a:cubicBezTo>
                      <a:pt x="124943" y="149170"/>
                      <a:pt x="187355" y="238094"/>
                      <a:pt x="274441" y="307461"/>
                    </a:cubicBezTo>
                    <a:cubicBezTo>
                      <a:pt x="345843" y="364360"/>
                      <a:pt x="405104" y="365672"/>
                      <a:pt x="479328" y="312121"/>
                    </a:cubicBezTo>
                    <a:cubicBezTo>
                      <a:pt x="495866" y="300177"/>
                      <a:pt x="511420" y="287183"/>
                      <a:pt x="526120" y="272876"/>
                    </a:cubicBezTo>
                    <a:cubicBezTo>
                      <a:pt x="598572" y="202262"/>
                      <a:pt x="653961" y="119572"/>
                      <a:pt x="700819" y="30516"/>
                    </a:cubicBezTo>
                    <a:cubicBezTo>
                      <a:pt x="707250" y="18244"/>
                      <a:pt x="709416" y="722"/>
                      <a:pt x="728972" y="0"/>
                    </a:cubicBezTo>
                    <a:cubicBezTo>
                      <a:pt x="738423" y="2625"/>
                      <a:pt x="747479" y="5841"/>
                      <a:pt x="753058" y="14766"/>
                    </a:cubicBezTo>
                    <a:cubicBezTo>
                      <a:pt x="762245" y="20344"/>
                      <a:pt x="763886" y="26579"/>
                      <a:pt x="757848" y="36423"/>
                    </a:cubicBezTo>
                    <a:cubicBezTo>
                      <a:pt x="748004" y="52370"/>
                      <a:pt x="739669" y="69302"/>
                      <a:pt x="730679" y="85840"/>
                    </a:cubicBezTo>
                    <a:cubicBezTo>
                      <a:pt x="732976" y="93846"/>
                      <a:pt x="728710" y="100278"/>
                      <a:pt x="725101" y="106578"/>
                    </a:cubicBezTo>
                    <a:cubicBezTo>
                      <a:pt x="667414" y="207840"/>
                      <a:pt x="601394" y="302014"/>
                      <a:pt x="503347" y="369151"/>
                    </a:cubicBezTo>
                    <a:cubicBezTo>
                      <a:pt x="479525" y="385492"/>
                      <a:pt x="454324" y="399405"/>
                      <a:pt x="425777" y="405245"/>
                    </a:cubicBezTo>
                    <a:cubicBezTo>
                      <a:pt x="404382" y="409642"/>
                      <a:pt x="398542" y="421652"/>
                      <a:pt x="397951" y="442456"/>
                    </a:cubicBezTo>
                    <a:cubicBezTo>
                      <a:pt x="395654" y="530330"/>
                      <a:pt x="411011" y="615842"/>
                      <a:pt x="432864" y="700107"/>
                    </a:cubicBezTo>
                    <a:cubicBezTo>
                      <a:pt x="479788" y="881236"/>
                      <a:pt x="519229" y="1063745"/>
                      <a:pt x="546005" y="1248944"/>
                    </a:cubicBezTo>
                    <a:cubicBezTo>
                      <a:pt x="549483" y="1272897"/>
                      <a:pt x="550927" y="1296654"/>
                      <a:pt x="547908" y="1320674"/>
                    </a:cubicBezTo>
                    <a:cubicBezTo>
                      <a:pt x="565693" y="1469187"/>
                      <a:pt x="561362" y="1615994"/>
                      <a:pt x="514373" y="1759586"/>
                    </a:cubicBezTo>
                    <a:cubicBezTo>
                      <a:pt x="482150" y="1857960"/>
                      <a:pt x="432208" y="1944981"/>
                      <a:pt x="351618" y="2012183"/>
                    </a:cubicBezTo>
                    <a:cubicBezTo>
                      <a:pt x="344793" y="2017827"/>
                      <a:pt x="341512" y="2021305"/>
                      <a:pt x="344596" y="2032199"/>
                    </a:cubicBezTo>
                    <a:cubicBezTo>
                      <a:pt x="361003" y="2090148"/>
                      <a:pt x="346040" y="2136152"/>
                      <a:pt x="303973" y="2164634"/>
                    </a:cubicBezTo>
                    <a:cubicBezTo>
                      <a:pt x="260857" y="2193904"/>
                      <a:pt x="213080" y="2190360"/>
                      <a:pt x="163073" y="2154462"/>
                    </a:cubicBezTo>
                    <a:close/>
                  </a:path>
                </a:pathLst>
              </a:custGeom>
              <a:solidFill>
                <a:srgbClr val="313483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B62BF98-C2FE-4338-9C6C-1E209AB8F85F}"/>
                  </a:ext>
                </a:extLst>
              </p:cNvPr>
              <p:cNvSpPr/>
              <p:nvPr/>
            </p:nvSpPr>
            <p:spPr>
              <a:xfrm>
                <a:off x="7608361" y="3507677"/>
                <a:ext cx="177659" cy="743215"/>
              </a:xfrm>
              <a:custGeom>
                <a:avLst/>
                <a:gdLst>
                  <a:gd name="connsiteX0" fmla="*/ 257191 w 260803"/>
                  <a:gd name="connsiteY0" fmla="*/ 1083688 h 1091037"/>
                  <a:gd name="connsiteX1" fmla="*/ 240588 w 260803"/>
                  <a:gd name="connsiteY1" fmla="*/ 1091038 h 1091037"/>
                  <a:gd name="connsiteX2" fmla="*/ 84724 w 260803"/>
                  <a:gd name="connsiteY2" fmla="*/ 704824 h 1091037"/>
                  <a:gd name="connsiteX3" fmla="*/ 7744 w 260803"/>
                  <a:gd name="connsiteY3" fmla="*/ 394738 h 1091037"/>
                  <a:gd name="connsiteX4" fmla="*/ 656 w 260803"/>
                  <a:gd name="connsiteY4" fmla="*/ 345714 h 1091037"/>
                  <a:gd name="connsiteX5" fmla="*/ 11813 w 260803"/>
                  <a:gd name="connsiteY5" fmla="*/ 160778 h 1091037"/>
                  <a:gd name="connsiteX6" fmla="*/ 257257 w 260803"/>
                  <a:gd name="connsiteY6" fmla="*/ 3339 h 1091037"/>
                  <a:gd name="connsiteX7" fmla="*/ 249579 w 260803"/>
                  <a:gd name="connsiteY7" fmla="*/ 26768 h 1091037"/>
                  <a:gd name="connsiteX8" fmla="*/ 219587 w 260803"/>
                  <a:gd name="connsiteY8" fmla="*/ 30443 h 1091037"/>
                  <a:gd name="connsiteX9" fmla="*/ 36488 w 260803"/>
                  <a:gd name="connsiteY9" fmla="*/ 187029 h 1091037"/>
                  <a:gd name="connsiteX10" fmla="*/ 30779 w 260803"/>
                  <a:gd name="connsiteY10" fmla="*/ 322220 h 1091037"/>
                  <a:gd name="connsiteX11" fmla="*/ 100934 w 260803"/>
                  <a:gd name="connsiteY11" fmla="*/ 653176 h 1091037"/>
                  <a:gd name="connsiteX12" fmla="*/ 255026 w 260803"/>
                  <a:gd name="connsiteY12" fmla="*/ 1054746 h 1091037"/>
                  <a:gd name="connsiteX13" fmla="*/ 257191 w 260803"/>
                  <a:gd name="connsiteY13" fmla="*/ 1083688 h 109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803" h="1091037">
                    <a:moveTo>
                      <a:pt x="257191" y="1083688"/>
                    </a:moveTo>
                    <a:cubicBezTo>
                      <a:pt x="251679" y="1086116"/>
                      <a:pt x="246100" y="1088610"/>
                      <a:pt x="240588" y="1091038"/>
                    </a:cubicBezTo>
                    <a:cubicBezTo>
                      <a:pt x="175355" y="967660"/>
                      <a:pt x="127775" y="837128"/>
                      <a:pt x="84724" y="704824"/>
                    </a:cubicBezTo>
                    <a:cubicBezTo>
                      <a:pt x="51714" y="603365"/>
                      <a:pt x="26710" y="499741"/>
                      <a:pt x="7744" y="394738"/>
                    </a:cubicBezTo>
                    <a:cubicBezTo>
                      <a:pt x="4791" y="378528"/>
                      <a:pt x="6694" y="361531"/>
                      <a:pt x="656" y="345714"/>
                    </a:cubicBezTo>
                    <a:cubicBezTo>
                      <a:pt x="1116" y="283894"/>
                      <a:pt x="-4791" y="221877"/>
                      <a:pt x="11813" y="160778"/>
                    </a:cubicBezTo>
                    <a:cubicBezTo>
                      <a:pt x="42395" y="48425"/>
                      <a:pt x="141426" y="-15758"/>
                      <a:pt x="257257" y="3339"/>
                    </a:cubicBezTo>
                    <a:cubicBezTo>
                      <a:pt x="263360" y="13971"/>
                      <a:pt x="258504" y="20993"/>
                      <a:pt x="249579" y="26768"/>
                    </a:cubicBezTo>
                    <a:cubicBezTo>
                      <a:pt x="239931" y="30837"/>
                      <a:pt x="229694" y="30246"/>
                      <a:pt x="219587" y="30443"/>
                    </a:cubicBezTo>
                    <a:cubicBezTo>
                      <a:pt x="122788" y="32740"/>
                      <a:pt x="54405" y="91804"/>
                      <a:pt x="36488" y="187029"/>
                    </a:cubicBezTo>
                    <a:cubicBezTo>
                      <a:pt x="28088" y="231983"/>
                      <a:pt x="31435" y="277134"/>
                      <a:pt x="30779" y="322220"/>
                    </a:cubicBezTo>
                    <a:cubicBezTo>
                      <a:pt x="42132" y="435098"/>
                      <a:pt x="68318" y="544826"/>
                      <a:pt x="100934" y="653176"/>
                    </a:cubicBezTo>
                    <a:cubicBezTo>
                      <a:pt x="142410" y="790861"/>
                      <a:pt x="193336" y="924871"/>
                      <a:pt x="255026" y="1054746"/>
                    </a:cubicBezTo>
                    <a:cubicBezTo>
                      <a:pt x="259619" y="1064131"/>
                      <a:pt x="264213" y="1073581"/>
                      <a:pt x="257191" y="1083688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C9E860F-8CC2-43DD-A9FC-100B6A7CB1C8}"/>
                  </a:ext>
                </a:extLst>
              </p:cNvPr>
              <p:cNvSpPr/>
              <p:nvPr/>
            </p:nvSpPr>
            <p:spPr>
              <a:xfrm>
                <a:off x="7780213" y="3493293"/>
                <a:ext cx="72747" cy="56685"/>
              </a:xfrm>
              <a:custGeom>
                <a:avLst/>
                <a:gdLst>
                  <a:gd name="connsiteX0" fmla="*/ 187 w 106792"/>
                  <a:gd name="connsiteY0" fmla="*/ 42764 h 83214"/>
                  <a:gd name="connsiteX1" fmla="*/ 5109 w 106792"/>
                  <a:gd name="connsiteY1" fmla="*/ 24520 h 83214"/>
                  <a:gd name="connsiteX2" fmla="*/ 105780 w 106792"/>
                  <a:gd name="connsiteY2" fmla="*/ 27145 h 83214"/>
                  <a:gd name="connsiteX3" fmla="*/ 65223 w 106792"/>
                  <a:gd name="connsiteY3" fmla="*/ 82665 h 83214"/>
                  <a:gd name="connsiteX4" fmla="*/ 32279 w 106792"/>
                  <a:gd name="connsiteY4" fmla="*/ 82534 h 83214"/>
                  <a:gd name="connsiteX5" fmla="*/ 187 w 106792"/>
                  <a:gd name="connsiteY5" fmla="*/ 42764 h 8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792" h="83214">
                    <a:moveTo>
                      <a:pt x="187" y="42764"/>
                    </a:moveTo>
                    <a:cubicBezTo>
                      <a:pt x="1828" y="36661"/>
                      <a:pt x="3468" y="30558"/>
                      <a:pt x="5109" y="24520"/>
                    </a:cubicBezTo>
                    <a:cubicBezTo>
                      <a:pt x="40744" y="-9015"/>
                      <a:pt x="74214" y="-8162"/>
                      <a:pt x="105780" y="27145"/>
                    </a:cubicBezTo>
                    <a:cubicBezTo>
                      <a:pt x="111031" y="57530"/>
                      <a:pt x="95608" y="79187"/>
                      <a:pt x="65223" y="82665"/>
                    </a:cubicBezTo>
                    <a:cubicBezTo>
                      <a:pt x="54395" y="83912"/>
                      <a:pt x="43238" y="82665"/>
                      <a:pt x="32279" y="82534"/>
                    </a:cubicBezTo>
                    <a:cubicBezTo>
                      <a:pt x="8390" y="79975"/>
                      <a:pt x="-1519" y="65996"/>
                      <a:pt x="187" y="42764"/>
                    </a:cubicBezTo>
                    <a:close/>
                  </a:path>
                </a:pathLst>
              </a:custGeom>
              <a:solidFill>
                <a:srgbClr val="323786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3D3873C-2E0A-4FAF-8402-9B7B184FFA4C}"/>
                  </a:ext>
                </a:extLst>
              </p:cNvPr>
              <p:cNvSpPr/>
              <p:nvPr/>
            </p:nvSpPr>
            <p:spPr>
              <a:xfrm>
                <a:off x="8265301" y="3507568"/>
                <a:ext cx="180931" cy="743190"/>
              </a:xfrm>
              <a:custGeom>
                <a:avLst/>
                <a:gdLst>
                  <a:gd name="connsiteX0" fmla="*/ 21460 w 265606"/>
                  <a:gd name="connsiteY0" fmla="*/ 1091001 h 1091000"/>
                  <a:gd name="connsiteX1" fmla="*/ 0 w 265606"/>
                  <a:gd name="connsiteY1" fmla="*/ 1081026 h 1091000"/>
                  <a:gd name="connsiteX2" fmla="*/ 28679 w 265606"/>
                  <a:gd name="connsiteY2" fmla="*/ 1007852 h 1091000"/>
                  <a:gd name="connsiteX3" fmla="*/ 182836 w 265606"/>
                  <a:gd name="connsiteY3" fmla="*/ 577406 h 1091000"/>
                  <a:gd name="connsiteX4" fmla="*/ 234353 w 265606"/>
                  <a:gd name="connsiteY4" fmla="*/ 302364 h 1091000"/>
                  <a:gd name="connsiteX5" fmla="*/ 229103 w 265606"/>
                  <a:gd name="connsiteY5" fmla="*/ 205695 h 1091000"/>
                  <a:gd name="connsiteX6" fmla="*/ 176273 w 265606"/>
                  <a:gd name="connsiteY6" fmla="*/ 85729 h 1091000"/>
                  <a:gd name="connsiteX7" fmla="*/ 58474 w 265606"/>
                  <a:gd name="connsiteY7" fmla="*/ 30341 h 1091000"/>
                  <a:gd name="connsiteX8" fmla="*/ 32026 w 265606"/>
                  <a:gd name="connsiteY8" fmla="*/ 23909 h 1091000"/>
                  <a:gd name="connsiteX9" fmla="*/ 9910 w 265606"/>
                  <a:gd name="connsiteY9" fmla="*/ 22597 h 1091000"/>
                  <a:gd name="connsiteX10" fmla="*/ 5841 w 265606"/>
                  <a:gd name="connsiteY10" fmla="*/ 6912 h 1091000"/>
                  <a:gd name="connsiteX11" fmla="*/ 162689 w 265606"/>
                  <a:gd name="connsiteY11" fmla="*/ 35197 h 1091000"/>
                  <a:gd name="connsiteX12" fmla="*/ 259685 w 265606"/>
                  <a:gd name="connsiteY12" fmla="*/ 204383 h 1091000"/>
                  <a:gd name="connsiteX13" fmla="*/ 265001 w 265606"/>
                  <a:gd name="connsiteY13" fmla="*/ 228402 h 1091000"/>
                  <a:gd name="connsiteX14" fmla="*/ 208365 w 265606"/>
                  <a:gd name="connsiteY14" fmla="*/ 601097 h 1091000"/>
                  <a:gd name="connsiteX15" fmla="*/ 37670 w 265606"/>
                  <a:gd name="connsiteY15" fmla="*/ 1062322 h 1091000"/>
                  <a:gd name="connsiteX16" fmla="*/ 21460 w 265606"/>
                  <a:gd name="connsiteY16" fmla="*/ 1091001 h 109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606" h="1091000">
                    <a:moveTo>
                      <a:pt x="21460" y="1091001"/>
                    </a:moveTo>
                    <a:cubicBezTo>
                      <a:pt x="14307" y="1087654"/>
                      <a:pt x="7153" y="1084373"/>
                      <a:pt x="0" y="1081026"/>
                    </a:cubicBezTo>
                    <a:cubicBezTo>
                      <a:pt x="4463" y="1054644"/>
                      <a:pt x="21198" y="1033052"/>
                      <a:pt x="28679" y="1007852"/>
                    </a:cubicBezTo>
                    <a:cubicBezTo>
                      <a:pt x="92599" y="868854"/>
                      <a:pt x="143132" y="725066"/>
                      <a:pt x="182836" y="577406"/>
                    </a:cubicBezTo>
                    <a:cubicBezTo>
                      <a:pt x="207118" y="487037"/>
                      <a:pt x="225297" y="395619"/>
                      <a:pt x="234353" y="302364"/>
                    </a:cubicBezTo>
                    <a:cubicBezTo>
                      <a:pt x="237503" y="269682"/>
                      <a:pt x="232713" y="237787"/>
                      <a:pt x="229103" y="205695"/>
                    </a:cubicBezTo>
                    <a:cubicBezTo>
                      <a:pt x="222212" y="161003"/>
                      <a:pt x="208825" y="119527"/>
                      <a:pt x="176273" y="85729"/>
                    </a:cubicBezTo>
                    <a:cubicBezTo>
                      <a:pt x="143789" y="51997"/>
                      <a:pt x="104806" y="33753"/>
                      <a:pt x="58474" y="30341"/>
                    </a:cubicBezTo>
                    <a:cubicBezTo>
                      <a:pt x="49286" y="29684"/>
                      <a:pt x="39770" y="30341"/>
                      <a:pt x="32026" y="23909"/>
                    </a:cubicBezTo>
                    <a:cubicBezTo>
                      <a:pt x="24676" y="23450"/>
                      <a:pt x="17260" y="23056"/>
                      <a:pt x="9910" y="22597"/>
                    </a:cubicBezTo>
                    <a:cubicBezTo>
                      <a:pt x="4856" y="18331"/>
                      <a:pt x="-525" y="14131"/>
                      <a:pt x="5841" y="6912"/>
                    </a:cubicBezTo>
                    <a:cubicBezTo>
                      <a:pt x="62805" y="-9823"/>
                      <a:pt x="114716" y="5468"/>
                      <a:pt x="162689" y="35197"/>
                    </a:cubicBezTo>
                    <a:cubicBezTo>
                      <a:pt x="224903" y="73720"/>
                      <a:pt x="247873" y="136196"/>
                      <a:pt x="259685" y="204383"/>
                    </a:cubicBezTo>
                    <a:cubicBezTo>
                      <a:pt x="261064" y="212455"/>
                      <a:pt x="263164" y="220396"/>
                      <a:pt x="265001" y="228402"/>
                    </a:cubicBezTo>
                    <a:cubicBezTo>
                      <a:pt x="270186" y="356243"/>
                      <a:pt x="241310" y="479293"/>
                      <a:pt x="208365" y="601097"/>
                    </a:cubicBezTo>
                    <a:cubicBezTo>
                      <a:pt x="165445" y="759848"/>
                      <a:pt x="108612" y="913809"/>
                      <a:pt x="37670" y="1062322"/>
                    </a:cubicBezTo>
                    <a:cubicBezTo>
                      <a:pt x="32945" y="1072166"/>
                      <a:pt x="26907" y="1081419"/>
                      <a:pt x="21460" y="109100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D24E764-FF76-421E-8975-4BA262969BA9}"/>
                  </a:ext>
                </a:extLst>
              </p:cNvPr>
              <p:cNvSpPr/>
              <p:nvPr/>
            </p:nvSpPr>
            <p:spPr>
              <a:xfrm>
                <a:off x="8199110" y="3492785"/>
                <a:ext cx="72940" cy="57356"/>
              </a:xfrm>
              <a:custGeom>
                <a:avLst/>
                <a:gdLst>
                  <a:gd name="connsiteX0" fmla="*/ 103008 w 107076"/>
                  <a:gd name="connsiteY0" fmla="*/ 28613 h 84199"/>
                  <a:gd name="connsiteX1" fmla="*/ 107077 w 107076"/>
                  <a:gd name="connsiteY1" fmla="*/ 44298 h 84199"/>
                  <a:gd name="connsiteX2" fmla="*/ 67701 w 107076"/>
                  <a:gd name="connsiteY2" fmla="*/ 84199 h 84199"/>
                  <a:gd name="connsiteX3" fmla="*/ 29506 w 107076"/>
                  <a:gd name="connsiteY3" fmla="*/ 80196 h 84199"/>
                  <a:gd name="connsiteX4" fmla="*/ 40 w 107076"/>
                  <a:gd name="connsiteY4" fmla="*/ 41410 h 84199"/>
                  <a:gd name="connsiteX5" fmla="*/ 29834 w 107076"/>
                  <a:gd name="connsiteY5" fmla="*/ 5841 h 84199"/>
                  <a:gd name="connsiteX6" fmla="*/ 56741 w 107076"/>
                  <a:gd name="connsiteY6" fmla="*/ 0 h 84199"/>
                  <a:gd name="connsiteX7" fmla="*/ 103008 w 107076"/>
                  <a:gd name="connsiteY7" fmla="*/ 28613 h 8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076" h="84199">
                    <a:moveTo>
                      <a:pt x="103008" y="28613"/>
                    </a:moveTo>
                    <a:cubicBezTo>
                      <a:pt x="104386" y="33863"/>
                      <a:pt x="105699" y="39114"/>
                      <a:pt x="107077" y="44298"/>
                    </a:cubicBezTo>
                    <a:cubicBezTo>
                      <a:pt x="102417" y="65955"/>
                      <a:pt x="86339" y="76324"/>
                      <a:pt x="67701" y="84199"/>
                    </a:cubicBezTo>
                    <a:cubicBezTo>
                      <a:pt x="55035" y="82624"/>
                      <a:pt x="42041" y="85643"/>
                      <a:pt x="29506" y="80196"/>
                    </a:cubicBezTo>
                    <a:cubicBezTo>
                      <a:pt x="12181" y="72649"/>
                      <a:pt x="-813" y="62214"/>
                      <a:pt x="40" y="41410"/>
                    </a:cubicBezTo>
                    <a:cubicBezTo>
                      <a:pt x="827" y="22116"/>
                      <a:pt x="13231" y="11682"/>
                      <a:pt x="29834" y="5841"/>
                    </a:cubicBezTo>
                    <a:cubicBezTo>
                      <a:pt x="38431" y="2822"/>
                      <a:pt x="47751" y="1903"/>
                      <a:pt x="56741" y="0"/>
                    </a:cubicBezTo>
                    <a:cubicBezTo>
                      <a:pt x="75379" y="4331"/>
                      <a:pt x="92639" y="10894"/>
                      <a:pt x="103008" y="28613"/>
                    </a:cubicBezTo>
                    <a:close/>
                  </a:path>
                </a:pathLst>
              </a:custGeom>
              <a:solidFill>
                <a:srgbClr val="323685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0B0952-9B98-48A9-876E-3BB2993A11F1}"/>
                  </a:ext>
                </a:extLst>
              </p:cNvPr>
              <p:cNvSpPr/>
              <p:nvPr/>
            </p:nvSpPr>
            <p:spPr>
              <a:xfrm>
                <a:off x="7877886" y="5599015"/>
                <a:ext cx="106266" cy="106320"/>
              </a:xfrm>
              <a:custGeom>
                <a:avLst/>
                <a:gdLst>
                  <a:gd name="connsiteX0" fmla="*/ 155996 w 155998"/>
                  <a:gd name="connsiteY0" fmla="*/ 77640 h 156077"/>
                  <a:gd name="connsiteX1" fmla="*/ 80066 w 155998"/>
                  <a:gd name="connsiteY1" fmla="*/ 156064 h 156077"/>
                  <a:gd name="connsiteX2" fmla="*/ 1 w 155998"/>
                  <a:gd name="connsiteY2" fmla="*/ 78952 h 156077"/>
                  <a:gd name="connsiteX3" fmla="*/ 78754 w 155998"/>
                  <a:gd name="connsiteY3" fmla="*/ 3 h 156077"/>
                  <a:gd name="connsiteX4" fmla="*/ 155996 w 155998"/>
                  <a:gd name="connsiteY4" fmla="*/ 77640 h 15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998" h="156077">
                    <a:moveTo>
                      <a:pt x="155996" y="77640"/>
                    </a:moveTo>
                    <a:cubicBezTo>
                      <a:pt x="156325" y="120822"/>
                      <a:pt x="122986" y="155276"/>
                      <a:pt x="80066" y="156064"/>
                    </a:cubicBezTo>
                    <a:cubicBezTo>
                      <a:pt x="35440" y="156851"/>
                      <a:pt x="264" y="123053"/>
                      <a:pt x="1" y="78952"/>
                    </a:cubicBezTo>
                    <a:cubicBezTo>
                      <a:pt x="-261" y="35245"/>
                      <a:pt x="35243" y="-391"/>
                      <a:pt x="78754" y="3"/>
                    </a:cubicBezTo>
                    <a:cubicBezTo>
                      <a:pt x="121083" y="331"/>
                      <a:pt x="155668" y="35113"/>
                      <a:pt x="155996" y="77640"/>
                    </a:cubicBezTo>
                    <a:close/>
                  </a:path>
                </a:pathLst>
              </a:custGeom>
              <a:solidFill>
                <a:srgbClr val="FEFEFF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BB3F60-AA16-4FBB-A15A-363A06FAF02B}"/>
              </a:ext>
            </a:extLst>
          </p:cNvPr>
          <p:cNvGrpSpPr/>
          <p:nvPr/>
        </p:nvGrpSpPr>
        <p:grpSpPr>
          <a:xfrm>
            <a:off x="741545" y="3355266"/>
            <a:ext cx="10726327" cy="687735"/>
            <a:chOff x="826891" y="2988607"/>
            <a:chExt cx="10726327" cy="687735"/>
          </a:xfrm>
        </p:grpSpPr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85CFEEFD-09BD-461B-B4A4-86C34B740480}"/>
                </a:ext>
              </a:extLst>
            </p:cNvPr>
            <p:cNvSpPr/>
            <p:nvPr/>
          </p:nvSpPr>
          <p:spPr>
            <a:xfrm rot="16200000">
              <a:off x="1672711" y="2142787"/>
              <a:ext cx="457200" cy="21488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0AF9D94F-DEFB-4CC8-A39C-50580C0BF8BF}"/>
                </a:ext>
              </a:extLst>
            </p:cNvPr>
            <p:cNvSpPr/>
            <p:nvPr/>
          </p:nvSpPr>
          <p:spPr>
            <a:xfrm rot="16200000">
              <a:off x="10250198" y="2142788"/>
              <a:ext cx="457200" cy="214884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0CAD7786-C1FC-4F90-97D5-90EC4565AFA2}"/>
                </a:ext>
              </a:extLst>
            </p:cNvPr>
            <p:cNvSpPr/>
            <p:nvPr/>
          </p:nvSpPr>
          <p:spPr>
            <a:xfrm rot="16200000">
              <a:off x="3817083" y="2142788"/>
              <a:ext cx="457200" cy="21488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22DF731F-9BA4-4138-8289-8F509E476C97}"/>
                </a:ext>
              </a:extLst>
            </p:cNvPr>
            <p:cNvSpPr/>
            <p:nvPr/>
          </p:nvSpPr>
          <p:spPr>
            <a:xfrm rot="16200000">
              <a:off x="5961455" y="2142788"/>
              <a:ext cx="457200" cy="21488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2C132632-D18E-4865-98CF-2965A4B347A5}"/>
                </a:ext>
              </a:extLst>
            </p:cNvPr>
            <p:cNvSpPr/>
            <p:nvPr/>
          </p:nvSpPr>
          <p:spPr>
            <a:xfrm rot="16200000">
              <a:off x="8105827" y="2142788"/>
              <a:ext cx="457200" cy="21488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604DA38-BD77-4D12-B24B-E18FAEEFC40D}"/>
                </a:ext>
              </a:extLst>
            </p:cNvPr>
            <p:cNvSpPr/>
            <p:nvPr/>
          </p:nvSpPr>
          <p:spPr>
            <a:xfrm rot="10800000">
              <a:off x="1757853" y="3429000"/>
              <a:ext cx="286916" cy="24734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B148257-AA36-4758-97E6-EC6ABF98327F}"/>
                </a:ext>
              </a:extLst>
            </p:cNvPr>
            <p:cNvSpPr/>
            <p:nvPr/>
          </p:nvSpPr>
          <p:spPr>
            <a:xfrm rot="10800000">
              <a:off x="3902225" y="3429000"/>
              <a:ext cx="286916" cy="24734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1DBA9699-69ED-423B-BB35-999687474932}"/>
                </a:ext>
              </a:extLst>
            </p:cNvPr>
            <p:cNvSpPr/>
            <p:nvPr/>
          </p:nvSpPr>
          <p:spPr>
            <a:xfrm rot="10800000">
              <a:off x="6046597" y="3429000"/>
              <a:ext cx="286916" cy="2473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C42965F-3CC3-4F96-B4ED-97ADF8ADD346}"/>
                </a:ext>
              </a:extLst>
            </p:cNvPr>
            <p:cNvSpPr/>
            <p:nvPr/>
          </p:nvSpPr>
          <p:spPr>
            <a:xfrm rot="10800000">
              <a:off x="8190969" y="3429000"/>
              <a:ext cx="286916" cy="24734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A16CC85-912F-474C-95E8-FC0097E47747}"/>
                </a:ext>
              </a:extLst>
            </p:cNvPr>
            <p:cNvSpPr/>
            <p:nvPr/>
          </p:nvSpPr>
          <p:spPr>
            <a:xfrm rot="10800000">
              <a:off x="10335340" y="3429001"/>
              <a:ext cx="286916" cy="24734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57EAD1-C3A4-412D-A823-E448A03DB3D7}"/>
              </a:ext>
            </a:extLst>
          </p:cNvPr>
          <p:cNvGrpSpPr/>
          <p:nvPr/>
        </p:nvGrpSpPr>
        <p:grpSpPr>
          <a:xfrm>
            <a:off x="741545" y="4466721"/>
            <a:ext cx="1718474" cy="1681586"/>
            <a:chOff x="1066074" y="4926915"/>
            <a:chExt cx="1718474" cy="16815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654810-222E-4459-80C0-D99D6B04A589}"/>
                </a:ext>
              </a:extLst>
            </p:cNvPr>
            <p:cNvSpPr txBox="1"/>
            <p:nvPr/>
          </p:nvSpPr>
          <p:spPr>
            <a:xfrm>
              <a:off x="1066074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344533-27BE-4F20-8E74-63CFFBF90A1F}"/>
                </a:ext>
              </a:extLst>
            </p:cNvPr>
            <p:cNvSpPr txBox="1"/>
            <p:nvPr/>
          </p:nvSpPr>
          <p:spPr>
            <a:xfrm>
              <a:off x="1066074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BE3D49-7956-4B57-848D-81EF6443FA24}"/>
              </a:ext>
            </a:extLst>
          </p:cNvPr>
          <p:cNvGrpSpPr/>
          <p:nvPr/>
        </p:nvGrpSpPr>
        <p:grpSpPr>
          <a:xfrm>
            <a:off x="2993508" y="4466721"/>
            <a:ext cx="1718474" cy="1681586"/>
            <a:chOff x="3604181" y="4926915"/>
            <a:chExt cx="1718474" cy="16815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316E39-F1B9-4372-9EFF-113D5303AB1A}"/>
                </a:ext>
              </a:extLst>
            </p:cNvPr>
            <p:cNvSpPr txBox="1"/>
            <p:nvPr/>
          </p:nvSpPr>
          <p:spPr>
            <a:xfrm>
              <a:off x="3604181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6B05B0-E481-4986-8C9D-5B4C1D45F393}"/>
                </a:ext>
              </a:extLst>
            </p:cNvPr>
            <p:cNvSpPr txBox="1"/>
            <p:nvPr/>
          </p:nvSpPr>
          <p:spPr>
            <a:xfrm>
              <a:off x="3604181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590F57-0E2F-47C7-832D-6E25E43FA343}"/>
              </a:ext>
            </a:extLst>
          </p:cNvPr>
          <p:cNvGrpSpPr/>
          <p:nvPr/>
        </p:nvGrpSpPr>
        <p:grpSpPr>
          <a:xfrm>
            <a:off x="5245471" y="4466721"/>
            <a:ext cx="1718474" cy="1681586"/>
            <a:chOff x="6142288" y="4926915"/>
            <a:chExt cx="1718474" cy="16815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394BC2-89AA-4727-A615-C5615E095F10}"/>
                </a:ext>
              </a:extLst>
            </p:cNvPr>
            <p:cNvSpPr txBox="1"/>
            <p:nvPr/>
          </p:nvSpPr>
          <p:spPr>
            <a:xfrm>
              <a:off x="6142288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7ED06-438A-4F8F-BF87-55F80EC9ED69}"/>
                </a:ext>
              </a:extLst>
            </p:cNvPr>
            <p:cNvSpPr txBox="1"/>
            <p:nvPr/>
          </p:nvSpPr>
          <p:spPr>
            <a:xfrm>
              <a:off x="6142288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328BC-BE59-45F1-B18E-80D4F19C5A9A}"/>
              </a:ext>
            </a:extLst>
          </p:cNvPr>
          <p:cNvGrpSpPr/>
          <p:nvPr/>
        </p:nvGrpSpPr>
        <p:grpSpPr>
          <a:xfrm>
            <a:off x="7497434" y="4466721"/>
            <a:ext cx="1718474" cy="1681586"/>
            <a:chOff x="8680394" y="4926915"/>
            <a:chExt cx="1718474" cy="16815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A8D44F-F95A-48DC-B248-B9208A72778E}"/>
                </a:ext>
              </a:extLst>
            </p:cNvPr>
            <p:cNvSpPr txBox="1"/>
            <p:nvPr/>
          </p:nvSpPr>
          <p:spPr>
            <a:xfrm>
              <a:off x="8680394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8F76E4-7828-4F49-A786-07198ED497BD}"/>
                </a:ext>
              </a:extLst>
            </p:cNvPr>
            <p:cNvSpPr txBox="1"/>
            <p:nvPr/>
          </p:nvSpPr>
          <p:spPr>
            <a:xfrm>
              <a:off x="8680394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485BB55-A781-4080-B9D0-29151B2BE64D}"/>
              </a:ext>
            </a:extLst>
          </p:cNvPr>
          <p:cNvGrpSpPr/>
          <p:nvPr/>
        </p:nvGrpSpPr>
        <p:grpSpPr>
          <a:xfrm>
            <a:off x="9749398" y="4466721"/>
            <a:ext cx="1718474" cy="1681586"/>
            <a:chOff x="8680394" y="4926915"/>
            <a:chExt cx="1718474" cy="16815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37C07F-89A4-4DD8-8747-9CB105D905D8}"/>
                </a:ext>
              </a:extLst>
            </p:cNvPr>
            <p:cNvSpPr txBox="1"/>
            <p:nvPr/>
          </p:nvSpPr>
          <p:spPr>
            <a:xfrm>
              <a:off x="8680394" y="4926915"/>
              <a:ext cx="1718474" cy="43279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D86C12-AEC4-4E94-A637-E9F867AAB7A1}"/>
                </a:ext>
              </a:extLst>
            </p:cNvPr>
            <p:cNvSpPr txBox="1"/>
            <p:nvPr/>
          </p:nvSpPr>
          <p:spPr>
            <a:xfrm>
              <a:off x="8680394" y="5408172"/>
              <a:ext cx="17184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9EF3070-41E8-4968-ABFB-82A48AD38BBE}"/>
              </a:ext>
            </a:extLst>
          </p:cNvPr>
          <p:cNvSpPr txBox="1"/>
          <p:nvPr/>
        </p:nvSpPr>
        <p:spPr>
          <a:xfrm>
            <a:off x="1360931" y="3353513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95F823-1CB8-43F3-98DB-4F57C4136187}"/>
              </a:ext>
            </a:extLst>
          </p:cNvPr>
          <p:cNvSpPr txBox="1"/>
          <p:nvPr/>
        </p:nvSpPr>
        <p:spPr>
          <a:xfrm>
            <a:off x="3505303" y="3353513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8BD219-8955-4798-894D-060D469C8358}"/>
              </a:ext>
            </a:extLst>
          </p:cNvPr>
          <p:cNvSpPr txBox="1"/>
          <p:nvPr/>
        </p:nvSpPr>
        <p:spPr>
          <a:xfrm>
            <a:off x="5649675" y="3353513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E89DB-7970-4245-8479-BC615E924E8A}"/>
              </a:ext>
            </a:extLst>
          </p:cNvPr>
          <p:cNvSpPr txBox="1"/>
          <p:nvPr/>
        </p:nvSpPr>
        <p:spPr>
          <a:xfrm>
            <a:off x="7794047" y="3353513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0AC25-F34C-4287-AB9F-4C2D0BABC919}"/>
              </a:ext>
            </a:extLst>
          </p:cNvPr>
          <p:cNvSpPr txBox="1"/>
          <p:nvPr/>
        </p:nvSpPr>
        <p:spPr>
          <a:xfrm>
            <a:off x="9938418" y="3353513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EAB349D-488F-49B1-8080-605EBE09F61E}"/>
              </a:ext>
            </a:extLst>
          </p:cNvPr>
          <p:cNvGrpSpPr/>
          <p:nvPr/>
        </p:nvGrpSpPr>
        <p:grpSpPr>
          <a:xfrm>
            <a:off x="6040447" y="2216811"/>
            <a:ext cx="655104" cy="998632"/>
            <a:chOff x="6040447" y="2216811"/>
            <a:chExt cx="655104" cy="99863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C46FEA5-E961-4057-8D08-DA87B17E5313}"/>
                </a:ext>
              </a:extLst>
            </p:cNvPr>
            <p:cNvGrpSpPr/>
            <p:nvPr/>
          </p:nvGrpSpPr>
          <p:grpSpPr>
            <a:xfrm>
              <a:off x="6040447" y="2216811"/>
              <a:ext cx="655104" cy="998632"/>
              <a:chOff x="3209840" y="1280400"/>
              <a:chExt cx="1118863" cy="1705582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0F909BD-6645-4DAD-A648-892C03DB388F}"/>
                  </a:ext>
                </a:extLst>
              </p:cNvPr>
              <p:cNvSpPr/>
              <p:nvPr/>
            </p:nvSpPr>
            <p:spPr>
              <a:xfrm>
                <a:off x="3209840" y="1280400"/>
                <a:ext cx="1118863" cy="1705582"/>
              </a:xfrm>
              <a:custGeom>
                <a:avLst/>
                <a:gdLst>
                  <a:gd name="connsiteX0" fmla="*/ 850516 w 1118863"/>
                  <a:gd name="connsiteY0" fmla="*/ 323694 h 1705582"/>
                  <a:gd name="connsiteX1" fmla="*/ 861137 w 1118863"/>
                  <a:gd name="connsiteY1" fmla="*/ 342400 h 1705582"/>
                  <a:gd name="connsiteX2" fmla="*/ 864677 w 1118863"/>
                  <a:gd name="connsiteY2" fmla="*/ 400671 h 1705582"/>
                  <a:gd name="connsiteX3" fmla="*/ 1033557 w 1118863"/>
                  <a:gd name="connsiteY3" fmla="*/ 501090 h 1705582"/>
                  <a:gd name="connsiteX4" fmla="*/ 1118858 w 1118863"/>
                  <a:gd name="connsiteY4" fmla="*/ 691642 h 1705582"/>
                  <a:gd name="connsiteX5" fmla="*/ 1118523 w 1118863"/>
                  <a:gd name="connsiteY5" fmla="*/ 1593595 h 1705582"/>
                  <a:gd name="connsiteX6" fmla="*/ 1103119 w 1118863"/>
                  <a:gd name="connsiteY6" fmla="*/ 1636557 h 1705582"/>
                  <a:gd name="connsiteX7" fmla="*/ 955624 w 1118863"/>
                  <a:gd name="connsiteY7" fmla="*/ 1705544 h 1705582"/>
                  <a:gd name="connsiteX8" fmla="*/ 99933 w 1118863"/>
                  <a:gd name="connsiteY8" fmla="*/ 1704156 h 1705582"/>
                  <a:gd name="connsiteX9" fmla="*/ 61134 w 1118863"/>
                  <a:gd name="connsiteY9" fmla="*/ 1687221 h 1705582"/>
                  <a:gd name="connsiteX10" fmla="*/ 40 w 1118863"/>
                  <a:gd name="connsiteY10" fmla="*/ 1527095 h 1705582"/>
                  <a:gd name="connsiteX11" fmla="*/ 471 w 1118863"/>
                  <a:gd name="connsiteY11" fmla="*/ 699153 h 1705582"/>
                  <a:gd name="connsiteX12" fmla="*/ 110076 w 1118863"/>
                  <a:gd name="connsiteY12" fmla="*/ 481618 h 1705582"/>
                  <a:gd name="connsiteX13" fmla="*/ 238386 w 1118863"/>
                  <a:gd name="connsiteY13" fmla="*/ 409761 h 1705582"/>
                  <a:gd name="connsiteX14" fmla="*/ 259484 w 1118863"/>
                  <a:gd name="connsiteY14" fmla="*/ 376559 h 1705582"/>
                  <a:gd name="connsiteX15" fmla="*/ 259963 w 1118863"/>
                  <a:gd name="connsiteY15" fmla="*/ 324125 h 1705582"/>
                  <a:gd name="connsiteX16" fmla="*/ 850516 w 1118863"/>
                  <a:gd name="connsiteY16" fmla="*/ 323694 h 1705582"/>
                  <a:gd name="connsiteX17" fmla="*/ 231593 w 1118863"/>
                  <a:gd name="connsiteY17" fmla="*/ 247770 h 1705582"/>
                  <a:gd name="connsiteX18" fmla="*/ 889986 w 1118863"/>
                  <a:gd name="connsiteY18" fmla="*/ 247770 h 1705582"/>
                  <a:gd name="connsiteX19" fmla="*/ 889986 w 1118863"/>
                  <a:gd name="connsiteY19" fmla="*/ 309198 h 1705582"/>
                  <a:gd name="connsiteX20" fmla="*/ 231593 w 1118863"/>
                  <a:gd name="connsiteY20" fmla="*/ 309198 h 1705582"/>
                  <a:gd name="connsiteX21" fmla="*/ 276229 w 1118863"/>
                  <a:gd name="connsiteY21" fmla="*/ 0 h 1705582"/>
                  <a:gd name="connsiteX22" fmla="*/ 844105 w 1118863"/>
                  <a:gd name="connsiteY22" fmla="*/ 0 h 1705582"/>
                  <a:gd name="connsiteX23" fmla="*/ 880608 w 1118863"/>
                  <a:gd name="connsiteY23" fmla="*/ 36120 h 1705582"/>
                  <a:gd name="connsiteX24" fmla="*/ 880608 w 1118863"/>
                  <a:gd name="connsiteY24" fmla="*/ 232461 h 1705582"/>
                  <a:gd name="connsiteX25" fmla="*/ 839465 w 1118863"/>
                  <a:gd name="connsiteY25" fmla="*/ 232461 h 1705582"/>
                  <a:gd name="connsiteX26" fmla="*/ 839465 w 1118863"/>
                  <a:gd name="connsiteY26" fmla="*/ 213085 h 1705582"/>
                  <a:gd name="connsiteX27" fmla="*/ 839369 w 1118863"/>
                  <a:gd name="connsiteY27" fmla="*/ 75589 h 1705582"/>
                  <a:gd name="connsiteX28" fmla="*/ 832671 w 1118863"/>
                  <a:gd name="connsiteY28" fmla="*/ 56740 h 1705582"/>
                  <a:gd name="connsiteX29" fmla="*/ 824778 w 1118863"/>
                  <a:gd name="connsiteY29" fmla="*/ 74011 h 1705582"/>
                  <a:gd name="connsiteX30" fmla="*/ 824778 w 1118863"/>
                  <a:gd name="connsiteY30" fmla="*/ 232509 h 1705582"/>
                  <a:gd name="connsiteX31" fmla="*/ 779185 w 1118863"/>
                  <a:gd name="connsiteY31" fmla="*/ 232509 h 1705582"/>
                  <a:gd name="connsiteX32" fmla="*/ 779185 w 1118863"/>
                  <a:gd name="connsiteY32" fmla="*/ 213133 h 1705582"/>
                  <a:gd name="connsiteX33" fmla="*/ 779089 w 1118863"/>
                  <a:gd name="connsiteY33" fmla="*/ 75637 h 1705582"/>
                  <a:gd name="connsiteX34" fmla="*/ 772391 w 1118863"/>
                  <a:gd name="connsiteY34" fmla="*/ 56788 h 1705582"/>
                  <a:gd name="connsiteX35" fmla="*/ 764497 w 1118863"/>
                  <a:gd name="connsiteY35" fmla="*/ 74058 h 1705582"/>
                  <a:gd name="connsiteX36" fmla="*/ 764497 w 1118863"/>
                  <a:gd name="connsiteY36" fmla="*/ 232557 h 1705582"/>
                  <a:gd name="connsiteX37" fmla="*/ 718905 w 1118863"/>
                  <a:gd name="connsiteY37" fmla="*/ 232557 h 1705582"/>
                  <a:gd name="connsiteX38" fmla="*/ 718905 w 1118863"/>
                  <a:gd name="connsiteY38" fmla="*/ 213181 h 1705582"/>
                  <a:gd name="connsiteX39" fmla="*/ 718809 w 1118863"/>
                  <a:gd name="connsiteY39" fmla="*/ 75685 h 1705582"/>
                  <a:gd name="connsiteX40" fmla="*/ 712111 w 1118863"/>
                  <a:gd name="connsiteY40" fmla="*/ 56835 h 1705582"/>
                  <a:gd name="connsiteX41" fmla="*/ 704217 w 1118863"/>
                  <a:gd name="connsiteY41" fmla="*/ 74106 h 1705582"/>
                  <a:gd name="connsiteX42" fmla="*/ 704217 w 1118863"/>
                  <a:gd name="connsiteY42" fmla="*/ 232605 h 1705582"/>
                  <a:gd name="connsiteX43" fmla="*/ 658337 w 1118863"/>
                  <a:gd name="connsiteY43" fmla="*/ 232605 h 1705582"/>
                  <a:gd name="connsiteX44" fmla="*/ 658337 w 1118863"/>
                  <a:gd name="connsiteY44" fmla="*/ 213229 h 1705582"/>
                  <a:gd name="connsiteX45" fmla="*/ 658242 w 1118863"/>
                  <a:gd name="connsiteY45" fmla="*/ 75733 h 1705582"/>
                  <a:gd name="connsiteX46" fmla="*/ 651544 w 1118863"/>
                  <a:gd name="connsiteY46" fmla="*/ 56883 h 1705582"/>
                  <a:gd name="connsiteX47" fmla="*/ 643650 w 1118863"/>
                  <a:gd name="connsiteY47" fmla="*/ 74154 h 1705582"/>
                  <a:gd name="connsiteX48" fmla="*/ 643650 w 1118863"/>
                  <a:gd name="connsiteY48" fmla="*/ 232652 h 1705582"/>
                  <a:gd name="connsiteX49" fmla="*/ 598057 w 1118863"/>
                  <a:gd name="connsiteY49" fmla="*/ 232652 h 1705582"/>
                  <a:gd name="connsiteX50" fmla="*/ 598057 w 1118863"/>
                  <a:gd name="connsiteY50" fmla="*/ 213277 h 1705582"/>
                  <a:gd name="connsiteX51" fmla="*/ 597962 w 1118863"/>
                  <a:gd name="connsiteY51" fmla="*/ 75781 h 1705582"/>
                  <a:gd name="connsiteX52" fmla="*/ 591264 w 1118863"/>
                  <a:gd name="connsiteY52" fmla="*/ 56931 h 1705582"/>
                  <a:gd name="connsiteX53" fmla="*/ 583370 w 1118863"/>
                  <a:gd name="connsiteY53" fmla="*/ 74202 h 1705582"/>
                  <a:gd name="connsiteX54" fmla="*/ 583370 w 1118863"/>
                  <a:gd name="connsiteY54" fmla="*/ 232700 h 1705582"/>
                  <a:gd name="connsiteX55" fmla="*/ 537777 w 1118863"/>
                  <a:gd name="connsiteY55" fmla="*/ 232700 h 1705582"/>
                  <a:gd name="connsiteX56" fmla="*/ 537777 w 1118863"/>
                  <a:gd name="connsiteY56" fmla="*/ 213325 h 1705582"/>
                  <a:gd name="connsiteX57" fmla="*/ 537682 w 1118863"/>
                  <a:gd name="connsiteY57" fmla="*/ 75829 h 1705582"/>
                  <a:gd name="connsiteX58" fmla="*/ 530984 w 1118863"/>
                  <a:gd name="connsiteY58" fmla="*/ 56979 h 1705582"/>
                  <a:gd name="connsiteX59" fmla="*/ 523090 w 1118863"/>
                  <a:gd name="connsiteY59" fmla="*/ 74250 h 1705582"/>
                  <a:gd name="connsiteX60" fmla="*/ 523090 w 1118863"/>
                  <a:gd name="connsiteY60" fmla="*/ 232748 h 1705582"/>
                  <a:gd name="connsiteX61" fmla="*/ 477497 w 1118863"/>
                  <a:gd name="connsiteY61" fmla="*/ 232748 h 1705582"/>
                  <a:gd name="connsiteX62" fmla="*/ 477497 w 1118863"/>
                  <a:gd name="connsiteY62" fmla="*/ 213372 h 1705582"/>
                  <a:gd name="connsiteX63" fmla="*/ 477401 w 1118863"/>
                  <a:gd name="connsiteY63" fmla="*/ 75876 h 1705582"/>
                  <a:gd name="connsiteX64" fmla="*/ 470704 w 1118863"/>
                  <a:gd name="connsiteY64" fmla="*/ 57027 h 1705582"/>
                  <a:gd name="connsiteX65" fmla="*/ 462810 w 1118863"/>
                  <a:gd name="connsiteY65" fmla="*/ 74298 h 1705582"/>
                  <a:gd name="connsiteX66" fmla="*/ 462810 w 1118863"/>
                  <a:gd name="connsiteY66" fmla="*/ 232796 h 1705582"/>
                  <a:gd name="connsiteX67" fmla="*/ 417217 w 1118863"/>
                  <a:gd name="connsiteY67" fmla="*/ 232796 h 1705582"/>
                  <a:gd name="connsiteX68" fmla="*/ 417217 w 1118863"/>
                  <a:gd name="connsiteY68" fmla="*/ 213420 h 1705582"/>
                  <a:gd name="connsiteX69" fmla="*/ 417121 w 1118863"/>
                  <a:gd name="connsiteY69" fmla="*/ 75924 h 1705582"/>
                  <a:gd name="connsiteX70" fmla="*/ 410424 w 1118863"/>
                  <a:gd name="connsiteY70" fmla="*/ 57075 h 1705582"/>
                  <a:gd name="connsiteX71" fmla="*/ 402530 w 1118863"/>
                  <a:gd name="connsiteY71" fmla="*/ 74345 h 1705582"/>
                  <a:gd name="connsiteX72" fmla="*/ 402530 w 1118863"/>
                  <a:gd name="connsiteY72" fmla="*/ 232844 h 1705582"/>
                  <a:gd name="connsiteX73" fmla="*/ 356937 w 1118863"/>
                  <a:gd name="connsiteY73" fmla="*/ 232844 h 1705582"/>
                  <a:gd name="connsiteX74" fmla="*/ 356937 w 1118863"/>
                  <a:gd name="connsiteY74" fmla="*/ 213468 h 1705582"/>
                  <a:gd name="connsiteX75" fmla="*/ 356841 w 1118863"/>
                  <a:gd name="connsiteY75" fmla="*/ 75972 h 1705582"/>
                  <a:gd name="connsiteX76" fmla="*/ 350143 w 1118863"/>
                  <a:gd name="connsiteY76" fmla="*/ 57123 h 1705582"/>
                  <a:gd name="connsiteX77" fmla="*/ 342250 w 1118863"/>
                  <a:gd name="connsiteY77" fmla="*/ 74393 h 1705582"/>
                  <a:gd name="connsiteX78" fmla="*/ 342250 w 1118863"/>
                  <a:gd name="connsiteY78" fmla="*/ 232892 h 1705582"/>
                  <a:gd name="connsiteX79" fmla="*/ 296657 w 1118863"/>
                  <a:gd name="connsiteY79" fmla="*/ 232892 h 1705582"/>
                  <a:gd name="connsiteX80" fmla="*/ 296657 w 1118863"/>
                  <a:gd name="connsiteY80" fmla="*/ 213516 h 1705582"/>
                  <a:gd name="connsiteX81" fmla="*/ 296561 w 1118863"/>
                  <a:gd name="connsiteY81" fmla="*/ 76020 h 1705582"/>
                  <a:gd name="connsiteX82" fmla="*/ 289863 w 1118863"/>
                  <a:gd name="connsiteY82" fmla="*/ 57170 h 1705582"/>
                  <a:gd name="connsiteX83" fmla="*/ 281969 w 1118863"/>
                  <a:gd name="connsiteY83" fmla="*/ 74441 h 1705582"/>
                  <a:gd name="connsiteX84" fmla="*/ 281969 w 1118863"/>
                  <a:gd name="connsiteY84" fmla="*/ 232940 h 1705582"/>
                  <a:gd name="connsiteX85" fmla="*/ 239630 w 1118863"/>
                  <a:gd name="connsiteY85" fmla="*/ 232940 h 1705582"/>
                  <a:gd name="connsiteX86" fmla="*/ 239630 w 1118863"/>
                  <a:gd name="connsiteY86" fmla="*/ 36599 h 1705582"/>
                  <a:gd name="connsiteX87" fmla="*/ 276229 w 1118863"/>
                  <a:gd name="connsiteY87" fmla="*/ 0 h 170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118863" h="1705582">
                    <a:moveTo>
                      <a:pt x="850516" y="323694"/>
                    </a:moveTo>
                    <a:cubicBezTo>
                      <a:pt x="866017" y="323742"/>
                      <a:pt x="861376" y="327330"/>
                      <a:pt x="861137" y="342400"/>
                    </a:cubicBezTo>
                    <a:cubicBezTo>
                      <a:pt x="860754" y="364168"/>
                      <a:pt x="856831" y="397848"/>
                      <a:pt x="864677" y="400671"/>
                    </a:cubicBezTo>
                    <a:cubicBezTo>
                      <a:pt x="924623" y="428036"/>
                      <a:pt x="983659" y="456645"/>
                      <a:pt x="1033557" y="501090"/>
                    </a:cubicBezTo>
                    <a:cubicBezTo>
                      <a:pt x="1090823" y="552089"/>
                      <a:pt x="1119337" y="613230"/>
                      <a:pt x="1118858" y="691642"/>
                    </a:cubicBezTo>
                    <a:cubicBezTo>
                      <a:pt x="1117040" y="992277"/>
                      <a:pt x="1117997" y="1292912"/>
                      <a:pt x="1118523" y="1593595"/>
                    </a:cubicBezTo>
                    <a:cubicBezTo>
                      <a:pt x="1118571" y="1610722"/>
                      <a:pt x="1111921" y="1622635"/>
                      <a:pt x="1103119" y="1636557"/>
                    </a:cubicBezTo>
                    <a:cubicBezTo>
                      <a:pt x="1068194" y="1691670"/>
                      <a:pt x="1021023" y="1706453"/>
                      <a:pt x="955624" y="1705544"/>
                    </a:cubicBezTo>
                    <a:cubicBezTo>
                      <a:pt x="670441" y="1701525"/>
                      <a:pt x="385163" y="1703678"/>
                      <a:pt x="99933" y="1704156"/>
                    </a:cubicBezTo>
                    <a:cubicBezTo>
                      <a:pt x="83332" y="1704204"/>
                      <a:pt x="73381" y="1697937"/>
                      <a:pt x="61134" y="1687221"/>
                    </a:cubicBezTo>
                    <a:cubicBezTo>
                      <a:pt x="11809" y="1644068"/>
                      <a:pt x="-821" y="1592112"/>
                      <a:pt x="40" y="1527095"/>
                    </a:cubicBezTo>
                    <a:cubicBezTo>
                      <a:pt x="3629" y="1251147"/>
                      <a:pt x="3533" y="975102"/>
                      <a:pt x="471" y="699153"/>
                    </a:cubicBezTo>
                    <a:cubicBezTo>
                      <a:pt x="-581" y="604666"/>
                      <a:pt x="37883" y="536157"/>
                      <a:pt x="110076" y="481618"/>
                    </a:cubicBezTo>
                    <a:cubicBezTo>
                      <a:pt x="149497" y="451813"/>
                      <a:pt x="192076" y="427031"/>
                      <a:pt x="238386" y="409761"/>
                    </a:cubicBezTo>
                    <a:cubicBezTo>
                      <a:pt x="255992" y="403206"/>
                      <a:pt x="260967" y="394069"/>
                      <a:pt x="259484" y="376559"/>
                    </a:cubicBezTo>
                    <a:cubicBezTo>
                      <a:pt x="258001" y="359192"/>
                      <a:pt x="259675" y="341587"/>
                      <a:pt x="259963" y="324125"/>
                    </a:cubicBezTo>
                    <a:cubicBezTo>
                      <a:pt x="299767" y="323694"/>
                      <a:pt x="823629" y="323694"/>
                      <a:pt x="850516" y="323694"/>
                    </a:cubicBezTo>
                    <a:close/>
                    <a:moveTo>
                      <a:pt x="231593" y="247770"/>
                    </a:moveTo>
                    <a:lnTo>
                      <a:pt x="889986" y="247770"/>
                    </a:lnTo>
                    <a:lnTo>
                      <a:pt x="889986" y="309198"/>
                    </a:lnTo>
                    <a:lnTo>
                      <a:pt x="231593" y="309198"/>
                    </a:lnTo>
                    <a:close/>
                    <a:moveTo>
                      <a:pt x="276229" y="0"/>
                    </a:moveTo>
                    <a:lnTo>
                      <a:pt x="844105" y="0"/>
                    </a:lnTo>
                    <a:cubicBezTo>
                      <a:pt x="864342" y="0"/>
                      <a:pt x="880704" y="16410"/>
                      <a:pt x="880608" y="36120"/>
                    </a:cubicBezTo>
                    <a:lnTo>
                      <a:pt x="880608" y="232461"/>
                    </a:lnTo>
                    <a:lnTo>
                      <a:pt x="839465" y="232461"/>
                    </a:lnTo>
                    <a:cubicBezTo>
                      <a:pt x="839465" y="226003"/>
                      <a:pt x="839465" y="219544"/>
                      <a:pt x="839465" y="213085"/>
                    </a:cubicBezTo>
                    <a:cubicBezTo>
                      <a:pt x="839465" y="167253"/>
                      <a:pt x="839513" y="121421"/>
                      <a:pt x="839369" y="75589"/>
                    </a:cubicBezTo>
                    <a:cubicBezTo>
                      <a:pt x="839369" y="68509"/>
                      <a:pt x="841953" y="57410"/>
                      <a:pt x="832671" y="56740"/>
                    </a:cubicBezTo>
                    <a:cubicBezTo>
                      <a:pt x="822194" y="55974"/>
                      <a:pt x="824778" y="67169"/>
                      <a:pt x="824778" y="74011"/>
                    </a:cubicBezTo>
                    <a:cubicBezTo>
                      <a:pt x="824730" y="126827"/>
                      <a:pt x="824778" y="179692"/>
                      <a:pt x="824778" y="232509"/>
                    </a:cubicBezTo>
                    <a:lnTo>
                      <a:pt x="779185" y="232509"/>
                    </a:lnTo>
                    <a:cubicBezTo>
                      <a:pt x="779185" y="226050"/>
                      <a:pt x="779185" y="219592"/>
                      <a:pt x="779185" y="213133"/>
                    </a:cubicBezTo>
                    <a:cubicBezTo>
                      <a:pt x="779185" y="167301"/>
                      <a:pt x="779233" y="121469"/>
                      <a:pt x="779089" y="75637"/>
                    </a:cubicBezTo>
                    <a:cubicBezTo>
                      <a:pt x="779089" y="68557"/>
                      <a:pt x="781672" y="57457"/>
                      <a:pt x="772391" y="56788"/>
                    </a:cubicBezTo>
                    <a:cubicBezTo>
                      <a:pt x="761914" y="56022"/>
                      <a:pt x="764497" y="67217"/>
                      <a:pt x="764497" y="74058"/>
                    </a:cubicBezTo>
                    <a:cubicBezTo>
                      <a:pt x="764450" y="126875"/>
                      <a:pt x="764497" y="179740"/>
                      <a:pt x="764497" y="232557"/>
                    </a:cubicBezTo>
                    <a:lnTo>
                      <a:pt x="718905" y="232557"/>
                    </a:lnTo>
                    <a:cubicBezTo>
                      <a:pt x="718905" y="226098"/>
                      <a:pt x="718905" y="219640"/>
                      <a:pt x="718905" y="213181"/>
                    </a:cubicBezTo>
                    <a:cubicBezTo>
                      <a:pt x="718905" y="167349"/>
                      <a:pt x="718952" y="121517"/>
                      <a:pt x="718809" y="75685"/>
                    </a:cubicBezTo>
                    <a:cubicBezTo>
                      <a:pt x="718809" y="68604"/>
                      <a:pt x="721392" y="57505"/>
                      <a:pt x="712111" y="56835"/>
                    </a:cubicBezTo>
                    <a:cubicBezTo>
                      <a:pt x="701634" y="56070"/>
                      <a:pt x="704217" y="67265"/>
                      <a:pt x="704217" y="74106"/>
                    </a:cubicBezTo>
                    <a:cubicBezTo>
                      <a:pt x="704169" y="126923"/>
                      <a:pt x="704217" y="179788"/>
                      <a:pt x="704217" y="232605"/>
                    </a:cubicBezTo>
                    <a:lnTo>
                      <a:pt x="658337" y="232605"/>
                    </a:lnTo>
                    <a:cubicBezTo>
                      <a:pt x="658337" y="226146"/>
                      <a:pt x="658337" y="219688"/>
                      <a:pt x="658337" y="213229"/>
                    </a:cubicBezTo>
                    <a:cubicBezTo>
                      <a:pt x="658337" y="167397"/>
                      <a:pt x="658385" y="121565"/>
                      <a:pt x="658242" y="75733"/>
                    </a:cubicBezTo>
                    <a:cubicBezTo>
                      <a:pt x="658242" y="68652"/>
                      <a:pt x="660825" y="57553"/>
                      <a:pt x="651544" y="56883"/>
                    </a:cubicBezTo>
                    <a:cubicBezTo>
                      <a:pt x="641067" y="56118"/>
                      <a:pt x="643650" y="67313"/>
                      <a:pt x="643650" y="74154"/>
                    </a:cubicBezTo>
                    <a:cubicBezTo>
                      <a:pt x="643602" y="126971"/>
                      <a:pt x="643650" y="179836"/>
                      <a:pt x="643650" y="232652"/>
                    </a:cubicBezTo>
                    <a:lnTo>
                      <a:pt x="598057" y="232652"/>
                    </a:lnTo>
                    <a:cubicBezTo>
                      <a:pt x="598057" y="226194"/>
                      <a:pt x="598057" y="219735"/>
                      <a:pt x="598057" y="213277"/>
                    </a:cubicBezTo>
                    <a:cubicBezTo>
                      <a:pt x="598057" y="167445"/>
                      <a:pt x="598105" y="121613"/>
                      <a:pt x="597962" y="75781"/>
                    </a:cubicBezTo>
                    <a:cubicBezTo>
                      <a:pt x="597962" y="68700"/>
                      <a:pt x="600545" y="57601"/>
                      <a:pt x="591264" y="56931"/>
                    </a:cubicBezTo>
                    <a:cubicBezTo>
                      <a:pt x="580787" y="56166"/>
                      <a:pt x="583370" y="67361"/>
                      <a:pt x="583370" y="74202"/>
                    </a:cubicBezTo>
                    <a:cubicBezTo>
                      <a:pt x="583322" y="127019"/>
                      <a:pt x="583370" y="179883"/>
                      <a:pt x="583370" y="232700"/>
                    </a:cubicBezTo>
                    <a:lnTo>
                      <a:pt x="537777" y="232700"/>
                    </a:lnTo>
                    <a:cubicBezTo>
                      <a:pt x="537777" y="226242"/>
                      <a:pt x="537777" y="219783"/>
                      <a:pt x="537777" y="213325"/>
                    </a:cubicBezTo>
                    <a:cubicBezTo>
                      <a:pt x="537777" y="167493"/>
                      <a:pt x="537825" y="121661"/>
                      <a:pt x="537682" y="75829"/>
                    </a:cubicBezTo>
                    <a:cubicBezTo>
                      <a:pt x="537682" y="68748"/>
                      <a:pt x="540265" y="57649"/>
                      <a:pt x="530984" y="56979"/>
                    </a:cubicBezTo>
                    <a:cubicBezTo>
                      <a:pt x="520507" y="56214"/>
                      <a:pt x="523090" y="67408"/>
                      <a:pt x="523090" y="74250"/>
                    </a:cubicBezTo>
                    <a:cubicBezTo>
                      <a:pt x="523042" y="127067"/>
                      <a:pt x="523090" y="179931"/>
                      <a:pt x="523090" y="232748"/>
                    </a:cubicBezTo>
                    <a:lnTo>
                      <a:pt x="477497" y="232748"/>
                    </a:lnTo>
                    <a:cubicBezTo>
                      <a:pt x="477497" y="226290"/>
                      <a:pt x="477497" y="219831"/>
                      <a:pt x="477497" y="213372"/>
                    </a:cubicBezTo>
                    <a:cubicBezTo>
                      <a:pt x="477497" y="167540"/>
                      <a:pt x="477545" y="121708"/>
                      <a:pt x="477401" y="75876"/>
                    </a:cubicBezTo>
                    <a:cubicBezTo>
                      <a:pt x="477401" y="68796"/>
                      <a:pt x="479985" y="57697"/>
                      <a:pt x="470704" y="57027"/>
                    </a:cubicBezTo>
                    <a:cubicBezTo>
                      <a:pt x="460226" y="56261"/>
                      <a:pt x="462810" y="67456"/>
                      <a:pt x="462810" y="74298"/>
                    </a:cubicBezTo>
                    <a:cubicBezTo>
                      <a:pt x="462762" y="127114"/>
                      <a:pt x="462810" y="179979"/>
                      <a:pt x="462810" y="232796"/>
                    </a:cubicBezTo>
                    <a:lnTo>
                      <a:pt x="417217" y="232796"/>
                    </a:lnTo>
                    <a:cubicBezTo>
                      <a:pt x="417217" y="226337"/>
                      <a:pt x="417217" y="219879"/>
                      <a:pt x="417217" y="213420"/>
                    </a:cubicBezTo>
                    <a:cubicBezTo>
                      <a:pt x="417217" y="167588"/>
                      <a:pt x="417265" y="121756"/>
                      <a:pt x="417121" y="75924"/>
                    </a:cubicBezTo>
                    <a:cubicBezTo>
                      <a:pt x="417121" y="68844"/>
                      <a:pt x="419705" y="57744"/>
                      <a:pt x="410424" y="57075"/>
                    </a:cubicBezTo>
                    <a:cubicBezTo>
                      <a:pt x="399946" y="56309"/>
                      <a:pt x="402530" y="67504"/>
                      <a:pt x="402530" y="74345"/>
                    </a:cubicBezTo>
                    <a:cubicBezTo>
                      <a:pt x="402482" y="127162"/>
                      <a:pt x="402530" y="180027"/>
                      <a:pt x="402530" y="232844"/>
                    </a:cubicBezTo>
                    <a:lnTo>
                      <a:pt x="356937" y="232844"/>
                    </a:lnTo>
                    <a:cubicBezTo>
                      <a:pt x="356937" y="226385"/>
                      <a:pt x="356937" y="219927"/>
                      <a:pt x="356937" y="213468"/>
                    </a:cubicBezTo>
                    <a:cubicBezTo>
                      <a:pt x="356937" y="167636"/>
                      <a:pt x="356985" y="121804"/>
                      <a:pt x="356841" y="75972"/>
                    </a:cubicBezTo>
                    <a:cubicBezTo>
                      <a:pt x="356841" y="68892"/>
                      <a:pt x="359425" y="57792"/>
                      <a:pt x="350143" y="57123"/>
                    </a:cubicBezTo>
                    <a:cubicBezTo>
                      <a:pt x="339666" y="56357"/>
                      <a:pt x="342250" y="67552"/>
                      <a:pt x="342250" y="74393"/>
                    </a:cubicBezTo>
                    <a:cubicBezTo>
                      <a:pt x="342202" y="127210"/>
                      <a:pt x="342250" y="180075"/>
                      <a:pt x="342250" y="232892"/>
                    </a:cubicBezTo>
                    <a:lnTo>
                      <a:pt x="296657" y="232892"/>
                    </a:lnTo>
                    <a:cubicBezTo>
                      <a:pt x="296657" y="226433"/>
                      <a:pt x="296657" y="219975"/>
                      <a:pt x="296657" y="213516"/>
                    </a:cubicBezTo>
                    <a:cubicBezTo>
                      <a:pt x="296657" y="167684"/>
                      <a:pt x="296705" y="121852"/>
                      <a:pt x="296561" y="76020"/>
                    </a:cubicBezTo>
                    <a:cubicBezTo>
                      <a:pt x="296561" y="68939"/>
                      <a:pt x="299145" y="57840"/>
                      <a:pt x="289863" y="57170"/>
                    </a:cubicBezTo>
                    <a:cubicBezTo>
                      <a:pt x="279386" y="56405"/>
                      <a:pt x="281969" y="67600"/>
                      <a:pt x="281969" y="74441"/>
                    </a:cubicBezTo>
                    <a:cubicBezTo>
                      <a:pt x="281922" y="127258"/>
                      <a:pt x="281969" y="180123"/>
                      <a:pt x="281969" y="232940"/>
                    </a:cubicBezTo>
                    <a:lnTo>
                      <a:pt x="239630" y="232940"/>
                    </a:lnTo>
                    <a:lnTo>
                      <a:pt x="239630" y="36599"/>
                    </a:lnTo>
                    <a:cubicBezTo>
                      <a:pt x="239630" y="16410"/>
                      <a:pt x="255992" y="0"/>
                      <a:pt x="2762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7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BB74285-05AB-45BF-B2ED-69A2B7A4A2D5}"/>
                  </a:ext>
                </a:extLst>
              </p:cNvPr>
              <p:cNvSpPr/>
              <p:nvPr/>
            </p:nvSpPr>
            <p:spPr>
              <a:xfrm>
                <a:off x="3230213" y="1618491"/>
                <a:ext cx="1073194" cy="1343366"/>
              </a:xfrm>
              <a:custGeom>
                <a:avLst/>
                <a:gdLst>
                  <a:gd name="connsiteX0" fmla="*/ 1073082 w 1073194"/>
                  <a:gd name="connsiteY0" fmla="*/ 350395 h 1343366"/>
                  <a:gd name="connsiteX1" fmla="*/ 981513 w 1073194"/>
                  <a:gd name="connsiteY1" fmla="*/ 164196 h 1343366"/>
                  <a:gd name="connsiteX2" fmla="*/ 834688 w 1073194"/>
                  <a:gd name="connsiteY2" fmla="*/ 82244 h 1343366"/>
                  <a:gd name="connsiteX3" fmla="*/ 814356 w 1073194"/>
                  <a:gd name="connsiteY3" fmla="*/ 52630 h 1343366"/>
                  <a:gd name="connsiteX4" fmla="*/ 814738 w 1073194"/>
                  <a:gd name="connsiteY4" fmla="*/ 148 h 1343366"/>
                  <a:gd name="connsiteX5" fmla="*/ 257961 w 1073194"/>
                  <a:gd name="connsiteY5" fmla="*/ 2588 h 1343366"/>
                  <a:gd name="connsiteX6" fmla="*/ 198207 w 1073194"/>
                  <a:gd name="connsiteY6" fmla="*/ 97840 h 1343366"/>
                  <a:gd name="connsiteX7" fmla="*/ 36982 w 1073194"/>
                  <a:gd name="connsiteY7" fmla="*/ 219070 h 1343366"/>
                  <a:gd name="connsiteX8" fmla="*/ 0 w 1073194"/>
                  <a:gd name="connsiteY8" fmla="*/ 329488 h 1343366"/>
                  <a:gd name="connsiteX9" fmla="*/ 96 w 1073194"/>
                  <a:gd name="connsiteY9" fmla="*/ 1250912 h 1343366"/>
                  <a:gd name="connsiteX10" fmla="*/ 11099 w 1073194"/>
                  <a:gd name="connsiteY10" fmla="*/ 1283253 h 1343366"/>
                  <a:gd name="connsiteX11" fmla="*/ 135917 w 1073194"/>
                  <a:gd name="connsiteY11" fmla="*/ 1343342 h 1343366"/>
                  <a:gd name="connsiteX12" fmla="*/ 987206 w 1073194"/>
                  <a:gd name="connsiteY12" fmla="*/ 1342002 h 1343366"/>
                  <a:gd name="connsiteX13" fmla="*/ 1024140 w 1073194"/>
                  <a:gd name="connsiteY13" fmla="*/ 1326263 h 1343366"/>
                  <a:gd name="connsiteX14" fmla="*/ 1073177 w 1073194"/>
                  <a:gd name="connsiteY14" fmla="*/ 1195417 h 1343366"/>
                  <a:gd name="connsiteX15" fmla="*/ 1073082 w 1073194"/>
                  <a:gd name="connsiteY15" fmla="*/ 350395 h 134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3194" h="1343366">
                    <a:moveTo>
                      <a:pt x="1073082" y="350395"/>
                    </a:moveTo>
                    <a:cubicBezTo>
                      <a:pt x="1073847" y="269973"/>
                      <a:pt x="1041028" y="211846"/>
                      <a:pt x="981513" y="164196"/>
                    </a:cubicBezTo>
                    <a:cubicBezTo>
                      <a:pt x="937212" y="128746"/>
                      <a:pt x="887936" y="101763"/>
                      <a:pt x="834688" y="82244"/>
                    </a:cubicBezTo>
                    <a:cubicBezTo>
                      <a:pt x="819857" y="76790"/>
                      <a:pt x="813016" y="69040"/>
                      <a:pt x="814356" y="52630"/>
                    </a:cubicBezTo>
                    <a:cubicBezTo>
                      <a:pt x="815791" y="35216"/>
                      <a:pt x="814547" y="17658"/>
                      <a:pt x="814738" y="148"/>
                    </a:cubicBezTo>
                    <a:cubicBezTo>
                      <a:pt x="771873" y="-809"/>
                      <a:pt x="316662" y="3210"/>
                      <a:pt x="257961" y="2588"/>
                    </a:cubicBezTo>
                    <a:cubicBezTo>
                      <a:pt x="263941" y="52247"/>
                      <a:pt x="261549" y="71814"/>
                      <a:pt x="198207" y="97840"/>
                    </a:cubicBezTo>
                    <a:cubicBezTo>
                      <a:pt x="135726" y="123531"/>
                      <a:pt x="78890" y="163574"/>
                      <a:pt x="36982" y="219070"/>
                    </a:cubicBezTo>
                    <a:cubicBezTo>
                      <a:pt x="12343" y="251698"/>
                      <a:pt x="-48" y="287866"/>
                      <a:pt x="0" y="329488"/>
                    </a:cubicBezTo>
                    <a:cubicBezTo>
                      <a:pt x="574" y="636629"/>
                      <a:pt x="383" y="943771"/>
                      <a:pt x="96" y="1250912"/>
                    </a:cubicBezTo>
                    <a:cubicBezTo>
                      <a:pt x="96" y="1263495"/>
                      <a:pt x="4402" y="1272776"/>
                      <a:pt x="11099" y="1283253"/>
                    </a:cubicBezTo>
                    <a:cubicBezTo>
                      <a:pt x="40713" y="1329277"/>
                      <a:pt x="79417" y="1344060"/>
                      <a:pt x="135917" y="1343342"/>
                    </a:cubicBezTo>
                    <a:cubicBezTo>
                      <a:pt x="419617" y="1339802"/>
                      <a:pt x="703412" y="1341620"/>
                      <a:pt x="987206" y="1342002"/>
                    </a:cubicBezTo>
                    <a:cubicBezTo>
                      <a:pt x="1002707" y="1342002"/>
                      <a:pt x="1012562" y="1336644"/>
                      <a:pt x="1024140" y="1326263"/>
                    </a:cubicBezTo>
                    <a:cubicBezTo>
                      <a:pt x="1063992" y="1290621"/>
                      <a:pt x="1073656" y="1248138"/>
                      <a:pt x="1073177" y="1195417"/>
                    </a:cubicBezTo>
                    <a:cubicBezTo>
                      <a:pt x="1070690" y="913727"/>
                      <a:pt x="1070403" y="632037"/>
                      <a:pt x="1073082" y="3503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B5637D6-5654-4072-9D39-00F8314F26CA}"/>
                </a:ext>
              </a:extLst>
            </p:cNvPr>
            <p:cNvSpPr/>
            <p:nvPr/>
          </p:nvSpPr>
          <p:spPr>
            <a:xfrm>
              <a:off x="6121802" y="2702552"/>
              <a:ext cx="493149" cy="310248"/>
            </a:xfrm>
            <a:custGeom>
              <a:avLst/>
              <a:gdLst>
                <a:gd name="connsiteX0" fmla="*/ 420549 w 842258"/>
                <a:gd name="connsiteY0" fmla="*/ 12 h 529878"/>
                <a:gd name="connsiteX1" fmla="*/ 786297 w 842258"/>
                <a:gd name="connsiteY1" fmla="*/ 60 h 529878"/>
                <a:gd name="connsiteX2" fmla="*/ 842223 w 842258"/>
                <a:gd name="connsiteY2" fmla="*/ 56513 h 529878"/>
                <a:gd name="connsiteX3" fmla="*/ 842223 w 842258"/>
                <a:gd name="connsiteY3" fmla="*/ 474120 h 529878"/>
                <a:gd name="connsiteX4" fmla="*/ 787253 w 842258"/>
                <a:gd name="connsiteY4" fmla="*/ 529807 h 529878"/>
                <a:gd name="connsiteX5" fmla="*/ 55807 w 842258"/>
                <a:gd name="connsiteY5" fmla="*/ 529807 h 529878"/>
                <a:gd name="connsiteX6" fmla="*/ 72 w 842258"/>
                <a:gd name="connsiteY6" fmla="*/ 474981 h 529878"/>
                <a:gd name="connsiteX7" fmla="*/ 72 w 842258"/>
                <a:gd name="connsiteY7" fmla="*/ 55030 h 529878"/>
                <a:gd name="connsiteX8" fmla="*/ 54898 w 842258"/>
                <a:gd name="connsiteY8" fmla="*/ 108 h 529878"/>
                <a:gd name="connsiteX9" fmla="*/ 420549 w 842258"/>
                <a:gd name="connsiteY9" fmla="*/ 12 h 5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258" h="529878">
                  <a:moveTo>
                    <a:pt x="420549" y="12"/>
                  </a:moveTo>
                  <a:cubicBezTo>
                    <a:pt x="542449" y="12"/>
                    <a:pt x="664349" y="-36"/>
                    <a:pt x="786297" y="60"/>
                  </a:cubicBezTo>
                  <a:cubicBezTo>
                    <a:pt x="826531" y="108"/>
                    <a:pt x="842223" y="15991"/>
                    <a:pt x="842223" y="56513"/>
                  </a:cubicBezTo>
                  <a:cubicBezTo>
                    <a:pt x="842271" y="195731"/>
                    <a:pt x="842271" y="334901"/>
                    <a:pt x="842223" y="474120"/>
                  </a:cubicBezTo>
                  <a:cubicBezTo>
                    <a:pt x="842223" y="511532"/>
                    <a:pt x="824426" y="529807"/>
                    <a:pt x="787253" y="529807"/>
                  </a:cubicBezTo>
                  <a:cubicBezTo>
                    <a:pt x="543454" y="529903"/>
                    <a:pt x="299607" y="529903"/>
                    <a:pt x="55807" y="529807"/>
                  </a:cubicBezTo>
                  <a:cubicBezTo>
                    <a:pt x="17917" y="529807"/>
                    <a:pt x="120" y="512202"/>
                    <a:pt x="72" y="474981"/>
                  </a:cubicBezTo>
                  <a:cubicBezTo>
                    <a:pt x="-24" y="334997"/>
                    <a:pt x="-24" y="195013"/>
                    <a:pt x="72" y="55030"/>
                  </a:cubicBezTo>
                  <a:cubicBezTo>
                    <a:pt x="120" y="15943"/>
                    <a:pt x="15955" y="108"/>
                    <a:pt x="54898" y="108"/>
                  </a:cubicBezTo>
                  <a:cubicBezTo>
                    <a:pt x="176702" y="-36"/>
                    <a:pt x="298650" y="12"/>
                    <a:pt x="420549" y="12"/>
                  </a:cubicBezTo>
                  <a:close/>
                </a:path>
              </a:pathLst>
            </a:custGeom>
            <a:solidFill>
              <a:schemeClr val="accent2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5EA9C3-BC18-4FB9-85E4-4A94EA2EDB35}"/>
              </a:ext>
            </a:extLst>
          </p:cNvPr>
          <p:cNvGrpSpPr/>
          <p:nvPr/>
        </p:nvGrpSpPr>
        <p:grpSpPr>
          <a:xfrm>
            <a:off x="5248265" y="2356440"/>
            <a:ext cx="635947" cy="857949"/>
            <a:chOff x="1856859" y="1518875"/>
            <a:chExt cx="1086145" cy="1465307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ED76092-C80F-452D-83C7-1D65F11958FB}"/>
                </a:ext>
              </a:extLst>
            </p:cNvPr>
            <p:cNvSpPr/>
            <p:nvPr/>
          </p:nvSpPr>
          <p:spPr>
            <a:xfrm>
              <a:off x="1856859" y="1518875"/>
              <a:ext cx="1086145" cy="1465307"/>
            </a:xfrm>
            <a:custGeom>
              <a:avLst/>
              <a:gdLst>
                <a:gd name="connsiteX0" fmla="*/ 62788 w 1086145"/>
                <a:gd name="connsiteY0" fmla="*/ 364710 h 1465307"/>
                <a:gd name="connsiteX1" fmla="*/ 40159 w 1086145"/>
                <a:gd name="connsiteY1" fmla="*/ 317395 h 1465307"/>
                <a:gd name="connsiteX2" fmla="*/ 259 w 1086145"/>
                <a:gd name="connsiteY2" fmla="*/ 270749 h 1465307"/>
                <a:gd name="connsiteX3" fmla="*/ 355 w 1086145"/>
                <a:gd name="connsiteY3" fmla="*/ 51157 h 1465307"/>
                <a:gd name="connsiteX4" fmla="*/ 49249 w 1086145"/>
                <a:gd name="connsiteY4" fmla="*/ 254 h 1465307"/>
                <a:gd name="connsiteX5" fmla="*/ 1019950 w 1086145"/>
                <a:gd name="connsiteY5" fmla="*/ 158 h 1465307"/>
                <a:gd name="connsiteX6" fmla="*/ 1086115 w 1086145"/>
                <a:gd name="connsiteY6" fmla="*/ 66754 h 1465307"/>
                <a:gd name="connsiteX7" fmla="*/ 1086067 w 1086145"/>
                <a:gd name="connsiteY7" fmla="*/ 264865 h 1465307"/>
                <a:gd name="connsiteX8" fmla="*/ 1033633 w 1086145"/>
                <a:gd name="connsiteY8" fmla="*/ 320026 h 1465307"/>
                <a:gd name="connsiteX9" fmla="*/ 1023538 w 1086145"/>
                <a:gd name="connsiteY9" fmla="*/ 365140 h 1465307"/>
                <a:gd name="connsiteX10" fmla="*/ 1023586 w 1086145"/>
                <a:gd name="connsiteY10" fmla="*/ 1357992 h 1465307"/>
                <a:gd name="connsiteX11" fmla="*/ 916278 w 1086145"/>
                <a:gd name="connsiteY11" fmla="*/ 1465252 h 1465307"/>
                <a:gd name="connsiteX12" fmla="*/ 170288 w 1086145"/>
                <a:gd name="connsiteY12" fmla="*/ 1465252 h 1465307"/>
                <a:gd name="connsiteX13" fmla="*/ 62692 w 1086145"/>
                <a:gd name="connsiteY13" fmla="*/ 1357561 h 1465307"/>
                <a:gd name="connsiteX14" fmla="*/ 62788 w 1086145"/>
                <a:gd name="connsiteY14" fmla="*/ 364710 h 146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145" h="1465307">
                  <a:moveTo>
                    <a:pt x="62788" y="364710"/>
                  </a:moveTo>
                  <a:cubicBezTo>
                    <a:pt x="63075" y="334474"/>
                    <a:pt x="68146" y="320074"/>
                    <a:pt x="40159" y="317395"/>
                  </a:cubicBezTo>
                  <a:cubicBezTo>
                    <a:pt x="5378" y="315433"/>
                    <a:pt x="355" y="292661"/>
                    <a:pt x="259" y="270749"/>
                  </a:cubicBezTo>
                  <a:cubicBezTo>
                    <a:pt x="20" y="197552"/>
                    <a:pt x="-219" y="124355"/>
                    <a:pt x="355" y="51157"/>
                  </a:cubicBezTo>
                  <a:cubicBezTo>
                    <a:pt x="594" y="21065"/>
                    <a:pt x="19396" y="2407"/>
                    <a:pt x="49249" y="254"/>
                  </a:cubicBezTo>
                  <a:cubicBezTo>
                    <a:pt x="55612" y="-224"/>
                    <a:pt x="702762" y="111"/>
                    <a:pt x="1019950" y="158"/>
                  </a:cubicBezTo>
                  <a:cubicBezTo>
                    <a:pt x="1072289" y="158"/>
                    <a:pt x="1086115" y="14128"/>
                    <a:pt x="1086115" y="66754"/>
                  </a:cubicBezTo>
                  <a:cubicBezTo>
                    <a:pt x="1086115" y="132775"/>
                    <a:pt x="1086210" y="198796"/>
                    <a:pt x="1086067" y="264865"/>
                  </a:cubicBezTo>
                  <a:cubicBezTo>
                    <a:pt x="1086019" y="302659"/>
                    <a:pt x="1071714" y="317921"/>
                    <a:pt x="1033633" y="320026"/>
                  </a:cubicBezTo>
                  <a:cubicBezTo>
                    <a:pt x="1023155" y="320600"/>
                    <a:pt x="1023155" y="320600"/>
                    <a:pt x="1023538" y="365140"/>
                  </a:cubicBezTo>
                  <a:cubicBezTo>
                    <a:pt x="1023586" y="696107"/>
                    <a:pt x="1023634" y="1027073"/>
                    <a:pt x="1023586" y="1357992"/>
                  </a:cubicBezTo>
                  <a:cubicBezTo>
                    <a:pt x="1023586" y="1427888"/>
                    <a:pt x="986270" y="1465204"/>
                    <a:pt x="916278" y="1465252"/>
                  </a:cubicBezTo>
                  <a:cubicBezTo>
                    <a:pt x="667598" y="1465300"/>
                    <a:pt x="418967" y="1465348"/>
                    <a:pt x="170288" y="1465252"/>
                  </a:cubicBezTo>
                  <a:cubicBezTo>
                    <a:pt x="100822" y="1465252"/>
                    <a:pt x="62692" y="1427027"/>
                    <a:pt x="62692" y="1357561"/>
                  </a:cubicBezTo>
                  <a:cubicBezTo>
                    <a:pt x="62692" y="1192126"/>
                    <a:pt x="62740" y="371073"/>
                    <a:pt x="62788" y="364710"/>
                  </a:cubicBezTo>
                  <a:close/>
                </a:path>
              </a:pathLst>
            </a:custGeom>
            <a:solidFill>
              <a:schemeClr val="accent1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EE8E742-18AC-4E7C-AC69-A874BC4FC594}"/>
                </a:ext>
              </a:extLst>
            </p:cNvPr>
            <p:cNvSpPr/>
            <p:nvPr/>
          </p:nvSpPr>
          <p:spPr>
            <a:xfrm>
              <a:off x="1907061" y="1546462"/>
              <a:ext cx="985864" cy="1418313"/>
            </a:xfrm>
            <a:custGeom>
              <a:avLst/>
              <a:gdLst>
                <a:gd name="connsiteX0" fmla="*/ 72196 w 985864"/>
                <a:gd name="connsiteY0" fmla="*/ 292534 h 1418313"/>
                <a:gd name="connsiteX1" fmla="*/ 920806 w 985864"/>
                <a:gd name="connsiteY1" fmla="*/ 292534 h 1418313"/>
                <a:gd name="connsiteX2" fmla="*/ 954104 w 985864"/>
                <a:gd name="connsiteY2" fmla="*/ 329037 h 1418313"/>
                <a:gd name="connsiteX3" fmla="*/ 954104 w 985864"/>
                <a:gd name="connsiteY3" fmla="*/ 1333610 h 1418313"/>
                <a:gd name="connsiteX4" fmla="*/ 870333 w 985864"/>
                <a:gd name="connsiteY4" fmla="*/ 1418241 h 1418313"/>
                <a:gd name="connsiteX5" fmla="*/ 117358 w 985864"/>
                <a:gd name="connsiteY5" fmla="*/ 1418241 h 1418313"/>
                <a:gd name="connsiteX6" fmla="*/ 32105 w 985864"/>
                <a:gd name="connsiteY6" fmla="*/ 1334710 h 1418313"/>
                <a:gd name="connsiteX7" fmla="*/ 32105 w 985864"/>
                <a:gd name="connsiteY7" fmla="*/ 332482 h 1418313"/>
                <a:gd name="connsiteX8" fmla="*/ 72196 w 985864"/>
                <a:gd name="connsiteY8" fmla="*/ 292534 h 1418313"/>
                <a:gd name="connsiteX9" fmla="*/ 979889 w 985864"/>
                <a:gd name="connsiteY9" fmla="*/ 33 h 1418313"/>
                <a:gd name="connsiteX10" fmla="*/ 985582 w 985864"/>
                <a:gd name="connsiteY10" fmla="*/ 16059 h 1418313"/>
                <a:gd name="connsiteX11" fmla="*/ 985630 w 985864"/>
                <a:gd name="connsiteY11" fmla="*/ 132792 h 1418313"/>
                <a:gd name="connsiteX12" fmla="*/ 985534 w 985864"/>
                <a:gd name="connsiteY12" fmla="*/ 251917 h 1418313"/>
                <a:gd name="connsiteX13" fmla="*/ 978693 w 985864"/>
                <a:gd name="connsiteY13" fmla="*/ 266509 h 1418313"/>
                <a:gd name="connsiteX14" fmla="*/ 973143 w 985864"/>
                <a:gd name="connsiteY14" fmla="*/ 252922 h 1418313"/>
                <a:gd name="connsiteX15" fmla="*/ 973191 w 985864"/>
                <a:gd name="connsiteY15" fmla="*/ 14672 h 1418313"/>
                <a:gd name="connsiteX16" fmla="*/ 979889 w 985864"/>
                <a:gd name="connsiteY16" fmla="*/ 33 h 1418313"/>
                <a:gd name="connsiteX17" fmla="*/ 928651 w 985864"/>
                <a:gd name="connsiteY17" fmla="*/ 33 h 1418313"/>
                <a:gd name="connsiteX18" fmla="*/ 934344 w 985864"/>
                <a:gd name="connsiteY18" fmla="*/ 16059 h 1418313"/>
                <a:gd name="connsiteX19" fmla="*/ 934392 w 985864"/>
                <a:gd name="connsiteY19" fmla="*/ 132792 h 1418313"/>
                <a:gd name="connsiteX20" fmla="*/ 934296 w 985864"/>
                <a:gd name="connsiteY20" fmla="*/ 251917 h 1418313"/>
                <a:gd name="connsiteX21" fmla="*/ 927455 w 985864"/>
                <a:gd name="connsiteY21" fmla="*/ 266509 h 1418313"/>
                <a:gd name="connsiteX22" fmla="*/ 921905 w 985864"/>
                <a:gd name="connsiteY22" fmla="*/ 252922 h 1418313"/>
                <a:gd name="connsiteX23" fmla="*/ 921953 w 985864"/>
                <a:gd name="connsiteY23" fmla="*/ 14672 h 1418313"/>
                <a:gd name="connsiteX24" fmla="*/ 928651 w 985864"/>
                <a:gd name="connsiteY24" fmla="*/ 33 h 1418313"/>
                <a:gd name="connsiteX25" fmla="*/ 877460 w 985864"/>
                <a:gd name="connsiteY25" fmla="*/ 33 h 1418313"/>
                <a:gd name="connsiteX26" fmla="*/ 883153 w 985864"/>
                <a:gd name="connsiteY26" fmla="*/ 16059 h 1418313"/>
                <a:gd name="connsiteX27" fmla="*/ 883201 w 985864"/>
                <a:gd name="connsiteY27" fmla="*/ 132792 h 1418313"/>
                <a:gd name="connsiteX28" fmla="*/ 883105 w 985864"/>
                <a:gd name="connsiteY28" fmla="*/ 251917 h 1418313"/>
                <a:gd name="connsiteX29" fmla="*/ 876264 w 985864"/>
                <a:gd name="connsiteY29" fmla="*/ 266509 h 1418313"/>
                <a:gd name="connsiteX30" fmla="*/ 870714 w 985864"/>
                <a:gd name="connsiteY30" fmla="*/ 252922 h 1418313"/>
                <a:gd name="connsiteX31" fmla="*/ 870762 w 985864"/>
                <a:gd name="connsiteY31" fmla="*/ 14672 h 1418313"/>
                <a:gd name="connsiteX32" fmla="*/ 877460 w 985864"/>
                <a:gd name="connsiteY32" fmla="*/ 33 h 1418313"/>
                <a:gd name="connsiteX33" fmla="*/ 826270 w 985864"/>
                <a:gd name="connsiteY33" fmla="*/ 33 h 1418313"/>
                <a:gd name="connsiteX34" fmla="*/ 831963 w 985864"/>
                <a:gd name="connsiteY34" fmla="*/ 16059 h 1418313"/>
                <a:gd name="connsiteX35" fmla="*/ 832011 w 985864"/>
                <a:gd name="connsiteY35" fmla="*/ 132792 h 1418313"/>
                <a:gd name="connsiteX36" fmla="*/ 831915 w 985864"/>
                <a:gd name="connsiteY36" fmla="*/ 251917 h 1418313"/>
                <a:gd name="connsiteX37" fmla="*/ 825074 w 985864"/>
                <a:gd name="connsiteY37" fmla="*/ 266509 h 1418313"/>
                <a:gd name="connsiteX38" fmla="*/ 819524 w 985864"/>
                <a:gd name="connsiteY38" fmla="*/ 252922 h 1418313"/>
                <a:gd name="connsiteX39" fmla="*/ 819572 w 985864"/>
                <a:gd name="connsiteY39" fmla="*/ 14672 h 1418313"/>
                <a:gd name="connsiteX40" fmla="*/ 826270 w 985864"/>
                <a:gd name="connsiteY40" fmla="*/ 33 h 1418313"/>
                <a:gd name="connsiteX41" fmla="*/ 775032 w 985864"/>
                <a:gd name="connsiteY41" fmla="*/ 33 h 1418313"/>
                <a:gd name="connsiteX42" fmla="*/ 780725 w 985864"/>
                <a:gd name="connsiteY42" fmla="*/ 16059 h 1418313"/>
                <a:gd name="connsiteX43" fmla="*/ 780773 w 985864"/>
                <a:gd name="connsiteY43" fmla="*/ 132792 h 1418313"/>
                <a:gd name="connsiteX44" fmla="*/ 780677 w 985864"/>
                <a:gd name="connsiteY44" fmla="*/ 251917 h 1418313"/>
                <a:gd name="connsiteX45" fmla="*/ 773836 w 985864"/>
                <a:gd name="connsiteY45" fmla="*/ 266509 h 1418313"/>
                <a:gd name="connsiteX46" fmla="*/ 768286 w 985864"/>
                <a:gd name="connsiteY46" fmla="*/ 252922 h 1418313"/>
                <a:gd name="connsiteX47" fmla="*/ 768334 w 985864"/>
                <a:gd name="connsiteY47" fmla="*/ 14672 h 1418313"/>
                <a:gd name="connsiteX48" fmla="*/ 775032 w 985864"/>
                <a:gd name="connsiteY48" fmla="*/ 33 h 1418313"/>
                <a:gd name="connsiteX49" fmla="*/ 723842 w 985864"/>
                <a:gd name="connsiteY49" fmla="*/ 33 h 1418313"/>
                <a:gd name="connsiteX50" fmla="*/ 729535 w 985864"/>
                <a:gd name="connsiteY50" fmla="*/ 16059 h 1418313"/>
                <a:gd name="connsiteX51" fmla="*/ 729583 w 985864"/>
                <a:gd name="connsiteY51" fmla="*/ 132792 h 1418313"/>
                <a:gd name="connsiteX52" fmla="*/ 729487 w 985864"/>
                <a:gd name="connsiteY52" fmla="*/ 251917 h 1418313"/>
                <a:gd name="connsiteX53" fmla="*/ 722646 w 985864"/>
                <a:gd name="connsiteY53" fmla="*/ 266509 h 1418313"/>
                <a:gd name="connsiteX54" fmla="*/ 717096 w 985864"/>
                <a:gd name="connsiteY54" fmla="*/ 252922 h 1418313"/>
                <a:gd name="connsiteX55" fmla="*/ 717144 w 985864"/>
                <a:gd name="connsiteY55" fmla="*/ 14672 h 1418313"/>
                <a:gd name="connsiteX56" fmla="*/ 723842 w 985864"/>
                <a:gd name="connsiteY56" fmla="*/ 33 h 1418313"/>
                <a:gd name="connsiteX57" fmla="*/ 672652 w 985864"/>
                <a:gd name="connsiteY57" fmla="*/ 33 h 1418313"/>
                <a:gd name="connsiteX58" fmla="*/ 678345 w 985864"/>
                <a:gd name="connsiteY58" fmla="*/ 16059 h 1418313"/>
                <a:gd name="connsiteX59" fmla="*/ 678393 w 985864"/>
                <a:gd name="connsiteY59" fmla="*/ 132792 h 1418313"/>
                <a:gd name="connsiteX60" fmla="*/ 678297 w 985864"/>
                <a:gd name="connsiteY60" fmla="*/ 251917 h 1418313"/>
                <a:gd name="connsiteX61" fmla="*/ 671456 w 985864"/>
                <a:gd name="connsiteY61" fmla="*/ 266509 h 1418313"/>
                <a:gd name="connsiteX62" fmla="*/ 665906 w 985864"/>
                <a:gd name="connsiteY62" fmla="*/ 252922 h 1418313"/>
                <a:gd name="connsiteX63" fmla="*/ 665954 w 985864"/>
                <a:gd name="connsiteY63" fmla="*/ 14672 h 1418313"/>
                <a:gd name="connsiteX64" fmla="*/ 672652 w 985864"/>
                <a:gd name="connsiteY64" fmla="*/ 33 h 1418313"/>
                <a:gd name="connsiteX65" fmla="*/ 621414 w 985864"/>
                <a:gd name="connsiteY65" fmla="*/ 33 h 1418313"/>
                <a:gd name="connsiteX66" fmla="*/ 627107 w 985864"/>
                <a:gd name="connsiteY66" fmla="*/ 16059 h 1418313"/>
                <a:gd name="connsiteX67" fmla="*/ 627155 w 985864"/>
                <a:gd name="connsiteY67" fmla="*/ 132792 h 1418313"/>
                <a:gd name="connsiteX68" fmla="*/ 627059 w 985864"/>
                <a:gd name="connsiteY68" fmla="*/ 251917 h 1418313"/>
                <a:gd name="connsiteX69" fmla="*/ 620218 w 985864"/>
                <a:gd name="connsiteY69" fmla="*/ 266509 h 1418313"/>
                <a:gd name="connsiteX70" fmla="*/ 614668 w 985864"/>
                <a:gd name="connsiteY70" fmla="*/ 252922 h 1418313"/>
                <a:gd name="connsiteX71" fmla="*/ 614716 w 985864"/>
                <a:gd name="connsiteY71" fmla="*/ 14672 h 1418313"/>
                <a:gd name="connsiteX72" fmla="*/ 621414 w 985864"/>
                <a:gd name="connsiteY72" fmla="*/ 33 h 1418313"/>
                <a:gd name="connsiteX73" fmla="*/ 570223 w 985864"/>
                <a:gd name="connsiteY73" fmla="*/ 33 h 1418313"/>
                <a:gd name="connsiteX74" fmla="*/ 575916 w 985864"/>
                <a:gd name="connsiteY74" fmla="*/ 16059 h 1418313"/>
                <a:gd name="connsiteX75" fmla="*/ 575964 w 985864"/>
                <a:gd name="connsiteY75" fmla="*/ 132792 h 1418313"/>
                <a:gd name="connsiteX76" fmla="*/ 575868 w 985864"/>
                <a:gd name="connsiteY76" fmla="*/ 251917 h 1418313"/>
                <a:gd name="connsiteX77" fmla="*/ 569027 w 985864"/>
                <a:gd name="connsiteY77" fmla="*/ 266509 h 1418313"/>
                <a:gd name="connsiteX78" fmla="*/ 563477 w 985864"/>
                <a:gd name="connsiteY78" fmla="*/ 252922 h 1418313"/>
                <a:gd name="connsiteX79" fmla="*/ 563525 w 985864"/>
                <a:gd name="connsiteY79" fmla="*/ 14672 h 1418313"/>
                <a:gd name="connsiteX80" fmla="*/ 570223 w 985864"/>
                <a:gd name="connsiteY80" fmla="*/ 33 h 1418313"/>
                <a:gd name="connsiteX81" fmla="*/ 518985 w 985864"/>
                <a:gd name="connsiteY81" fmla="*/ 33 h 1418313"/>
                <a:gd name="connsiteX82" fmla="*/ 524678 w 985864"/>
                <a:gd name="connsiteY82" fmla="*/ 16059 h 1418313"/>
                <a:gd name="connsiteX83" fmla="*/ 524726 w 985864"/>
                <a:gd name="connsiteY83" fmla="*/ 132792 h 1418313"/>
                <a:gd name="connsiteX84" fmla="*/ 524630 w 985864"/>
                <a:gd name="connsiteY84" fmla="*/ 251917 h 1418313"/>
                <a:gd name="connsiteX85" fmla="*/ 517789 w 985864"/>
                <a:gd name="connsiteY85" fmla="*/ 266509 h 1418313"/>
                <a:gd name="connsiteX86" fmla="*/ 512239 w 985864"/>
                <a:gd name="connsiteY86" fmla="*/ 252922 h 1418313"/>
                <a:gd name="connsiteX87" fmla="*/ 512287 w 985864"/>
                <a:gd name="connsiteY87" fmla="*/ 14672 h 1418313"/>
                <a:gd name="connsiteX88" fmla="*/ 518985 w 985864"/>
                <a:gd name="connsiteY88" fmla="*/ 33 h 1418313"/>
                <a:gd name="connsiteX89" fmla="*/ 467795 w 985864"/>
                <a:gd name="connsiteY89" fmla="*/ 33 h 1418313"/>
                <a:gd name="connsiteX90" fmla="*/ 473488 w 985864"/>
                <a:gd name="connsiteY90" fmla="*/ 16059 h 1418313"/>
                <a:gd name="connsiteX91" fmla="*/ 473536 w 985864"/>
                <a:gd name="connsiteY91" fmla="*/ 132792 h 1418313"/>
                <a:gd name="connsiteX92" fmla="*/ 473440 w 985864"/>
                <a:gd name="connsiteY92" fmla="*/ 251917 h 1418313"/>
                <a:gd name="connsiteX93" fmla="*/ 466599 w 985864"/>
                <a:gd name="connsiteY93" fmla="*/ 266509 h 1418313"/>
                <a:gd name="connsiteX94" fmla="*/ 461049 w 985864"/>
                <a:gd name="connsiteY94" fmla="*/ 252922 h 1418313"/>
                <a:gd name="connsiteX95" fmla="*/ 461097 w 985864"/>
                <a:gd name="connsiteY95" fmla="*/ 14672 h 1418313"/>
                <a:gd name="connsiteX96" fmla="*/ 467795 w 985864"/>
                <a:gd name="connsiteY96" fmla="*/ 33 h 1418313"/>
                <a:gd name="connsiteX97" fmla="*/ 416605 w 985864"/>
                <a:gd name="connsiteY97" fmla="*/ 33 h 1418313"/>
                <a:gd name="connsiteX98" fmla="*/ 422298 w 985864"/>
                <a:gd name="connsiteY98" fmla="*/ 16059 h 1418313"/>
                <a:gd name="connsiteX99" fmla="*/ 422346 w 985864"/>
                <a:gd name="connsiteY99" fmla="*/ 132792 h 1418313"/>
                <a:gd name="connsiteX100" fmla="*/ 422250 w 985864"/>
                <a:gd name="connsiteY100" fmla="*/ 251917 h 1418313"/>
                <a:gd name="connsiteX101" fmla="*/ 415409 w 985864"/>
                <a:gd name="connsiteY101" fmla="*/ 266509 h 1418313"/>
                <a:gd name="connsiteX102" fmla="*/ 409859 w 985864"/>
                <a:gd name="connsiteY102" fmla="*/ 252922 h 1418313"/>
                <a:gd name="connsiteX103" fmla="*/ 409907 w 985864"/>
                <a:gd name="connsiteY103" fmla="*/ 14672 h 1418313"/>
                <a:gd name="connsiteX104" fmla="*/ 416605 w 985864"/>
                <a:gd name="connsiteY104" fmla="*/ 33 h 1418313"/>
                <a:gd name="connsiteX105" fmla="*/ 365367 w 985864"/>
                <a:gd name="connsiteY105" fmla="*/ 33 h 1418313"/>
                <a:gd name="connsiteX106" fmla="*/ 371060 w 985864"/>
                <a:gd name="connsiteY106" fmla="*/ 16059 h 1418313"/>
                <a:gd name="connsiteX107" fmla="*/ 371108 w 985864"/>
                <a:gd name="connsiteY107" fmla="*/ 132792 h 1418313"/>
                <a:gd name="connsiteX108" fmla="*/ 371012 w 985864"/>
                <a:gd name="connsiteY108" fmla="*/ 251917 h 1418313"/>
                <a:gd name="connsiteX109" fmla="*/ 364171 w 985864"/>
                <a:gd name="connsiteY109" fmla="*/ 266509 h 1418313"/>
                <a:gd name="connsiteX110" fmla="*/ 358621 w 985864"/>
                <a:gd name="connsiteY110" fmla="*/ 252922 h 1418313"/>
                <a:gd name="connsiteX111" fmla="*/ 358669 w 985864"/>
                <a:gd name="connsiteY111" fmla="*/ 14672 h 1418313"/>
                <a:gd name="connsiteX112" fmla="*/ 365367 w 985864"/>
                <a:gd name="connsiteY112" fmla="*/ 33 h 1418313"/>
                <a:gd name="connsiteX113" fmla="*/ 314176 w 985864"/>
                <a:gd name="connsiteY113" fmla="*/ 33 h 1418313"/>
                <a:gd name="connsiteX114" fmla="*/ 319869 w 985864"/>
                <a:gd name="connsiteY114" fmla="*/ 16059 h 1418313"/>
                <a:gd name="connsiteX115" fmla="*/ 319917 w 985864"/>
                <a:gd name="connsiteY115" fmla="*/ 132792 h 1418313"/>
                <a:gd name="connsiteX116" fmla="*/ 319821 w 985864"/>
                <a:gd name="connsiteY116" fmla="*/ 251917 h 1418313"/>
                <a:gd name="connsiteX117" fmla="*/ 312980 w 985864"/>
                <a:gd name="connsiteY117" fmla="*/ 266509 h 1418313"/>
                <a:gd name="connsiteX118" fmla="*/ 307430 w 985864"/>
                <a:gd name="connsiteY118" fmla="*/ 252922 h 1418313"/>
                <a:gd name="connsiteX119" fmla="*/ 307478 w 985864"/>
                <a:gd name="connsiteY119" fmla="*/ 14672 h 1418313"/>
                <a:gd name="connsiteX120" fmla="*/ 314176 w 985864"/>
                <a:gd name="connsiteY120" fmla="*/ 33 h 1418313"/>
                <a:gd name="connsiteX121" fmla="*/ 262986 w 985864"/>
                <a:gd name="connsiteY121" fmla="*/ 33 h 1418313"/>
                <a:gd name="connsiteX122" fmla="*/ 268679 w 985864"/>
                <a:gd name="connsiteY122" fmla="*/ 16059 h 1418313"/>
                <a:gd name="connsiteX123" fmla="*/ 268727 w 985864"/>
                <a:gd name="connsiteY123" fmla="*/ 132792 h 1418313"/>
                <a:gd name="connsiteX124" fmla="*/ 268631 w 985864"/>
                <a:gd name="connsiteY124" fmla="*/ 251917 h 1418313"/>
                <a:gd name="connsiteX125" fmla="*/ 261790 w 985864"/>
                <a:gd name="connsiteY125" fmla="*/ 266509 h 1418313"/>
                <a:gd name="connsiteX126" fmla="*/ 256240 w 985864"/>
                <a:gd name="connsiteY126" fmla="*/ 252922 h 1418313"/>
                <a:gd name="connsiteX127" fmla="*/ 256288 w 985864"/>
                <a:gd name="connsiteY127" fmla="*/ 14672 h 1418313"/>
                <a:gd name="connsiteX128" fmla="*/ 262986 w 985864"/>
                <a:gd name="connsiteY128" fmla="*/ 33 h 1418313"/>
                <a:gd name="connsiteX129" fmla="*/ 211748 w 985864"/>
                <a:gd name="connsiteY129" fmla="*/ 33 h 1418313"/>
                <a:gd name="connsiteX130" fmla="*/ 217441 w 985864"/>
                <a:gd name="connsiteY130" fmla="*/ 16059 h 1418313"/>
                <a:gd name="connsiteX131" fmla="*/ 217489 w 985864"/>
                <a:gd name="connsiteY131" fmla="*/ 132792 h 1418313"/>
                <a:gd name="connsiteX132" fmla="*/ 217393 w 985864"/>
                <a:gd name="connsiteY132" fmla="*/ 251917 h 1418313"/>
                <a:gd name="connsiteX133" fmla="*/ 210552 w 985864"/>
                <a:gd name="connsiteY133" fmla="*/ 266509 h 1418313"/>
                <a:gd name="connsiteX134" fmla="*/ 205002 w 985864"/>
                <a:gd name="connsiteY134" fmla="*/ 252922 h 1418313"/>
                <a:gd name="connsiteX135" fmla="*/ 205050 w 985864"/>
                <a:gd name="connsiteY135" fmla="*/ 14672 h 1418313"/>
                <a:gd name="connsiteX136" fmla="*/ 211748 w 985864"/>
                <a:gd name="connsiteY136" fmla="*/ 33 h 1418313"/>
                <a:gd name="connsiteX137" fmla="*/ 160558 w 985864"/>
                <a:gd name="connsiteY137" fmla="*/ 33 h 1418313"/>
                <a:gd name="connsiteX138" fmla="*/ 166251 w 985864"/>
                <a:gd name="connsiteY138" fmla="*/ 16059 h 1418313"/>
                <a:gd name="connsiteX139" fmla="*/ 166299 w 985864"/>
                <a:gd name="connsiteY139" fmla="*/ 132792 h 1418313"/>
                <a:gd name="connsiteX140" fmla="*/ 166203 w 985864"/>
                <a:gd name="connsiteY140" fmla="*/ 251917 h 1418313"/>
                <a:gd name="connsiteX141" fmla="*/ 159362 w 985864"/>
                <a:gd name="connsiteY141" fmla="*/ 266509 h 1418313"/>
                <a:gd name="connsiteX142" fmla="*/ 153812 w 985864"/>
                <a:gd name="connsiteY142" fmla="*/ 252922 h 1418313"/>
                <a:gd name="connsiteX143" fmla="*/ 153860 w 985864"/>
                <a:gd name="connsiteY143" fmla="*/ 14672 h 1418313"/>
                <a:gd name="connsiteX144" fmla="*/ 160558 w 985864"/>
                <a:gd name="connsiteY144" fmla="*/ 33 h 1418313"/>
                <a:gd name="connsiteX145" fmla="*/ 109368 w 985864"/>
                <a:gd name="connsiteY145" fmla="*/ 33 h 1418313"/>
                <a:gd name="connsiteX146" fmla="*/ 115061 w 985864"/>
                <a:gd name="connsiteY146" fmla="*/ 16059 h 1418313"/>
                <a:gd name="connsiteX147" fmla="*/ 115109 w 985864"/>
                <a:gd name="connsiteY147" fmla="*/ 132792 h 1418313"/>
                <a:gd name="connsiteX148" fmla="*/ 115013 w 985864"/>
                <a:gd name="connsiteY148" fmla="*/ 251917 h 1418313"/>
                <a:gd name="connsiteX149" fmla="*/ 108172 w 985864"/>
                <a:gd name="connsiteY149" fmla="*/ 266509 h 1418313"/>
                <a:gd name="connsiteX150" fmla="*/ 102622 w 985864"/>
                <a:gd name="connsiteY150" fmla="*/ 252922 h 1418313"/>
                <a:gd name="connsiteX151" fmla="*/ 102670 w 985864"/>
                <a:gd name="connsiteY151" fmla="*/ 14672 h 1418313"/>
                <a:gd name="connsiteX152" fmla="*/ 109368 w 985864"/>
                <a:gd name="connsiteY152" fmla="*/ 33 h 1418313"/>
                <a:gd name="connsiteX153" fmla="*/ 58130 w 985864"/>
                <a:gd name="connsiteY153" fmla="*/ 33 h 1418313"/>
                <a:gd name="connsiteX154" fmla="*/ 63823 w 985864"/>
                <a:gd name="connsiteY154" fmla="*/ 16059 h 1418313"/>
                <a:gd name="connsiteX155" fmla="*/ 63871 w 985864"/>
                <a:gd name="connsiteY155" fmla="*/ 132792 h 1418313"/>
                <a:gd name="connsiteX156" fmla="*/ 63775 w 985864"/>
                <a:gd name="connsiteY156" fmla="*/ 251917 h 1418313"/>
                <a:gd name="connsiteX157" fmla="*/ 56934 w 985864"/>
                <a:gd name="connsiteY157" fmla="*/ 266509 h 1418313"/>
                <a:gd name="connsiteX158" fmla="*/ 51384 w 985864"/>
                <a:gd name="connsiteY158" fmla="*/ 252922 h 1418313"/>
                <a:gd name="connsiteX159" fmla="*/ 51432 w 985864"/>
                <a:gd name="connsiteY159" fmla="*/ 14672 h 1418313"/>
                <a:gd name="connsiteX160" fmla="*/ 58130 w 985864"/>
                <a:gd name="connsiteY160" fmla="*/ 33 h 1418313"/>
                <a:gd name="connsiteX161" fmla="*/ 6939 w 985864"/>
                <a:gd name="connsiteY161" fmla="*/ 33 h 1418313"/>
                <a:gd name="connsiteX162" fmla="*/ 12632 w 985864"/>
                <a:gd name="connsiteY162" fmla="*/ 16059 h 1418313"/>
                <a:gd name="connsiteX163" fmla="*/ 12680 w 985864"/>
                <a:gd name="connsiteY163" fmla="*/ 132792 h 1418313"/>
                <a:gd name="connsiteX164" fmla="*/ 12584 w 985864"/>
                <a:gd name="connsiteY164" fmla="*/ 251917 h 1418313"/>
                <a:gd name="connsiteX165" fmla="*/ 5743 w 985864"/>
                <a:gd name="connsiteY165" fmla="*/ 266509 h 1418313"/>
                <a:gd name="connsiteX166" fmla="*/ 193 w 985864"/>
                <a:gd name="connsiteY166" fmla="*/ 252922 h 1418313"/>
                <a:gd name="connsiteX167" fmla="*/ 241 w 985864"/>
                <a:gd name="connsiteY167" fmla="*/ 14672 h 1418313"/>
                <a:gd name="connsiteX168" fmla="*/ 6939 w 985864"/>
                <a:gd name="connsiteY168" fmla="*/ 33 h 14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985864" h="1418313">
                  <a:moveTo>
                    <a:pt x="72196" y="292534"/>
                  </a:moveTo>
                  <a:cubicBezTo>
                    <a:pt x="355082" y="292534"/>
                    <a:pt x="637920" y="292534"/>
                    <a:pt x="920806" y="292534"/>
                  </a:cubicBezTo>
                  <a:cubicBezTo>
                    <a:pt x="952142" y="292534"/>
                    <a:pt x="954104" y="294352"/>
                    <a:pt x="954104" y="329037"/>
                  </a:cubicBezTo>
                  <a:cubicBezTo>
                    <a:pt x="954199" y="497630"/>
                    <a:pt x="954151" y="1167361"/>
                    <a:pt x="954104" y="1333610"/>
                  </a:cubicBezTo>
                  <a:cubicBezTo>
                    <a:pt x="954104" y="1387192"/>
                    <a:pt x="923533" y="1418193"/>
                    <a:pt x="870333" y="1418241"/>
                  </a:cubicBezTo>
                  <a:cubicBezTo>
                    <a:pt x="619358" y="1418337"/>
                    <a:pt x="368334" y="1418337"/>
                    <a:pt x="117358" y="1418241"/>
                  </a:cubicBezTo>
                  <a:cubicBezTo>
                    <a:pt x="64063" y="1418241"/>
                    <a:pt x="32105" y="1387431"/>
                    <a:pt x="32105" y="1334710"/>
                  </a:cubicBezTo>
                  <a:cubicBezTo>
                    <a:pt x="31866" y="1000634"/>
                    <a:pt x="31914" y="666558"/>
                    <a:pt x="32105" y="332482"/>
                  </a:cubicBezTo>
                  <a:cubicBezTo>
                    <a:pt x="32105" y="294208"/>
                    <a:pt x="34401" y="292534"/>
                    <a:pt x="72196" y="292534"/>
                  </a:cubicBezTo>
                  <a:close/>
                  <a:moveTo>
                    <a:pt x="979889" y="33"/>
                  </a:moveTo>
                  <a:cubicBezTo>
                    <a:pt x="987783" y="607"/>
                    <a:pt x="985582" y="10031"/>
                    <a:pt x="985582" y="16059"/>
                  </a:cubicBezTo>
                  <a:cubicBezTo>
                    <a:pt x="985678" y="54954"/>
                    <a:pt x="985630" y="93849"/>
                    <a:pt x="985630" y="132792"/>
                  </a:cubicBezTo>
                  <a:cubicBezTo>
                    <a:pt x="985630" y="172501"/>
                    <a:pt x="985725" y="212209"/>
                    <a:pt x="985534" y="251917"/>
                  </a:cubicBezTo>
                  <a:cubicBezTo>
                    <a:pt x="985486" y="257610"/>
                    <a:pt x="988165" y="266748"/>
                    <a:pt x="978693" y="266509"/>
                  </a:cubicBezTo>
                  <a:cubicBezTo>
                    <a:pt x="971421" y="266365"/>
                    <a:pt x="973143" y="258137"/>
                    <a:pt x="973143" y="252922"/>
                  </a:cubicBezTo>
                  <a:cubicBezTo>
                    <a:pt x="973048" y="173505"/>
                    <a:pt x="973048" y="94089"/>
                    <a:pt x="973191" y="14672"/>
                  </a:cubicBezTo>
                  <a:cubicBezTo>
                    <a:pt x="973191" y="8883"/>
                    <a:pt x="970990" y="-637"/>
                    <a:pt x="979889" y="33"/>
                  </a:cubicBezTo>
                  <a:close/>
                  <a:moveTo>
                    <a:pt x="928651" y="33"/>
                  </a:moveTo>
                  <a:cubicBezTo>
                    <a:pt x="936545" y="607"/>
                    <a:pt x="934344" y="10031"/>
                    <a:pt x="934344" y="16059"/>
                  </a:cubicBezTo>
                  <a:cubicBezTo>
                    <a:pt x="934487" y="54954"/>
                    <a:pt x="934392" y="93849"/>
                    <a:pt x="934392" y="132792"/>
                  </a:cubicBezTo>
                  <a:cubicBezTo>
                    <a:pt x="934392" y="172501"/>
                    <a:pt x="934487" y="212209"/>
                    <a:pt x="934296" y="251917"/>
                  </a:cubicBezTo>
                  <a:cubicBezTo>
                    <a:pt x="934248" y="257610"/>
                    <a:pt x="936927" y="266748"/>
                    <a:pt x="927455" y="266509"/>
                  </a:cubicBezTo>
                  <a:cubicBezTo>
                    <a:pt x="920183" y="266365"/>
                    <a:pt x="921905" y="258137"/>
                    <a:pt x="921905" y="252922"/>
                  </a:cubicBezTo>
                  <a:cubicBezTo>
                    <a:pt x="921809" y="173505"/>
                    <a:pt x="921809" y="94089"/>
                    <a:pt x="921953" y="14672"/>
                  </a:cubicBezTo>
                  <a:cubicBezTo>
                    <a:pt x="921953" y="8883"/>
                    <a:pt x="919752" y="-637"/>
                    <a:pt x="928651" y="33"/>
                  </a:cubicBezTo>
                  <a:close/>
                  <a:moveTo>
                    <a:pt x="877460" y="33"/>
                  </a:moveTo>
                  <a:cubicBezTo>
                    <a:pt x="885354" y="607"/>
                    <a:pt x="883153" y="10031"/>
                    <a:pt x="883153" y="16059"/>
                  </a:cubicBezTo>
                  <a:cubicBezTo>
                    <a:pt x="883249" y="54954"/>
                    <a:pt x="883201" y="93849"/>
                    <a:pt x="883201" y="132792"/>
                  </a:cubicBezTo>
                  <a:cubicBezTo>
                    <a:pt x="883201" y="172501"/>
                    <a:pt x="883296" y="212209"/>
                    <a:pt x="883105" y="251917"/>
                  </a:cubicBezTo>
                  <a:cubicBezTo>
                    <a:pt x="883057" y="257610"/>
                    <a:pt x="885736" y="266748"/>
                    <a:pt x="876264" y="266509"/>
                  </a:cubicBezTo>
                  <a:cubicBezTo>
                    <a:pt x="868992" y="266365"/>
                    <a:pt x="870714" y="258137"/>
                    <a:pt x="870714" y="252922"/>
                  </a:cubicBezTo>
                  <a:cubicBezTo>
                    <a:pt x="870619" y="173505"/>
                    <a:pt x="870619" y="94089"/>
                    <a:pt x="870762" y="14672"/>
                  </a:cubicBezTo>
                  <a:cubicBezTo>
                    <a:pt x="870762" y="8883"/>
                    <a:pt x="868561" y="-637"/>
                    <a:pt x="877460" y="33"/>
                  </a:cubicBezTo>
                  <a:close/>
                  <a:moveTo>
                    <a:pt x="826270" y="33"/>
                  </a:moveTo>
                  <a:cubicBezTo>
                    <a:pt x="834164" y="607"/>
                    <a:pt x="831963" y="10031"/>
                    <a:pt x="831963" y="16059"/>
                  </a:cubicBezTo>
                  <a:cubicBezTo>
                    <a:pt x="832059" y="54954"/>
                    <a:pt x="832011" y="93849"/>
                    <a:pt x="832011" y="132792"/>
                  </a:cubicBezTo>
                  <a:cubicBezTo>
                    <a:pt x="832011" y="172501"/>
                    <a:pt x="832106" y="212209"/>
                    <a:pt x="831915" y="251917"/>
                  </a:cubicBezTo>
                  <a:cubicBezTo>
                    <a:pt x="831867" y="257610"/>
                    <a:pt x="834546" y="266748"/>
                    <a:pt x="825074" y="266509"/>
                  </a:cubicBezTo>
                  <a:cubicBezTo>
                    <a:pt x="817802" y="266365"/>
                    <a:pt x="819524" y="258137"/>
                    <a:pt x="819524" y="252922"/>
                  </a:cubicBezTo>
                  <a:cubicBezTo>
                    <a:pt x="819429" y="173505"/>
                    <a:pt x="819429" y="94089"/>
                    <a:pt x="819572" y="14672"/>
                  </a:cubicBezTo>
                  <a:cubicBezTo>
                    <a:pt x="819572" y="8883"/>
                    <a:pt x="817371" y="-637"/>
                    <a:pt x="826270" y="33"/>
                  </a:cubicBezTo>
                  <a:close/>
                  <a:moveTo>
                    <a:pt x="775032" y="33"/>
                  </a:moveTo>
                  <a:cubicBezTo>
                    <a:pt x="782926" y="607"/>
                    <a:pt x="780725" y="10031"/>
                    <a:pt x="780725" y="16059"/>
                  </a:cubicBezTo>
                  <a:cubicBezTo>
                    <a:pt x="780868" y="54954"/>
                    <a:pt x="780773" y="93849"/>
                    <a:pt x="780773" y="132792"/>
                  </a:cubicBezTo>
                  <a:cubicBezTo>
                    <a:pt x="780773" y="172501"/>
                    <a:pt x="780868" y="212209"/>
                    <a:pt x="780677" y="251917"/>
                  </a:cubicBezTo>
                  <a:cubicBezTo>
                    <a:pt x="780629" y="257610"/>
                    <a:pt x="783308" y="266748"/>
                    <a:pt x="773836" y="266509"/>
                  </a:cubicBezTo>
                  <a:cubicBezTo>
                    <a:pt x="766564" y="266365"/>
                    <a:pt x="768286" y="258137"/>
                    <a:pt x="768286" y="252922"/>
                  </a:cubicBezTo>
                  <a:cubicBezTo>
                    <a:pt x="768190" y="173505"/>
                    <a:pt x="768190" y="94089"/>
                    <a:pt x="768334" y="14672"/>
                  </a:cubicBezTo>
                  <a:cubicBezTo>
                    <a:pt x="768334" y="8883"/>
                    <a:pt x="766133" y="-637"/>
                    <a:pt x="775032" y="33"/>
                  </a:cubicBezTo>
                  <a:close/>
                  <a:moveTo>
                    <a:pt x="723842" y="33"/>
                  </a:moveTo>
                  <a:cubicBezTo>
                    <a:pt x="731736" y="607"/>
                    <a:pt x="729535" y="10031"/>
                    <a:pt x="729535" y="16059"/>
                  </a:cubicBezTo>
                  <a:cubicBezTo>
                    <a:pt x="729631" y="54954"/>
                    <a:pt x="729583" y="93849"/>
                    <a:pt x="729583" y="132792"/>
                  </a:cubicBezTo>
                  <a:cubicBezTo>
                    <a:pt x="729583" y="172501"/>
                    <a:pt x="729678" y="212209"/>
                    <a:pt x="729487" y="251917"/>
                  </a:cubicBezTo>
                  <a:cubicBezTo>
                    <a:pt x="729439" y="257610"/>
                    <a:pt x="732118" y="266748"/>
                    <a:pt x="722646" y="266509"/>
                  </a:cubicBezTo>
                  <a:cubicBezTo>
                    <a:pt x="715374" y="266365"/>
                    <a:pt x="717096" y="258137"/>
                    <a:pt x="717096" y="252922"/>
                  </a:cubicBezTo>
                  <a:cubicBezTo>
                    <a:pt x="717001" y="173505"/>
                    <a:pt x="717001" y="94089"/>
                    <a:pt x="717144" y="14672"/>
                  </a:cubicBezTo>
                  <a:cubicBezTo>
                    <a:pt x="717144" y="8883"/>
                    <a:pt x="714943" y="-637"/>
                    <a:pt x="723842" y="33"/>
                  </a:cubicBezTo>
                  <a:close/>
                  <a:moveTo>
                    <a:pt x="672652" y="33"/>
                  </a:moveTo>
                  <a:cubicBezTo>
                    <a:pt x="680546" y="607"/>
                    <a:pt x="678345" y="10031"/>
                    <a:pt x="678345" y="16059"/>
                  </a:cubicBezTo>
                  <a:cubicBezTo>
                    <a:pt x="678441" y="54954"/>
                    <a:pt x="678345" y="93849"/>
                    <a:pt x="678393" y="132792"/>
                  </a:cubicBezTo>
                  <a:cubicBezTo>
                    <a:pt x="678393" y="172501"/>
                    <a:pt x="678488" y="212209"/>
                    <a:pt x="678297" y="251917"/>
                  </a:cubicBezTo>
                  <a:cubicBezTo>
                    <a:pt x="678249" y="257610"/>
                    <a:pt x="680928" y="266748"/>
                    <a:pt x="671456" y="266509"/>
                  </a:cubicBezTo>
                  <a:cubicBezTo>
                    <a:pt x="664184" y="266365"/>
                    <a:pt x="665906" y="258137"/>
                    <a:pt x="665906" y="252922"/>
                  </a:cubicBezTo>
                  <a:cubicBezTo>
                    <a:pt x="665811" y="173505"/>
                    <a:pt x="665811" y="94089"/>
                    <a:pt x="665954" y="14672"/>
                  </a:cubicBezTo>
                  <a:cubicBezTo>
                    <a:pt x="665954" y="8883"/>
                    <a:pt x="663753" y="-637"/>
                    <a:pt x="672652" y="33"/>
                  </a:cubicBezTo>
                  <a:close/>
                  <a:moveTo>
                    <a:pt x="621414" y="33"/>
                  </a:moveTo>
                  <a:cubicBezTo>
                    <a:pt x="629308" y="607"/>
                    <a:pt x="627107" y="10031"/>
                    <a:pt x="627107" y="16059"/>
                  </a:cubicBezTo>
                  <a:cubicBezTo>
                    <a:pt x="627203" y="54954"/>
                    <a:pt x="627155" y="93849"/>
                    <a:pt x="627155" y="132792"/>
                  </a:cubicBezTo>
                  <a:cubicBezTo>
                    <a:pt x="627155" y="172501"/>
                    <a:pt x="627250" y="212209"/>
                    <a:pt x="627059" y="251917"/>
                  </a:cubicBezTo>
                  <a:cubicBezTo>
                    <a:pt x="627011" y="257610"/>
                    <a:pt x="629690" y="266748"/>
                    <a:pt x="620218" y="266509"/>
                  </a:cubicBezTo>
                  <a:cubicBezTo>
                    <a:pt x="612946" y="266365"/>
                    <a:pt x="614668" y="258137"/>
                    <a:pt x="614668" y="252922"/>
                  </a:cubicBezTo>
                  <a:cubicBezTo>
                    <a:pt x="614572" y="173505"/>
                    <a:pt x="614572" y="94089"/>
                    <a:pt x="614716" y="14672"/>
                  </a:cubicBezTo>
                  <a:cubicBezTo>
                    <a:pt x="614716" y="8883"/>
                    <a:pt x="612515" y="-637"/>
                    <a:pt x="621414" y="33"/>
                  </a:cubicBezTo>
                  <a:close/>
                  <a:moveTo>
                    <a:pt x="570223" y="33"/>
                  </a:moveTo>
                  <a:cubicBezTo>
                    <a:pt x="578117" y="607"/>
                    <a:pt x="575916" y="10031"/>
                    <a:pt x="575916" y="16059"/>
                  </a:cubicBezTo>
                  <a:cubicBezTo>
                    <a:pt x="576012" y="54954"/>
                    <a:pt x="575964" y="93849"/>
                    <a:pt x="575964" y="132792"/>
                  </a:cubicBezTo>
                  <a:cubicBezTo>
                    <a:pt x="575964" y="172501"/>
                    <a:pt x="576059" y="212209"/>
                    <a:pt x="575868" y="251917"/>
                  </a:cubicBezTo>
                  <a:cubicBezTo>
                    <a:pt x="575820" y="257610"/>
                    <a:pt x="578499" y="266748"/>
                    <a:pt x="569027" y="266509"/>
                  </a:cubicBezTo>
                  <a:cubicBezTo>
                    <a:pt x="561755" y="266365"/>
                    <a:pt x="563477" y="258137"/>
                    <a:pt x="563477" y="252922"/>
                  </a:cubicBezTo>
                  <a:cubicBezTo>
                    <a:pt x="563381" y="173505"/>
                    <a:pt x="563381" y="94089"/>
                    <a:pt x="563525" y="14672"/>
                  </a:cubicBezTo>
                  <a:cubicBezTo>
                    <a:pt x="563525" y="8883"/>
                    <a:pt x="561324" y="-637"/>
                    <a:pt x="570223" y="33"/>
                  </a:cubicBezTo>
                  <a:close/>
                  <a:moveTo>
                    <a:pt x="518985" y="33"/>
                  </a:moveTo>
                  <a:cubicBezTo>
                    <a:pt x="526879" y="607"/>
                    <a:pt x="524678" y="10031"/>
                    <a:pt x="524678" y="16059"/>
                  </a:cubicBezTo>
                  <a:cubicBezTo>
                    <a:pt x="524821" y="54954"/>
                    <a:pt x="524726" y="93849"/>
                    <a:pt x="524726" y="132792"/>
                  </a:cubicBezTo>
                  <a:cubicBezTo>
                    <a:pt x="524726" y="172501"/>
                    <a:pt x="524821" y="212209"/>
                    <a:pt x="524630" y="251917"/>
                  </a:cubicBezTo>
                  <a:cubicBezTo>
                    <a:pt x="524582" y="257610"/>
                    <a:pt x="527261" y="266748"/>
                    <a:pt x="517789" y="266509"/>
                  </a:cubicBezTo>
                  <a:cubicBezTo>
                    <a:pt x="510517" y="266365"/>
                    <a:pt x="512239" y="258137"/>
                    <a:pt x="512239" y="252922"/>
                  </a:cubicBezTo>
                  <a:cubicBezTo>
                    <a:pt x="512143" y="173505"/>
                    <a:pt x="512143" y="94089"/>
                    <a:pt x="512287" y="14672"/>
                  </a:cubicBezTo>
                  <a:cubicBezTo>
                    <a:pt x="512287" y="8883"/>
                    <a:pt x="510086" y="-637"/>
                    <a:pt x="518985" y="33"/>
                  </a:cubicBezTo>
                  <a:close/>
                  <a:moveTo>
                    <a:pt x="467795" y="33"/>
                  </a:moveTo>
                  <a:cubicBezTo>
                    <a:pt x="475689" y="607"/>
                    <a:pt x="473488" y="10031"/>
                    <a:pt x="473488" y="16059"/>
                  </a:cubicBezTo>
                  <a:cubicBezTo>
                    <a:pt x="473584" y="54954"/>
                    <a:pt x="473536" y="93849"/>
                    <a:pt x="473536" y="132792"/>
                  </a:cubicBezTo>
                  <a:cubicBezTo>
                    <a:pt x="473536" y="172501"/>
                    <a:pt x="473631" y="212209"/>
                    <a:pt x="473440" y="251917"/>
                  </a:cubicBezTo>
                  <a:cubicBezTo>
                    <a:pt x="473392" y="257610"/>
                    <a:pt x="476071" y="266748"/>
                    <a:pt x="466599" y="266509"/>
                  </a:cubicBezTo>
                  <a:cubicBezTo>
                    <a:pt x="459327" y="266365"/>
                    <a:pt x="461049" y="258137"/>
                    <a:pt x="461049" y="252922"/>
                  </a:cubicBezTo>
                  <a:cubicBezTo>
                    <a:pt x="460953" y="173505"/>
                    <a:pt x="460953" y="94089"/>
                    <a:pt x="461097" y="14672"/>
                  </a:cubicBezTo>
                  <a:cubicBezTo>
                    <a:pt x="461097" y="8883"/>
                    <a:pt x="458896" y="-637"/>
                    <a:pt x="467795" y="33"/>
                  </a:cubicBezTo>
                  <a:close/>
                  <a:moveTo>
                    <a:pt x="416605" y="33"/>
                  </a:moveTo>
                  <a:cubicBezTo>
                    <a:pt x="424499" y="607"/>
                    <a:pt x="422298" y="10031"/>
                    <a:pt x="422298" y="16059"/>
                  </a:cubicBezTo>
                  <a:cubicBezTo>
                    <a:pt x="422394" y="54954"/>
                    <a:pt x="422346" y="93849"/>
                    <a:pt x="422346" y="132792"/>
                  </a:cubicBezTo>
                  <a:cubicBezTo>
                    <a:pt x="422346" y="172501"/>
                    <a:pt x="422441" y="212209"/>
                    <a:pt x="422250" y="251917"/>
                  </a:cubicBezTo>
                  <a:cubicBezTo>
                    <a:pt x="422202" y="257610"/>
                    <a:pt x="424881" y="266748"/>
                    <a:pt x="415409" y="266509"/>
                  </a:cubicBezTo>
                  <a:cubicBezTo>
                    <a:pt x="408137" y="266365"/>
                    <a:pt x="409859" y="258137"/>
                    <a:pt x="409859" y="252922"/>
                  </a:cubicBezTo>
                  <a:cubicBezTo>
                    <a:pt x="409763" y="173505"/>
                    <a:pt x="409763" y="94089"/>
                    <a:pt x="409907" y="14672"/>
                  </a:cubicBezTo>
                  <a:cubicBezTo>
                    <a:pt x="409907" y="8883"/>
                    <a:pt x="407706" y="-637"/>
                    <a:pt x="416605" y="33"/>
                  </a:cubicBezTo>
                  <a:close/>
                  <a:moveTo>
                    <a:pt x="365367" y="33"/>
                  </a:moveTo>
                  <a:cubicBezTo>
                    <a:pt x="373261" y="607"/>
                    <a:pt x="371060" y="10031"/>
                    <a:pt x="371060" y="16059"/>
                  </a:cubicBezTo>
                  <a:cubicBezTo>
                    <a:pt x="371203" y="54954"/>
                    <a:pt x="371108" y="93849"/>
                    <a:pt x="371108" y="132792"/>
                  </a:cubicBezTo>
                  <a:cubicBezTo>
                    <a:pt x="371108" y="172501"/>
                    <a:pt x="371203" y="212209"/>
                    <a:pt x="371012" y="251917"/>
                  </a:cubicBezTo>
                  <a:cubicBezTo>
                    <a:pt x="370964" y="257610"/>
                    <a:pt x="373643" y="266748"/>
                    <a:pt x="364171" y="266509"/>
                  </a:cubicBezTo>
                  <a:cubicBezTo>
                    <a:pt x="356899" y="266365"/>
                    <a:pt x="358621" y="258137"/>
                    <a:pt x="358621" y="252922"/>
                  </a:cubicBezTo>
                  <a:cubicBezTo>
                    <a:pt x="358525" y="173505"/>
                    <a:pt x="358525" y="94089"/>
                    <a:pt x="358669" y="14672"/>
                  </a:cubicBezTo>
                  <a:cubicBezTo>
                    <a:pt x="358669" y="8883"/>
                    <a:pt x="356468" y="-637"/>
                    <a:pt x="365367" y="33"/>
                  </a:cubicBezTo>
                  <a:close/>
                  <a:moveTo>
                    <a:pt x="314176" y="33"/>
                  </a:moveTo>
                  <a:cubicBezTo>
                    <a:pt x="322070" y="607"/>
                    <a:pt x="319869" y="10031"/>
                    <a:pt x="319869" y="16059"/>
                  </a:cubicBezTo>
                  <a:cubicBezTo>
                    <a:pt x="319965" y="54954"/>
                    <a:pt x="319917" y="93849"/>
                    <a:pt x="319917" y="132792"/>
                  </a:cubicBezTo>
                  <a:cubicBezTo>
                    <a:pt x="319917" y="172501"/>
                    <a:pt x="320012" y="212209"/>
                    <a:pt x="319821" y="251917"/>
                  </a:cubicBezTo>
                  <a:cubicBezTo>
                    <a:pt x="319773" y="257610"/>
                    <a:pt x="322452" y="266748"/>
                    <a:pt x="312980" y="266509"/>
                  </a:cubicBezTo>
                  <a:cubicBezTo>
                    <a:pt x="305708" y="266365"/>
                    <a:pt x="307430" y="258137"/>
                    <a:pt x="307430" y="252922"/>
                  </a:cubicBezTo>
                  <a:cubicBezTo>
                    <a:pt x="307334" y="173505"/>
                    <a:pt x="307334" y="94089"/>
                    <a:pt x="307478" y="14672"/>
                  </a:cubicBezTo>
                  <a:cubicBezTo>
                    <a:pt x="307478" y="8883"/>
                    <a:pt x="305277" y="-637"/>
                    <a:pt x="314176" y="33"/>
                  </a:cubicBezTo>
                  <a:close/>
                  <a:moveTo>
                    <a:pt x="262986" y="33"/>
                  </a:moveTo>
                  <a:cubicBezTo>
                    <a:pt x="270880" y="607"/>
                    <a:pt x="268679" y="10031"/>
                    <a:pt x="268679" y="16059"/>
                  </a:cubicBezTo>
                  <a:cubicBezTo>
                    <a:pt x="268775" y="54954"/>
                    <a:pt x="268727" y="93849"/>
                    <a:pt x="268727" y="132792"/>
                  </a:cubicBezTo>
                  <a:cubicBezTo>
                    <a:pt x="268727" y="172501"/>
                    <a:pt x="268822" y="212209"/>
                    <a:pt x="268631" y="251917"/>
                  </a:cubicBezTo>
                  <a:cubicBezTo>
                    <a:pt x="268583" y="257610"/>
                    <a:pt x="271262" y="266748"/>
                    <a:pt x="261790" y="266509"/>
                  </a:cubicBezTo>
                  <a:cubicBezTo>
                    <a:pt x="254518" y="266365"/>
                    <a:pt x="256240" y="258137"/>
                    <a:pt x="256240" y="252922"/>
                  </a:cubicBezTo>
                  <a:cubicBezTo>
                    <a:pt x="256144" y="173505"/>
                    <a:pt x="256144" y="94089"/>
                    <a:pt x="256288" y="14672"/>
                  </a:cubicBezTo>
                  <a:cubicBezTo>
                    <a:pt x="256288" y="8883"/>
                    <a:pt x="254087" y="-637"/>
                    <a:pt x="262986" y="33"/>
                  </a:cubicBezTo>
                  <a:close/>
                  <a:moveTo>
                    <a:pt x="211748" y="33"/>
                  </a:moveTo>
                  <a:cubicBezTo>
                    <a:pt x="219642" y="607"/>
                    <a:pt x="217441" y="10031"/>
                    <a:pt x="217441" y="16059"/>
                  </a:cubicBezTo>
                  <a:cubicBezTo>
                    <a:pt x="217584" y="54954"/>
                    <a:pt x="217489" y="93849"/>
                    <a:pt x="217489" y="132792"/>
                  </a:cubicBezTo>
                  <a:cubicBezTo>
                    <a:pt x="217489" y="172501"/>
                    <a:pt x="217584" y="212209"/>
                    <a:pt x="217393" y="251917"/>
                  </a:cubicBezTo>
                  <a:cubicBezTo>
                    <a:pt x="217345" y="257610"/>
                    <a:pt x="220024" y="266748"/>
                    <a:pt x="210552" y="266509"/>
                  </a:cubicBezTo>
                  <a:cubicBezTo>
                    <a:pt x="203280" y="266365"/>
                    <a:pt x="205002" y="258137"/>
                    <a:pt x="205002" y="252922"/>
                  </a:cubicBezTo>
                  <a:cubicBezTo>
                    <a:pt x="204906" y="173505"/>
                    <a:pt x="204906" y="94089"/>
                    <a:pt x="205050" y="14672"/>
                  </a:cubicBezTo>
                  <a:cubicBezTo>
                    <a:pt x="205050" y="8883"/>
                    <a:pt x="202849" y="-637"/>
                    <a:pt x="211748" y="33"/>
                  </a:cubicBezTo>
                  <a:close/>
                  <a:moveTo>
                    <a:pt x="160558" y="33"/>
                  </a:moveTo>
                  <a:cubicBezTo>
                    <a:pt x="168452" y="607"/>
                    <a:pt x="166251" y="10031"/>
                    <a:pt x="166251" y="16059"/>
                  </a:cubicBezTo>
                  <a:cubicBezTo>
                    <a:pt x="166347" y="54954"/>
                    <a:pt x="166299" y="93849"/>
                    <a:pt x="166299" y="132792"/>
                  </a:cubicBezTo>
                  <a:cubicBezTo>
                    <a:pt x="166299" y="172501"/>
                    <a:pt x="166394" y="212209"/>
                    <a:pt x="166203" y="251917"/>
                  </a:cubicBezTo>
                  <a:cubicBezTo>
                    <a:pt x="166155" y="257610"/>
                    <a:pt x="168834" y="266748"/>
                    <a:pt x="159362" y="266509"/>
                  </a:cubicBezTo>
                  <a:cubicBezTo>
                    <a:pt x="152090" y="266365"/>
                    <a:pt x="153812" y="258137"/>
                    <a:pt x="153812" y="252922"/>
                  </a:cubicBezTo>
                  <a:cubicBezTo>
                    <a:pt x="153716" y="173505"/>
                    <a:pt x="153716" y="94089"/>
                    <a:pt x="153860" y="14672"/>
                  </a:cubicBezTo>
                  <a:cubicBezTo>
                    <a:pt x="153860" y="8883"/>
                    <a:pt x="151659" y="-637"/>
                    <a:pt x="160558" y="33"/>
                  </a:cubicBezTo>
                  <a:close/>
                  <a:moveTo>
                    <a:pt x="109368" y="33"/>
                  </a:moveTo>
                  <a:cubicBezTo>
                    <a:pt x="117262" y="607"/>
                    <a:pt x="115061" y="10031"/>
                    <a:pt x="115061" y="16059"/>
                  </a:cubicBezTo>
                  <a:cubicBezTo>
                    <a:pt x="115157" y="54954"/>
                    <a:pt x="115061" y="93849"/>
                    <a:pt x="115109" y="132792"/>
                  </a:cubicBezTo>
                  <a:cubicBezTo>
                    <a:pt x="115109" y="172501"/>
                    <a:pt x="115204" y="212209"/>
                    <a:pt x="115013" y="251917"/>
                  </a:cubicBezTo>
                  <a:cubicBezTo>
                    <a:pt x="114965" y="257610"/>
                    <a:pt x="117644" y="266748"/>
                    <a:pt x="108172" y="266509"/>
                  </a:cubicBezTo>
                  <a:cubicBezTo>
                    <a:pt x="100900" y="266365"/>
                    <a:pt x="102622" y="258137"/>
                    <a:pt x="102622" y="252922"/>
                  </a:cubicBezTo>
                  <a:cubicBezTo>
                    <a:pt x="102526" y="173505"/>
                    <a:pt x="102526" y="94089"/>
                    <a:pt x="102670" y="14672"/>
                  </a:cubicBezTo>
                  <a:cubicBezTo>
                    <a:pt x="102670" y="8883"/>
                    <a:pt x="100469" y="-637"/>
                    <a:pt x="109368" y="33"/>
                  </a:cubicBezTo>
                  <a:close/>
                  <a:moveTo>
                    <a:pt x="58130" y="33"/>
                  </a:moveTo>
                  <a:cubicBezTo>
                    <a:pt x="66024" y="607"/>
                    <a:pt x="63823" y="10031"/>
                    <a:pt x="63823" y="16059"/>
                  </a:cubicBezTo>
                  <a:cubicBezTo>
                    <a:pt x="63919" y="54954"/>
                    <a:pt x="63871" y="93849"/>
                    <a:pt x="63871" y="132792"/>
                  </a:cubicBezTo>
                  <a:cubicBezTo>
                    <a:pt x="63871" y="172501"/>
                    <a:pt x="63966" y="212209"/>
                    <a:pt x="63775" y="251917"/>
                  </a:cubicBezTo>
                  <a:cubicBezTo>
                    <a:pt x="63727" y="257610"/>
                    <a:pt x="66406" y="266748"/>
                    <a:pt x="56934" y="266509"/>
                  </a:cubicBezTo>
                  <a:cubicBezTo>
                    <a:pt x="49662" y="266365"/>
                    <a:pt x="51384" y="258137"/>
                    <a:pt x="51384" y="252922"/>
                  </a:cubicBezTo>
                  <a:cubicBezTo>
                    <a:pt x="51288" y="173505"/>
                    <a:pt x="51288" y="94089"/>
                    <a:pt x="51432" y="14672"/>
                  </a:cubicBezTo>
                  <a:cubicBezTo>
                    <a:pt x="51432" y="8883"/>
                    <a:pt x="49231" y="-637"/>
                    <a:pt x="58130" y="33"/>
                  </a:cubicBezTo>
                  <a:close/>
                  <a:moveTo>
                    <a:pt x="6939" y="33"/>
                  </a:moveTo>
                  <a:cubicBezTo>
                    <a:pt x="14833" y="607"/>
                    <a:pt x="12632" y="10031"/>
                    <a:pt x="12632" y="16059"/>
                  </a:cubicBezTo>
                  <a:cubicBezTo>
                    <a:pt x="12728" y="54954"/>
                    <a:pt x="12680" y="93849"/>
                    <a:pt x="12680" y="132792"/>
                  </a:cubicBezTo>
                  <a:cubicBezTo>
                    <a:pt x="12680" y="172501"/>
                    <a:pt x="12775" y="212209"/>
                    <a:pt x="12584" y="251917"/>
                  </a:cubicBezTo>
                  <a:cubicBezTo>
                    <a:pt x="12536" y="257610"/>
                    <a:pt x="15215" y="266748"/>
                    <a:pt x="5743" y="266509"/>
                  </a:cubicBezTo>
                  <a:cubicBezTo>
                    <a:pt x="-1529" y="266365"/>
                    <a:pt x="193" y="258137"/>
                    <a:pt x="193" y="252922"/>
                  </a:cubicBezTo>
                  <a:cubicBezTo>
                    <a:pt x="97" y="173505"/>
                    <a:pt x="97" y="94089"/>
                    <a:pt x="241" y="14672"/>
                  </a:cubicBezTo>
                  <a:cubicBezTo>
                    <a:pt x="241" y="8883"/>
                    <a:pt x="-1960" y="-637"/>
                    <a:pt x="6939" y="33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343FA8D-3D0F-4DC2-8E05-7DDF228DB8A8}"/>
                </a:ext>
              </a:extLst>
            </p:cNvPr>
            <p:cNvSpPr/>
            <p:nvPr/>
          </p:nvSpPr>
          <p:spPr>
            <a:xfrm>
              <a:off x="1979131" y="2110173"/>
              <a:ext cx="843413" cy="530070"/>
            </a:xfrm>
            <a:custGeom>
              <a:avLst/>
              <a:gdLst>
                <a:gd name="connsiteX0" fmla="*/ 419216 w 843413"/>
                <a:gd name="connsiteY0" fmla="*/ 530022 h 530070"/>
                <a:gd name="connsiteX1" fmla="*/ 58253 w 843413"/>
                <a:gd name="connsiteY1" fmla="*/ 530022 h 530070"/>
                <a:gd name="connsiteX2" fmla="*/ 126 w 843413"/>
                <a:gd name="connsiteY2" fmla="*/ 472948 h 530070"/>
                <a:gd name="connsiteX3" fmla="*/ 126 w 843413"/>
                <a:gd name="connsiteY3" fmla="*/ 57780 h 530070"/>
                <a:gd name="connsiteX4" fmla="*/ 57871 w 843413"/>
                <a:gd name="connsiteY4" fmla="*/ 36 h 530070"/>
                <a:gd name="connsiteX5" fmla="*/ 784533 w 843413"/>
                <a:gd name="connsiteY5" fmla="*/ 36 h 530070"/>
                <a:gd name="connsiteX6" fmla="*/ 843378 w 843413"/>
                <a:gd name="connsiteY6" fmla="*/ 59790 h 530070"/>
                <a:gd name="connsiteX7" fmla="*/ 843378 w 843413"/>
                <a:gd name="connsiteY7" fmla="*/ 470221 h 530070"/>
                <a:gd name="connsiteX8" fmla="*/ 782524 w 843413"/>
                <a:gd name="connsiteY8" fmla="*/ 530070 h 530070"/>
                <a:gd name="connsiteX9" fmla="*/ 419216 w 843413"/>
                <a:gd name="connsiteY9" fmla="*/ 530022 h 53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3413" h="530070">
                  <a:moveTo>
                    <a:pt x="419216" y="530022"/>
                  </a:moveTo>
                  <a:cubicBezTo>
                    <a:pt x="298895" y="530022"/>
                    <a:pt x="178574" y="530070"/>
                    <a:pt x="58253" y="530022"/>
                  </a:cubicBezTo>
                  <a:cubicBezTo>
                    <a:pt x="16344" y="530022"/>
                    <a:pt x="174" y="514378"/>
                    <a:pt x="126" y="472948"/>
                  </a:cubicBezTo>
                  <a:cubicBezTo>
                    <a:pt x="-17" y="334543"/>
                    <a:pt x="-65" y="196138"/>
                    <a:pt x="126" y="57780"/>
                  </a:cubicBezTo>
                  <a:cubicBezTo>
                    <a:pt x="174" y="16254"/>
                    <a:pt x="16631" y="36"/>
                    <a:pt x="57871" y="36"/>
                  </a:cubicBezTo>
                  <a:cubicBezTo>
                    <a:pt x="300092" y="-12"/>
                    <a:pt x="542312" y="-12"/>
                    <a:pt x="784533" y="36"/>
                  </a:cubicBezTo>
                  <a:cubicBezTo>
                    <a:pt x="825964" y="36"/>
                    <a:pt x="843378" y="17689"/>
                    <a:pt x="843378" y="59790"/>
                  </a:cubicBezTo>
                  <a:cubicBezTo>
                    <a:pt x="843426" y="196616"/>
                    <a:pt x="843426" y="333394"/>
                    <a:pt x="843378" y="470221"/>
                  </a:cubicBezTo>
                  <a:cubicBezTo>
                    <a:pt x="843378" y="513374"/>
                    <a:pt x="826346" y="530070"/>
                    <a:pt x="782524" y="530070"/>
                  </a:cubicBezTo>
                  <a:cubicBezTo>
                    <a:pt x="661437" y="530022"/>
                    <a:pt x="540351" y="530022"/>
                    <a:pt x="419216" y="530022"/>
                  </a:cubicBezTo>
                  <a:close/>
                </a:path>
              </a:pathLst>
            </a:custGeom>
            <a:solidFill>
              <a:schemeClr val="accent1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8BE999A-C12C-4627-A0B0-C49B6424B276}"/>
              </a:ext>
            </a:extLst>
          </p:cNvPr>
          <p:cNvGrpSpPr/>
          <p:nvPr/>
        </p:nvGrpSpPr>
        <p:grpSpPr>
          <a:xfrm>
            <a:off x="6861096" y="1850981"/>
            <a:ext cx="729041" cy="1363684"/>
            <a:chOff x="4611441" y="655593"/>
            <a:chExt cx="1245141" cy="232906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B3F8D40-72AB-4F69-A170-A65F7C26961F}"/>
                </a:ext>
              </a:extLst>
            </p:cNvPr>
            <p:cNvSpPr/>
            <p:nvPr/>
          </p:nvSpPr>
          <p:spPr>
            <a:xfrm>
              <a:off x="4611441" y="655593"/>
              <a:ext cx="1245141" cy="2329060"/>
            </a:xfrm>
            <a:custGeom>
              <a:avLst/>
              <a:gdLst>
                <a:gd name="connsiteX0" fmla="*/ 1244115 w 1245141"/>
                <a:gd name="connsiteY0" fmla="*/ 1628855 h 2329060"/>
                <a:gd name="connsiteX1" fmla="*/ 1244641 w 1245141"/>
                <a:gd name="connsiteY1" fmla="*/ 2299686 h 2329060"/>
                <a:gd name="connsiteX2" fmla="*/ 1214788 w 1245141"/>
                <a:gd name="connsiteY2" fmla="*/ 2329061 h 2329060"/>
                <a:gd name="connsiteX3" fmla="*/ 28609 w 1245141"/>
                <a:gd name="connsiteY3" fmla="*/ 2329061 h 2329060"/>
                <a:gd name="connsiteX4" fmla="*/ 0 w 1245141"/>
                <a:gd name="connsiteY4" fmla="*/ 2301074 h 2329060"/>
                <a:gd name="connsiteX5" fmla="*/ 431 w 1245141"/>
                <a:gd name="connsiteY5" fmla="*/ 957018 h 2329060"/>
                <a:gd name="connsiteX6" fmla="*/ 37986 w 1245141"/>
                <a:gd name="connsiteY6" fmla="*/ 846027 h 2329060"/>
                <a:gd name="connsiteX7" fmla="*/ 220597 w 1245141"/>
                <a:gd name="connsiteY7" fmla="*/ 652030 h 2329060"/>
                <a:gd name="connsiteX8" fmla="*/ 416507 w 1245141"/>
                <a:gd name="connsiteY8" fmla="*/ 488078 h 2329060"/>
                <a:gd name="connsiteX9" fmla="*/ 442963 w 1245141"/>
                <a:gd name="connsiteY9" fmla="*/ 425358 h 2329060"/>
                <a:gd name="connsiteX10" fmla="*/ 442437 w 1245141"/>
                <a:gd name="connsiteY10" fmla="*/ 258248 h 2329060"/>
                <a:gd name="connsiteX11" fmla="*/ 427702 w 1245141"/>
                <a:gd name="connsiteY11" fmla="*/ 237819 h 2329060"/>
                <a:gd name="connsiteX12" fmla="*/ 411866 w 1245141"/>
                <a:gd name="connsiteY12" fmla="*/ 215573 h 2329060"/>
                <a:gd name="connsiteX13" fmla="*/ 411771 w 1245141"/>
                <a:gd name="connsiteY13" fmla="*/ 24590 h 2329060"/>
                <a:gd name="connsiteX14" fmla="*/ 436361 w 1245141"/>
                <a:gd name="connsiteY14" fmla="*/ 48 h 2329060"/>
                <a:gd name="connsiteX15" fmla="*/ 807036 w 1245141"/>
                <a:gd name="connsiteY15" fmla="*/ 0 h 2329060"/>
                <a:gd name="connsiteX16" fmla="*/ 832775 w 1245141"/>
                <a:gd name="connsiteY16" fmla="*/ 25978 h 2329060"/>
                <a:gd name="connsiteX17" fmla="*/ 832679 w 1245141"/>
                <a:gd name="connsiteY17" fmla="*/ 214568 h 2329060"/>
                <a:gd name="connsiteX18" fmla="*/ 812920 w 1245141"/>
                <a:gd name="connsiteY18" fmla="*/ 238489 h 2329060"/>
                <a:gd name="connsiteX19" fmla="*/ 801486 w 1245141"/>
                <a:gd name="connsiteY19" fmla="*/ 252124 h 2329060"/>
                <a:gd name="connsiteX20" fmla="*/ 801582 w 1245141"/>
                <a:gd name="connsiteY20" fmla="*/ 445499 h 2329060"/>
                <a:gd name="connsiteX21" fmla="*/ 822106 w 1245141"/>
                <a:gd name="connsiteY21" fmla="*/ 481715 h 2329060"/>
                <a:gd name="connsiteX22" fmla="*/ 997253 w 1245141"/>
                <a:gd name="connsiteY22" fmla="*/ 629449 h 2329060"/>
                <a:gd name="connsiteX23" fmla="*/ 1184122 w 1245141"/>
                <a:gd name="connsiteY23" fmla="*/ 813399 h 2329060"/>
                <a:gd name="connsiteX24" fmla="*/ 1245119 w 1245141"/>
                <a:gd name="connsiteY24" fmla="*/ 991464 h 2329060"/>
                <a:gd name="connsiteX25" fmla="*/ 1244115 w 1245141"/>
                <a:gd name="connsiteY25" fmla="*/ 1628855 h 232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5141" h="2329060">
                  <a:moveTo>
                    <a:pt x="1244115" y="1628855"/>
                  </a:moveTo>
                  <a:cubicBezTo>
                    <a:pt x="1244115" y="1852465"/>
                    <a:pt x="1243780" y="2076076"/>
                    <a:pt x="1244641" y="2299686"/>
                  </a:cubicBezTo>
                  <a:cubicBezTo>
                    <a:pt x="1244737" y="2323128"/>
                    <a:pt x="1237560" y="2329109"/>
                    <a:pt x="1214788" y="2329061"/>
                  </a:cubicBezTo>
                  <a:cubicBezTo>
                    <a:pt x="819379" y="2328439"/>
                    <a:pt x="424018" y="2328439"/>
                    <a:pt x="28609" y="2329061"/>
                  </a:cubicBezTo>
                  <a:cubicBezTo>
                    <a:pt x="6889" y="2329109"/>
                    <a:pt x="-48" y="2323655"/>
                    <a:pt x="0" y="2301074"/>
                  </a:cubicBezTo>
                  <a:cubicBezTo>
                    <a:pt x="670" y="1853039"/>
                    <a:pt x="526" y="1405053"/>
                    <a:pt x="431" y="957018"/>
                  </a:cubicBezTo>
                  <a:cubicBezTo>
                    <a:pt x="431" y="915636"/>
                    <a:pt x="16410" y="879803"/>
                    <a:pt x="37986" y="846027"/>
                  </a:cubicBezTo>
                  <a:cubicBezTo>
                    <a:pt x="86593" y="769911"/>
                    <a:pt x="153284" y="710635"/>
                    <a:pt x="220597" y="652030"/>
                  </a:cubicBezTo>
                  <a:cubicBezTo>
                    <a:pt x="284800" y="596103"/>
                    <a:pt x="353835" y="545918"/>
                    <a:pt x="416507" y="488078"/>
                  </a:cubicBezTo>
                  <a:cubicBezTo>
                    <a:pt x="435452" y="470615"/>
                    <a:pt x="443824" y="451670"/>
                    <a:pt x="442963" y="425358"/>
                  </a:cubicBezTo>
                  <a:cubicBezTo>
                    <a:pt x="441097" y="369718"/>
                    <a:pt x="442341" y="313983"/>
                    <a:pt x="442437" y="258248"/>
                  </a:cubicBezTo>
                  <a:cubicBezTo>
                    <a:pt x="442437" y="247818"/>
                    <a:pt x="444638" y="237580"/>
                    <a:pt x="427702" y="237819"/>
                  </a:cubicBezTo>
                  <a:cubicBezTo>
                    <a:pt x="414832" y="237963"/>
                    <a:pt x="411818" y="227151"/>
                    <a:pt x="411866" y="215573"/>
                  </a:cubicBezTo>
                  <a:cubicBezTo>
                    <a:pt x="412010" y="151896"/>
                    <a:pt x="412201" y="88267"/>
                    <a:pt x="411771" y="24590"/>
                  </a:cubicBezTo>
                  <a:cubicBezTo>
                    <a:pt x="411675" y="7176"/>
                    <a:pt x="419760" y="48"/>
                    <a:pt x="436361" y="48"/>
                  </a:cubicBezTo>
                  <a:cubicBezTo>
                    <a:pt x="559935" y="96"/>
                    <a:pt x="683462" y="144"/>
                    <a:pt x="807036" y="0"/>
                  </a:cubicBezTo>
                  <a:cubicBezTo>
                    <a:pt x="824929" y="0"/>
                    <a:pt x="832918" y="7655"/>
                    <a:pt x="832775" y="25978"/>
                  </a:cubicBezTo>
                  <a:cubicBezTo>
                    <a:pt x="832296" y="88841"/>
                    <a:pt x="832488" y="151705"/>
                    <a:pt x="832679" y="214568"/>
                  </a:cubicBezTo>
                  <a:cubicBezTo>
                    <a:pt x="832727" y="228347"/>
                    <a:pt x="828517" y="238346"/>
                    <a:pt x="812920" y="238489"/>
                  </a:cubicBezTo>
                  <a:cubicBezTo>
                    <a:pt x="802969" y="238585"/>
                    <a:pt x="801438" y="243656"/>
                    <a:pt x="801486" y="252124"/>
                  </a:cubicBezTo>
                  <a:cubicBezTo>
                    <a:pt x="801725" y="316566"/>
                    <a:pt x="801678" y="381056"/>
                    <a:pt x="801582" y="445499"/>
                  </a:cubicBezTo>
                  <a:cubicBezTo>
                    <a:pt x="801582" y="461526"/>
                    <a:pt x="811868" y="471668"/>
                    <a:pt x="822106" y="481715"/>
                  </a:cubicBezTo>
                  <a:cubicBezTo>
                    <a:pt x="876741" y="535393"/>
                    <a:pt x="938982" y="580076"/>
                    <a:pt x="997253" y="629449"/>
                  </a:cubicBezTo>
                  <a:cubicBezTo>
                    <a:pt x="1064135" y="686141"/>
                    <a:pt x="1130109" y="743598"/>
                    <a:pt x="1184122" y="813399"/>
                  </a:cubicBezTo>
                  <a:cubicBezTo>
                    <a:pt x="1224739" y="865929"/>
                    <a:pt x="1245933" y="923003"/>
                    <a:pt x="1245119" y="991464"/>
                  </a:cubicBezTo>
                  <a:cubicBezTo>
                    <a:pt x="1242440" y="1203880"/>
                    <a:pt x="1244115" y="1416391"/>
                    <a:pt x="1244115" y="1628855"/>
                  </a:cubicBezTo>
                  <a:close/>
                </a:path>
              </a:pathLst>
            </a:custGeom>
            <a:solidFill>
              <a:schemeClr val="accent3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FE7B76B-E387-4604-A141-F5D85191C310}"/>
                </a:ext>
              </a:extLst>
            </p:cNvPr>
            <p:cNvSpPr/>
            <p:nvPr/>
          </p:nvSpPr>
          <p:spPr>
            <a:xfrm>
              <a:off x="4635314" y="674159"/>
              <a:ext cx="1196945" cy="2257727"/>
            </a:xfrm>
            <a:custGeom>
              <a:avLst/>
              <a:gdLst>
                <a:gd name="connsiteX0" fmla="*/ 729533 w 1196945"/>
                <a:gd name="connsiteY0" fmla="*/ 219635 h 2257727"/>
                <a:gd name="connsiteX1" fmla="*/ 753645 w 1196945"/>
                <a:gd name="connsiteY1" fmla="*/ 242743 h 2257727"/>
                <a:gd name="connsiteX2" fmla="*/ 752544 w 1196945"/>
                <a:gd name="connsiteY2" fmla="*/ 416933 h 2257727"/>
                <a:gd name="connsiteX3" fmla="*/ 778570 w 1196945"/>
                <a:gd name="connsiteY3" fmla="*/ 478074 h 2257727"/>
                <a:gd name="connsiteX4" fmla="*/ 929462 w 1196945"/>
                <a:gd name="connsiteY4" fmla="*/ 606289 h 2257727"/>
                <a:gd name="connsiteX5" fmla="*/ 1142260 w 1196945"/>
                <a:gd name="connsiteY5" fmla="*/ 811146 h 2257727"/>
                <a:gd name="connsiteX6" fmla="*/ 1196943 w 1196945"/>
                <a:gd name="connsiteY6" fmla="*/ 971462 h 2257727"/>
                <a:gd name="connsiteX7" fmla="*/ 1196608 w 1196945"/>
                <a:gd name="connsiteY7" fmla="*/ 2231652 h 2257727"/>
                <a:gd name="connsiteX8" fmla="*/ 1170965 w 1196945"/>
                <a:gd name="connsiteY8" fmla="*/ 2257725 h 2257727"/>
                <a:gd name="connsiteX9" fmla="*/ 597156 w 1196945"/>
                <a:gd name="connsiteY9" fmla="*/ 2257151 h 2257727"/>
                <a:gd name="connsiteX10" fmla="*/ 23347 w 1196945"/>
                <a:gd name="connsiteY10" fmla="*/ 2257629 h 2257727"/>
                <a:gd name="connsiteX11" fmla="*/ 239 w 1196945"/>
                <a:gd name="connsiteY11" fmla="*/ 2233996 h 2257727"/>
                <a:gd name="connsiteX12" fmla="*/ 0 w 1196945"/>
                <a:gd name="connsiteY12" fmla="*/ 957062 h 2257727"/>
                <a:gd name="connsiteX13" fmla="*/ 69322 w 1196945"/>
                <a:gd name="connsiteY13" fmla="*/ 792536 h 2257727"/>
                <a:gd name="connsiteX14" fmla="*/ 293172 w 1196945"/>
                <a:gd name="connsiteY14" fmla="*/ 585287 h 2257727"/>
                <a:gd name="connsiteX15" fmla="*/ 418133 w 1196945"/>
                <a:gd name="connsiteY15" fmla="*/ 478122 h 2257727"/>
                <a:gd name="connsiteX16" fmla="*/ 443585 w 1196945"/>
                <a:gd name="connsiteY16" fmla="*/ 416790 h 2257727"/>
                <a:gd name="connsiteX17" fmla="*/ 442628 w 1196945"/>
                <a:gd name="connsiteY17" fmla="*/ 240207 h 2257727"/>
                <a:gd name="connsiteX18" fmla="*/ 464157 w 1196945"/>
                <a:gd name="connsiteY18" fmla="*/ 219683 h 2257727"/>
                <a:gd name="connsiteX19" fmla="*/ 729533 w 1196945"/>
                <a:gd name="connsiteY19" fmla="*/ 219635 h 2257727"/>
                <a:gd name="connsiteX20" fmla="*/ 597347 w 1196945"/>
                <a:gd name="connsiteY20" fmla="*/ 235 h 2257727"/>
                <a:gd name="connsiteX21" fmla="*/ 607968 w 1196945"/>
                <a:gd name="connsiteY21" fmla="*/ 17554 h 2257727"/>
                <a:gd name="connsiteX22" fmla="*/ 607968 w 1196945"/>
                <a:gd name="connsiteY22" fmla="*/ 101085 h 2257727"/>
                <a:gd name="connsiteX23" fmla="*/ 607968 w 1196945"/>
                <a:gd name="connsiteY23" fmla="*/ 179879 h 2257727"/>
                <a:gd name="connsiteX24" fmla="*/ 598113 w 1196945"/>
                <a:gd name="connsiteY24" fmla="*/ 195428 h 2257727"/>
                <a:gd name="connsiteX25" fmla="*/ 588927 w 1196945"/>
                <a:gd name="connsiteY25" fmla="*/ 179449 h 2257727"/>
                <a:gd name="connsiteX26" fmla="*/ 588832 w 1196945"/>
                <a:gd name="connsiteY26" fmla="*/ 17123 h 2257727"/>
                <a:gd name="connsiteX27" fmla="*/ 597347 w 1196945"/>
                <a:gd name="connsiteY27" fmla="*/ 235 h 2257727"/>
                <a:gd name="connsiteX28" fmla="*/ 534675 w 1196945"/>
                <a:gd name="connsiteY28" fmla="*/ 187 h 2257727"/>
                <a:gd name="connsiteX29" fmla="*/ 545392 w 1196945"/>
                <a:gd name="connsiteY29" fmla="*/ 17601 h 2257727"/>
                <a:gd name="connsiteX30" fmla="*/ 545392 w 1196945"/>
                <a:gd name="connsiteY30" fmla="*/ 101132 h 2257727"/>
                <a:gd name="connsiteX31" fmla="*/ 545392 w 1196945"/>
                <a:gd name="connsiteY31" fmla="*/ 179927 h 2257727"/>
                <a:gd name="connsiteX32" fmla="*/ 535249 w 1196945"/>
                <a:gd name="connsiteY32" fmla="*/ 195476 h 2257727"/>
                <a:gd name="connsiteX33" fmla="*/ 526494 w 1196945"/>
                <a:gd name="connsiteY33" fmla="*/ 179401 h 2257727"/>
                <a:gd name="connsiteX34" fmla="*/ 526399 w 1196945"/>
                <a:gd name="connsiteY34" fmla="*/ 17075 h 2257727"/>
                <a:gd name="connsiteX35" fmla="*/ 534675 w 1196945"/>
                <a:gd name="connsiteY35" fmla="*/ 187 h 2257727"/>
                <a:gd name="connsiteX36" fmla="*/ 723409 w 1196945"/>
                <a:gd name="connsiteY36" fmla="*/ 140 h 2257727"/>
                <a:gd name="connsiteX37" fmla="*/ 732738 w 1196945"/>
                <a:gd name="connsiteY37" fmla="*/ 15927 h 2257727"/>
                <a:gd name="connsiteX38" fmla="*/ 732690 w 1196945"/>
                <a:gd name="connsiteY38" fmla="*/ 97018 h 2257727"/>
                <a:gd name="connsiteX39" fmla="*/ 732642 w 1196945"/>
                <a:gd name="connsiteY39" fmla="*/ 180454 h 2257727"/>
                <a:gd name="connsiteX40" fmla="*/ 725514 w 1196945"/>
                <a:gd name="connsiteY40" fmla="*/ 195572 h 2257727"/>
                <a:gd name="connsiteX41" fmla="*/ 713984 w 1196945"/>
                <a:gd name="connsiteY41" fmla="*/ 181171 h 2257727"/>
                <a:gd name="connsiteX42" fmla="*/ 713984 w 1196945"/>
                <a:gd name="connsiteY42" fmla="*/ 14253 h 2257727"/>
                <a:gd name="connsiteX43" fmla="*/ 723409 w 1196945"/>
                <a:gd name="connsiteY43" fmla="*/ 140 h 2257727"/>
                <a:gd name="connsiteX44" fmla="*/ 471716 w 1196945"/>
                <a:gd name="connsiteY44" fmla="*/ 139 h 2257727"/>
                <a:gd name="connsiteX45" fmla="*/ 482624 w 1196945"/>
                <a:gd name="connsiteY45" fmla="*/ 15257 h 2257727"/>
                <a:gd name="connsiteX46" fmla="*/ 482624 w 1196945"/>
                <a:gd name="connsiteY46" fmla="*/ 182224 h 2257727"/>
                <a:gd name="connsiteX47" fmla="*/ 472482 w 1196945"/>
                <a:gd name="connsiteY47" fmla="*/ 195715 h 2257727"/>
                <a:gd name="connsiteX48" fmla="*/ 463918 w 1196945"/>
                <a:gd name="connsiteY48" fmla="*/ 182176 h 2257727"/>
                <a:gd name="connsiteX49" fmla="*/ 463918 w 1196945"/>
                <a:gd name="connsiteY49" fmla="*/ 98693 h 2257727"/>
                <a:gd name="connsiteX50" fmla="*/ 463918 w 1196945"/>
                <a:gd name="connsiteY50" fmla="*/ 15209 h 2257727"/>
                <a:gd name="connsiteX51" fmla="*/ 471716 w 1196945"/>
                <a:gd name="connsiteY51" fmla="*/ 139 h 2257727"/>
                <a:gd name="connsiteX52" fmla="*/ 661837 w 1196945"/>
                <a:gd name="connsiteY52" fmla="*/ 44 h 2257727"/>
                <a:gd name="connsiteX53" fmla="*/ 670353 w 1196945"/>
                <a:gd name="connsiteY53" fmla="*/ 16788 h 2257727"/>
                <a:gd name="connsiteX54" fmla="*/ 670305 w 1196945"/>
                <a:gd name="connsiteY54" fmla="*/ 99936 h 2257727"/>
                <a:gd name="connsiteX55" fmla="*/ 670257 w 1196945"/>
                <a:gd name="connsiteY55" fmla="*/ 180645 h 2257727"/>
                <a:gd name="connsiteX56" fmla="*/ 660210 w 1196945"/>
                <a:gd name="connsiteY56" fmla="*/ 195475 h 2257727"/>
                <a:gd name="connsiteX57" fmla="*/ 651312 w 1196945"/>
                <a:gd name="connsiteY57" fmla="*/ 181314 h 2257727"/>
                <a:gd name="connsiteX58" fmla="*/ 651312 w 1196945"/>
                <a:gd name="connsiteY58" fmla="*/ 15114 h 2257727"/>
                <a:gd name="connsiteX59" fmla="*/ 661837 w 1196945"/>
                <a:gd name="connsiteY59" fmla="*/ 44 h 225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96945" h="2257727">
                  <a:moveTo>
                    <a:pt x="729533" y="219635"/>
                  </a:moveTo>
                  <a:cubicBezTo>
                    <a:pt x="747521" y="219444"/>
                    <a:pt x="754171" y="222841"/>
                    <a:pt x="753645" y="242743"/>
                  </a:cubicBezTo>
                  <a:cubicBezTo>
                    <a:pt x="752114" y="300774"/>
                    <a:pt x="754314" y="358902"/>
                    <a:pt x="752544" y="416933"/>
                  </a:cubicBezTo>
                  <a:cubicBezTo>
                    <a:pt x="751731" y="442624"/>
                    <a:pt x="761634" y="461091"/>
                    <a:pt x="778570" y="478074"/>
                  </a:cubicBezTo>
                  <a:cubicBezTo>
                    <a:pt x="825311" y="525007"/>
                    <a:pt x="878798" y="563950"/>
                    <a:pt x="929462" y="606289"/>
                  </a:cubicBezTo>
                  <a:cubicBezTo>
                    <a:pt x="1005195" y="669583"/>
                    <a:pt x="1081597" y="732208"/>
                    <a:pt x="1142260" y="811146"/>
                  </a:cubicBezTo>
                  <a:cubicBezTo>
                    <a:pt x="1178667" y="858509"/>
                    <a:pt x="1197182" y="909891"/>
                    <a:pt x="1196943" y="971462"/>
                  </a:cubicBezTo>
                  <a:cubicBezTo>
                    <a:pt x="1195364" y="1391509"/>
                    <a:pt x="1195938" y="1811604"/>
                    <a:pt x="1196608" y="2231652"/>
                  </a:cubicBezTo>
                  <a:cubicBezTo>
                    <a:pt x="1196656" y="2252271"/>
                    <a:pt x="1192541" y="2257869"/>
                    <a:pt x="1170965" y="2257725"/>
                  </a:cubicBezTo>
                  <a:cubicBezTo>
                    <a:pt x="979695" y="2256720"/>
                    <a:pt x="788425" y="2257151"/>
                    <a:pt x="597156" y="2257151"/>
                  </a:cubicBezTo>
                  <a:cubicBezTo>
                    <a:pt x="405886" y="2257151"/>
                    <a:pt x="214616" y="2256816"/>
                    <a:pt x="23347" y="2257629"/>
                  </a:cubicBezTo>
                  <a:cubicBezTo>
                    <a:pt x="4018" y="2257725"/>
                    <a:pt x="191" y="2252223"/>
                    <a:pt x="239" y="2233996"/>
                  </a:cubicBezTo>
                  <a:cubicBezTo>
                    <a:pt x="765" y="1808351"/>
                    <a:pt x="1244" y="1382707"/>
                    <a:pt x="0" y="957062"/>
                  </a:cubicBezTo>
                  <a:cubicBezTo>
                    <a:pt x="-192" y="890706"/>
                    <a:pt x="29901" y="840329"/>
                    <a:pt x="69322" y="792536"/>
                  </a:cubicBezTo>
                  <a:cubicBezTo>
                    <a:pt x="134530" y="713406"/>
                    <a:pt x="214568" y="650064"/>
                    <a:pt x="293172" y="585287"/>
                  </a:cubicBezTo>
                  <a:cubicBezTo>
                    <a:pt x="335511" y="550363"/>
                    <a:pt x="379478" y="517352"/>
                    <a:pt x="418133" y="478122"/>
                  </a:cubicBezTo>
                  <a:cubicBezTo>
                    <a:pt x="435117" y="460899"/>
                    <a:pt x="444303" y="442193"/>
                    <a:pt x="443585" y="416790"/>
                  </a:cubicBezTo>
                  <a:cubicBezTo>
                    <a:pt x="441958" y="357945"/>
                    <a:pt x="443824" y="299052"/>
                    <a:pt x="442628" y="240207"/>
                  </a:cubicBezTo>
                  <a:cubicBezTo>
                    <a:pt x="442293" y="222745"/>
                    <a:pt x="448082" y="219540"/>
                    <a:pt x="464157" y="219683"/>
                  </a:cubicBezTo>
                  <a:cubicBezTo>
                    <a:pt x="552615" y="220449"/>
                    <a:pt x="641074" y="220497"/>
                    <a:pt x="729533" y="219635"/>
                  </a:cubicBezTo>
                  <a:close/>
                  <a:moveTo>
                    <a:pt x="597347" y="235"/>
                  </a:moveTo>
                  <a:cubicBezTo>
                    <a:pt x="608255" y="-339"/>
                    <a:pt x="607968" y="9516"/>
                    <a:pt x="607968" y="17554"/>
                  </a:cubicBezTo>
                  <a:cubicBezTo>
                    <a:pt x="607968" y="45349"/>
                    <a:pt x="607968" y="73241"/>
                    <a:pt x="607968" y="101085"/>
                  </a:cubicBezTo>
                  <a:cubicBezTo>
                    <a:pt x="607968" y="127349"/>
                    <a:pt x="607968" y="153614"/>
                    <a:pt x="607968" y="179879"/>
                  </a:cubicBezTo>
                  <a:cubicBezTo>
                    <a:pt x="607968" y="187151"/>
                    <a:pt x="608399" y="195619"/>
                    <a:pt x="598113" y="195428"/>
                  </a:cubicBezTo>
                  <a:cubicBezTo>
                    <a:pt x="587636" y="195236"/>
                    <a:pt x="588927" y="186481"/>
                    <a:pt x="588927" y="179449"/>
                  </a:cubicBezTo>
                  <a:cubicBezTo>
                    <a:pt x="588879" y="125340"/>
                    <a:pt x="588927" y="71232"/>
                    <a:pt x="588832" y="17123"/>
                  </a:cubicBezTo>
                  <a:cubicBezTo>
                    <a:pt x="588832" y="9803"/>
                    <a:pt x="588497" y="713"/>
                    <a:pt x="597347" y="235"/>
                  </a:cubicBezTo>
                  <a:close/>
                  <a:moveTo>
                    <a:pt x="534675" y="187"/>
                  </a:moveTo>
                  <a:cubicBezTo>
                    <a:pt x="545392" y="-291"/>
                    <a:pt x="545440" y="9373"/>
                    <a:pt x="545392" y="17601"/>
                  </a:cubicBezTo>
                  <a:cubicBezTo>
                    <a:pt x="545344" y="45445"/>
                    <a:pt x="545392" y="73289"/>
                    <a:pt x="545392" y="101132"/>
                  </a:cubicBezTo>
                  <a:cubicBezTo>
                    <a:pt x="545392" y="127397"/>
                    <a:pt x="545392" y="153662"/>
                    <a:pt x="545392" y="179927"/>
                  </a:cubicBezTo>
                  <a:cubicBezTo>
                    <a:pt x="545392" y="187390"/>
                    <a:pt x="545153" y="195571"/>
                    <a:pt x="535249" y="195476"/>
                  </a:cubicBezTo>
                  <a:cubicBezTo>
                    <a:pt x="524437" y="195380"/>
                    <a:pt x="526494" y="186146"/>
                    <a:pt x="526494" y="179401"/>
                  </a:cubicBezTo>
                  <a:cubicBezTo>
                    <a:pt x="526351" y="125292"/>
                    <a:pt x="526446" y="71184"/>
                    <a:pt x="526399" y="17075"/>
                  </a:cubicBezTo>
                  <a:cubicBezTo>
                    <a:pt x="526399" y="9899"/>
                    <a:pt x="525537" y="570"/>
                    <a:pt x="534675" y="187"/>
                  </a:cubicBezTo>
                  <a:close/>
                  <a:moveTo>
                    <a:pt x="723409" y="140"/>
                  </a:moveTo>
                  <a:cubicBezTo>
                    <a:pt x="733408" y="-4"/>
                    <a:pt x="732690" y="8799"/>
                    <a:pt x="732738" y="15927"/>
                  </a:cubicBezTo>
                  <a:cubicBezTo>
                    <a:pt x="732690" y="42958"/>
                    <a:pt x="732690" y="69988"/>
                    <a:pt x="732690" y="97018"/>
                  </a:cubicBezTo>
                  <a:cubicBezTo>
                    <a:pt x="732690" y="124814"/>
                    <a:pt x="732786" y="152658"/>
                    <a:pt x="732642" y="180454"/>
                  </a:cubicBezTo>
                  <a:cubicBezTo>
                    <a:pt x="732594" y="186482"/>
                    <a:pt x="734460" y="194806"/>
                    <a:pt x="725514" y="195572"/>
                  </a:cubicBezTo>
                  <a:cubicBezTo>
                    <a:pt x="716185" y="196385"/>
                    <a:pt x="713984" y="189113"/>
                    <a:pt x="713984" y="181171"/>
                  </a:cubicBezTo>
                  <a:cubicBezTo>
                    <a:pt x="713984" y="125532"/>
                    <a:pt x="713984" y="69892"/>
                    <a:pt x="713984" y="14253"/>
                  </a:cubicBezTo>
                  <a:cubicBezTo>
                    <a:pt x="713984" y="7412"/>
                    <a:pt x="715898" y="235"/>
                    <a:pt x="723409" y="140"/>
                  </a:cubicBezTo>
                  <a:close/>
                  <a:moveTo>
                    <a:pt x="471716" y="139"/>
                  </a:moveTo>
                  <a:cubicBezTo>
                    <a:pt x="480902" y="-530"/>
                    <a:pt x="482624" y="7698"/>
                    <a:pt x="482624" y="15257"/>
                  </a:cubicBezTo>
                  <a:cubicBezTo>
                    <a:pt x="482672" y="70897"/>
                    <a:pt x="482672" y="126536"/>
                    <a:pt x="482624" y="182224"/>
                  </a:cubicBezTo>
                  <a:cubicBezTo>
                    <a:pt x="482624" y="189256"/>
                    <a:pt x="480375" y="195380"/>
                    <a:pt x="472482" y="195715"/>
                  </a:cubicBezTo>
                  <a:cubicBezTo>
                    <a:pt x="462961" y="196098"/>
                    <a:pt x="463918" y="188443"/>
                    <a:pt x="463918" y="182176"/>
                  </a:cubicBezTo>
                  <a:cubicBezTo>
                    <a:pt x="463918" y="154332"/>
                    <a:pt x="463918" y="126536"/>
                    <a:pt x="463918" y="98693"/>
                  </a:cubicBezTo>
                  <a:cubicBezTo>
                    <a:pt x="463918" y="70849"/>
                    <a:pt x="463918" y="43053"/>
                    <a:pt x="463918" y="15209"/>
                  </a:cubicBezTo>
                  <a:cubicBezTo>
                    <a:pt x="463918" y="8703"/>
                    <a:pt x="464014" y="666"/>
                    <a:pt x="471716" y="139"/>
                  </a:cubicBezTo>
                  <a:close/>
                  <a:moveTo>
                    <a:pt x="661837" y="44"/>
                  </a:moveTo>
                  <a:cubicBezTo>
                    <a:pt x="670879" y="761"/>
                    <a:pt x="670353" y="9564"/>
                    <a:pt x="670353" y="16788"/>
                  </a:cubicBezTo>
                  <a:cubicBezTo>
                    <a:pt x="670257" y="44536"/>
                    <a:pt x="670305" y="72236"/>
                    <a:pt x="670305" y="99936"/>
                  </a:cubicBezTo>
                  <a:cubicBezTo>
                    <a:pt x="670305" y="126823"/>
                    <a:pt x="670353" y="153758"/>
                    <a:pt x="670257" y="180645"/>
                  </a:cubicBezTo>
                  <a:cubicBezTo>
                    <a:pt x="670257" y="187773"/>
                    <a:pt x="671023" y="196241"/>
                    <a:pt x="660210" y="195475"/>
                  </a:cubicBezTo>
                  <a:cubicBezTo>
                    <a:pt x="651982" y="194901"/>
                    <a:pt x="651312" y="188012"/>
                    <a:pt x="651312" y="181314"/>
                  </a:cubicBezTo>
                  <a:cubicBezTo>
                    <a:pt x="651360" y="125914"/>
                    <a:pt x="651360" y="70514"/>
                    <a:pt x="651312" y="15114"/>
                  </a:cubicBezTo>
                  <a:cubicBezTo>
                    <a:pt x="651312" y="7411"/>
                    <a:pt x="652843" y="-674"/>
                    <a:pt x="661837" y="44"/>
                  </a:cubicBezTo>
                  <a:close/>
                </a:path>
              </a:pathLst>
            </a:custGeom>
            <a:solidFill>
              <a:schemeClr val="bg1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A920FBD-753B-4718-B20A-E3D08E9F50D2}"/>
                </a:ext>
              </a:extLst>
            </p:cNvPr>
            <p:cNvSpPr/>
            <p:nvPr/>
          </p:nvSpPr>
          <p:spPr>
            <a:xfrm>
              <a:off x="4677987" y="1636270"/>
              <a:ext cx="1115948" cy="1261168"/>
            </a:xfrm>
            <a:custGeom>
              <a:avLst/>
              <a:gdLst>
                <a:gd name="connsiteX0" fmla="*/ 527 w 1115948"/>
                <a:gd name="connsiteY0" fmla="*/ 630619 h 1261168"/>
                <a:gd name="connsiteX1" fmla="*/ 1 w 1115948"/>
                <a:gd name="connsiteY1" fmla="*/ 24230 h 1261168"/>
                <a:gd name="connsiteX2" fmla="*/ 24879 w 1115948"/>
                <a:gd name="connsiteY2" fmla="*/ 118 h 1261168"/>
                <a:gd name="connsiteX3" fmla="*/ 127690 w 1115948"/>
                <a:gd name="connsiteY3" fmla="*/ 261 h 1261168"/>
                <a:gd name="connsiteX4" fmla="*/ 149649 w 1115948"/>
                <a:gd name="connsiteY4" fmla="*/ 22412 h 1261168"/>
                <a:gd name="connsiteX5" fmla="*/ 149218 w 1115948"/>
                <a:gd name="connsiteY5" fmla="*/ 1046600 h 1261168"/>
                <a:gd name="connsiteX6" fmla="*/ 149266 w 1115948"/>
                <a:gd name="connsiteY6" fmla="*/ 1068080 h 1261168"/>
                <a:gd name="connsiteX7" fmla="*/ 195338 w 1115948"/>
                <a:gd name="connsiteY7" fmla="*/ 1118410 h 1261168"/>
                <a:gd name="connsiteX8" fmla="*/ 243944 w 1115948"/>
                <a:gd name="connsiteY8" fmla="*/ 1069851 h 1261168"/>
                <a:gd name="connsiteX9" fmla="*/ 244040 w 1115948"/>
                <a:gd name="connsiteY9" fmla="*/ 1048370 h 1261168"/>
                <a:gd name="connsiteX10" fmla="*/ 243609 w 1115948"/>
                <a:gd name="connsiteY10" fmla="*/ 26574 h 1261168"/>
                <a:gd name="connsiteX11" fmla="*/ 268678 w 1115948"/>
                <a:gd name="connsiteY11" fmla="*/ 261 h 1261168"/>
                <a:gd name="connsiteX12" fmla="*/ 1057869 w 1115948"/>
                <a:gd name="connsiteY12" fmla="*/ 2366 h 1261168"/>
                <a:gd name="connsiteX13" fmla="*/ 1115375 w 1115948"/>
                <a:gd name="connsiteY13" fmla="*/ 60733 h 1261168"/>
                <a:gd name="connsiteX14" fmla="*/ 1115949 w 1115948"/>
                <a:gd name="connsiteY14" fmla="*/ 1232942 h 1261168"/>
                <a:gd name="connsiteX15" fmla="*/ 1087244 w 1115948"/>
                <a:gd name="connsiteY15" fmla="*/ 1261120 h 1261168"/>
                <a:gd name="connsiteX16" fmla="*/ 25405 w 1115948"/>
                <a:gd name="connsiteY16" fmla="*/ 1261168 h 1261168"/>
                <a:gd name="connsiteX17" fmla="*/ 97 w 1115948"/>
                <a:gd name="connsiteY17" fmla="*/ 1234616 h 1261168"/>
                <a:gd name="connsiteX18" fmla="*/ 527 w 1115948"/>
                <a:gd name="connsiteY18" fmla="*/ 630619 h 12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5948" h="1261168">
                  <a:moveTo>
                    <a:pt x="527" y="630619"/>
                  </a:moveTo>
                  <a:cubicBezTo>
                    <a:pt x="527" y="428489"/>
                    <a:pt x="862" y="226360"/>
                    <a:pt x="1" y="24230"/>
                  </a:cubicBezTo>
                  <a:cubicBezTo>
                    <a:pt x="-95" y="3754"/>
                    <a:pt x="5503" y="-839"/>
                    <a:pt x="24879" y="118"/>
                  </a:cubicBezTo>
                  <a:cubicBezTo>
                    <a:pt x="59085" y="1840"/>
                    <a:pt x="93483" y="1840"/>
                    <a:pt x="127690" y="261"/>
                  </a:cubicBezTo>
                  <a:cubicBezTo>
                    <a:pt x="145822" y="-552"/>
                    <a:pt x="149697" y="4711"/>
                    <a:pt x="149649" y="22412"/>
                  </a:cubicBezTo>
                  <a:cubicBezTo>
                    <a:pt x="149075" y="363808"/>
                    <a:pt x="149218" y="705204"/>
                    <a:pt x="149218" y="1046600"/>
                  </a:cubicBezTo>
                  <a:cubicBezTo>
                    <a:pt x="149218" y="1053776"/>
                    <a:pt x="149075" y="1060904"/>
                    <a:pt x="149266" y="1068080"/>
                  </a:cubicBezTo>
                  <a:cubicBezTo>
                    <a:pt x="149984" y="1097312"/>
                    <a:pt x="168881" y="1117931"/>
                    <a:pt x="195338" y="1118410"/>
                  </a:cubicBezTo>
                  <a:cubicBezTo>
                    <a:pt x="221220" y="1118888"/>
                    <a:pt x="241935" y="1098364"/>
                    <a:pt x="243944" y="1069851"/>
                  </a:cubicBezTo>
                  <a:cubicBezTo>
                    <a:pt x="244423" y="1062722"/>
                    <a:pt x="244040" y="1055546"/>
                    <a:pt x="244040" y="1048370"/>
                  </a:cubicBezTo>
                  <a:cubicBezTo>
                    <a:pt x="244040" y="707787"/>
                    <a:pt x="244231" y="367157"/>
                    <a:pt x="243609" y="26574"/>
                  </a:cubicBezTo>
                  <a:cubicBezTo>
                    <a:pt x="243562" y="6911"/>
                    <a:pt x="246432" y="118"/>
                    <a:pt x="268678" y="261"/>
                  </a:cubicBezTo>
                  <a:cubicBezTo>
                    <a:pt x="531758" y="1697"/>
                    <a:pt x="794790" y="1697"/>
                    <a:pt x="1057869" y="2366"/>
                  </a:cubicBezTo>
                  <a:cubicBezTo>
                    <a:pt x="1115375" y="2510"/>
                    <a:pt x="1115375" y="3084"/>
                    <a:pt x="1115375" y="60733"/>
                  </a:cubicBezTo>
                  <a:cubicBezTo>
                    <a:pt x="1115375" y="451453"/>
                    <a:pt x="1115135" y="842173"/>
                    <a:pt x="1115949" y="1232942"/>
                  </a:cubicBezTo>
                  <a:cubicBezTo>
                    <a:pt x="1115997" y="1256384"/>
                    <a:pt x="1109921" y="1261168"/>
                    <a:pt x="1087244" y="1261120"/>
                  </a:cubicBezTo>
                  <a:cubicBezTo>
                    <a:pt x="733314" y="1260355"/>
                    <a:pt x="379335" y="1260307"/>
                    <a:pt x="25405" y="1261168"/>
                  </a:cubicBezTo>
                  <a:cubicBezTo>
                    <a:pt x="3063" y="1261216"/>
                    <a:pt x="49" y="1254375"/>
                    <a:pt x="97" y="1234616"/>
                  </a:cubicBezTo>
                  <a:cubicBezTo>
                    <a:pt x="814" y="1033300"/>
                    <a:pt x="527" y="831983"/>
                    <a:pt x="527" y="630619"/>
                  </a:cubicBezTo>
                  <a:close/>
                </a:path>
              </a:pathLst>
            </a:custGeom>
            <a:solidFill>
              <a:schemeClr val="accent3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4E02772-0B97-4AE4-946C-6018AD0668CF}"/>
              </a:ext>
            </a:extLst>
          </p:cNvPr>
          <p:cNvGrpSpPr/>
          <p:nvPr/>
        </p:nvGrpSpPr>
        <p:grpSpPr>
          <a:xfrm>
            <a:off x="7753041" y="2179836"/>
            <a:ext cx="727719" cy="1034717"/>
            <a:chOff x="6134809" y="1217250"/>
            <a:chExt cx="1242883" cy="1767212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0A9531-ACF3-4174-9F14-516AB18A6388}"/>
                </a:ext>
              </a:extLst>
            </p:cNvPr>
            <p:cNvSpPr/>
            <p:nvPr/>
          </p:nvSpPr>
          <p:spPr>
            <a:xfrm>
              <a:off x="6134809" y="1704267"/>
              <a:ext cx="1242883" cy="1280195"/>
            </a:xfrm>
            <a:custGeom>
              <a:avLst/>
              <a:gdLst>
                <a:gd name="connsiteX0" fmla="*/ 1222390 w 1242883"/>
                <a:gd name="connsiteY0" fmla="*/ 8 h 1280195"/>
                <a:gd name="connsiteX1" fmla="*/ 1242197 w 1242883"/>
                <a:gd name="connsiteY1" fmla="*/ 22445 h 1280195"/>
                <a:gd name="connsiteX2" fmla="*/ 1201484 w 1242883"/>
                <a:gd name="connsiteY2" fmla="*/ 339060 h 1280195"/>
                <a:gd name="connsiteX3" fmla="*/ 1160723 w 1242883"/>
                <a:gd name="connsiteY3" fmla="*/ 658018 h 1280195"/>
                <a:gd name="connsiteX4" fmla="*/ 1115896 w 1242883"/>
                <a:gd name="connsiteY4" fmla="*/ 1012522 h 1280195"/>
                <a:gd name="connsiteX5" fmla="*/ 1084512 w 1242883"/>
                <a:gd name="connsiteY5" fmla="*/ 1260628 h 1280195"/>
                <a:gd name="connsiteX6" fmla="*/ 1063127 w 1242883"/>
                <a:gd name="connsiteY6" fmla="*/ 1280195 h 1280195"/>
                <a:gd name="connsiteX7" fmla="*/ 178253 w 1242883"/>
                <a:gd name="connsiteY7" fmla="*/ 1280147 h 1280195"/>
                <a:gd name="connsiteX8" fmla="*/ 159452 w 1242883"/>
                <a:gd name="connsiteY8" fmla="*/ 1263976 h 1280195"/>
                <a:gd name="connsiteX9" fmla="*/ 122614 w 1242883"/>
                <a:gd name="connsiteY9" fmla="*/ 975732 h 1280195"/>
                <a:gd name="connsiteX10" fmla="*/ 76303 w 1242883"/>
                <a:gd name="connsiteY10" fmla="*/ 614243 h 1280195"/>
                <a:gd name="connsiteX11" fmla="*/ 31332 w 1242883"/>
                <a:gd name="connsiteY11" fmla="*/ 257346 h 1280195"/>
                <a:gd name="connsiteX12" fmla="*/ 809 w 1242883"/>
                <a:gd name="connsiteY12" fmla="*/ 21106 h 1280195"/>
                <a:gd name="connsiteX13" fmla="*/ 18463 w 1242883"/>
                <a:gd name="connsiteY13" fmla="*/ 151 h 1280195"/>
                <a:gd name="connsiteX14" fmla="*/ 1222390 w 1242883"/>
                <a:gd name="connsiteY14" fmla="*/ 8 h 128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883" h="1280195">
                  <a:moveTo>
                    <a:pt x="1222390" y="8"/>
                  </a:moveTo>
                  <a:cubicBezTo>
                    <a:pt x="1241575" y="-231"/>
                    <a:pt x="1244541" y="4983"/>
                    <a:pt x="1242197" y="22445"/>
                  </a:cubicBezTo>
                  <a:cubicBezTo>
                    <a:pt x="1228084" y="127888"/>
                    <a:pt x="1214975" y="233474"/>
                    <a:pt x="1201484" y="339060"/>
                  </a:cubicBezTo>
                  <a:cubicBezTo>
                    <a:pt x="1187897" y="445411"/>
                    <a:pt x="1174262" y="551714"/>
                    <a:pt x="1160723" y="658018"/>
                  </a:cubicBezTo>
                  <a:cubicBezTo>
                    <a:pt x="1145701" y="776186"/>
                    <a:pt x="1130918" y="894354"/>
                    <a:pt x="1115896" y="1012522"/>
                  </a:cubicBezTo>
                  <a:cubicBezTo>
                    <a:pt x="1105371" y="1095240"/>
                    <a:pt x="1094128" y="1177862"/>
                    <a:pt x="1084512" y="1260628"/>
                  </a:cubicBezTo>
                  <a:cubicBezTo>
                    <a:pt x="1082742" y="1275889"/>
                    <a:pt x="1078532" y="1280242"/>
                    <a:pt x="1063127" y="1280195"/>
                  </a:cubicBezTo>
                  <a:cubicBezTo>
                    <a:pt x="768185" y="1279716"/>
                    <a:pt x="473195" y="1279764"/>
                    <a:pt x="178253" y="1280147"/>
                  </a:cubicBezTo>
                  <a:cubicBezTo>
                    <a:pt x="165527" y="1280147"/>
                    <a:pt x="161078" y="1277276"/>
                    <a:pt x="159452" y="1263976"/>
                  </a:cubicBezTo>
                  <a:cubicBezTo>
                    <a:pt x="147730" y="1167815"/>
                    <a:pt x="134957" y="1071798"/>
                    <a:pt x="122614" y="975732"/>
                  </a:cubicBezTo>
                  <a:cubicBezTo>
                    <a:pt x="107113" y="855220"/>
                    <a:pt x="91613" y="734755"/>
                    <a:pt x="76303" y="614243"/>
                  </a:cubicBezTo>
                  <a:cubicBezTo>
                    <a:pt x="61185" y="495309"/>
                    <a:pt x="46354" y="376328"/>
                    <a:pt x="31332" y="257346"/>
                  </a:cubicBezTo>
                  <a:cubicBezTo>
                    <a:pt x="21381" y="178552"/>
                    <a:pt x="12244" y="99661"/>
                    <a:pt x="809" y="21106"/>
                  </a:cubicBezTo>
                  <a:cubicBezTo>
                    <a:pt x="-1774" y="3261"/>
                    <a:pt x="1240" y="8"/>
                    <a:pt x="18463" y="151"/>
                  </a:cubicBezTo>
                  <a:cubicBezTo>
                    <a:pt x="125245" y="917"/>
                    <a:pt x="1122737" y="1156"/>
                    <a:pt x="1222390" y="8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9EB0A83-CC26-4E82-82E6-1A43F11FDD63}"/>
                </a:ext>
              </a:extLst>
            </p:cNvPr>
            <p:cNvSpPr/>
            <p:nvPr/>
          </p:nvSpPr>
          <p:spPr>
            <a:xfrm>
              <a:off x="6607047" y="1217250"/>
              <a:ext cx="424644" cy="423544"/>
            </a:xfrm>
            <a:custGeom>
              <a:avLst/>
              <a:gdLst>
                <a:gd name="connsiteX0" fmla="*/ 0 w 424644"/>
                <a:gd name="connsiteY0" fmla="*/ 211985 h 423544"/>
                <a:gd name="connsiteX1" fmla="*/ 212559 w 424644"/>
                <a:gd name="connsiteY1" fmla="*/ 0 h 423544"/>
                <a:gd name="connsiteX2" fmla="*/ 424640 w 424644"/>
                <a:gd name="connsiteY2" fmla="*/ 210215 h 423544"/>
                <a:gd name="connsiteX3" fmla="*/ 213085 w 424644"/>
                <a:gd name="connsiteY3" fmla="*/ 423540 h 423544"/>
                <a:gd name="connsiteX4" fmla="*/ 0 w 424644"/>
                <a:gd name="connsiteY4" fmla="*/ 211985 h 42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44" h="423544">
                  <a:moveTo>
                    <a:pt x="0" y="211985"/>
                  </a:moveTo>
                  <a:cubicBezTo>
                    <a:pt x="-191" y="95396"/>
                    <a:pt x="95539" y="-96"/>
                    <a:pt x="212559" y="0"/>
                  </a:cubicBezTo>
                  <a:cubicBezTo>
                    <a:pt x="328526" y="96"/>
                    <a:pt x="423875" y="94630"/>
                    <a:pt x="424640" y="210215"/>
                  </a:cubicBezTo>
                  <a:cubicBezTo>
                    <a:pt x="425405" y="326661"/>
                    <a:pt x="330106" y="422726"/>
                    <a:pt x="213085" y="423540"/>
                  </a:cubicBezTo>
                  <a:cubicBezTo>
                    <a:pt x="96687" y="424305"/>
                    <a:pt x="192" y="328527"/>
                    <a:pt x="0" y="211985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D1B61B8-0BD2-4F63-B746-B6ABEF3DBDDF}"/>
                </a:ext>
              </a:extLst>
            </p:cNvPr>
            <p:cNvSpPr/>
            <p:nvPr/>
          </p:nvSpPr>
          <p:spPr>
            <a:xfrm>
              <a:off x="6162217" y="1729342"/>
              <a:ext cx="1187111" cy="1162070"/>
            </a:xfrm>
            <a:custGeom>
              <a:avLst/>
              <a:gdLst>
                <a:gd name="connsiteX0" fmla="*/ 592517 w 1187111"/>
                <a:gd name="connsiteY0" fmla="*/ 1161590 h 1162070"/>
                <a:gd name="connsiteX1" fmla="*/ 178880 w 1187111"/>
                <a:gd name="connsiteY1" fmla="*/ 1162068 h 1162070"/>
                <a:gd name="connsiteX2" fmla="*/ 152041 w 1187111"/>
                <a:gd name="connsiteY2" fmla="*/ 1136904 h 1162070"/>
                <a:gd name="connsiteX3" fmla="*/ 111519 w 1187111"/>
                <a:gd name="connsiteY3" fmla="*/ 835072 h 1162070"/>
                <a:gd name="connsiteX4" fmla="*/ 71333 w 1187111"/>
                <a:gd name="connsiteY4" fmla="*/ 535538 h 1162070"/>
                <a:gd name="connsiteX5" fmla="*/ 30859 w 1187111"/>
                <a:gd name="connsiteY5" fmla="*/ 233659 h 1162070"/>
                <a:gd name="connsiteX6" fmla="*/ 384 w 1187111"/>
                <a:gd name="connsiteY6" fmla="*/ 14498 h 1162070"/>
                <a:gd name="connsiteX7" fmla="*/ 14354 w 1187111"/>
                <a:gd name="connsiteY7" fmla="*/ 97 h 1162070"/>
                <a:gd name="connsiteX8" fmla="*/ 1172163 w 1187111"/>
                <a:gd name="connsiteY8" fmla="*/ 2 h 1162070"/>
                <a:gd name="connsiteX9" fmla="*/ 1186467 w 1187111"/>
                <a:gd name="connsiteY9" fmla="*/ 17655 h 1162070"/>
                <a:gd name="connsiteX10" fmla="*/ 1144654 w 1187111"/>
                <a:gd name="connsiteY10" fmla="*/ 326567 h 1162070"/>
                <a:gd name="connsiteX11" fmla="*/ 1104180 w 1187111"/>
                <a:gd name="connsiteY11" fmla="*/ 630886 h 1162070"/>
                <a:gd name="connsiteX12" fmla="*/ 1064615 w 1187111"/>
                <a:gd name="connsiteY12" fmla="*/ 925732 h 1162070"/>
                <a:gd name="connsiteX13" fmla="*/ 1037298 w 1187111"/>
                <a:gd name="connsiteY13" fmla="*/ 1128531 h 1162070"/>
                <a:gd name="connsiteX14" fmla="*/ 1001417 w 1187111"/>
                <a:gd name="connsiteY14" fmla="*/ 1161638 h 1162070"/>
                <a:gd name="connsiteX15" fmla="*/ 592517 w 1187111"/>
                <a:gd name="connsiteY15" fmla="*/ 1161590 h 116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7111" h="1162070">
                  <a:moveTo>
                    <a:pt x="592517" y="1161590"/>
                  </a:moveTo>
                  <a:cubicBezTo>
                    <a:pt x="454638" y="1161590"/>
                    <a:pt x="316759" y="1161159"/>
                    <a:pt x="178880" y="1162068"/>
                  </a:cubicBezTo>
                  <a:cubicBezTo>
                    <a:pt x="158835" y="1162212"/>
                    <a:pt x="154338" y="1155562"/>
                    <a:pt x="152041" y="1136904"/>
                  </a:cubicBezTo>
                  <a:cubicBezTo>
                    <a:pt x="139507" y="1036198"/>
                    <a:pt x="125107" y="935683"/>
                    <a:pt x="111519" y="835072"/>
                  </a:cubicBezTo>
                  <a:cubicBezTo>
                    <a:pt x="98028" y="735228"/>
                    <a:pt x="84728" y="635383"/>
                    <a:pt x="71333" y="535538"/>
                  </a:cubicBezTo>
                  <a:cubicBezTo>
                    <a:pt x="57842" y="434927"/>
                    <a:pt x="44446" y="334269"/>
                    <a:pt x="30859" y="233659"/>
                  </a:cubicBezTo>
                  <a:cubicBezTo>
                    <a:pt x="20956" y="160557"/>
                    <a:pt x="10957" y="87503"/>
                    <a:pt x="384" y="14498"/>
                  </a:cubicBezTo>
                  <a:cubicBezTo>
                    <a:pt x="-1482" y="1676"/>
                    <a:pt x="3494" y="97"/>
                    <a:pt x="14354" y="97"/>
                  </a:cubicBezTo>
                  <a:cubicBezTo>
                    <a:pt x="183329" y="337"/>
                    <a:pt x="1082077" y="576"/>
                    <a:pt x="1172163" y="2"/>
                  </a:cubicBezTo>
                  <a:cubicBezTo>
                    <a:pt x="1186706" y="-94"/>
                    <a:pt x="1188380" y="3925"/>
                    <a:pt x="1186467" y="17655"/>
                  </a:cubicBezTo>
                  <a:cubicBezTo>
                    <a:pt x="1171923" y="120514"/>
                    <a:pt x="1158432" y="223564"/>
                    <a:pt x="1144654" y="326567"/>
                  </a:cubicBezTo>
                  <a:cubicBezTo>
                    <a:pt x="1131114" y="427990"/>
                    <a:pt x="1117719" y="529462"/>
                    <a:pt x="1104180" y="630886"/>
                  </a:cubicBezTo>
                  <a:cubicBezTo>
                    <a:pt x="1091071" y="729152"/>
                    <a:pt x="1077867" y="827466"/>
                    <a:pt x="1064615" y="925732"/>
                  </a:cubicBezTo>
                  <a:cubicBezTo>
                    <a:pt x="1055525" y="993332"/>
                    <a:pt x="1045909" y="1060884"/>
                    <a:pt x="1037298" y="1128531"/>
                  </a:cubicBezTo>
                  <a:cubicBezTo>
                    <a:pt x="1033088" y="1161542"/>
                    <a:pt x="1033805" y="1161638"/>
                    <a:pt x="1001417" y="1161638"/>
                  </a:cubicBezTo>
                  <a:cubicBezTo>
                    <a:pt x="865117" y="1161590"/>
                    <a:pt x="728817" y="1161590"/>
                    <a:pt x="592517" y="1161590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C780093-C088-4879-B55C-43DF406D0ADC}"/>
                </a:ext>
              </a:extLst>
            </p:cNvPr>
            <p:cNvSpPr/>
            <p:nvPr/>
          </p:nvSpPr>
          <p:spPr>
            <a:xfrm>
              <a:off x="6620069" y="1230261"/>
              <a:ext cx="398368" cy="397814"/>
            </a:xfrm>
            <a:custGeom>
              <a:avLst/>
              <a:gdLst>
                <a:gd name="connsiteX0" fmla="*/ 283062 w 398368"/>
                <a:gd name="connsiteY0" fmla="*/ 18026 h 397814"/>
                <a:gd name="connsiteX1" fmla="*/ 293497 w 398368"/>
                <a:gd name="connsiteY1" fmla="*/ 23444 h 397814"/>
                <a:gd name="connsiteX2" fmla="*/ 397695 w 398368"/>
                <a:gd name="connsiteY2" fmla="*/ 219641 h 397814"/>
                <a:gd name="connsiteX3" fmla="*/ 261682 w 398368"/>
                <a:gd name="connsiteY3" fmla="*/ 387612 h 397814"/>
                <a:gd name="connsiteX4" fmla="*/ 153322 w 398368"/>
                <a:gd name="connsiteY4" fmla="*/ 390291 h 397814"/>
                <a:gd name="connsiteX5" fmla="*/ 274169 w 398368"/>
                <a:gd name="connsiteY5" fmla="*/ 26314 h 397814"/>
                <a:gd name="connsiteX6" fmla="*/ 283062 w 398368"/>
                <a:gd name="connsiteY6" fmla="*/ 18026 h 397814"/>
                <a:gd name="connsiteX7" fmla="*/ 200015 w 398368"/>
                <a:gd name="connsiteY7" fmla="*/ 2 h 397814"/>
                <a:gd name="connsiteX8" fmla="*/ 232643 w 398368"/>
                <a:gd name="connsiteY8" fmla="*/ 45404 h 397814"/>
                <a:gd name="connsiteX9" fmla="*/ 126914 w 398368"/>
                <a:gd name="connsiteY9" fmla="*/ 362592 h 397814"/>
                <a:gd name="connsiteX10" fmla="*/ 100888 w 398368"/>
                <a:gd name="connsiteY10" fmla="*/ 372160 h 397814"/>
                <a:gd name="connsiteX11" fmla="*/ 6305 w 398368"/>
                <a:gd name="connsiteY11" fmla="*/ 147449 h 397814"/>
                <a:gd name="connsiteX12" fmla="*/ 200015 w 398368"/>
                <a:gd name="connsiteY12" fmla="*/ 2 h 39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368" h="397814">
                  <a:moveTo>
                    <a:pt x="283062" y="18026"/>
                  </a:moveTo>
                  <a:cubicBezTo>
                    <a:pt x="286417" y="18696"/>
                    <a:pt x="290029" y="21650"/>
                    <a:pt x="293497" y="23444"/>
                  </a:cubicBezTo>
                  <a:cubicBezTo>
                    <a:pt x="363776" y="59851"/>
                    <a:pt x="404154" y="136015"/>
                    <a:pt x="397695" y="219641"/>
                  </a:cubicBezTo>
                  <a:cubicBezTo>
                    <a:pt x="391955" y="293795"/>
                    <a:pt x="335550" y="363452"/>
                    <a:pt x="261682" y="387612"/>
                  </a:cubicBezTo>
                  <a:cubicBezTo>
                    <a:pt x="223266" y="400195"/>
                    <a:pt x="185758" y="401199"/>
                    <a:pt x="153322" y="390291"/>
                  </a:cubicBezTo>
                  <a:cubicBezTo>
                    <a:pt x="193604" y="268966"/>
                    <a:pt x="233982" y="147688"/>
                    <a:pt x="274169" y="26314"/>
                  </a:cubicBezTo>
                  <a:cubicBezTo>
                    <a:pt x="276609" y="18971"/>
                    <a:pt x="279707" y="17356"/>
                    <a:pt x="283062" y="18026"/>
                  </a:cubicBezTo>
                  <a:close/>
                  <a:moveTo>
                    <a:pt x="200015" y="2"/>
                  </a:moveTo>
                  <a:cubicBezTo>
                    <a:pt x="247952" y="241"/>
                    <a:pt x="247857" y="194"/>
                    <a:pt x="232643" y="45404"/>
                  </a:cubicBezTo>
                  <a:cubicBezTo>
                    <a:pt x="197144" y="151037"/>
                    <a:pt x="161168" y="256575"/>
                    <a:pt x="126914" y="362592"/>
                  </a:cubicBezTo>
                  <a:cubicBezTo>
                    <a:pt x="120885" y="381250"/>
                    <a:pt x="114714" y="380006"/>
                    <a:pt x="100888" y="372160"/>
                  </a:cubicBezTo>
                  <a:cubicBezTo>
                    <a:pt x="23098" y="327907"/>
                    <a:pt x="-16228" y="235143"/>
                    <a:pt x="6305" y="147449"/>
                  </a:cubicBezTo>
                  <a:cubicBezTo>
                    <a:pt x="28360" y="61287"/>
                    <a:pt x="109499" y="-428"/>
                    <a:pt x="200015" y="2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DDCFD40-A74E-45FD-B052-5EE1B534AB4B}"/>
                </a:ext>
              </a:extLst>
            </p:cNvPr>
            <p:cNvSpPr/>
            <p:nvPr/>
          </p:nvSpPr>
          <p:spPr>
            <a:xfrm>
              <a:off x="6288757" y="2129695"/>
              <a:ext cx="936675" cy="702065"/>
            </a:xfrm>
            <a:custGeom>
              <a:avLst/>
              <a:gdLst>
                <a:gd name="connsiteX0" fmla="*/ 468321 w 936675"/>
                <a:gd name="connsiteY0" fmla="*/ 701292 h 702065"/>
                <a:gd name="connsiteX1" fmla="*/ 107358 w 936675"/>
                <a:gd name="connsiteY1" fmla="*/ 701627 h 702065"/>
                <a:gd name="connsiteX2" fmla="*/ 82672 w 936675"/>
                <a:gd name="connsiteY2" fmla="*/ 680290 h 702065"/>
                <a:gd name="connsiteX3" fmla="*/ 41767 w 936675"/>
                <a:gd name="connsiteY3" fmla="*/ 359274 h 702065"/>
                <a:gd name="connsiteX4" fmla="*/ 1868 w 936675"/>
                <a:gd name="connsiteY4" fmla="*/ 38115 h 702065"/>
                <a:gd name="connsiteX5" fmla="*/ 38036 w 936675"/>
                <a:gd name="connsiteY5" fmla="*/ 272 h 702065"/>
                <a:gd name="connsiteX6" fmla="*/ 104966 w 936675"/>
                <a:gd name="connsiteY6" fmla="*/ 33 h 702065"/>
                <a:gd name="connsiteX7" fmla="*/ 122045 w 936675"/>
                <a:gd name="connsiteY7" fmla="*/ 16251 h 702065"/>
                <a:gd name="connsiteX8" fmla="*/ 170269 w 936675"/>
                <a:gd name="connsiteY8" fmla="*/ 401135 h 702065"/>
                <a:gd name="connsiteX9" fmla="*/ 172900 w 936675"/>
                <a:gd name="connsiteY9" fmla="*/ 412761 h 702065"/>
                <a:gd name="connsiteX10" fmla="*/ 210265 w 936675"/>
                <a:gd name="connsiteY10" fmla="*/ 439695 h 702065"/>
                <a:gd name="connsiteX11" fmla="*/ 235573 w 936675"/>
                <a:gd name="connsiteY11" fmla="*/ 402618 h 702065"/>
                <a:gd name="connsiteX12" fmla="*/ 195147 w 936675"/>
                <a:gd name="connsiteY12" fmla="*/ 91171 h 702065"/>
                <a:gd name="connsiteX13" fmla="*/ 184813 w 936675"/>
                <a:gd name="connsiteY13" fmla="*/ 13333 h 702065"/>
                <a:gd name="connsiteX14" fmla="*/ 200218 w 936675"/>
                <a:gd name="connsiteY14" fmla="*/ 320 h 702065"/>
                <a:gd name="connsiteX15" fmla="*/ 305421 w 936675"/>
                <a:gd name="connsiteY15" fmla="*/ 320 h 702065"/>
                <a:gd name="connsiteX16" fmla="*/ 915016 w 936675"/>
                <a:gd name="connsiteY16" fmla="*/ 33 h 702065"/>
                <a:gd name="connsiteX17" fmla="*/ 935970 w 936675"/>
                <a:gd name="connsiteY17" fmla="*/ 22423 h 702065"/>
                <a:gd name="connsiteX18" fmla="*/ 883345 w 936675"/>
                <a:gd name="connsiteY18" fmla="*/ 428261 h 702065"/>
                <a:gd name="connsiteX19" fmla="*/ 853540 w 936675"/>
                <a:gd name="connsiteY19" fmla="*/ 673974 h 702065"/>
                <a:gd name="connsiteX20" fmla="*/ 822107 w 936675"/>
                <a:gd name="connsiteY20" fmla="*/ 702057 h 702065"/>
                <a:gd name="connsiteX21" fmla="*/ 468321 w 936675"/>
                <a:gd name="connsiteY21" fmla="*/ 701292 h 70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6675" h="702065">
                  <a:moveTo>
                    <a:pt x="468321" y="701292"/>
                  </a:moveTo>
                  <a:cubicBezTo>
                    <a:pt x="348000" y="701292"/>
                    <a:pt x="227679" y="701005"/>
                    <a:pt x="107358" y="701627"/>
                  </a:cubicBezTo>
                  <a:cubicBezTo>
                    <a:pt x="90852" y="701722"/>
                    <a:pt x="84824" y="698804"/>
                    <a:pt x="82672" y="680290"/>
                  </a:cubicBezTo>
                  <a:cubicBezTo>
                    <a:pt x="70185" y="573173"/>
                    <a:pt x="55402" y="466295"/>
                    <a:pt x="41767" y="359274"/>
                  </a:cubicBezTo>
                  <a:cubicBezTo>
                    <a:pt x="28180" y="252253"/>
                    <a:pt x="14737" y="145184"/>
                    <a:pt x="1868" y="38115"/>
                  </a:cubicBezTo>
                  <a:cubicBezTo>
                    <a:pt x="-2677" y="368"/>
                    <a:pt x="-1768" y="272"/>
                    <a:pt x="38036" y="272"/>
                  </a:cubicBezTo>
                  <a:cubicBezTo>
                    <a:pt x="60330" y="272"/>
                    <a:pt x="82672" y="894"/>
                    <a:pt x="104966" y="33"/>
                  </a:cubicBezTo>
                  <a:cubicBezTo>
                    <a:pt x="117500" y="-445"/>
                    <a:pt x="120562" y="4195"/>
                    <a:pt x="122045" y="16251"/>
                  </a:cubicBezTo>
                  <a:cubicBezTo>
                    <a:pt x="137641" y="144610"/>
                    <a:pt x="154051" y="272873"/>
                    <a:pt x="170269" y="401135"/>
                  </a:cubicBezTo>
                  <a:cubicBezTo>
                    <a:pt x="170748" y="405058"/>
                    <a:pt x="171896" y="408886"/>
                    <a:pt x="172900" y="412761"/>
                  </a:cubicBezTo>
                  <a:cubicBezTo>
                    <a:pt x="178259" y="434050"/>
                    <a:pt x="191367" y="443762"/>
                    <a:pt x="210265" y="439695"/>
                  </a:cubicBezTo>
                  <a:cubicBezTo>
                    <a:pt x="230166" y="435390"/>
                    <a:pt x="237917" y="421324"/>
                    <a:pt x="235573" y="402618"/>
                  </a:cubicBezTo>
                  <a:cubicBezTo>
                    <a:pt x="222464" y="298755"/>
                    <a:pt x="208686" y="194987"/>
                    <a:pt x="195147" y="91171"/>
                  </a:cubicBezTo>
                  <a:cubicBezTo>
                    <a:pt x="191750" y="65193"/>
                    <a:pt x="189023" y="39168"/>
                    <a:pt x="184813" y="13333"/>
                  </a:cubicBezTo>
                  <a:cubicBezTo>
                    <a:pt x="182373" y="-1450"/>
                    <a:pt x="191319" y="320"/>
                    <a:pt x="200218" y="320"/>
                  </a:cubicBezTo>
                  <a:cubicBezTo>
                    <a:pt x="235286" y="368"/>
                    <a:pt x="270353" y="320"/>
                    <a:pt x="305421" y="320"/>
                  </a:cubicBezTo>
                  <a:cubicBezTo>
                    <a:pt x="508603" y="320"/>
                    <a:pt x="711833" y="464"/>
                    <a:pt x="915016" y="33"/>
                  </a:cubicBezTo>
                  <a:cubicBezTo>
                    <a:pt x="932143" y="-15"/>
                    <a:pt x="939032" y="368"/>
                    <a:pt x="935970" y="22423"/>
                  </a:cubicBezTo>
                  <a:cubicBezTo>
                    <a:pt x="917120" y="157527"/>
                    <a:pt x="900472" y="292918"/>
                    <a:pt x="883345" y="428261"/>
                  </a:cubicBezTo>
                  <a:cubicBezTo>
                    <a:pt x="873011" y="510118"/>
                    <a:pt x="862677" y="591974"/>
                    <a:pt x="853540" y="673974"/>
                  </a:cubicBezTo>
                  <a:cubicBezTo>
                    <a:pt x="851243" y="694738"/>
                    <a:pt x="845215" y="702344"/>
                    <a:pt x="822107" y="702057"/>
                  </a:cubicBezTo>
                  <a:cubicBezTo>
                    <a:pt x="704226" y="700479"/>
                    <a:pt x="586250" y="701292"/>
                    <a:pt x="468321" y="701292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D3ADD55-9251-45C7-9278-2B81B2DA302A}"/>
                </a:ext>
              </a:extLst>
            </p:cNvPr>
            <p:cNvSpPr/>
            <p:nvPr/>
          </p:nvSpPr>
          <p:spPr>
            <a:xfrm>
              <a:off x="6473997" y="1545692"/>
              <a:ext cx="699513" cy="511899"/>
            </a:xfrm>
            <a:custGeom>
              <a:avLst/>
              <a:gdLst>
                <a:gd name="connsiteX0" fmla="*/ 408712 w 699513"/>
                <a:gd name="connsiteY0" fmla="*/ 434771 h 511899"/>
                <a:gd name="connsiteX1" fmla="*/ 448181 w 699513"/>
                <a:gd name="connsiteY1" fmla="*/ 473140 h 511899"/>
                <a:gd name="connsiteX2" fmla="*/ 407994 w 699513"/>
                <a:gd name="connsiteY2" fmla="*/ 511891 h 511899"/>
                <a:gd name="connsiteX3" fmla="*/ 370869 w 699513"/>
                <a:gd name="connsiteY3" fmla="*/ 471322 h 511899"/>
                <a:gd name="connsiteX4" fmla="*/ 408712 w 699513"/>
                <a:gd name="connsiteY4" fmla="*/ 434771 h 511899"/>
                <a:gd name="connsiteX5" fmla="*/ 180030 w 699513"/>
                <a:gd name="connsiteY5" fmla="*/ 401139 h 511899"/>
                <a:gd name="connsiteX6" fmla="*/ 216390 w 699513"/>
                <a:gd name="connsiteY6" fmla="*/ 436541 h 511899"/>
                <a:gd name="connsiteX7" fmla="*/ 178930 w 699513"/>
                <a:gd name="connsiteY7" fmla="*/ 473858 h 511899"/>
                <a:gd name="connsiteX8" fmla="*/ 142188 w 699513"/>
                <a:gd name="connsiteY8" fmla="*/ 437929 h 511899"/>
                <a:gd name="connsiteX9" fmla="*/ 180030 w 699513"/>
                <a:gd name="connsiteY9" fmla="*/ 401139 h 511899"/>
                <a:gd name="connsiteX10" fmla="*/ 297577 w 699513"/>
                <a:gd name="connsiteY10" fmla="*/ 282348 h 511899"/>
                <a:gd name="connsiteX11" fmla="*/ 357475 w 699513"/>
                <a:gd name="connsiteY11" fmla="*/ 339614 h 511899"/>
                <a:gd name="connsiteX12" fmla="*/ 299012 w 699513"/>
                <a:gd name="connsiteY12" fmla="*/ 398077 h 511899"/>
                <a:gd name="connsiteX13" fmla="*/ 240359 w 699513"/>
                <a:gd name="connsiteY13" fmla="*/ 339854 h 511899"/>
                <a:gd name="connsiteX14" fmla="*/ 297577 w 699513"/>
                <a:gd name="connsiteY14" fmla="*/ 282348 h 511899"/>
                <a:gd name="connsiteX15" fmla="*/ 47989 w 699513"/>
                <a:gd name="connsiteY15" fmla="*/ 264025 h 511899"/>
                <a:gd name="connsiteX16" fmla="*/ 87075 w 699513"/>
                <a:gd name="connsiteY16" fmla="*/ 303925 h 511899"/>
                <a:gd name="connsiteX17" fmla="*/ 46840 w 699513"/>
                <a:gd name="connsiteY17" fmla="*/ 344829 h 511899"/>
                <a:gd name="connsiteX18" fmla="*/ 7993 w 699513"/>
                <a:gd name="connsiteY18" fmla="*/ 305169 h 511899"/>
                <a:gd name="connsiteX19" fmla="*/ 47989 w 699513"/>
                <a:gd name="connsiteY19" fmla="*/ 264025 h 511899"/>
                <a:gd name="connsiteX20" fmla="*/ 267389 w 699513"/>
                <a:gd name="connsiteY20" fmla="*/ 129830 h 511899"/>
                <a:gd name="connsiteX21" fmla="*/ 312934 w 699513"/>
                <a:gd name="connsiteY21" fmla="*/ 176332 h 511899"/>
                <a:gd name="connsiteX22" fmla="*/ 266050 w 699513"/>
                <a:gd name="connsiteY22" fmla="*/ 223982 h 511899"/>
                <a:gd name="connsiteX23" fmla="*/ 220792 w 699513"/>
                <a:gd name="connsiteY23" fmla="*/ 177767 h 511899"/>
                <a:gd name="connsiteX24" fmla="*/ 267389 w 699513"/>
                <a:gd name="connsiteY24" fmla="*/ 129830 h 511899"/>
                <a:gd name="connsiteX25" fmla="*/ 527502 w 699513"/>
                <a:gd name="connsiteY25" fmla="*/ 125285 h 511899"/>
                <a:gd name="connsiteX26" fmla="*/ 587065 w 699513"/>
                <a:gd name="connsiteY26" fmla="*/ 186044 h 511899"/>
                <a:gd name="connsiteX27" fmla="*/ 525780 w 699513"/>
                <a:gd name="connsiteY27" fmla="*/ 248285 h 511899"/>
                <a:gd name="connsiteX28" fmla="*/ 466648 w 699513"/>
                <a:gd name="connsiteY28" fmla="*/ 187909 h 511899"/>
                <a:gd name="connsiteX29" fmla="*/ 527502 w 699513"/>
                <a:gd name="connsiteY29" fmla="*/ 125285 h 511899"/>
                <a:gd name="connsiteX30" fmla="*/ 48802 w 699513"/>
                <a:gd name="connsiteY30" fmla="*/ 65532 h 511899"/>
                <a:gd name="connsiteX31" fmla="*/ 96452 w 699513"/>
                <a:gd name="connsiteY31" fmla="*/ 114234 h 511899"/>
                <a:gd name="connsiteX32" fmla="*/ 47366 w 699513"/>
                <a:gd name="connsiteY32" fmla="*/ 164133 h 511899"/>
                <a:gd name="connsiteX33" fmla="*/ 4 w 699513"/>
                <a:gd name="connsiteY33" fmla="*/ 115717 h 511899"/>
                <a:gd name="connsiteX34" fmla="*/ 48802 w 699513"/>
                <a:gd name="connsiteY34" fmla="*/ 65532 h 511899"/>
                <a:gd name="connsiteX35" fmla="*/ 665190 w 699513"/>
                <a:gd name="connsiteY35" fmla="*/ 84 h 511899"/>
                <a:gd name="connsiteX36" fmla="*/ 699492 w 699513"/>
                <a:gd name="connsiteY36" fmla="*/ 37927 h 511899"/>
                <a:gd name="connsiteX37" fmla="*/ 658062 w 699513"/>
                <a:gd name="connsiteY37" fmla="*/ 73281 h 511899"/>
                <a:gd name="connsiteX38" fmla="*/ 625147 w 699513"/>
                <a:gd name="connsiteY38" fmla="*/ 34386 h 511899"/>
                <a:gd name="connsiteX39" fmla="*/ 665190 w 699513"/>
                <a:gd name="connsiteY39" fmla="*/ 84 h 51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99513" h="511899">
                  <a:moveTo>
                    <a:pt x="408712" y="434771"/>
                  </a:moveTo>
                  <a:cubicBezTo>
                    <a:pt x="430815" y="434723"/>
                    <a:pt x="448420" y="451850"/>
                    <a:pt x="448181" y="473140"/>
                  </a:cubicBezTo>
                  <a:cubicBezTo>
                    <a:pt x="447942" y="493281"/>
                    <a:pt x="428087" y="512370"/>
                    <a:pt x="407994" y="511891"/>
                  </a:cubicBezTo>
                  <a:cubicBezTo>
                    <a:pt x="386609" y="511365"/>
                    <a:pt x="370247" y="493520"/>
                    <a:pt x="370869" y="471322"/>
                  </a:cubicBezTo>
                  <a:cubicBezTo>
                    <a:pt x="371443" y="449793"/>
                    <a:pt x="386944" y="434819"/>
                    <a:pt x="408712" y="434771"/>
                  </a:cubicBezTo>
                  <a:close/>
                  <a:moveTo>
                    <a:pt x="180030" y="401139"/>
                  </a:moveTo>
                  <a:cubicBezTo>
                    <a:pt x="200602" y="401282"/>
                    <a:pt x="216055" y="416305"/>
                    <a:pt x="216390" y="436541"/>
                  </a:cubicBezTo>
                  <a:cubicBezTo>
                    <a:pt x="216725" y="457018"/>
                    <a:pt x="199502" y="474193"/>
                    <a:pt x="178930" y="473858"/>
                  </a:cubicBezTo>
                  <a:cubicBezTo>
                    <a:pt x="159506" y="473571"/>
                    <a:pt x="142714" y="457161"/>
                    <a:pt x="142188" y="437929"/>
                  </a:cubicBezTo>
                  <a:cubicBezTo>
                    <a:pt x="141614" y="417883"/>
                    <a:pt x="158980" y="400995"/>
                    <a:pt x="180030" y="401139"/>
                  </a:cubicBezTo>
                  <a:close/>
                  <a:moveTo>
                    <a:pt x="297577" y="282348"/>
                  </a:moveTo>
                  <a:cubicBezTo>
                    <a:pt x="330683" y="281966"/>
                    <a:pt x="357091" y="307226"/>
                    <a:pt x="357475" y="339614"/>
                  </a:cubicBezTo>
                  <a:cubicBezTo>
                    <a:pt x="357905" y="372434"/>
                    <a:pt x="332358" y="397981"/>
                    <a:pt x="299012" y="398077"/>
                  </a:cubicBezTo>
                  <a:cubicBezTo>
                    <a:pt x="265284" y="398172"/>
                    <a:pt x="240120" y="373199"/>
                    <a:pt x="240359" y="339854"/>
                  </a:cubicBezTo>
                  <a:cubicBezTo>
                    <a:pt x="240598" y="307656"/>
                    <a:pt x="265428" y="282683"/>
                    <a:pt x="297577" y="282348"/>
                  </a:cubicBezTo>
                  <a:close/>
                  <a:moveTo>
                    <a:pt x="47989" y="264025"/>
                  </a:moveTo>
                  <a:cubicBezTo>
                    <a:pt x="68895" y="264456"/>
                    <a:pt x="86788" y="282731"/>
                    <a:pt x="87075" y="303925"/>
                  </a:cubicBezTo>
                  <a:cubicBezTo>
                    <a:pt x="87410" y="326267"/>
                    <a:pt x="68704" y="345260"/>
                    <a:pt x="46840" y="344829"/>
                  </a:cubicBezTo>
                  <a:cubicBezTo>
                    <a:pt x="25695" y="344398"/>
                    <a:pt x="8280" y="326601"/>
                    <a:pt x="7993" y="305169"/>
                  </a:cubicBezTo>
                  <a:cubicBezTo>
                    <a:pt x="7754" y="283114"/>
                    <a:pt x="26699" y="263594"/>
                    <a:pt x="47989" y="264025"/>
                  </a:cubicBezTo>
                  <a:close/>
                  <a:moveTo>
                    <a:pt x="267389" y="129830"/>
                  </a:moveTo>
                  <a:cubicBezTo>
                    <a:pt x="291740" y="130309"/>
                    <a:pt x="312600" y="151598"/>
                    <a:pt x="312934" y="176332"/>
                  </a:cubicBezTo>
                  <a:cubicBezTo>
                    <a:pt x="313317" y="202358"/>
                    <a:pt x="291501" y="224461"/>
                    <a:pt x="266050" y="223982"/>
                  </a:cubicBezTo>
                  <a:cubicBezTo>
                    <a:pt x="241411" y="223504"/>
                    <a:pt x="221079" y="202741"/>
                    <a:pt x="220792" y="177767"/>
                  </a:cubicBezTo>
                  <a:cubicBezTo>
                    <a:pt x="220505" y="152077"/>
                    <a:pt x="242560" y="129352"/>
                    <a:pt x="267389" y="129830"/>
                  </a:cubicBezTo>
                  <a:close/>
                  <a:moveTo>
                    <a:pt x="527502" y="125285"/>
                  </a:moveTo>
                  <a:cubicBezTo>
                    <a:pt x="559364" y="125907"/>
                    <a:pt x="586586" y="153751"/>
                    <a:pt x="587065" y="186044"/>
                  </a:cubicBezTo>
                  <a:cubicBezTo>
                    <a:pt x="587543" y="220011"/>
                    <a:pt x="559077" y="248955"/>
                    <a:pt x="525780" y="248285"/>
                  </a:cubicBezTo>
                  <a:cubicBezTo>
                    <a:pt x="493630" y="247663"/>
                    <a:pt x="467030" y="220489"/>
                    <a:pt x="466648" y="187909"/>
                  </a:cubicBezTo>
                  <a:cubicBezTo>
                    <a:pt x="466265" y="154325"/>
                    <a:pt x="495113" y="124615"/>
                    <a:pt x="527502" y="125285"/>
                  </a:cubicBezTo>
                  <a:close/>
                  <a:moveTo>
                    <a:pt x="48802" y="65532"/>
                  </a:moveTo>
                  <a:cubicBezTo>
                    <a:pt x="74205" y="66106"/>
                    <a:pt x="96069" y="88352"/>
                    <a:pt x="96452" y="114234"/>
                  </a:cubicBezTo>
                  <a:cubicBezTo>
                    <a:pt x="96834" y="141456"/>
                    <a:pt x="74014" y="164659"/>
                    <a:pt x="47366" y="164133"/>
                  </a:cubicBezTo>
                  <a:cubicBezTo>
                    <a:pt x="21580" y="163606"/>
                    <a:pt x="291" y="141886"/>
                    <a:pt x="4" y="115717"/>
                  </a:cubicBezTo>
                  <a:cubicBezTo>
                    <a:pt x="-331" y="88782"/>
                    <a:pt x="22824" y="65005"/>
                    <a:pt x="48802" y="65532"/>
                  </a:cubicBezTo>
                  <a:close/>
                  <a:moveTo>
                    <a:pt x="665190" y="84"/>
                  </a:moveTo>
                  <a:cubicBezTo>
                    <a:pt x="685283" y="1328"/>
                    <a:pt x="700162" y="17738"/>
                    <a:pt x="699492" y="37927"/>
                  </a:cubicBezTo>
                  <a:cubicBezTo>
                    <a:pt x="698775" y="60029"/>
                    <a:pt x="680882" y="75243"/>
                    <a:pt x="658062" y="73281"/>
                  </a:cubicBezTo>
                  <a:cubicBezTo>
                    <a:pt x="638255" y="71559"/>
                    <a:pt x="624047" y="54767"/>
                    <a:pt x="625147" y="34386"/>
                  </a:cubicBezTo>
                  <a:cubicBezTo>
                    <a:pt x="626295" y="13528"/>
                    <a:pt x="643518" y="-1255"/>
                    <a:pt x="665190" y="84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B7810C-7A06-43A9-8E33-312589B9B30B}"/>
              </a:ext>
            </a:extLst>
          </p:cNvPr>
          <p:cNvGrpSpPr/>
          <p:nvPr/>
        </p:nvGrpSpPr>
        <p:grpSpPr>
          <a:xfrm>
            <a:off x="5735075" y="1822982"/>
            <a:ext cx="5659759" cy="671825"/>
            <a:chOff x="-475010" y="1129566"/>
            <a:chExt cx="4241713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392A46-7A64-4FEC-9F8F-D769B5000D68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83266-225D-423F-B53B-74975287316C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D4CE7-32A8-4FBE-A155-D5CF7B825F79}"/>
              </a:ext>
            </a:extLst>
          </p:cNvPr>
          <p:cNvGrpSpPr/>
          <p:nvPr/>
        </p:nvGrpSpPr>
        <p:grpSpPr>
          <a:xfrm>
            <a:off x="5735075" y="3010572"/>
            <a:ext cx="5659759" cy="671825"/>
            <a:chOff x="-475010" y="1129566"/>
            <a:chExt cx="4241713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0552B-1D7A-40C5-9CC3-CE7BFB9A75FD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AF3477-8B8C-4008-AAB6-0D0C828BFAEF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39BBAE-6ED5-4ED7-9E60-698FD9C28D78}"/>
              </a:ext>
            </a:extLst>
          </p:cNvPr>
          <p:cNvGrpSpPr/>
          <p:nvPr/>
        </p:nvGrpSpPr>
        <p:grpSpPr>
          <a:xfrm>
            <a:off x="5735075" y="4198160"/>
            <a:ext cx="5659759" cy="671825"/>
            <a:chOff x="-475010" y="1129566"/>
            <a:chExt cx="4241713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4BC486-519B-47AF-9891-E32DDAD6F665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C6E90D-4429-48B6-885F-8A7DD42B02FB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4D3721-6521-4CF4-9C67-2FEC6A40FBFB}"/>
              </a:ext>
            </a:extLst>
          </p:cNvPr>
          <p:cNvGrpSpPr/>
          <p:nvPr/>
        </p:nvGrpSpPr>
        <p:grpSpPr>
          <a:xfrm>
            <a:off x="5735075" y="5385750"/>
            <a:ext cx="5659759" cy="671825"/>
            <a:chOff x="-475010" y="1129566"/>
            <a:chExt cx="4241713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13D4CC-2478-494F-AFF8-4D18A0AE60CA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71A5D3-8A65-47AC-95B4-878D4A446795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0DD697-545B-4521-91F4-7807245DB58C}"/>
              </a:ext>
            </a:extLst>
          </p:cNvPr>
          <p:cNvGrpSpPr/>
          <p:nvPr/>
        </p:nvGrpSpPr>
        <p:grpSpPr>
          <a:xfrm>
            <a:off x="920684" y="1838730"/>
            <a:ext cx="4225786" cy="4228689"/>
            <a:chOff x="2752084" y="1774776"/>
            <a:chExt cx="3355082" cy="33573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D7A326-D832-4411-B040-E478AD1DE0C0}"/>
                </a:ext>
              </a:extLst>
            </p:cNvPr>
            <p:cNvGrpSpPr/>
            <p:nvPr/>
          </p:nvGrpSpPr>
          <p:grpSpPr>
            <a:xfrm rot="16200000">
              <a:off x="2757279" y="1770399"/>
              <a:ext cx="1811300" cy="1820053"/>
              <a:chOff x="2447108" y="1628799"/>
              <a:chExt cx="2028744" cy="2038547"/>
            </a:xfrm>
            <a:solidFill>
              <a:srgbClr val="87BCE6"/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A55A52E-A049-4E25-881A-02BBECCABE6D}"/>
                  </a:ext>
                </a:extLst>
              </p:cNvPr>
              <p:cNvSpPr/>
              <p:nvPr/>
            </p:nvSpPr>
            <p:spPr>
              <a:xfrm rot="10800000">
                <a:off x="2447108" y="2933700"/>
                <a:ext cx="1164647" cy="4232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Donut 116">
                <a:extLst>
                  <a:ext uri="{FF2B5EF4-FFF2-40B4-BE49-F238E27FC236}">
                    <a16:creationId xmlns:a16="http://schemas.microsoft.com/office/drawing/2014/main" id="{9CF10304-3465-4432-B9C0-8470360E833D}"/>
                  </a:ext>
                </a:extLst>
              </p:cNvPr>
              <p:cNvSpPr/>
              <p:nvPr/>
            </p:nvSpPr>
            <p:spPr>
              <a:xfrm>
                <a:off x="2747658" y="1628799"/>
                <a:ext cx="1728194" cy="1728192"/>
              </a:xfrm>
              <a:prstGeom prst="don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B263ED7-EBA8-40CF-8080-1D34D9535886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774695-FD53-42BE-B3C3-182CD4F19C96}"/>
                </a:ext>
              </a:extLst>
            </p:cNvPr>
            <p:cNvGrpSpPr/>
            <p:nvPr/>
          </p:nvGrpSpPr>
          <p:grpSpPr>
            <a:xfrm>
              <a:off x="4295866" y="1774778"/>
              <a:ext cx="1811300" cy="1805579"/>
              <a:chOff x="2447108" y="1645011"/>
              <a:chExt cx="2028744" cy="2022335"/>
            </a:xfrm>
            <a:solidFill>
              <a:srgbClr val="2681AD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7B32274-055D-4DAB-BDBE-9824A0315AD6}"/>
                  </a:ext>
                </a:extLst>
              </p:cNvPr>
              <p:cNvSpPr/>
              <p:nvPr/>
            </p:nvSpPr>
            <p:spPr>
              <a:xfrm rot="10800000">
                <a:off x="2447108" y="2949911"/>
                <a:ext cx="1164647" cy="4232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Donut 113">
                <a:extLst>
                  <a:ext uri="{FF2B5EF4-FFF2-40B4-BE49-F238E27FC236}">
                    <a16:creationId xmlns:a16="http://schemas.microsoft.com/office/drawing/2014/main" id="{E3078EAD-B07F-43B2-922C-24E8BAAAF086}"/>
                  </a:ext>
                </a:extLst>
              </p:cNvPr>
              <p:cNvSpPr/>
              <p:nvPr/>
            </p:nvSpPr>
            <p:spPr>
              <a:xfrm>
                <a:off x="2747658" y="1645011"/>
                <a:ext cx="1728194" cy="1728192"/>
              </a:xfrm>
              <a:prstGeom prst="don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6DA6A93-E4D5-4C1E-88B8-50704470C14E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29AAB1-8716-40AB-9151-86F050DAEA71}"/>
                </a:ext>
              </a:extLst>
            </p:cNvPr>
            <p:cNvGrpSpPr/>
            <p:nvPr/>
          </p:nvGrpSpPr>
          <p:grpSpPr>
            <a:xfrm rot="5400000">
              <a:off x="4290671" y="3316488"/>
              <a:ext cx="1811300" cy="1820052"/>
              <a:chOff x="2447108" y="1628800"/>
              <a:chExt cx="2028743" cy="2038546"/>
            </a:xfrm>
            <a:solidFill>
              <a:srgbClr val="87BCE6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C60A28-8E7E-4AFB-8720-E1EC7D9BDB65}"/>
                  </a:ext>
                </a:extLst>
              </p:cNvPr>
              <p:cNvSpPr/>
              <p:nvPr/>
            </p:nvSpPr>
            <p:spPr>
              <a:xfrm rot="10800000">
                <a:off x="2447108" y="2933700"/>
                <a:ext cx="1164647" cy="4232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4" name="Donut 110">
                <a:extLst>
                  <a:ext uri="{FF2B5EF4-FFF2-40B4-BE49-F238E27FC236}">
                    <a16:creationId xmlns:a16="http://schemas.microsoft.com/office/drawing/2014/main" id="{BBCAA693-D86E-4B8F-ABA6-5D89C432310B}"/>
                  </a:ext>
                </a:extLst>
              </p:cNvPr>
              <p:cNvSpPr/>
              <p:nvPr/>
            </p:nvSpPr>
            <p:spPr>
              <a:xfrm>
                <a:off x="2747657" y="1628800"/>
                <a:ext cx="1728194" cy="1728192"/>
              </a:xfrm>
              <a:prstGeom prst="donu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3493CE-32DA-4EBF-9182-438A4B8D42D5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6BB13A-E343-4A00-95F6-00B098F2B357}"/>
                </a:ext>
              </a:extLst>
            </p:cNvPr>
            <p:cNvGrpSpPr/>
            <p:nvPr/>
          </p:nvGrpSpPr>
          <p:grpSpPr>
            <a:xfrm rot="10800000">
              <a:off x="2752084" y="3326583"/>
              <a:ext cx="1811300" cy="1805580"/>
              <a:chOff x="2447108" y="1645009"/>
              <a:chExt cx="2028744" cy="2022337"/>
            </a:xfrm>
            <a:solidFill>
              <a:srgbClr val="2681AD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7CFBCBB-7379-436A-B559-1F321641C25E}"/>
                  </a:ext>
                </a:extLst>
              </p:cNvPr>
              <p:cNvSpPr/>
              <p:nvPr/>
            </p:nvSpPr>
            <p:spPr>
              <a:xfrm rot="10800000">
                <a:off x="2447108" y="2933700"/>
                <a:ext cx="1164647" cy="4232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1" name="Donut 107">
                <a:extLst>
                  <a:ext uri="{FF2B5EF4-FFF2-40B4-BE49-F238E27FC236}">
                    <a16:creationId xmlns:a16="http://schemas.microsoft.com/office/drawing/2014/main" id="{E010B38E-A1FF-4633-B622-A1978D40DC63}"/>
                  </a:ext>
                </a:extLst>
              </p:cNvPr>
              <p:cNvSpPr/>
              <p:nvPr/>
            </p:nvSpPr>
            <p:spPr>
              <a:xfrm>
                <a:off x="2747658" y="1645009"/>
                <a:ext cx="1728194" cy="1728192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8A67D6F-7D58-409F-91FF-9D931F608902}"/>
                  </a:ext>
                </a:extLst>
              </p:cNvPr>
              <p:cNvSpPr/>
              <p:nvPr/>
            </p:nvSpPr>
            <p:spPr>
              <a:xfrm rot="16200000">
                <a:off x="2372078" y="2868475"/>
                <a:ext cx="1174451" cy="42329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8EF521-DA58-49F8-8592-9E86B24B1AA3}"/>
              </a:ext>
            </a:extLst>
          </p:cNvPr>
          <p:cNvSpPr txBox="1"/>
          <p:nvPr/>
        </p:nvSpPr>
        <p:spPr>
          <a:xfrm>
            <a:off x="1541616" y="2391689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E81D9-234B-4FC2-860D-E8F29CDF041E}"/>
              </a:ext>
            </a:extLst>
          </p:cNvPr>
          <p:cNvSpPr txBox="1"/>
          <p:nvPr/>
        </p:nvSpPr>
        <p:spPr>
          <a:xfrm>
            <a:off x="1542646" y="4687410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4DB7C-F885-4661-8A75-60D0065F1045}"/>
              </a:ext>
            </a:extLst>
          </p:cNvPr>
          <p:cNvSpPr txBox="1"/>
          <p:nvPr/>
        </p:nvSpPr>
        <p:spPr>
          <a:xfrm>
            <a:off x="3824042" y="4667520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D8A618-82D0-409B-A0EF-C9C297D53D9C}"/>
              </a:ext>
            </a:extLst>
          </p:cNvPr>
          <p:cNvSpPr txBox="1"/>
          <p:nvPr/>
        </p:nvSpPr>
        <p:spPr>
          <a:xfrm>
            <a:off x="3834322" y="2384614"/>
            <a:ext cx="7015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EC512-50B5-4EFB-96B7-CFD84ECE771B}"/>
              </a:ext>
            </a:extLst>
          </p:cNvPr>
          <p:cNvSpPr txBox="1"/>
          <p:nvPr/>
        </p:nvSpPr>
        <p:spPr>
          <a:xfrm>
            <a:off x="2881969" y="4208997"/>
            <a:ext cx="182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OPPORTUNITIES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32832A-0595-4ACA-BF1E-AFD63321E2FD}"/>
              </a:ext>
            </a:extLst>
          </p:cNvPr>
          <p:cNvSpPr txBox="1"/>
          <p:nvPr/>
        </p:nvSpPr>
        <p:spPr>
          <a:xfrm>
            <a:off x="1766244" y="3387279"/>
            <a:ext cx="146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STRENGTHS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A379B-8567-45CC-A407-141978C6325F}"/>
              </a:ext>
            </a:extLst>
          </p:cNvPr>
          <p:cNvSpPr txBox="1"/>
          <p:nvPr/>
        </p:nvSpPr>
        <p:spPr>
          <a:xfrm rot="5400000">
            <a:off x="1940808" y="4328049"/>
            <a:ext cx="1375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WEAKNESS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5367B6-E0DD-4C77-984B-ECF678448BCC}"/>
              </a:ext>
            </a:extLst>
          </p:cNvPr>
          <p:cNvSpPr txBox="1"/>
          <p:nvPr/>
        </p:nvSpPr>
        <p:spPr>
          <a:xfrm rot="5400000">
            <a:off x="2825338" y="3267962"/>
            <a:ext cx="120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THREATS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39595" y="462573"/>
            <a:ext cx="335343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B53380-6674-49B6-816E-BFFD36305022}"/>
              </a:ext>
            </a:extLst>
          </p:cNvPr>
          <p:cNvGrpSpPr/>
          <p:nvPr/>
        </p:nvGrpSpPr>
        <p:grpSpPr>
          <a:xfrm>
            <a:off x="4940870" y="806306"/>
            <a:ext cx="2911878" cy="5199951"/>
            <a:chOff x="4821685" y="2083007"/>
            <a:chExt cx="3271179" cy="51999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C94CF5-2F1A-4028-8EDE-23BE6C403607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 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4B7584-F259-4673-8B7B-E54641D9B34C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A1E4F-21AE-448E-92A2-4FE82092A6C4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E0F8AE-786D-4FEC-8160-0156D5DBE6D5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9CF370-BE21-4889-93C2-CB88B7FAC2E8}"/>
              </a:ext>
            </a:extLst>
          </p:cNvPr>
          <p:cNvGrpSpPr/>
          <p:nvPr/>
        </p:nvGrpSpPr>
        <p:grpSpPr>
          <a:xfrm>
            <a:off x="8540527" y="806306"/>
            <a:ext cx="2911878" cy="5199951"/>
            <a:chOff x="4821685" y="2083007"/>
            <a:chExt cx="3271179" cy="51999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5ADA21-F8D6-45C1-8849-C91B02754BD3}"/>
                </a:ext>
              </a:extLst>
            </p:cNvPr>
            <p:cNvSpPr txBox="1"/>
            <p:nvPr/>
          </p:nvSpPr>
          <p:spPr>
            <a:xfrm>
              <a:off x="4821685" y="2759378"/>
              <a:ext cx="3271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B4B310-886C-4D4B-B8FF-89CD7A980A7E}"/>
                </a:ext>
              </a:extLst>
            </p:cNvPr>
            <p:cNvSpPr txBox="1"/>
            <p:nvPr/>
          </p:nvSpPr>
          <p:spPr>
            <a:xfrm>
              <a:off x="4821685" y="3127974"/>
              <a:ext cx="327117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3D0389-7AC2-46C2-BD0C-C5A321E75D31}"/>
                </a:ext>
              </a:extLst>
            </p:cNvPr>
            <p:cNvSpPr txBox="1"/>
            <p:nvPr/>
          </p:nvSpPr>
          <p:spPr>
            <a:xfrm>
              <a:off x="5537675" y="2113785"/>
              <a:ext cx="25551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63D180-60C2-4B49-8CB2-29BB761F24AB}"/>
                </a:ext>
              </a:extLst>
            </p:cNvPr>
            <p:cNvSpPr txBox="1"/>
            <p:nvPr/>
          </p:nvSpPr>
          <p:spPr>
            <a:xfrm>
              <a:off x="4821685" y="2083007"/>
              <a:ext cx="7739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725357" y="4390139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5" name="그룹 2">
            <a:extLst>
              <a:ext uri="{FF2B5EF4-FFF2-40B4-BE49-F238E27FC236}">
                <a16:creationId xmlns:a16="http://schemas.microsoft.com/office/drawing/2014/main" id="{0FBC2405-5142-4373-B946-A42A2E8C2D5E}"/>
              </a:ext>
            </a:extLst>
          </p:cNvPr>
          <p:cNvGrpSpPr/>
          <p:nvPr/>
        </p:nvGrpSpPr>
        <p:grpSpPr>
          <a:xfrm>
            <a:off x="925557" y="602156"/>
            <a:ext cx="6058717" cy="5653688"/>
            <a:chOff x="2153463" y="1916832"/>
            <a:chExt cx="7911017" cy="56536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04EF85-4B61-4B24-A799-6487D58AA5F0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062267-A160-4577-BAD2-797AD426167C}"/>
                </a:ext>
              </a:extLst>
            </p:cNvPr>
            <p:cNvSpPr txBox="1"/>
            <p:nvPr/>
          </p:nvSpPr>
          <p:spPr>
            <a:xfrm>
              <a:off x="2153463" y="2676873"/>
              <a:ext cx="7911017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871620-CF85-446C-B02E-00F1DD98C748}"/>
              </a:ext>
            </a:extLst>
          </p:cNvPr>
          <p:cNvGrpSpPr/>
          <p:nvPr/>
        </p:nvGrpSpPr>
        <p:grpSpPr>
          <a:xfrm>
            <a:off x="2618234" y="3014930"/>
            <a:ext cx="1680602" cy="3499112"/>
            <a:chOff x="4805822" y="2329939"/>
            <a:chExt cx="2173705" cy="452578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AD43D04-9451-48EB-B063-31C670C33A93}"/>
                </a:ext>
              </a:extLst>
            </p:cNvPr>
            <p:cNvSpPr/>
            <p:nvPr/>
          </p:nvSpPr>
          <p:spPr>
            <a:xfrm>
              <a:off x="5699425" y="2713711"/>
              <a:ext cx="599436" cy="1396674"/>
            </a:xfrm>
            <a:custGeom>
              <a:avLst/>
              <a:gdLst>
                <a:gd name="connsiteX0" fmla="*/ 831669 w 879970"/>
                <a:gd name="connsiteY0" fmla="*/ 44364 h 2050312"/>
                <a:gd name="connsiteX1" fmla="*/ 496710 w 879970"/>
                <a:gd name="connsiteY1" fmla="*/ 250694 h 2050312"/>
                <a:gd name="connsiteX2" fmla="*/ 354760 w 879970"/>
                <a:gd name="connsiteY2" fmla="*/ 264673 h 2050312"/>
                <a:gd name="connsiteX3" fmla="*/ 368279 w 879970"/>
                <a:gd name="connsiteY3" fmla="*/ 253713 h 2050312"/>
                <a:gd name="connsiteX4" fmla="*/ 568243 w 879970"/>
                <a:gd name="connsiteY4" fmla="*/ 38457 h 2050312"/>
                <a:gd name="connsiteX5" fmla="*/ 576906 w 879970"/>
                <a:gd name="connsiteY5" fmla="*/ 8860 h 2050312"/>
                <a:gd name="connsiteX6" fmla="*/ 546980 w 879970"/>
                <a:gd name="connsiteY6" fmla="*/ 13388 h 2050312"/>
                <a:gd name="connsiteX7" fmla="*/ 417696 w 879970"/>
                <a:gd name="connsiteY7" fmla="*/ 76652 h 2050312"/>
                <a:gd name="connsiteX8" fmla="*/ 25379 w 879970"/>
                <a:gd name="connsiteY8" fmla="*/ 192812 h 2050312"/>
                <a:gd name="connsiteX9" fmla="*/ 47 w 879970"/>
                <a:gd name="connsiteY9" fmla="*/ 223000 h 2050312"/>
                <a:gd name="connsiteX10" fmla="*/ 1950 w 879970"/>
                <a:gd name="connsiteY10" fmla="*/ 381292 h 2050312"/>
                <a:gd name="connsiteX11" fmla="*/ 23804 w 879970"/>
                <a:gd name="connsiteY11" fmla="*/ 593529 h 2050312"/>
                <a:gd name="connsiteX12" fmla="*/ 29644 w 879970"/>
                <a:gd name="connsiteY12" fmla="*/ 632445 h 2050312"/>
                <a:gd name="connsiteX13" fmla="*/ 85427 w 879970"/>
                <a:gd name="connsiteY13" fmla="*/ 827423 h 2050312"/>
                <a:gd name="connsiteX14" fmla="*/ 85427 w 879970"/>
                <a:gd name="connsiteY14" fmla="*/ 827423 h 2050312"/>
                <a:gd name="connsiteX15" fmla="*/ 113056 w 879970"/>
                <a:gd name="connsiteY15" fmla="*/ 939448 h 2050312"/>
                <a:gd name="connsiteX16" fmla="*/ 113056 w 879970"/>
                <a:gd name="connsiteY16" fmla="*/ 939448 h 2050312"/>
                <a:gd name="connsiteX17" fmla="*/ 113056 w 879970"/>
                <a:gd name="connsiteY17" fmla="*/ 939448 h 2050312"/>
                <a:gd name="connsiteX18" fmla="*/ 119159 w 879970"/>
                <a:gd name="connsiteY18" fmla="*/ 1335440 h 2050312"/>
                <a:gd name="connsiteX19" fmla="*/ 122375 w 879970"/>
                <a:gd name="connsiteY19" fmla="*/ 1362347 h 2050312"/>
                <a:gd name="connsiteX20" fmla="*/ 112465 w 879970"/>
                <a:gd name="connsiteY20" fmla="*/ 1553189 h 2050312"/>
                <a:gd name="connsiteX21" fmla="*/ 117978 w 879970"/>
                <a:gd name="connsiteY21" fmla="*/ 1818912 h 2050312"/>
                <a:gd name="connsiteX22" fmla="*/ 156435 w 879970"/>
                <a:gd name="connsiteY22" fmla="*/ 2033774 h 2050312"/>
                <a:gd name="connsiteX23" fmla="*/ 244835 w 879970"/>
                <a:gd name="connsiteY23" fmla="*/ 2038303 h 2050312"/>
                <a:gd name="connsiteX24" fmla="*/ 455431 w 879970"/>
                <a:gd name="connsiteY24" fmla="*/ 2042897 h 2050312"/>
                <a:gd name="connsiteX25" fmla="*/ 743795 w 879970"/>
                <a:gd name="connsiteY25" fmla="*/ 2050312 h 2050312"/>
                <a:gd name="connsiteX26" fmla="*/ 729882 w 879970"/>
                <a:gd name="connsiteY26" fmla="*/ 1812284 h 2050312"/>
                <a:gd name="connsiteX27" fmla="*/ 698316 w 879970"/>
                <a:gd name="connsiteY27" fmla="*/ 1570974 h 2050312"/>
                <a:gd name="connsiteX28" fmla="*/ 706716 w 879970"/>
                <a:gd name="connsiteY28" fmla="*/ 1521360 h 2050312"/>
                <a:gd name="connsiteX29" fmla="*/ 701860 w 879970"/>
                <a:gd name="connsiteY29" fmla="*/ 1499703 h 2050312"/>
                <a:gd name="connsiteX30" fmla="*/ 616742 w 879970"/>
                <a:gd name="connsiteY30" fmla="*/ 971539 h 2050312"/>
                <a:gd name="connsiteX31" fmla="*/ 668784 w 879970"/>
                <a:gd name="connsiteY31" fmla="*/ 873230 h 2050312"/>
                <a:gd name="connsiteX32" fmla="*/ 785009 w 879970"/>
                <a:gd name="connsiteY32" fmla="*/ 614726 h 2050312"/>
                <a:gd name="connsiteX33" fmla="*/ 785009 w 879970"/>
                <a:gd name="connsiteY33" fmla="*/ 614726 h 2050312"/>
                <a:gd name="connsiteX34" fmla="*/ 785009 w 879970"/>
                <a:gd name="connsiteY34" fmla="*/ 614726 h 2050312"/>
                <a:gd name="connsiteX35" fmla="*/ 801678 w 879970"/>
                <a:gd name="connsiteY35" fmla="*/ 542274 h 2050312"/>
                <a:gd name="connsiteX36" fmla="*/ 801678 w 879970"/>
                <a:gd name="connsiteY36" fmla="*/ 542274 h 2050312"/>
                <a:gd name="connsiteX37" fmla="*/ 801678 w 879970"/>
                <a:gd name="connsiteY37" fmla="*/ 542274 h 2050312"/>
                <a:gd name="connsiteX38" fmla="*/ 806534 w 879970"/>
                <a:gd name="connsiteY38" fmla="*/ 526524 h 2050312"/>
                <a:gd name="connsiteX39" fmla="*/ 856017 w 879970"/>
                <a:gd name="connsiteY39" fmla="*/ 200359 h 2050312"/>
                <a:gd name="connsiteX40" fmla="*/ 879971 w 879970"/>
                <a:gd name="connsiteY40" fmla="*/ 0 h 2050312"/>
                <a:gd name="connsiteX41" fmla="*/ 831669 w 879970"/>
                <a:gd name="connsiteY41" fmla="*/ 44364 h 205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9970" h="2050312">
                  <a:moveTo>
                    <a:pt x="831669" y="44364"/>
                  </a:moveTo>
                  <a:cubicBezTo>
                    <a:pt x="731851" y="132369"/>
                    <a:pt x="625733" y="210268"/>
                    <a:pt x="496710" y="250694"/>
                  </a:cubicBezTo>
                  <a:cubicBezTo>
                    <a:pt x="452018" y="264673"/>
                    <a:pt x="406473" y="274320"/>
                    <a:pt x="354760" y="264673"/>
                  </a:cubicBezTo>
                  <a:cubicBezTo>
                    <a:pt x="361453" y="259226"/>
                    <a:pt x="365063" y="256666"/>
                    <a:pt x="368279" y="253713"/>
                  </a:cubicBezTo>
                  <a:cubicBezTo>
                    <a:pt x="440731" y="187365"/>
                    <a:pt x="511017" y="118916"/>
                    <a:pt x="568243" y="38457"/>
                  </a:cubicBezTo>
                  <a:cubicBezTo>
                    <a:pt x="574281" y="29991"/>
                    <a:pt x="585241" y="18835"/>
                    <a:pt x="576906" y="8860"/>
                  </a:cubicBezTo>
                  <a:cubicBezTo>
                    <a:pt x="568243" y="-1444"/>
                    <a:pt x="556103" y="9056"/>
                    <a:pt x="546980" y="13388"/>
                  </a:cubicBezTo>
                  <a:cubicBezTo>
                    <a:pt x="503667" y="33995"/>
                    <a:pt x="462190" y="58342"/>
                    <a:pt x="417696" y="76652"/>
                  </a:cubicBezTo>
                  <a:cubicBezTo>
                    <a:pt x="290839" y="128760"/>
                    <a:pt x="159257" y="164658"/>
                    <a:pt x="25379" y="192812"/>
                  </a:cubicBezTo>
                  <a:cubicBezTo>
                    <a:pt x="6938" y="196684"/>
                    <a:pt x="-675" y="202852"/>
                    <a:pt x="47" y="223000"/>
                  </a:cubicBezTo>
                  <a:cubicBezTo>
                    <a:pt x="1819" y="275764"/>
                    <a:pt x="-610" y="328659"/>
                    <a:pt x="1950" y="381292"/>
                  </a:cubicBezTo>
                  <a:cubicBezTo>
                    <a:pt x="5362" y="452365"/>
                    <a:pt x="9038" y="523571"/>
                    <a:pt x="23804" y="593529"/>
                  </a:cubicBezTo>
                  <a:cubicBezTo>
                    <a:pt x="21375" y="607179"/>
                    <a:pt x="26757" y="619583"/>
                    <a:pt x="29644" y="632445"/>
                  </a:cubicBezTo>
                  <a:cubicBezTo>
                    <a:pt x="40867" y="699582"/>
                    <a:pt x="57929" y="765012"/>
                    <a:pt x="85427" y="827423"/>
                  </a:cubicBezTo>
                  <a:cubicBezTo>
                    <a:pt x="85427" y="827423"/>
                    <a:pt x="85427" y="827423"/>
                    <a:pt x="85427" y="827423"/>
                  </a:cubicBezTo>
                  <a:cubicBezTo>
                    <a:pt x="94615" y="864764"/>
                    <a:pt x="103803" y="902106"/>
                    <a:pt x="113056" y="939448"/>
                  </a:cubicBezTo>
                  <a:cubicBezTo>
                    <a:pt x="113056" y="939448"/>
                    <a:pt x="113056" y="939448"/>
                    <a:pt x="113056" y="939448"/>
                  </a:cubicBezTo>
                  <a:cubicBezTo>
                    <a:pt x="113056" y="939448"/>
                    <a:pt x="113056" y="939448"/>
                    <a:pt x="113056" y="939448"/>
                  </a:cubicBezTo>
                  <a:cubicBezTo>
                    <a:pt x="115090" y="1071423"/>
                    <a:pt x="117125" y="1203464"/>
                    <a:pt x="119159" y="1335440"/>
                  </a:cubicBezTo>
                  <a:cubicBezTo>
                    <a:pt x="124934" y="1343774"/>
                    <a:pt x="121916" y="1353356"/>
                    <a:pt x="122375" y="1362347"/>
                  </a:cubicBezTo>
                  <a:cubicBezTo>
                    <a:pt x="125919" y="1426333"/>
                    <a:pt x="116534" y="1489597"/>
                    <a:pt x="112465" y="1553189"/>
                  </a:cubicBezTo>
                  <a:cubicBezTo>
                    <a:pt x="106821" y="1641786"/>
                    <a:pt x="107806" y="1730579"/>
                    <a:pt x="117978" y="1818912"/>
                  </a:cubicBezTo>
                  <a:cubicBezTo>
                    <a:pt x="126313" y="1891233"/>
                    <a:pt x="139175" y="1962963"/>
                    <a:pt x="156435" y="2033774"/>
                  </a:cubicBezTo>
                  <a:cubicBezTo>
                    <a:pt x="186033" y="2032724"/>
                    <a:pt x="215368" y="2036531"/>
                    <a:pt x="244835" y="2038303"/>
                  </a:cubicBezTo>
                  <a:cubicBezTo>
                    <a:pt x="314924" y="2042437"/>
                    <a:pt x="385210" y="2040534"/>
                    <a:pt x="455431" y="2042897"/>
                  </a:cubicBezTo>
                  <a:cubicBezTo>
                    <a:pt x="551443" y="2046112"/>
                    <a:pt x="647586" y="2049459"/>
                    <a:pt x="743795" y="2050312"/>
                  </a:cubicBezTo>
                  <a:cubicBezTo>
                    <a:pt x="739070" y="1970969"/>
                    <a:pt x="737167" y="1891496"/>
                    <a:pt x="729882" y="1812284"/>
                  </a:cubicBezTo>
                  <a:cubicBezTo>
                    <a:pt x="722466" y="1731366"/>
                    <a:pt x="715248" y="1650514"/>
                    <a:pt x="698316" y="1570974"/>
                  </a:cubicBezTo>
                  <a:cubicBezTo>
                    <a:pt x="694444" y="1552927"/>
                    <a:pt x="693984" y="1536192"/>
                    <a:pt x="706716" y="1521360"/>
                  </a:cubicBezTo>
                  <a:cubicBezTo>
                    <a:pt x="705075" y="1514141"/>
                    <a:pt x="703041" y="1506988"/>
                    <a:pt x="701860" y="1499703"/>
                  </a:cubicBezTo>
                  <a:cubicBezTo>
                    <a:pt x="673443" y="1323627"/>
                    <a:pt x="645093" y="1147616"/>
                    <a:pt x="616742" y="971539"/>
                  </a:cubicBezTo>
                  <a:cubicBezTo>
                    <a:pt x="638924" y="941351"/>
                    <a:pt x="652443" y="906568"/>
                    <a:pt x="668784" y="873230"/>
                  </a:cubicBezTo>
                  <a:cubicBezTo>
                    <a:pt x="733098" y="798547"/>
                    <a:pt x="763352" y="708573"/>
                    <a:pt x="785009" y="614726"/>
                  </a:cubicBezTo>
                  <a:cubicBezTo>
                    <a:pt x="785009" y="614726"/>
                    <a:pt x="785009" y="614726"/>
                    <a:pt x="785009" y="614726"/>
                  </a:cubicBezTo>
                  <a:cubicBezTo>
                    <a:pt x="785009" y="614726"/>
                    <a:pt x="785009" y="614726"/>
                    <a:pt x="785009" y="614726"/>
                  </a:cubicBezTo>
                  <a:cubicBezTo>
                    <a:pt x="794984" y="591560"/>
                    <a:pt x="799119" y="567147"/>
                    <a:pt x="801678" y="542274"/>
                  </a:cubicBezTo>
                  <a:cubicBezTo>
                    <a:pt x="801678" y="542274"/>
                    <a:pt x="801678" y="542274"/>
                    <a:pt x="801678" y="542274"/>
                  </a:cubicBezTo>
                  <a:cubicBezTo>
                    <a:pt x="801678" y="542274"/>
                    <a:pt x="801678" y="542274"/>
                    <a:pt x="801678" y="542274"/>
                  </a:cubicBezTo>
                  <a:cubicBezTo>
                    <a:pt x="803319" y="537024"/>
                    <a:pt x="805484" y="531905"/>
                    <a:pt x="806534" y="526524"/>
                  </a:cubicBezTo>
                  <a:cubicBezTo>
                    <a:pt x="827404" y="418502"/>
                    <a:pt x="841645" y="309430"/>
                    <a:pt x="856017" y="200359"/>
                  </a:cubicBezTo>
                  <a:cubicBezTo>
                    <a:pt x="864549" y="135651"/>
                    <a:pt x="871570" y="70746"/>
                    <a:pt x="879971" y="0"/>
                  </a:cubicBezTo>
                  <a:cubicBezTo>
                    <a:pt x="861136" y="17325"/>
                    <a:pt x="846632" y="31107"/>
                    <a:pt x="831669" y="44364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0A5AB0E-2091-47DF-87E9-8F31DAB30A99}"/>
                </a:ext>
              </a:extLst>
            </p:cNvPr>
            <p:cNvSpPr/>
            <p:nvPr/>
          </p:nvSpPr>
          <p:spPr>
            <a:xfrm>
              <a:off x="5013101" y="3621490"/>
              <a:ext cx="1952238" cy="3234229"/>
            </a:xfrm>
            <a:custGeom>
              <a:avLst/>
              <a:gdLst>
                <a:gd name="connsiteX0" fmla="*/ 2603742 w 2865878"/>
                <a:gd name="connsiteY0" fmla="*/ 1308664 h 4747836"/>
                <a:gd name="connsiteX1" fmla="*/ 2608468 w 2865878"/>
                <a:gd name="connsiteY1" fmla="*/ 1342133 h 4747836"/>
                <a:gd name="connsiteX2" fmla="*/ 2756128 w 2865878"/>
                <a:gd name="connsiteY2" fmla="*/ 1698159 h 4747836"/>
                <a:gd name="connsiteX3" fmla="*/ 2858703 w 2865878"/>
                <a:gd name="connsiteY3" fmla="*/ 2134052 h 4747836"/>
                <a:gd name="connsiteX4" fmla="*/ 2838161 w 2865878"/>
                <a:gd name="connsiteY4" fmla="*/ 2486468 h 4747836"/>
                <a:gd name="connsiteX5" fmla="*/ 2495327 w 2865878"/>
                <a:gd name="connsiteY5" fmla="*/ 2792092 h 4747836"/>
                <a:gd name="connsiteX6" fmla="*/ 2261630 w 2865878"/>
                <a:gd name="connsiteY6" fmla="*/ 2793405 h 4747836"/>
                <a:gd name="connsiteX7" fmla="*/ 2845840 w 2865878"/>
                <a:gd name="connsiteY7" fmla="*/ 4747836 h 4747836"/>
                <a:gd name="connsiteX8" fmla="*/ 70548 w 2865878"/>
                <a:gd name="connsiteY8" fmla="*/ 4747836 h 4747836"/>
                <a:gd name="connsiteX9" fmla="*/ 141688 w 2865878"/>
                <a:gd name="connsiteY9" fmla="*/ 4611005 h 4747836"/>
                <a:gd name="connsiteX10" fmla="*/ 295582 w 2865878"/>
                <a:gd name="connsiteY10" fmla="*/ 4119657 h 4747836"/>
                <a:gd name="connsiteX11" fmla="*/ 453218 w 2865878"/>
                <a:gd name="connsiteY11" fmla="*/ 3335416 h 4747836"/>
                <a:gd name="connsiteX12" fmla="*/ 522323 w 2865878"/>
                <a:gd name="connsiteY12" fmla="*/ 2881213 h 4747836"/>
                <a:gd name="connsiteX13" fmla="*/ 507360 w 2865878"/>
                <a:gd name="connsiteY13" fmla="*/ 2861788 h 4747836"/>
                <a:gd name="connsiteX14" fmla="*/ 413120 w 2865878"/>
                <a:gd name="connsiteY14" fmla="*/ 2859819 h 4747836"/>
                <a:gd name="connsiteX15" fmla="*/ 161769 w 2865878"/>
                <a:gd name="connsiteY15" fmla="*/ 2714915 h 4747836"/>
                <a:gd name="connsiteX16" fmla="*/ 68907 w 2865878"/>
                <a:gd name="connsiteY16" fmla="*/ 2440792 h 4747836"/>
                <a:gd name="connsiteX17" fmla="*/ 23100 w 2865878"/>
                <a:gd name="connsiteY17" fmla="*/ 2078270 h 4747836"/>
                <a:gd name="connsiteX18" fmla="*/ 5512 w 2865878"/>
                <a:gd name="connsiteY18" fmla="*/ 1681884 h 4747836"/>
                <a:gd name="connsiteX19" fmla="*/ 7021 w 2865878"/>
                <a:gd name="connsiteY19" fmla="*/ 1351584 h 4747836"/>
                <a:gd name="connsiteX20" fmla="*/ 262 w 2865878"/>
                <a:gd name="connsiteY20" fmla="*/ 1314177 h 4747836"/>
                <a:gd name="connsiteX21" fmla="*/ 15750 w 2865878"/>
                <a:gd name="connsiteY21" fmla="*/ 918119 h 4747836"/>
                <a:gd name="connsiteX22" fmla="*/ 21787 w 2865878"/>
                <a:gd name="connsiteY22" fmla="*/ 787981 h 4747836"/>
                <a:gd name="connsiteX23" fmla="*/ 228840 w 2865878"/>
                <a:gd name="connsiteY23" fmla="*/ 523111 h 4747836"/>
                <a:gd name="connsiteX24" fmla="*/ 451840 w 2865878"/>
                <a:gd name="connsiteY24" fmla="*/ 455253 h 4747836"/>
                <a:gd name="connsiteX25" fmla="*/ 1060856 w 2865878"/>
                <a:gd name="connsiteY25" fmla="*/ 107168 h 4747836"/>
                <a:gd name="connsiteX26" fmla="*/ 1088748 w 2865878"/>
                <a:gd name="connsiteY26" fmla="*/ 84330 h 4747836"/>
                <a:gd name="connsiteX27" fmla="*/ 1118214 w 2865878"/>
                <a:gd name="connsiteY27" fmla="*/ 24938 h 4747836"/>
                <a:gd name="connsiteX28" fmla="*/ 1129240 w 2865878"/>
                <a:gd name="connsiteY28" fmla="*/ 0 h 4747836"/>
                <a:gd name="connsiteX29" fmla="*/ 1138952 w 2865878"/>
                <a:gd name="connsiteY29" fmla="*/ 33207 h 4747836"/>
                <a:gd name="connsiteX30" fmla="*/ 1133374 w 2865878"/>
                <a:gd name="connsiteY30" fmla="*/ 168792 h 4747836"/>
                <a:gd name="connsiteX31" fmla="*/ 1165794 w 2865878"/>
                <a:gd name="connsiteY31" fmla="*/ 675169 h 4747836"/>
                <a:gd name="connsiteX32" fmla="*/ 1170125 w 2865878"/>
                <a:gd name="connsiteY32" fmla="*/ 696891 h 4747836"/>
                <a:gd name="connsiteX33" fmla="*/ 1238443 w 2865878"/>
                <a:gd name="connsiteY33" fmla="*/ 1062826 h 4747836"/>
                <a:gd name="connsiteX34" fmla="*/ 1367924 w 2865878"/>
                <a:gd name="connsiteY34" fmla="*/ 1748101 h 4747836"/>
                <a:gd name="connsiteX35" fmla="*/ 1392337 w 2865878"/>
                <a:gd name="connsiteY35" fmla="*/ 1876401 h 4747836"/>
                <a:gd name="connsiteX36" fmla="*/ 1358933 w 2865878"/>
                <a:gd name="connsiteY36" fmla="*/ 1907377 h 4747836"/>
                <a:gd name="connsiteX37" fmla="*/ 1067485 w 2865878"/>
                <a:gd name="connsiteY37" fmla="*/ 1835713 h 4747836"/>
                <a:gd name="connsiteX38" fmla="*/ 932753 w 2865878"/>
                <a:gd name="connsiteY38" fmla="*/ 1820947 h 4747836"/>
                <a:gd name="connsiteX39" fmla="*/ 834838 w 2865878"/>
                <a:gd name="connsiteY39" fmla="*/ 1870626 h 4747836"/>
                <a:gd name="connsiteX40" fmla="*/ 737251 w 2865878"/>
                <a:gd name="connsiteY40" fmla="*/ 1998927 h 4747836"/>
                <a:gd name="connsiteX41" fmla="*/ 725372 w 2865878"/>
                <a:gd name="connsiteY41" fmla="*/ 2020059 h 4747836"/>
                <a:gd name="connsiteX42" fmla="*/ 752739 w 2865878"/>
                <a:gd name="connsiteY42" fmla="*/ 2022355 h 4747836"/>
                <a:gd name="connsiteX43" fmla="*/ 1102923 w 2865878"/>
                <a:gd name="connsiteY43" fmla="*/ 2022224 h 4747836"/>
                <a:gd name="connsiteX44" fmla="*/ 1173931 w 2865878"/>
                <a:gd name="connsiteY44" fmla="*/ 2041781 h 4747836"/>
                <a:gd name="connsiteX45" fmla="*/ 1410975 w 2865878"/>
                <a:gd name="connsiteY45" fmla="*/ 2181435 h 4747836"/>
                <a:gd name="connsiteX46" fmla="*/ 1465971 w 2865878"/>
                <a:gd name="connsiteY46" fmla="*/ 2261828 h 4747836"/>
                <a:gd name="connsiteX47" fmla="*/ 1485265 w 2865878"/>
                <a:gd name="connsiteY47" fmla="*/ 2368668 h 4747836"/>
                <a:gd name="connsiteX48" fmla="*/ 1514272 w 2865878"/>
                <a:gd name="connsiteY48" fmla="*/ 2282500 h 4747836"/>
                <a:gd name="connsiteX49" fmla="*/ 1553976 w 2865878"/>
                <a:gd name="connsiteY49" fmla="*/ 2267406 h 4747836"/>
                <a:gd name="connsiteX50" fmla="*/ 1666460 w 2865878"/>
                <a:gd name="connsiteY50" fmla="*/ 2333820 h 4747836"/>
                <a:gd name="connsiteX51" fmla="*/ 1705377 w 2865878"/>
                <a:gd name="connsiteY51" fmla="*/ 2314132 h 4747836"/>
                <a:gd name="connsiteX52" fmla="*/ 1757550 w 2865878"/>
                <a:gd name="connsiteY52" fmla="*/ 2038565 h 4747836"/>
                <a:gd name="connsiteX53" fmla="*/ 1813268 w 2865878"/>
                <a:gd name="connsiteY53" fmla="*/ 1989148 h 4747836"/>
                <a:gd name="connsiteX54" fmla="*/ 1964800 w 2865878"/>
                <a:gd name="connsiteY54" fmla="*/ 1969920 h 4747836"/>
                <a:gd name="connsiteX55" fmla="*/ 2043027 w 2865878"/>
                <a:gd name="connsiteY55" fmla="*/ 1981076 h 4747836"/>
                <a:gd name="connsiteX56" fmla="*/ 2248111 w 2865878"/>
                <a:gd name="connsiteY56" fmla="*/ 2080370 h 4747836"/>
                <a:gd name="connsiteX57" fmla="*/ 2355214 w 2865878"/>
                <a:gd name="connsiteY57" fmla="*/ 2118433 h 4747836"/>
                <a:gd name="connsiteX58" fmla="*/ 2417428 w 2865878"/>
                <a:gd name="connsiteY58" fmla="*/ 2094742 h 4747836"/>
                <a:gd name="connsiteX59" fmla="*/ 2467435 w 2865878"/>
                <a:gd name="connsiteY59" fmla="*/ 1946097 h 4747836"/>
                <a:gd name="connsiteX60" fmla="*/ 2408700 w 2865878"/>
                <a:gd name="connsiteY60" fmla="*/ 1842013 h 4747836"/>
                <a:gd name="connsiteX61" fmla="*/ 2169031 w 2865878"/>
                <a:gd name="connsiteY61" fmla="*/ 1765098 h 4747836"/>
                <a:gd name="connsiteX62" fmla="*/ 2077547 w 2865878"/>
                <a:gd name="connsiteY62" fmla="*/ 1785968 h 4747836"/>
                <a:gd name="connsiteX63" fmla="*/ 1690414 w 2865878"/>
                <a:gd name="connsiteY63" fmla="*/ 1932381 h 4747836"/>
                <a:gd name="connsiteX64" fmla="*/ 1635616 w 2865878"/>
                <a:gd name="connsiteY64" fmla="*/ 1952397 h 4747836"/>
                <a:gd name="connsiteX65" fmla="*/ 1614943 w 2865878"/>
                <a:gd name="connsiteY65" fmla="*/ 1935859 h 4747836"/>
                <a:gd name="connsiteX66" fmla="*/ 1619406 w 2865878"/>
                <a:gd name="connsiteY66" fmla="*/ 1908493 h 4747836"/>
                <a:gd name="connsiteX67" fmla="*/ 1714040 w 2865878"/>
                <a:gd name="connsiteY67" fmla="*/ 1428892 h 4747836"/>
                <a:gd name="connsiteX68" fmla="*/ 1746722 w 2865878"/>
                <a:gd name="connsiteY68" fmla="*/ 1125303 h 4747836"/>
                <a:gd name="connsiteX69" fmla="*/ 1750463 w 2865878"/>
                <a:gd name="connsiteY69" fmla="*/ 933869 h 4747836"/>
                <a:gd name="connsiteX70" fmla="*/ 1743966 w 2865878"/>
                <a:gd name="connsiteY70" fmla="*/ 717432 h 4747836"/>
                <a:gd name="connsiteX71" fmla="*/ 1739569 w 2865878"/>
                <a:gd name="connsiteY71" fmla="*/ 673594 h 4747836"/>
                <a:gd name="connsiteX72" fmla="*/ 1699405 w 2865878"/>
                <a:gd name="connsiteY72" fmla="*/ 247610 h 4747836"/>
                <a:gd name="connsiteX73" fmla="*/ 1709249 w 2865878"/>
                <a:gd name="connsiteY73" fmla="*/ 188283 h 4747836"/>
                <a:gd name="connsiteX74" fmla="*/ 1750857 w 2865878"/>
                <a:gd name="connsiteY74" fmla="*/ 197274 h 4747836"/>
                <a:gd name="connsiteX75" fmla="*/ 2130901 w 2865878"/>
                <a:gd name="connsiteY75" fmla="*/ 353335 h 4747836"/>
                <a:gd name="connsiteX76" fmla="*/ 2267930 w 2865878"/>
                <a:gd name="connsiteY76" fmla="*/ 389101 h 4747836"/>
                <a:gd name="connsiteX77" fmla="*/ 2443285 w 2865878"/>
                <a:gd name="connsiteY77" fmla="*/ 600354 h 4747836"/>
                <a:gd name="connsiteX78" fmla="*/ 2526172 w 2865878"/>
                <a:gd name="connsiteY78" fmla="*/ 1080414 h 4747836"/>
                <a:gd name="connsiteX79" fmla="*/ 2603742 w 2865878"/>
                <a:gd name="connsiteY79" fmla="*/ 1308664 h 474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865878" h="4747836">
                  <a:moveTo>
                    <a:pt x="2603742" y="1308664"/>
                  </a:moveTo>
                  <a:cubicBezTo>
                    <a:pt x="2595277" y="1321199"/>
                    <a:pt x="2604530" y="1331436"/>
                    <a:pt x="2608468" y="1342133"/>
                  </a:cubicBezTo>
                  <a:cubicBezTo>
                    <a:pt x="2652634" y="1462887"/>
                    <a:pt x="2713864" y="1576487"/>
                    <a:pt x="2756128" y="1698159"/>
                  </a:cubicBezTo>
                  <a:cubicBezTo>
                    <a:pt x="2805413" y="1840044"/>
                    <a:pt x="2843018" y="1984554"/>
                    <a:pt x="2858703" y="2134052"/>
                  </a:cubicBezTo>
                  <a:cubicBezTo>
                    <a:pt x="2871106" y="2252312"/>
                    <a:pt x="2869334" y="2370571"/>
                    <a:pt x="2838161" y="2486468"/>
                  </a:cubicBezTo>
                  <a:cubicBezTo>
                    <a:pt x="2790713" y="2662873"/>
                    <a:pt x="2671994" y="2760066"/>
                    <a:pt x="2495327" y="2792092"/>
                  </a:cubicBezTo>
                  <a:cubicBezTo>
                    <a:pt x="2420053" y="2805742"/>
                    <a:pt x="2344648" y="2805611"/>
                    <a:pt x="2261630" y="2793405"/>
                  </a:cubicBezTo>
                  <a:cubicBezTo>
                    <a:pt x="2434491" y="3453938"/>
                    <a:pt x="2647778" y="4097803"/>
                    <a:pt x="2845840" y="4747836"/>
                  </a:cubicBezTo>
                  <a:cubicBezTo>
                    <a:pt x="1920699" y="4747836"/>
                    <a:pt x="997330" y="4747836"/>
                    <a:pt x="70548" y="4747836"/>
                  </a:cubicBezTo>
                  <a:cubicBezTo>
                    <a:pt x="97718" y="4702095"/>
                    <a:pt x="122000" y="4657665"/>
                    <a:pt x="141688" y="4611005"/>
                  </a:cubicBezTo>
                  <a:cubicBezTo>
                    <a:pt x="208758" y="4452122"/>
                    <a:pt x="254697" y="4286611"/>
                    <a:pt x="295582" y="4119657"/>
                  </a:cubicBezTo>
                  <a:cubicBezTo>
                    <a:pt x="359109" y="3860496"/>
                    <a:pt x="408395" y="3598448"/>
                    <a:pt x="453218" y="3335416"/>
                  </a:cubicBezTo>
                  <a:cubicBezTo>
                    <a:pt x="478944" y="3184409"/>
                    <a:pt x="499288" y="3032614"/>
                    <a:pt x="522323" y="2881213"/>
                  </a:cubicBezTo>
                  <a:cubicBezTo>
                    <a:pt x="524489" y="2866972"/>
                    <a:pt x="519895" y="2863757"/>
                    <a:pt x="507360" y="2861788"/>
                  </a:cubicBezTo>
                  <a:cubicBezTo>
                    <a:pt x="475990" y="2856800"/>
                    <a:pt x="444161" y="2857128"/>
                    <a:pt x="413120" y="2859819"/>
                  </a:cubicBezTo>
                  <a:cubicBezTo>
                    <a:pt x="294992" y="2869860"/>
                    <a:pt x="218930" y="2809089"/>
                    <a:pt x="161769" y="2714915"/>
                  </a:cubicBezTo>
                  <a:cubicBezTo>
                    <a:pt x="110515" y="2630453"/>
                    <a:pt x="86627" y="2536607"/>
                    <a:pt x="68907" y="2440792"/>
                  </a:cubicBezTo>
                  <a:cubicBezTo>
                    <a:pt x="46726" y="2320826"/>
                    <a:pt x="32485" y="2199942"/>
                    <a:pt x="23100" y="2078270"/>
                  </a:cubicBezTo>
                  <a:cubicBezTo>
                    <a:pt x="12862" y="1946228"/>
                    <a:pt x="10368" y="1814056"/>
                    <a:pt x="5512" y="1681884"/>
                  </a:cubicBezTo>
                  <a:cubicBezTo>
                    <a:pt x="1443" y="1571565"/>
                    <a:pt x="8662" y="1461640"/>
                    <a:pt x="7021" y="1351584"/>
                  </a:cubicBezTo>
                  <a:cubicBezTo>
                    <a:pt x="-1773" y="1340296"/>
                    <a:pt x="131" y="1326908"/>
                    <a:pt x="262" y="1314177"/>
                  </a:cubicBezTo>
                  <a:cubicBezTo>
                    <a:pt x="2165" y="1182004"/>
                    <a:pt x="7284" y="1050029"/>
                    <a:pt x="15750" y="918119"/>
                  </a:cubicBezTo>
                  <a:cubicBezTo>
                    <a:pt x="18506" y="874805"/>
                    <a:pt x="20803" y="831360"/>
                    <a:pt x="21787" y="787981"/>
                  </a:cubicBezTo>
                  <a:cubicBezTo>
                    <a:pt x="25003" y="654102"/>
                    <a:pt x="98177" y="557959"/>
                    <a:pt x="228840" y="523111"/>
                  </a:cubicBezTo>
                  <a:cubicBezTo>
                    <a:pt x="303983" y="503029"/>
                    <a:pt x="378797" y="482094"/>
                    <a:pt x="451840" y="455253"/>
                  </a:cubicBezTo>
                  <a:cubicBezTo>
                    <a:pt x="674446" y="373482"/>
                    <a:pt x="879661" y="261391"/>
                    <a:pt x="1060856" y="107168"/>
                  </a:cubicBezTo>
                  <a:cubicBezTo>
                    <a:pt x="1070044" y="99359"/>
                    <a:pt x="1079560" y="92009"/>
                    <a:pt x="1088748" y="84330"/>
                  </a:cubicBezTo>
                  <a:cubicBezTo>
                    <a:pt x="1107386" y="68842"/>
                    <a:pt x="1120183" y="51123"/>
                    <a:pt x="1118214" y="24938"/>
                  </a:cubicBezTo>
                  <a:cubicBezTo>
                    <a:pt x="1117558" y="16079"/>
                    <a:pt x="1115261" y="3675"/>
                    <a:pt x="1129240" y="0"/>
                  </a:cubicBezTo>
                  <a:cubicBezTo>
                    <a:pt x="1140396" y="8794"/>
                    <a:pt x="1138559" y="21460"/>
                    <a:pt x="1138952" y="33207"/>
                  </a:cubicBezTo>
                  <a:cubicBezTo>
                    <a:pt x="1140265" y="78555"/>
                    <a:pt x="1138427" y="123707"/>
                    <a:pt x="1133374" y="168792"/>
                  </a:cubicBezTo>
                  <a:cubicBezTo>
                    <a:pt x="1114145" y="339487"/>
                    <a:pt x="1129830" y="508017"/>
                    <a:pt x="1165794" y="675169"/>
                  </a:cubicBezTo>
                  <a:cubicBezTo>
                    <a:pt x="1167369" y="682388"/>
                    <a:pt x="1168878" y="689606"/>
                    <a:pt x="1170125" y="696891"/>
                  </a:cubicBezTo>
                  <a:cubicBezTo>
                    <a:pt x="1189813" y="819416"/>
                    <a:pt x="1215408" y="940891"/>
                    <a:pt x="1238443" y="1062826"/>
                  </a:cubicBezTo>
                  <a:cubicBezTo>
                    <a:pt x="1281559" y="1291273"/>
                    <a:pt x="1325004" y="1519589"/>
                    <a:pt x="1367924" y="1748101"/>
                  </a:cubicBezTo>
                  <a:cubicBezTo>
                    <a:pt x="1375931" y="1790890"/>
                    <a:pt x="1384265" y="1833613"/>
                    <a:pt x="1392337" y="1876401"/>
                  </a:cubicBezTo>
                  <a:cubicBezTo>
                    <a:pt x="1399031" y="1911774"/>
                    <a:pt x="1394766" y="1916171"/>
                    <a:pt x="1358933" y="1907377"/>
                  </a:cubicBezTo>
                  <a:cubicBezTo>
                    <a:pt x="1261806" y="1883489"/>
                    <a:pt x="1164153" y="1861504"/>
                    <a:pt x="1067485" y="1835713"/>
                  </a:cubicBezTo>
                  <a:cubicBezTo>
                    <a:pt x="1023121" y="1823834"/>
                    <a:pt x="978429" y="1819044"/>
                    <a:pt x="932753" y="1820947"/>
                  </a:cubicBezTo>
                  <a:cubicBezTo>
                    <a:pt x="892458" y="1822653"/>
                    <a:pt x="859120" y="1837681"/>
                    <a:pt x="834838" y="1870626"/>
                  </a:cubicBezTo>
                  <a:cubicBezTo>
                    <a:pt x="802943" y="1913874"/>
                    <a:pt x="769211" y="1955744"/>
                    <a:pt x="737251" y="1998927"/>
                  </a:cubicBezTo>
                  <a:cubicBezTo>
                    <a:pt x="732526" y="2005293"/>
                    <a:pt x="724979" y="2010346"/>
                    <a:pt x="725372" y="2020059"/>
                  </a:cubicBezTo>
                  <a:cubicBezTo>
                    <a:pt x="734298" y="2024652"/>
                    <a:pt x="743682" y="2022355"/>
                    <a:pt x="752739" y="2022355"/>
                  </a:cubicBezTo>
                  <a:cubicBezTo>
                    <a:pt x="869489" y="2022552"/>
                    <a:pt x="986173" y="2022815"/>
                    <a:pt x="1102923" y="2022224"/>
                  </a:cubicBezTo>
                  <a:cubicBezTo>
                    <a:pt x="1128846" y="2022093"/>
                    <a:pt x="1151750" y="2028262"/>
                    <a:pt x="1173931" y="2041781"/>
                  </a:cubicBezTo>
                  <a:cubicBezTo>
                    <a:pt x="1252290" y="2089426"/>
                    <a:pt x="1330714" y="2137005"/>
                    <a:pt x="1410975" y="2181435"/>
                  </a:cubicBezTo>
                  <a:cubicBezTo>
                    <a:pt x="1444248" y="2199876"/>
                    <a:pt x="1461705" y="2224420"/>
                    <a:pt x="1465971" y="2261828"/>
                  </a:cubicBezTo>
                  <a:cubicBezTo>
                    <a:pt x="1469908" y="2296610"/>
                    <a:pt x="1477980" y="2330933"/>
                    <a:pt x="1485265" y="2368668"/>
                  </a:cubicBezTo>
                  <a:cubicBezTo>
                    <a:pt x="1495765" y="2337758"/>
                    <a:pt x="1504100" y="2309801"/>
                    <a:pt x="1514272" y="2282500"/>
                  </a:cubicBezTo>
                  <a:cubicBezTo>
                    <a:pt x="1523263" y="2258284"/>
                    <a:pt x="1531138" y="2255003"/>
                    <a:pt x="1553976" y="2267406"/>
                  </a:cubicBezTo>
                  <a:cubicBezTo>
                    <a:pt x="1592171" y="2288275"/>
                    <a:pt x="1628397" y="2312623"/>
                    <a:pt x="1666460" y="2333820"/>
                  </a:cubicBezTo>
                  <a:cubicBezTo>
                    <a:pt x="1697305" y="2351015"/>
                    <a:pt x="1702161" y="2349045"/>
                    <a:pt x="1705377" y="2314132"/>
                  </a:cubicBezTo>
                  <a:cubicBezTo>
                    <a:pt x="1714106" y="2220614"/>
                    <a:pt x="1737337" y="2129852"/>
                    <a:pt x="1757550" y="2038565"/>
                  </a:cubicBezTo>
                  <a:cubicBezTo>
                    <a:pt x="1766279" y="1999255"/>
                    <a:pt x="1773892" y="1993808"/>
                    <a:pt x="1813268" y="1989148"/>
                  </a:cubicBezTo>
                  <a:cubicBezTo>
                    <a:pt x="1863866" y="1983176"/>
                    <a:pt x="1914530" y="1977598"/>
                    <a:pt x="1964800" y="1969920"/>
                  </a:cubicBezTo>
                  <a:cubicBezTo>
                    <a:pt x="1992691" y="1965654"/>
                    <a:pt x="2018220" y="1968869"/>
                    <a:pt x="2043027" y="1981076"/>
                  </a:cubicBezTo>
                  <a:cubicBezTo>
                    <a:pt x="2111213" y="2014611"/>
                    <a:pt x="2179990" y="2046768"/>
                    <a:pt x="2248111" y="2080370"/>
                  </a:cubicBezTo>
                  <a:cubicBezTo>
                    <a:pt x="2282499" y="2097367"/>
                    <a:pt x="2318857" y="2107605"/>
                    <a:pt x="2355214" y="2118433"/>
                  </a:cubicBezTo>
                  <a:cubicBezTo>
                    <a:pt x="2382252" y="2126439"/>
                    <a:pt x="2403712" y="2117711"/>
                    <a:pt x="2417428" y="2094742"/>
                  </a:cubicBezTo>
                  <a:cubicBezTo>
                    <a:pt x="2444597" y="2048934"/>
                    <a:pt x="2464548" y="1999452"/>
                    <a:pt x="2467435" y="1946097"/>
                  </a:cubicBezTo>
                  <a:cubicBezTo>
                    <a:pt x="2469864" y="1901077"/>
                    <a:pt x="2446763" y="1863407"/>
                    <a:pt x="2408700" y="1842013"/>
                  </a:cubicBezTo>
                  <a:cubicBezTo>
                    <a:pt x="2334541" y="1800340"/>
                    <a:pt x="2259070" y="1760111"/>
                    <a:pt x="2169031" y="1765098"/>
                  </a:cubicBezTo>
                  <a:cubicBezTo>
                    <a:pt x="2136939" y="1766870"/>
                    <a:pt x="2106423" y="1773236"/>
                    <a:pt x="2077547" y="1785968"/>
                  </a:cubicBezTo>
                  <a:cubicBezTo>
                    <a:pt x="1951084" y="1841619"/>
                    <a:pt x="1819174" y="1882767"/>
                    <a:pt x="1690414" y="1932381"/>
                  </a:cubicBezTo>
                  <a:cubicBezTo>
                    <a:pt x="1672301" y="1939337"/>
                    <a:pt x="1654319" y="1946885"/>
                    <a:pt x="1635616" y="1952397"/>
                  </a:cubicBezTo>
                  <a:cubicBezTo>
                    <a:pt x="1620784" y="1956729"/>
                    <a:pt x="1614615" y="1950166"/>
                    <a:pt x="1614943" y="1935859"/>
                  </a:cubicBezTo>
                  <a:cubicBezTo>
                    <a:pt x="1615140" y="1926540"/>
                    <a:pt x="1617240" y="1917484"/>
                    <a:pt x="1619406" y="1908493"/>
                  </a:cubicBezTo>
                  <a:cubicBezTo>
                    <a:pt x="1658651" y="1750136"/>
                    <a:pt x="1690414" y="1590268"/>
                    <a:pt x="1714040" y="1428892"/>
                  </a:cubicBezTo>
                  <a:cubicBezTo>
                    <a:pt x="1728806" y="1328155"/>
                    <a:pt x="1738716" y="1226893"/>
                    <a:pt x="1746722" y="1125303"/>
                  </a:cubicBezTo>
                  <a:cubicBezTo>
                    <a:pt x="1751775" y="1061382"/>
                    <a:pt x="1753285" y="997462"/>
                    <a:pt x="1750463" y="933869"/>
                  </a:cubicBezTo>
                  <a:cubicBezTo>
                    <a:pt x="1747181" y="861745"/>
                    <a:pt x="1747050" y="789556"/>
                    <a:pt x="1743966" y="717432"/>
                  </a:cubicBezTo>
                  <a:cubicBezTo>
                    <a:pt x="1739372" y="703126"/>
                    <a:pt x="1739897" y="688294"/>
                    <a:pt x="1739569" y="673594"/>
                  </a:cubicBezTo>
                  <a:cubicBezTo>
                    <a:pt x="1736091" y="530658"/>
                    <a:pt x="1724343" y="388511"/>
                    <a:pt x="1699405" y="247610"/>
                  </a:cubicBezTo>
                  <a:cubicBezTo>
                    <a:pt x="1695730" y="226806"/>
                    <a:pt x="1690086" y="205412"/>
                    <a:pt x="1709249" y="188283"/>
                  </a:cubicBezTo>
                  <a:cubicBezTo>
                    <a:pt x="1725262" y="181064"/>
                    <a:pt x="1737928" y="190908"/>
                    <a:pt x="1750857" y="197274"/>
                  </a:cubicBezTo>
                  <a:cubicBezTo>
                    <a:pt x="1874038" y="257782"/>
                    <a:pt x="2000304" y="310874"/>
                    <a:pt x="2130901" y="353335"/>
                  </a:cubicBezTo>
                  <a:cubicBezTo>
                    <a:pt x="2175856" y="367969"/>
                    <a:pt x="2221401" y="380439"/>
                    <a:pt x="2267930" y="389101"/>
                  </a:cubicBezTo>
                  <a:cubicBezTo>
                    <a:pt x="2382121" y="410364"/>
                    <a:pt x="2440857" y="486295"/>
                    <a:pt x="2443285" y="600354"/>
                  </a:cubicBezTo>
                  <a:cubicBezTo>
                    <a:pt x="2446763" y="765274"/>
                    <a:pt x="2480364" y="923566"/>
                    <a:pt x="2526172" y="1080414"/>
                  </a:cubicBezTo>
                  <a:cubicBezTo>
                    <a:pt x="2548813" y="1157263"/>
                    <a:pt x="2575392" y="1233259"/>
                    <a:pt x="2603742" y="130866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C13DAF2-EEB6-4EFB-8936-91BF8BCF79C4}"/>
                </a:ext>
              </a:extLst>
            </p:cNvPr>
            <p:cNvSpPr/>
            <p:nvPr/>
          </p:nvSpPr>
          <p:spPr>
            <a:xfrm>
              <a:off x="4805822" y="2329939"/>
              <a:ext cx="2173705" cy="2212072"/>
            </a:xfrm>
            <a:custGeom>
              <a:avLst/>
              <a:gdLst>
                <a:gd name="connsiteX0" fmla="*/ 2908028 w 3190991"/>
                <a:gd name="connsiteY0" fmla="*/ 3204657 h 3247314"/>
                <a:gd name="connsiteX1" fmla="*/ 2892605 w 3190991"/>
                <a:gd name="connsiteY1" fmla="*/ 3184641 h 3247314"/>
                <a:gd name="connsiteX2" fmla="*/ 2755052 w 3190991"/>
                <a:gd name="connsiteY2" fmla="*/ 2686205 h 3247314"/>
                <a:gd name="connsiteX3" fmla="*/ 2742320 w 3190991"/>
                <a:gd name="connsiteY3" fmla="*/ 2528766 h 3247314"/>
                <a:gd name="connsiteX4" fmla="*/ 2719941 w 3190991"/>
                <a:gd name="connsiteY4" fmla="*/ 2404272 h 3247314"/>
                <a:gd name="connsiteX5" fmla="*/ 2591116 w 3190991"/>
                <a:gd name="connsiteY5" fmla="*/ 2296579 h 3247314"/>
                <a:gd name="connsiteX6" fmla="*/ 2046217 w 3190991"/>
                <a:gd name="connsiteY6" fmla="*/ 2097073 h 3247314"/>
                <a:gd name="connsiteX7" fmla="*/ 2018456 w 3190991"/>
                <a:gd name="connsiteY7" fmla="*/ 2084670 h 3247314"/>
                <a:gd name="connsiteX8" fmla="*/ 2005790 w 3190991"/>
                <a:gd name="connsiteY8" fmla="*/ 2061044 h 3247314"/>
                <a:gd name="connsiteX9" fmla="*/ 1923297 w 3190991"/>
                <a:gd name="connsiteY9" fmla="*/ 1545939 h 3247314"/>
                <a:gd name="connsiteX10" fmla="*/ 1923363 w 3190991"/>
                <a:gd name="connsiteY10" fmla="*/ 1540427 h 3247314"/>
                <a:gd name="connsiteX11" fmla="*/ 1976193 w 3190991"/>
                <a:gd name="connsiteY11" fmla="*/ 1432799 h 3247314"/>
                <a:gd name="connsiteX12" fmla="*/ 2090974 w 3190991"/>
                <a:gd name="connsiteY12" fmla="*/ 1176986 h 3247314"/>
                <a:gd name="connsiteX13" fmla="*/ 2107315 w 3190991"/>
                <a:gd name="connsiteY13" fmla="*/ 1105912 h 3247314"/>
                <a:gd name="connsiteX14" fmla="*/ 2181408 w 3190991"/>
                <a:gd name="connsiteY14" fmla="*/ 587066 h 3247314"/>
                <a:gd name="connsiteX15" fmla="*/ 2143279 w 3190991"/>
                <a:gd name="connsiteY15" fmla="*/ 617386 h 3247314"/>
                <a:gd name="connsiteX16" fmla="*/ 1846055 w 3190991"/>
                <a:gd name="connsiteY16" fmla="*/ 809147 h 3247314"/>
                <a:gd name="connsiteX17" fmla="*/ 1711192 w 3190991"/>
                <a:gd name="connsiteY17" fmla="*/ 840123 h 3247314"/>
                <a:gd name="connsiteX18" fmla="*/ 1691898 w 3190991"/>
                <a:gd name="connsiteY18" fmla="*/ 838942 h 3247314"/>
                <a:gd name="connsiteX19" fmla="*/ 1668731 w 3190991"/>
                <a:gd name="connsiteY19" fmla="*/ 826342 h 3247314"/>
                <a:gd name="connsiteX20" fmla="*/ 1681857 w 3190991"/>
                <a:gd name="connsiteY20" fmla="*/ 806654 h 3247314"/>
                <a:gd name="connsiteX21" fmla="*/ 1859049 w 3190991"/>
                <a:gd name="connsiteY21" fmla="*/ 619027 h 3247314"/>
                <a:gd name="connsiteX22" fmla="*/ 1878015 w 3190991"/>
                <a:gd name="connsiteY22" fmla="*/ 582801 h 3247314"/>
                <a:gd name="connsiteX23" fmla="*/ 1841789 w 3190991"/>
                <a:gd name="connsiteY23" fmla="*/ 592382 h 3247314"/>
                <a:gd name="connsiteX24" fmla="*/ 1409177 w 3190991"/>
                <a:gd name="connsiteY24" fmla="*/ 747393 h 3247314"/>
                <a:gd name="connsiteX25" fmla="*/ 1344272 w 3190991"/>
                <a:gd name="connsiteY25" fmla="*/ 762618 h 3247314"/>
                <a:gd name="connsiteX26" fmla="*/ 1320122 w 3190991"/>
                <a:gd name="connsiteY26" fmla="*/ 790509 h 3247314"/>
                <a:gd name="connsiteX27" fmla="*/ 1341779 w 3190991"/>
                <a:gd name="connsiteY27" fmla="*/ 1155722 h 3247314"/>
                <a:gd name="connsiteX28" fmla="*/ 1347948 w 3190991"/>
                <a:gd name="connsiteY28" fmla="*/ 1194705 h 3247314"/>
                <a:gd name="connsiteX29" fmla="*/ 1403599 w 3190991"/>
                <a:gd name="connsiteY29" fmla="*/ 1388566 h 3247314"/>
                <a:gd name="connsiteX30" fmla="*/ 1431556 w 3190991"/>
                <a:gd name="connsiteY30" fmla="*/ 1507417 h 3247314"/>
                <a:gd name="connsiteX31" fmla="*/ 1438381 w 3190991"/>
                <a:gd name="connsiteY31" fmla="*/ 1856026 h 3247314"/>
                <a:gd name="connsiteX32" fmla="*/ 1431031 w 3190991"/>
                <a:gd name="connsiteY32" fmla="*/ 1898815 h 3247314"/>
                <a:gd name="connsiteX33" fmla="*/ 1383123 w 3190991"/>
                <a:gd name="connsiteY33" fmla="*/ 1998567 h 3247314"/>
                <a:gd name="connsiteX34" fmla="*/ 541525 w 3190991"/>
                <a:gd name="connsiteY34" fmla="*/ 2424289 h 3247314"/>
                <a:gd name="connsiteX35" fmla="*/ 333685 w 3190991"/>
                <a:gd name="connsiteY35" fmla="*/ 2681086 h 3247314"/>
                <a:gd name="connsiteX36" fmla="*/ 311372 w 3190991"/>
                <a:gd name="connsiteY36" fmla="*/ 3247314 h 3247314"/>
                <a:gd name="connsiteX37" fmla="*/ 142646 w 3190991"/>
                <a:gd name="connsiteY37" fmla="*/ 3171909 h 3247314"/>
                <a:gd name="connsiteX38" fmla="*/ 36199 w 3190991"/>
                <a:gd name="connsiteY38" fmla="*/ 2738772 h 3247314"/>
                <a:gd name="connsiteX39" fmla="*/ 169815 w 3190991"/>
                <a:gd name="connsiteY39" fmla="*/ 2588290 h 3247314"/>
                <a:gd name="connsiteX40" fmla="*/ 278099 w 3190991"/>
                <a:gd name="connsiteY40" fmla="*/ 2400860 h 3247314"/>
                <a:gd name="connsiteX41" fmla="*/ 278034 w 3190991"/>
                <a:gd name="connsiteY41" fmla="*/ 2256874 h 3247314"/>
                <a:gd name="connsiteX42" fmla="*/ 342020 w 3190991"/>
                <a:gd name="connsiteY42" fmla="*/ 2067147 h 3247314"/>
                <a:gd name="connsiteX43" fmla="*/ 615356 w 3190991"/>
                <a:gd name="connsiteY43" fmla="*/ 1896583 h 3247314"/>
                <a:gd name="connsiteX44" fmla="*/ 905492 w 3190991"/>
                <a:gd name="connsiteY44" fmla="*/ 1734813 h 3247314"/>
                <a:gd name="connsiteX45" fmla="*/ 1123963 w 3190991"/>
                <a:gd name="connsiteY45" fmla="*/ 1362513 h 3247314"/>
                <a:gd name="connsiteX46" fmla="*/ 1157236 w 3190991"/>
                <a:gd name="connsiteY46" fmla="*/ 986274 h 3247314"/>
                <a:gd name="connsiteX47" fmla="*/ 1285996 w 3190991"/>
                <a:gd name="connsiteY47" fmla="*/ 414796 h 3247314"/>
                <a:gd name="connsiteX48" fmla="*/ 1618264 w 3190991"/>
                <a:gd name="connsiteY48" fmla="*/ 59952 h 3247314"/>
                <a:gd name="connsiteX49" fmla="*/ 2172417 w 3190991"/>
                <a:gd name="connsiteY49" fmla="*/ 53652 h 3247314"/>
                <a:gd name="connsiteX50" fmla="*/ 2330446 w 3190991"/>
                <a:gd name="connsiteY50" fmla="*/ 230647 h 3247314"/>
                <a:gd name="connsiteX51" fmla="*/ 2377763 w 3190991"/>
                <a:gd name="connsiteY51" fmla="*/ 597304 h 3247314"/>
                <a:gd name="connsiteX52" fmla="*/ 2311808 w 3190991"/>
                <a:gd name="connsiteY52" fmla="*/ 1117528 h 3247314"/>
                <a:gd name="connsiteX53" fmla="*/ 2318568 w 3190991"/>
                <a:gd name="connsiteY53" fmla="*/ 1365531 h 3247314"/>
                <a:gd name="connsiteX54" fmla="*/ 2397057 w 3190991"/>
                <a:gd name="connsiteY54" fmla="*/ 1479131 h 3247314"/>
                <a:gd name="connsiteX55" fmla="*/ 2478172 w 3190991"/>
                <a:gd name="connsiteY55" fmla="*/ 1546399 h 3247314"/>
                <a:gd name="connsiteX56" fmla="*/ 2561715 w 3190991"/>
                <a:gd name="connsiteY56" fmla="*/ 1807922 h 3247314"/>
                <a:gd name="connsiteX57" fmla="*/ 2553315 w 3190991"/>
                <a:gd name="connsiteY57" fmla="*/ 1901899 h 3247314"/>
                <a:gd name="connsiteX58" fmla="*/ 2665668 w 3190991"/>
                <a:gd name="connsiteY58" fmla="*/ 2084210 h 3247314"/>
                <a:gd name="connsiteX59" fmla="*/ 2847914 w 3190991"/>
                <a:gd name="connsiteY59" fmla="*/ 2141240 h 3247314"/>
                <a:gd name="connsiteX60" fmla="*/ 3150781 w 3190991"/>
                <a:gd name="connsiteY60" fmla="*/ 2427242 h 3247314"/>
                <a:gd name="connsiteX61" fmla="*/ 3175523 w 3190991"/>
                <a:gd name="connsiteY61" fmla="*/ 2538282 h 3247314"/>
                <a:gd name="connsiteX62" fmla="*/ 3031734 w 3190991"/>
                <a:gd name="connsiteY62" fmla="*/ 3066053 h 3247314"/>
                <a:gd name="connsiteX63" fmla="*/ 2908028 w 3190991"/>
                <a:gd name="connsiteY63" fmla="*/ 3204657 h 324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190991" h="3247314">
                  <a:moveTo>
                    <a:pt x="2908028" y="3204657"/>
                  </a:moveTo>
                  <a:cubicBezTo>
                    <a:pt x="2894771" y="3204329"/>
                    <a:pt x="2895493" y="3192385"/>
                    <a:pt x="2892605" y="3184641"/>
                  </a:cubicBezTo>
                  <a:cubicBezTo>
                    <a:pt x="2832885" y="3022346"/>
                    <a:pt x="2781959" y="2857491"/>
                    <a:pt x="2755052" y="2686205"/>
                  </a:cubicBezTo>
                  <a:cubicBezTo>
                    <a:pt x="2746914" y="2634229"/>
                    <a:pt x="2740483" y="2581727"/>
                    <a:pt x="2742320" y="2528766"/>
                  </a:cubicBezTo>
                  <a:cubicBezTo>
                    <a:pt x="2743829" y="2485650"/>
                    <a:pt x="2737135" y="2443977"/>
                    <a:pt x="2719941" y="2404272"/>
                  </a:cubicBezTo>
                  <a:cubicBezTo>
                    <a:pt x="2695069" y="2346914"/>
                    <a:pt x="2652346" y="2309048"/>
                    <a:pt x="2591116" y="2296579"/>
                  </a:cubicBezTo>
                  <a:cubicBezTo>
                    <a:pt x="2399289" y="2257662"/>
                    <a:pt x="2221571" y="2180748"/>
                    <a:pt x="2046217" y="2097073"/>
                  </a:cubicBezTo>
                  <a:cubicBezTo>
                    <a:pt x="2037095" y="2092742"/>
                    <a:pt x="2027710" y="2088804"/>
                    <a:pt x="2018456" y="2084670"/>
                  </a:cubicBezTo>
                  <a:cubicBezTo>
                    <a:pt x="2009597" y="2079288"/>
                    <a:pt x="2007300" y="2070298"/>
                    <a:pt x="2005790" y="2061044"/>
                  </a:cubicBezTo>
                  <a:cubicBezTo>
                    <a:pt x="1977636" y="1889430"/>
                    <a:pt x="1950401" y="1717685"/>
                    <a:pt x="1923297" y="1545939"/>
                  </a:cubicBezTo>
                  <a:cubicBezTo>
                    <a:pt x="1923035" y="1544168"/>
                    <a:pt x="1923297" y="1542264"/>
                    <a:pt x="1923363" y="1540427"/>
                  </a:cubicBezTo>
                  <a:cubicBezTo>
                    <a:pt x="1937211" y="1502757"/>
                    <a:pt x="1958670" y="1468697"/>
                    <a:pt x="1976193" y="1432799"/>
                  </a:cubicBezTo>
                  <a:cubicBezTo>
                    <a:pt x="2038276" y="1358247"/>
                    <a:pt x="2067742" y="1268994"/>
                    <a:pt x="2090974" y="1176986"/>
                  </a:cubicBezTo>
                  <a:cubicBezTo>
                    <a:pt x="2098521" y="1153819"/>
                    <a:pt x="2103443" y="1129997"/>
                    <a:pt x="2107315" y="1105912"/>
                  </a:cubicBezTo>
                  <a:cubicBezTo>
                    <a:pt x="2140522" y="935873"/>
                    <a:pt x="2159948" y="763865"/>
                    <a:pt x="2181408" y="587066"/>
                  </a:cubicBezTo>
                  <a:cubicBezTo>
                    <a:pt x="2164804" y="596582"/>
                    <a:pt x="2154435" y="607411"/>
                    <a:pt x="2143279" y="617386"/>
                  </a:cubicBezTo>
                  <a:cubicBezTo>
                    <a:pt x="2054157" y="696729"/>
                    <a:pt x="1957620" y="764587"/>
                    <a:pt x="1846055" y="809147"/>
                  </a:cubicBezTo>
                  <a:cubicBezTo>
                    <a:pt x="1802676" y="826473"/>
                    <a:pt x="1757524" y="835792"/>
                    <a:pt x="1711192" y="840123"/>
                  </a:cubicBezTo>
                  <a:cubicBezTo>
                    <a:pt x="1704695" y="840714"/>
                    <a:pt x="1698198" y="840648"/>
                    <a:pt x="1691898" y="838942"/>
                  </a:cubicBezTo>
                  <a:cubicBezTo>
                    <a:pt x="1683104" y="836579"/>
                    <a:pt x="1671422" y="836251"/>
                    <a:pt x="1668731" y="826342"/>
                  </a:cubicBezTo>
                  <a:cubicBezTo>
                    <a:pt x="1666369" y="817613"/>
                    <a:pt x="1675950" y="812363"/>
                    <a:pt x="1681857" y="806654"/>
                  </a:cubicBezTo>
                  <a:cubicBezTo>
                    <a:pt x="1743546" y="746605"/>
                    <a:pt x="1806022" y="687213"/>
                    <a:pt x="1859049" y="619027"/>
                  </a:cubicBezTo>
                  <a:cubicBezTo>
                    <a:pt x="1867384" y="608329"/>
                    <a:pt x="1878146" y="598682"/>
                    <a:pt x="1878015" y="582801"/>
                  </a:cubicBezTo>
                  <a:cubicBezTo>
                    <a:pt x="1863380" y="577485"/>
                    <a:pt x="1852421" y="586344"/>
                    <a:pt x="1841789" y="592382"/>
                  </a:cubicBezTo>
                  <a:cubicBezTo>
                    <a:pt x="1706664" y="669494"/>
                    <a:pt x="1558741" y="710642"/>
                    <a:pt x="1409177" y="747393"/>
                  </a:cubicBezTo>
                  <a:cubicBezTo>
                    <a:pt x="1387586" y="752708"/>
                    <a:pt x="1366192" y="758943"/>
                    <a:pt x="1344272" y="762618"/>
                  </a:cubicBezTo>
                  <a:cubicBezTo>
                    <a:pt x="1327800" y="765374"/>
                    <a:pt x="1320384" y="773578"/>
                    <a:pt x="1320122" y="790509"/>
                  </a:cubicBezTo>
                  <a:cubicBezTo>
                    <a:pt x="1318022" y="912838"/>
                    <a:pt x="1321828" y="1034772"/>
                    <a:pt x="1341779" y="1155722"/>
                  </a:cubicBezTo>
                  <a:cubicBezTo>
                    <a:pt x="1342566" y="1168914"/>
                    <a:pt x="1346635" y="1181579"/>
                    <a:pt x="1347948" y="1194705"/>
                  </a:cubicBezTo>
                  <a:cubicBezTo>
                    <a:pt x="1359957" y="1261185"/>
                    <a:pt x="1377676" y="1326090"/>
                    <a:pt x="1403599" y="1388566"/>
                  </a:cubicBezTo>
                  <a:cubicBezTo>
                    <a:pt x="1412787" y="1428205"/>
                    <a:pt x="1424600" y="1467187"/>
                    <a:pt x="1431556" y="1507417"/>
                  </a:cubicBezTo>
                  <a:cubicBezTo>
                    <a:pt x="1431884" y="1623707"/>
                    <a:pt x="1441925" y="1739735"/>
                    <a:pt x="1438381" y="1856026"/>
                  </a:cubicBezTo>
                  <a:cubicBezTo>
                    <a:pt x="1437922" y="1870595"/>
                    <a:pt x="1440809" y="1885821"/>
                    <a:pt x="1431031" y="1898815"/>
                  </a:cubicBezTo>
                  <a:cubicBezTo>
                    <a:pt x="1439103" y="1943703"/>
                    <a:pt x="1415477" y="1970939"/>
                    <a:pt x="1383123" y="1998567"/>
                  </a:cubicBezTo>
                  <a:cubicBezTo>
                    <a:pt x="1136760" y="2208508"/>
                    <a:pt x="853581" y="2344946"/>
                    <a:pt x="541525" y="2424289"/>
                  </a:cubicBezTo>
                  <a:cubicBezTo>
                    <a:pt x="413159" y="2456905"/>
                    <a:pt x="339986" y="2548389"/>
                    <a:pt x="333685" y="2681086"/>
                  </a:cubicBezTo>
                  <a:cubicBezTo>
                    <a:pt x="324694" y="2869763"/>
                    <a:pt x="313013" y="3058309"/>
                    <a:pt x="311372" y="3247314"/>
                  </a:cubicBezTo>
                  <a:cubicBezTo>
                    <a:pt x="250471" y="3232614"/>
                    <a:pt x="193835" y="3208004"/>
                    <a:pt x="142646" y="3171909"/>
                  </a:cubicBezTo>
                  <a:cubicBezTo>
                    <a:pt x="3779" y="3074059"/>
                    <a:pt x="-37894" y="2904677"/>
                    <a:pt x="36199" y="2738772"/>
                  </a:cubicBezTo>
                  <a:cubicBezTo>
                    <a:pt x="64747" y="2674720"/>
                    <a:pt x="105895" y="2623006"/>
                    <a:pt x="169815" y="2588290"/>
                  </a:cubicBezTo>
                  <a:cubicBezTo>
                    <a:pt x="242333" y="2548979"/>
                    <a:pt x="266680" y="2477577"/>
                    <a:pt x="278099" y="2400860"/>
                  </a:cubicBezTo>
                  <a:cubicBezTo>
                    <a:pt x="285253" y="2352887"/>
                    <a:pt x="286237" y="2304585"/>
                    <a:pt x="278034" y="2256874"/>
                  </a:cubicBezTo>
                  <a:cubicBezTo>
                    <a:pt x="265171" y="2181535"/>
                    <a:pt x="292537" y="2120437"/>
                    <a:pt x="342020" y="2067147"/>
                  </a:cubicBezTo>
                  <a:cubicBezTo>
                    <a:pt x="417622" y="1985770"/>
                    <a:pt x="514290" y="1937666"/>
                    <a:pt x="615356" y="1896583"/>
                  </a:cubicBezTo>
                  <a:cubicBezTo>
                    <a:pt x="718718" y="1854582"/>
                    <a:pt x="815649" y="1801031"/>
                    <a:pt x="905492" y="1734813"/>
                  </a:cubicBezTo>
                  <a:cubicBezTo>
                    <a:pt x="1031561" y="1641886"/>
                    <a:pt x="1102569" y="1517195"/>
                    <a:pt x="1123963" y="1362513"/>
                  </a:cubicBezTo>
                  <a:cubicBezTo>
                    <a:pt x="1141223" y="1237559"/>
                    <a:pt x="1144111" y="1111490"/>
                    <a:pt x="1157236" y="986274"/>
                  </a:cubicBezTo>
                  <a:cubicBezTo>
                    <a:pt x="1177712" y="790772"/>
                    <a:pt x="1203634" y="596254"/>
                    <a:pt x="1285996" y="414796"/>
                  </a:cubicBezTo>
                  <a:cubicBezTo>
                    <a:pt x="1356610" y="259326"/>
                    <a:pt x="1459185" y="132010"/>
                    <a:pt x="1618264" y="59952"/>
                  </a:cubicBezTo>
                  <a:cubicBezTo>
                    <a:pt x="1801363" y="-22935"/>
                    <a:pt x="1987678" y="-14928"/>
                    <a:pt x="2172417" y="53652"/>
                  </a:cubicBezTo>
                  <a:cubicBezTo>
                    <a:pt x="2254057" y="83906"/>
                    <a:pt x="2300324" y="151961"/>
                    <a:pt x="2330446" y="230647"/>
                  </a:cubicBezTo>
                  <a:cubicBezTo>
                    <a:pt x="2375663" y="348907"/>
                    <a:pt x="2380913" y="472679"/>
                    <a:pt x="2377763" y="597304"/>
                  </a:cubicBezTo>
                  <a:cubicBezTo>
                    <a:pt x="2373366" y="772921"/>
                    <a:pt x="2340947" y="944995"/>
                    <a:pt x="2311808" y="1117528"/>
                  </a:cubicBezTo>
                  <a:cubicBezTo>
                    <a:pt x="2297830" y="1200283"/>
                    <a:pt x="2295926" y="1283432"/>
                    <a:pt x="2318568" y="1365531"/>
                  </a:cubicBezTo>
                  <a:cubicBezTo>
                    <a:pt x="2331562" y="1412520"/>
                    <a:pt x="2354597" y="1452028"/>
                    <a:pt x="2397057" y="1479131"/>
                  </a:cubicBezTo>
                  <a:cubicBezTo>
                    <a:pt x="2426721" y="1498097"/>
                    <a:pt x="2453300" y="1521329"/>
                    <a:pt x="2478172" y="1546399"/>
                  </a:cubicBezTo>
                  <a:cubicBezTo>
                    <a:pt x="2550559" y="1619442"/>
                    <a:pt x="2578187" y="1706528"/>
                    <a:pt x="2561715" y="1807922"/>
                  </a:cubicBezTo>
                  <a:cubicBezTo>
                    <a:pt x="2556662" y="1839029"/>
                    <a:pt x="2553709" y="1870267"/>
                    <a:pt x="2553315" y="1901899"/>
                  </a:cubicBezTo>
                  <a:cubicBezTo>
                    <a:pt x="2552265" y="1986623"/>
                    <a:pt x="2589935" y="2046934"/>
                    <a:pt x="2665668" y="2084210"/>
                  </a:cubicBezTo>
                  <a:cubicBezTo>
                    <a:pt x="2723485" y="2112692"/>
                    <a:pt x="2785306" y="2128180"/>
                    <a:pt x="2847914" y="2141240"/>
                  </a:cubicBezTo>
                  <a:cubicBezTo>
                    <a:pt x="3007583" y="2174513"/>
                    <a:pt x="3108452" y="2270197"/>
                    <a:pt x="3150781" y="2427242"/>
                  </a:cubicBezTo>
                  <a:cubicBezTo>
                    <a:pt x="3160625" y="2463796"/>
                    <a:pt x="3166138" y="2501531"/>
                    <a:pt x="3175523" y="2538282"/>
                  </a:cubicBezTo>
                  <a:cubicBezTo>
                    <a:pt x="3227171" y="2741397"/>
                    <a:pt x="3141921" y="2907236"/>
                    <a:pt x="3031734" y="3066053"/>
                  </a:cubicBezTo>
                  <a:cubicBezTo>
                    <a:pt x="2996164" y="3117242"/>
                    <a:pt x="2955738" y="3164362"/>
                    <a:pt x="2908028" y="3204657"/>
                  </a:cubicBezTo>
                  <a:close/>
                </a:path>
              </a:pathLst>
            </a:custGeom>
            <a:solidFill>
              <a:srgbClr val="313686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086860-3BBD-4DF1-BC9E-FAD169C6DC9E}"/>
                </a:ext>
              </a:extLst>
            </p:cNvPr>
            <p:cNvSpPr/>
            <p:nvPr/>
          </p:nvSpPr>
          <p:spPr>
            <a:xfrm>
              <a:off x="5492607" y="4092460"/>
              <a:ext cx="1206488" cy="1155354"/>
            </a:xfrm>
            <a:custGeom>
              <a:avLst/>
              <a:gdLst>
                <a:gd name="connsiteX0" fmla="*/ 1047404 w 1771120"/>
                <a:gd name="connsiteY0" fmla="*/ 26380 h 1696056"/>
                <a:gd name="connsiteX1" fmla="*/ 1050816 w 1771120"/>
                <a:gd name="connsiteY1" fmla="*/ 423159 h 1696056"/>
                <a:gd name="connsiteX2" fmla="*/ 931901 w 1771120"/>
                <a:gd name="connsiteY2" fmla="*/ 1185152 h 1696056"/>
                <a:gd name="connsiteX3" fmla="*/ 913394 w 1771120"/>
                <a:gd name="connsiteY3" fmla="*/ 1259376 h 1696056"/>
                <a:gd name="connsiteX4" fmla="*/ 1117165 w 1771120"/>
                <a:gd name="connsiteY4" fmla="*/ 1184168 h 1696056"/>
                <a:gd name="connsiteX5" fmla="*/ 1381247 w 1771120"/>
                <a:gd name="connsiteY5" fmla="*/ 1083431 h 1696056"/>
                <a:gd name="connsiteX6" fmla="*/ 1604313 w 1771120"/>
                <a:gd name="connsiteY6" fmla="*/ 1093144 h 1696056"/>
                <a:gd name="connsiteX7" fmla="*/ 1685690 w 1771120"/>
                <a:gd name="connsiteY7" fmla="*/ 1128057 h 1696056"/>
                <a:gd name="connsiteX8" fmla="*/ 1758142 w 1771120"/>
                <a:gd name="connsiteY8" fmla="*/ 1318441 h 1696056"/>
                <a:gd name="connsiteX9" fmla="*/ 1724016 w 1771120"/>
                <a:gd name="connsiteY9" fmla="*/ 1403099 h 1696056"/>
                <a:gd name="connsiteX10" fmla="*/ 1652220 w 1771120"/>
                <a:gd name="connsiteY10" fmla="*/ 1434337 h 1696056"/>
                <a:gd name="connsiteX11" fmla="*/ 1462690 w 1771120"/>
                <a:gd name="connsiteY11" fmla="*/ 1357620 h 1696056"/>
                <a:gd name="connsiteX12" fmla="*/ 1365628 w 1771120"/>
                <a:gd name="connsiteY12" fmla="*/ 1309843 h 1696056"/>
                <a:gd name="connsiteX13" fmla="*/ 1227484 w 1771120"/>
                <a:gd name="connsiteY13" fmla="*/ 1289237 h 1696056"/>
                <a:gd name="connsiteX14" fmla="*/ 1103843 w 1771120"/>
                <a:gd name="connsiteY14" fmla="*/ 1304659 h 1696056"/>
                <a:gd name="connsiteX15" fmla="*/ 1062695 w 1771120"/>
                <a:gd name="connsiteY15" fmla="*/ 1338850 h 1696056"/>
                <a:gd name="connsiteX16" fmla="*/ 1006387 w 1771120"/>
                <a:gd name="connsiteY16" fmla="*/ 1646377 h 1696056"/>
                <a:gd name="connsiteX17" fmla="*/ 978758 w 1771120"/>
                <a:gd name="connsiteY17" fmla="*/ 1660159 h 1696056"/>
                <a:gd name="connsiteX18" fmla="*/ 845076 w 1771120"/>
                <a:gd name="connsiteY18" fmla="*/ 1580816 h 1696056"/>
                <a:gd name="connsiteX19" fmla="*/ 817382 w 1771120"/>
                <a:gd name="connsiteY19" fmla="*/ 1591842 h 1696056"/>
                <a:gd name="connsiteX20" fmla="*/ 777678 w 1771120"/>
                <a:gd name="connsiteY20" fmla="*/ 1696057 h 1696056"/>
                <a:gd name="connsiteX21" fmla="*/ 749589 w 1771120"/>
                <a:gd name="connsiteY21" fmla="*/ 1545771 h 1696056"/>
                <a:gd name="connsiteX22" fmla="*/ 723995 w 1771120"/>
                <a:gd name="connsiteY22" fmla="*/ 1509283 h 1696056"/>
                <a:gd name="connsiteX23" fmla="*/ 456500 w 1771120"/>
                <a:gd name="connsiteY23" fmla="*/ 1350794 h 1696056"/>
                <a:gd name="connsiteX24" fmla="*/ 409446 w 1771120"/>
                <a:gd name="connsiteY24" fmla="*/ 1337997 h 1696056"/>
                <a:gd name="connsiteX25" fmla="*/ 28613 w 1771120"/>
                <a:gd name="connsiteY25" fmla="*/ 1338063 h 1696056"/>
                <a:gd name="connsiteX26" fmla="*/ 0 w 1771120"/>
                <a:gd name="connsiteY26" fmla="*/ 1338063 h 1696056"/>
                <a:gd name="connsiteX27" fmla="*/ 139260 w 1771120"/>
                <a:gd name="connsiteY27" fmla="*/ 1157261 h 1696056"/>
                <a:gd name="connsiteX28" fmla="*/ 221097 w 1771120"/>
                <a:gd name="connsiteY28" fmla="*/ 1121363 h 1696056"/>
                <a:gd name="connsiteX29" fmla="*/ 425590 w 1771120"/>
                <a:gd name="connsiteY29" fmla="*/ 1151683 h 1696056"/>
                <a:gd name="connsiteX30" fmla="*/ 686391 w 1771120"/>
                <a:gd name="connsiteY30" fmla="*/ 1215406 h 1696056"/>
                <a:gd name="connsiteX31" fmla="*/ 647408 w 1771120"/>
                <a:gd name="connsiteY31" fmla="*/ 1007304 h 1696056"/>
                <a:gd name="connsiteX32" fmla="*/ 542930 w 1771120"/>
                <a:gd name="connsiteY32" fmla="*/ 452757 h 1696056"/>
                <a:gd name="connsiteX33" fmla="*/ 462341 w 1771120"/>
                <a:gd name="connsiteY33" fmla="*/ 34518 h 1696056"/>
                <a:gd name="connsiteX34" fmla="*/ 460109 w 1771120"/>
                <a:gd name="connsiteY34" fmla="*/ 9776 h 1696056"/>
                <a:gd name="connsiteX35" fmla="*/ 518649 w 1771120"/>
                <a:gd name="connsiteY35" fmla="*/ 2557 h 1696056"/>
                <a:gd name="connsiteX36" fmla="*/ 590444 w 1771120"/>
                <a:gd name="connsiteY36" fmla="*/ 6232 h 1696056"/>
                <a:gd name="connsiteX37" fmla="*/ 922319 w 1771120"/>
                <a:gd name="connsiteY37" fmla="*/ 12598 h 1696056"/>
                <a:gd name="connsiteX38" fmla="*/ 1021678 w 1771120"/>
                <a:gd name="connsiteY38" fmla="*/ 17849 h 1696056"/>
                <a:gd name="connsiteX39" fmla="*/ 1047404 w 1771120"/>
                <a:gd name="connsiteY39" fmla="*/ 26380 h 169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71120" h="1696056">
                  <a:moveTo>
                    <a:pt x="1047404" y="26380"/>
                  </a:moveTo>
                  <a:cubicBezTo>
                    <a:pt x="1049373" y="158618"/>
                    <a:pt x="1058757" y="290725"/>
                    <a:pt x="1050816" y="423159"/>
                  </a:cubicBezTo>
                  <a:cubicBezTo>
                    <a:pt x="1035263" y="681007"/>
                    <a:pt x="989390" y="933933"/>
                    <a:pt x="931901" y="1185152"/>
                  </a:cubicBezTo>
                  <a:cubicBezTo>
                    <a:pt x="926585" y="1208253"/>
                    <a:pt x="920481" y="1231157"/>
                    <a:pt x="913394" y="1259376"/>
                  </a:cubicBezTo>
                  <a:cubicBezTo>
                    <a:pt x="984664" y="1233126"/>
                    <a:pt x="1051210" y="1209303"/>
                    <a:pt x="1117165" y="1184168"/>
                  </a:cubicBezTo>
                  <a:cubicBezTo>
                    <a:pt x="1205170" y="1150633"/>
                    <a:pt x="1294489" y="1120641"/>
                    <a:pt x="1381247" y="1083431"/>
                  </a:cubicBezTo>
                  <a:cubicBezTo>
                    <a:pt x="1455340" y="1051667"/>
                    <a:pt x="1531139" y="1058033"/>
                    <a:pt x="1604313" y="1093144"/>
                  </a:cubicBezTo>
                  <a:cubicBezTo>
                    <a:pt x="1630891" y="1105941"/>
                    <a:pt x="1659702" y="1114341"/>
                    <a:pt x="1685690" y="1128057"/>
                  </a:cubicBezTo>
                  <a:cubicBezTo>
                    <a:pt x="1765361" y="1170189"/>
                    <a:pt x="1788789" y="1233585"/>
                    <a:pt x="1758142" y="1318441"/>
                  </a:cubicBezTo>
                  <a:cubicBezTo>
                    <a:pt x="1747838" y="1347054"/>
                    <a:pt x="1740160" y="1376782"/>
                    <a:pt x="1724016" y="1403099"/>
                  </a:cubicBezTo>
                  <a:cubicBezTo>
                    <a:pt x="1704722" y="1434469"/>
                    <a:pt x="1687855" y="1441097"/>
                    <a:pt x="1652220" y="1434337"/>
                  </a:cubicBezTo>
                  <a:cubicBezTo>
                    <a:pt x="1583837" y="1421409"/>
                    <a:pt x="1524642" y="1386102"/>
                    <a:pt x="1462690" y="1357620"/>
                  </a:cubicBezTo>
                  <a:cubicBezTo>
                    <a:pt x="1429942" y="1342525"/>
                    <a:pt x="1396013" y="1328875"/>
                    <a:pt x="1365628" y="1309843"/>
                  </a:cubicBezTo>
                  <a:cubicBezTo>
                    <a:pt x="1321658" y="1282280"/>
                    <a:pt x="1276244" y="1280902"/>
                    <a:pt x="1227484" y="1289237"/>
                  </a:cubicBezTo>
                  <a:cubicBezTo>
                    <a:pt x="1186598" y="1296259"/>
                    <a:pt x="1145188" y="1300590"/>
                    <a:pt x="1103843" y="1304659"/>
                  </a:cubicBezTo>
                  <a:cubicBezTo>
                    <a:pt x="1081464" y="1306890"/>
                    <a:pt x="1068142" y="1313650"/>
                    <a:pt x="1062695" y="1338850"/>
                  </a:cubicBezTo>
                  <a:cubicBezTo>
                    <a:pt x="1040513" y="1440769"/>
                    <a:pt x="1015772" y="1542162"/>
                    <a:pt x="1006387" y="1646377"/>
                  </a:cubicBezTo>
                  <a:cubicBezTo>
                    <a:pt x="1004221" y="1670528"/>
                    <a:pt x="995755" y="1670266"/>
                    <a:pt x="978758" y="1660159"/>
                  </a:cubicBezTo>
                  <a:cubicBezTo>
                    <a:pt x="934263" y="1633646"/>
                    <a:pt x="888981" y="1608314"/>
                    <a:pt x="845076" y="1580816"/>
                  </a:cubicBezTo>
                  <a:cubicBezTo>
                    <a:pt x="827882" y="1570053"/>
                    <a:pt x="822632" y="1573991"/>
                    <a:pt x="817382" y="1591842"/>
                  </a:cubicBezTo>
                  <a:cubicBezTo>
                    <a:pt x="807013" y="1627017"/>
                    <a:pt x="794609" y="1661603"/>
                    <a:pt x="777678" y="1696057"/>
                  </a:cubicBezTo>
                  <a:cubicBezTo>
                    <a:pt x="768227" y="1645984"/>
                    <a:pt x="758383" y="1595976"/>
                    <a:pt x="749589" y="1545771"/>
                  </a:cubicBezTo>
                  <a:cubicBezTo>
                    <a:pt x="746636" y="1528971"/>
                    <a:pt x="739155" y="1518077"/>
                    <a:pt x="723995" y="1509283"/>
                  </a:cubicBezTo>
                  <a:cubicBezTo>
                    <a:pt x="634414" y="1457110"/>
                    <a:pt x="545424" y="1404018"/>
                    <a:pt x="456500" y="1350794"/>
                  </a:cubicBezTo>
                  <a:cubicBezTo>
                    <a:pt x="441734" y="1341935"/>
                    <a:pt x="426837" y="1337931"/>
                    <a:pt x="409446" y="1337997"/>
                  </a:cubicBezTo>
                  <a:cubicBezTo>
                    <a:pt x="282523" y="1338522"/>
                    <a:pt x="155535" y="1338129"/>
                    <a:pt x="28613" y="1338063"/>
                  </a:cubicBezTo>
                  <a:cubicBezTo>
                    <a:pt x="20607" y="1338063"/>
                    <a:pt x="12600" y="1338063"/>
                    <a:pt x="0" y="1338063"/>
                  </a:cubicBezTo>
                  <a:cubicBezTo>
                    <a:pt x="48104" y="1275258"/>
                    <a:pt x="92337" y="1215144"/>
                    <a:pt x="139260" y="1157261"/>
                  </a:cubicBezTo>
                  <a:cubicBezTo>
                    <a:pt x="159211" y="1132651"/>
                    <a:pt x="189727" y="1124579"/>
                    <a:pt x="221097" y="1121363"/>
                  </a:cubicBezTo>
                  <a:cubicBezTo>
                    <a:pt x="291908" y="1114079"/>
                    <a:pt x="358388" y="1135210"/>
                    <a:pt x="425590" y="1151683"/>
                  </a:cubicBezTo>
                  <a:cubicBezTo>
                    <a:pt x="511430" y="1172749"/>
                    <a:pt x="597335" y="1193618"/>
                    <a:pt x="686391" y="1215406"/>
                  </a:cubicBezTo>
                  <a:cubicBezTo>
                    <a:pt x="673069" y="1144135"/>
                    <a:pt x="660271" y="1075752"/>
                    <a:pt x="647408" y="1007304"/>
                  </a:cubicBezTo>
                  <a:cubicBezTo>
                    <a:pt x="612626" y="822433"/>
                    <a:pt x="578041" y="637563"/>
                    <a:pt x="542930" y="452757"/>
                  </a:cubicBezTo>
                  <a:cubicBezTo>
                    <a:pt x="516417" y="313300"/>
                    <a:pt x="489116" y="173909"/>
                    <a:pt x="462341" y="34518"/>
                  </a:cubicBezTo>
                  <a:cubicBezTo>
                    <a:pt x="460766" y="26446"/>
                    <a:pt x="460831" y="18045"/>
                    <a:pt x="460109" y="9776"/>
                  </a:cubicBezTo>
                  <a:cubicBezTo>
                    <a:pt x="478157" y="-4333"/>
                    <a:pt x="498961" y="326"/>
                    <a:pt x="518649" y="2557"/>
                  </a:cubicBezTo>
                  <a:cubicBezTo>
                    <a:pt x="542602" y="5314"/>
                    <a:pt x="566425" y="6758"/>
                    <a:pt x="590444" y="6232"/>
                  </a:cubicBezTo>
                  <a:cubicBezTo>
                    <a:pt x="701157" y="3870"/>
                    <a:pt x="811541" y="14698"/>
                    <a:pt x="922319" y="12598"/>
                  </a:cubicBezTo>
                  <a:cubicBezTo>
                    <a:pt x="955264" y="11942"/>
                    <a:pt x="988339" y="18636"/>
                    <a:pt x="1021678" y="17849"/>
                  </a:cubicBezTo>
                  <a:cubicBezTo>
                    <a:pt x="1031063" y="17652"/>
                    <a:pt x="1039857" y="20342"/>
                    <a:pt x="1047404" y="26380"/>
                  </a:cubicBezTo>
                  <a:close/>
                </a:path>
              </a:pathLst>
            </a:custGeom>
            <a:solidFill>
              <a:srgbClr val="FFFFFF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2B801D-4E33-469C-896E-4E1686BDB5FD}"/>
                </a:ext>
              </a:extLst>
            </p:cNvPr>
            <p:cNvSpPr/>
            <p:nvPr/>
          </p:nvSpPr>
          <p:spPr>
            <a:xfrm>
              <a:off x="5387425" y="4417787"/>
              <a:ext cx="312974" cy="243509"/>
            </a:xfrm>
            <a:custGeom>
              <a:avLst/>
              <a:gdLst>
                <a:gd name="connsiteX0" fmla="*/ 69615 w 459444"/>
                <a:gd name="connsiteY0" fmla="*/ 356469 h 357471"/>
                <a:gd name="connsiteX1" fmla="*/ 52552 w 459444"/>
                <a:gd name="connsiteY1" fmla="*/ 340456 h 357471"/>
                <a:gd name="connsiteX2" fmla="*/ 1363 w 459444"/>
                <a:gd name="connsiteY2" fmla="*/ 83593 h 357471"/>
                <a:gd name="connsiteX3" fmla="*/ 21708 w 459444"/>
                <a:gd name="connsiteY3" fmla="*/ 55570 h 357471"/>
                <a:gd name="connsiteX4" fmla="*/ 185643 w 459444"/>
                <a:gd name="connsiteY4" fmla="*/ 32404 h 357471"/>
                <a:gd name="connsiteX5" fmla="*/ 398537 w 459444"/>
                <a:gd name="connsiteY5" fmla="*/ 1100 h 357471"/>
                <a:gd name="connsiteX6" fmla="*/ 431285 w 459444"/>
                <a:gd name="connsiteY6" fmla="*/ 24332 h 357471"/>
                <a:gd name="connsiteX7" fmla="*/ 458717 w 459444"/>
                <a:gd name="connsiteY7" fmla="*/ 271285 h 357471"/>
                <a:gd name="connsiteX8" fmla="*/ 432663 w 459444"/>
                <a:gd name="connsiteY8" fmla="*/ 307511 h 357471"/>
                <a:gd name="connsiteX9" fmla="*/ 205594 w 459444"/>
                <a:gd name="connsiteY9" fmla="*/ 338093 h 357471"/>
                <a:gd name="connsiteX10" fmla="*/ 69615 w 459444"/>
                <a:gd name="connsiteY10" fmla="*/ 356469 h 35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9444" h="357471">
                  <a:moveTo>
                    <a:pt x="69615" y="356469"/>
                  </a:moveTo>
                  <a:cubicBezTo>
                    <a:pt x="60756" y="359553"/>
                    <a:pt x="55374" y="355878"/>
                    <a:pt x="52552" y="340456"/>
                  </a:cubicBezTo>
                  <a:cubicBezTo>
                    <a:pt x="36671" y="254616"/>
                    <a:pt x="20526" y="168710"/>
                    <a:pt x="1363" y="83593"/>
                  </a:cubicBezTo>
                  <a:cubicBezTo>
                    <a:pt x="-3756" y="60755"/>
                    <a:pt x="6089" y="57867"/>
                    <a:pt x="21708" y="55570"/>
                  </a:cubicBezTo>
                  <a:cubicBezTo>
                    <a:pt x="76309" y="47629"/>
                    <a:pt x="130976" y="40213"/>
                    <a:pt x="185643" y="32404"/>
                  </a:cubicBezTo>
                  <a:cubicBezTo>
                    <a:pt x="256652" y="22232"/>
                    <a:pt x="327791" y="12847"/>
                    <a:pt x="398537" y="1100"/>
                  </a:cubicBezTo>
                  <a:cubicBezTo>
                    <a:pt x="420259" y="-2510"/>
                    <a:pt x="428988" y="2150"/>
                    <a:pt x="431285" y="24332"/>
                  </a:cubicBezTo>
                  <a:cubicBezTo>
                    <a:pt x="439750" y="106693"/>
                    <a:pt x="449332" y="188989"/>
                    <a:pt x="458717" y="271285"/>
                  </a:cubicBezTo>
                  <a:cubicBezTo>
                    <a:pt x="461079" y="291695"/>
                    <a:pt x="458979" y="304558"/>
                    <a:pt x="432663" y="307511"/>
                  </a:cubicBezTo>
                  <a:cubicBezTo>
                    <a:pt x="356798" y="315977"/>
                    <a:pt x="281262" y="327724"/>
                    <a:pt x="205594" y="338093"/>
                  </a:cubicBezTo>
                  <a:cubicBezTo>
                    <a:pt x="161887" y="344196"/>
                    <a:pt x="118114" y="349972"/>
                    <a:pt x="69615" y="356469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A155F6-2DDD-4E99-95B6-6F226A7DBD04}"/>
                </a:ext>
              </a:extLst>
            </p:cNvPr>
            <p:cNvSpPr/>
            <p:nvPr/>
          </p:nvSpPr>
          <p:spPr>
            <a:xfrm>
              <a:off x="5715182" y="3072252"/>
              <a:ext cx="530391" cy="355287"/>
            </a:xfrm>
            <a:custGeom>
              <a:avLst/>
              <a:gdLst>
                <a:gd name="connsiteX0" fmla="*/ 607 w 778612"/>
                <a:gd name="connsiteY0" fmla="*/ 67323 h 521560"/>
                <a:gd name="connsiteX1" fmla="*/ 84018 w 778612"/>
                <a:gd name="connsiteY1" fmla="*/ 96330 h 521560"/>
                <a:gd name="connsiteX2" fmla="*/ 124707 w 778612"/>
                <a:gd name="connsiteY2" fmla="*/ 89702 h 521560"/>
                <a:gd name="connsiteX3" fmla="*/ 397321 w 778612"/>
                <a:gd name="connsiteY3" fmla="*/ 318 h 521560"/>
                <a:gd name="connsiteX4" fmla="*/ 654119 w 778612"/>
                <a:gd name="connsiteY4" fmla="*/ 104468 h 521560"/>
                <a:gd name="connsiteX5" fmla="*/ 667047 w 778612"/>
                <a:gd name="connsiteY5" fmla="*/ 133147 h 521560"/>
                <a:gd name="connsiteX6" fmla="*/ 778613 w 778612"/>
                <a:gd name="connsiteY6" fmla="*/ 16003 h 521560"/>
                <a:gd name="connsiteX7" fmla="*/ 761943 w 778612"/>
                <a:gd name="connsiteY7" fmla="*/ 88455 h 521560"/>
                <a:gd name="connsiteX8" fmla="*/ 708392 w 778612"/>
                <a:gd name="connsiteY8" fmla="*/ 143122 h 521560"/>
                <a:gd name="connsiteX9" fmla="*/ 669081 w 778612"/>
                <a:gd name="connsiteY9" fmla="*/ 231653 h 521560"/>
                <a:gd name="connsiteX10" fmla="*/ 645718 w 778612"/>
                <a:gd name="connsiteY10" fmla="*/ 346959 h 521560"/>
                <a:gd name="connsiteX11" fmla="*/ 593676 w 778612"/>
                <a:gd name="connsiteY11" fmla="*/ 445268 h 521560"/>
                <a:gd name="connsiteX12" fmla="*/ 410774 w 778612"/>
                <a:gd name="connsiteY12" fmla="*/ 518639 h 521560"/>
                <a:gd name="connsiteX13" fmla="*/ 187053 w 778612"/>
                <a:gd name="connsiteY13" fmla="*/ 497704 h 521560"/>
                <a:gd name="connsiteX14" fmla="*/ 89925 w 778612"/>
                <a:gd name="connsiteY14" fmla="*/ 413308 h 521560"/>
                <a:gd name="connsiteX15" fmla="*/ 62296 w 778612"/>
                <a:gd name="connsiteY15" fmla="*/ 301283 h 521560"/>
                <a:gd name="connsiteX16" fmla="*/ 65577 w 778612"/>
                <a:gd name="connsiteY16" fmla="*/ 181251 h 521560"/>
                <a:gd name="connsiteX17" fmla="*/ 40967 w 778612"/>
                <a:gd name="connsiteY17" fmla="*/ 128881 h 521560"/>
                <a:gd name="connsiteX18" fmla="*/ 6579 w 778612"/>
                <a:gd name="connsiteY18" fmla="*/ 106240 h 521560"/>
                <a:gd name="connsiteX19" fmla="*/ 607 w 778612"/>
                <a:gd name="connsiteY19" fmla="*/ 67323 h 52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78612" h="521560">
                  <a:moveTo>
                    <a:pt x="607" y="67323"/>
                  </a:moveTo>
                  <a:cubicBezTo>
                    <a:pt x="28433" y="76839"/>
                    <a:pt x="56718" y="85370"/>
                    <a:pt x="84018" y="96330"/>
                  </a:cubicBezTo>
                  <a:cubicBezTo>
                    <a:pt x="100031" y="102762"/>
                    <a:pt x="111844" y="99546"/>
                    <a:pt x="124707" y="89702"/>
                  </a:cubicBezTo>
                  <a:cubicBezTo>
                    <a:pt x="205034" y="28013"/>
                    <a:pt x="295271" y="-3554"/>
                    <a:pt x="397321" y="318"/>
                  </a:cubicBezTo>
                  <a:cubicBezTo>
                    <a:pt x="495564" y="4125"/>
                    <a:pt x="578123" y="45666"/>
                    <a:pt x="654119" y="104468"/>
                  </a:cubicBezTo>
                  <a:cubicBezTo>
                    <a:pt x="664028" y="112081"/>
                    <a:pt x="659894" y="123106"/>
                    <a:pt x="667047" y="133147"/>
                  </a:cubicBezTo>
                  <a:cubicBezTo>
                    <a:pt x="707932" y="96986"/>
                    <a:pt x="737333" y="50654"/>
                    <a:pt x="778613" y="16003"/>
                  </a:cubicBezTo>
                  <a:cubicBezTo>
                    <a:pt x="776053" y="40810"/>
                    <a:pt x="771918" y="65289"/>
                    <a:pt x="761943" y="88455"/>
                  </a:cubicBezTo>
                  <a:cubicBezTo>
                    <a:pt x="749212" y="111687"/>
                    <a:pt x="728605" y="128553"/>
                    <a:pt x="708392" y="143122"/>
                  </a:cubicBezTo>
                  <a:cubicBezTo>
                    <a:pt x="676497" y="166157"/>
                    <a:pt x="669672" y="196477"/>
                    <a:pt x="669081" y="231653"/>
                  </a:cubicBezTo>
                  <a:cubicBezTo>
                    <a:pt x="668359" y="271488"/>
                    <a:pt x="661862" y="310273"/>
                    <a:pt x="645718" y="346959"/>
                  </a:cubicBezTo>
                  <a:cubicBezTo>
                    <a:pt x="629377" y="380232"/>
                    <a:pt x="615858" y="415080"/>
                    <a:pt x="593676" y="445268"/>
                  </a:cubicBezTo>
                  <a:cubicBezTo>
                    <a:pt x="543012" y="495407"/>
                    <a:pt x="479420" y="511420"/>
                    <a:pt x="410774" y="518639"/>
                  </a:cubicBezTo>
                  <a:cubicBezTo>
                    <a:pt x="334319" y="526711"/>
                    <a:pt x="260489" y="517523"/>
                    <a:pt x="187053" y="497704"/>
                  </a:cubicBezTo>
                  <a:cubicBezTo>
                    <a:pt x="140654" y="485169"/>
                    <a:pt x="105216" y="461150"/>
                    <a:pt x="89925" y="413308"/>
                  </a:cubicBezTo>
                  <a:cubicBezTo>
                    <a:pt x="80737" y="375966"/>
                    <a:pt x="71484" y="338624"/>
                    <a:pt x="62296" y="301283"/>
                  </a:cubicBezTo>
                  <a:cubicBezTo>
                    <a:pt x="49630" y="260922"/>
                    <a:pt x="55471" y="221021"/>
                    <a:pt x="65577" y="181251"/>
                  </a:cubicBezTo>
                  <a:cubicBezTo>
                    <a:pt x="74568" y="145747"/>
                    <a:pt x="74503" y="145878"/>
                    <a:pt x="40967" y="128881"/>
                  </a:cubicBezTo>
                  <a:cubicBezTo>
                    <a:pt x="28629" y="122647"/>
                    <a:pt x="15045" y="118250"/>
                    <a:pt x="6579" y="106240"/>
                  </a:cubicBezTo>
                  <a:cubicBezTo>
                    <a:pt x="3626" y="93377"/>
                    <a:pt x="-1821" y="80973"/>
                    <a:pt x="607" y="6732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010A20-7969-474F-99D7-E3C3B4D35AB0}"/>
              </a:ext>
            </a:extLst>
          </p:cNvPr>
          <p:cNvGrpSpPr/>
          <p:nvPr/>
        </p:nvGrpSpPr>
        <p:grpSpPr>
          <a:xfrm>
            <a:off x="4350037" y="2895011"/>
            <a:ext cx="2030785" cy="3610871"/>
            <a:chOff x="7027608" y="2186326"/>
            <a:chExt cx="2626634" cy="467033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D4C6C59-7290-4838-B583-12F16F8E67C5}"/>
                </a:ext>
              </a:extLst>
            </p:cNvPr>
            <p:cNvSpPr/>
            <p:nvPr/>
          </p:nvSpPr>
          <p:spPr>
            <a:xfrm>
              <a:off x="8417969" y="4326669"/>
              <a:ext cx="71983" cy="704535"/>
            </a:xfrm>
            <a:custGeom>
              <a:avLst/>
              <a:gdLst>
                <a:gd name="connsiteX0" fmla="*/ 66 w 105671"/>
                <a:gd name="connsiteY0" fmla="*/ 1967 h 1034255"/>
                <a:gd name="connsiteX1" fmla="*/ 20410 w 105671"/>
                <a:gd name="connsiteY1" fmla="*/ 10761 h 1034255"/>
                <a:gd name="connsiteX2" fmla="*/ 36685 w 105671"/>
                <a:gd name="connsiteY2" fmla="*/ 45084 h 1034255"/>
                <a:gd name="connsiteX3" fmla="*/ 44035 w 105671"/>
                <a:gd name="connsiteY3" fmla="*/ 68447 h 1034255"/>
                <a:gd name="connsiteX4" fmla="*/ 59655 w 105671"/>
                <a:gd name="connsiteY4" fmla="*/ 337057 h 1034255"/>
                <a:gd name="connsiteX5" fmla="*/ 90040 w 105671"/>
                <a:gd name="connsiteY5" fmla="*/ 629556 h 1034255"/>
                <a:gd name="connsiteX6" fmla="*/ 103756 w 105671"/>
                <a:gd name="connsiteY6" fmla="*/ 725436 h 1034255"/>
                <a:gd name="connsiteX7" fmla="*/ 97521 w 105671"/>
                <a:gd name="connsiteY7" fmla="*/ 799004 h 1034255"/>
                <a:gd name="connsiteX8" fmla="*/ 52173 w 105671"/>
                <a:gd name="connsiteY8" fmla="*/ 969371 h 1034255"/>
                <a:gd name="connsiteX9" fmla="*/ 46333 w 105671"/>
                <a:gd name="connsiteY9" fmla="*/ 1032767 h 1034255"/>
                <a:gd name="connsiteX10" fmla="*/ 27694 w 105671"/>
                <a:gd name="connsiteY10" fmla="*/ 1021151 h 1034255"/>
                <a:gd name="connsiteX11" fmla="*/ 12075 w 105671"/>
                <a:gd name="connsiteY11" fmla="*/ 858265 h 1034255"/>
                <a:gd name="connsiteX12" fmla="*/ 8400 w 105671"/>
                <a:gd name="connsiteY12" fmla="*/ 390018 h 1034255"/>
                <a:gd name="connsiteX13" fmla="*/ 0 w 105671"/>
                <a:gd name="connsiteY13" fmla="*/ 19030 h 1034255"/>
                <a:gd name="connsiteX14" fmla="*/ 66 w 105671"/>
                <a:gd name="connsiteY14" fmla="*/ 1967 h 103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671" h="1034255">
                  <a:moveTo>
                    <a:pt x="66" y="1967"/>
                  </a:moveTo>
                  <a:cubicBezTo>
                    <a:pt x="11157" y="-2496"/>
                    <a:pt x="16538" y="720"/>
                    <a:pt x="20410" y="10761"/>
                  </a:cubicBezTo>
                  <a:cubicBezTo>
                    <a:pt x="24938" y="22573"/>
                    <a:pt x="31698" y="33467"/>
                    <a:pt x="36685" y="45084"/>
                  </a:cubicBezTo>
                  <a:cubicBezTo>
                    <a:pt x="39901" y="52565"/>
                    <a:pt x="43576" y="60506"/>
                    <a:pt x="44035" y="68447"/>
                  </a:cubicBezTo>
                  <a:cubicBezTo>
                    <a:pt x="49417" y="157962"/>
                    <a:pt x="52370" y="247673"/>
                    <a:pt x="59655" y="337057"/>
                  </a:cubicBezTo>
                  <a:cubicBezTo>
                    <a:pt x="67661" y="434710"/>
                    <a:pt x="79343" y="532100"/>
                    <a:pt x="90040" y="629556"/>
                  </a:cubicBezTo>
                  <a:cubicBezTo>
                    <a:pt x="93584" y="661647"/>
                    <a:pt x="98243" y="693673"/>
                    <a:pt x="103756" y="725436"/>
                  </a:cubicBezTo>
                  <a:cubicBezTo>
                    <a:pt x="108087" y="750768"/>
                    <a:pt x="104675" y="774460"/>
                    <a:pt x="97521" y="799004"/>
                  </a:cubicBezTo>
                  <a:cubicBezTo>
                    <a:pt x="81115" y="855443"/>
                    <a:pt x="65889" y="912210"/>
                    <a:pt x="52173" y="969371"/>
                  </a:cubicBezTo>
                  <a:cubicBezTo>
                    <a:pt x="47317" y="989716"/>
                    <a:pt x="48105" y="1011438"/>
                    <a:pt x="46333" y="1032767"/>
                  </a:cubicBezTo>
                  <a:cubicBezTo>
                    <a:pt x="34782" y="1036704"/>
                    <a:pt x="28810" y="1032833"/>
                    <a:pt x="27694" y="1021151"/>
                  </a:cubicBezTo>
                  <a:cubicBezTo>
                    <a:pt x="22248" y="966877"/>
                    <a:pt x="13060" y="912670"/>
                    <a:pt x="12075" y="858265"/>
                  </a:cubicBezTo>
                  <a:cubicBezTo>
                    <a:pt x="9188" y="702205"/>
                    <a:pt x="10434" y="546078"/>
                    <a:pt x="8400" y="390018"/>
                  </a:cubicBezTo>
                  <a:cubicBezTo>
                    <a:pt x="6825" y="266311"/>
                    <a:pt x="2888" y="142671"/>
                    <a:pt x="0" y="19030"/>
                  </a:cubicBezTo>
                  <a:cubicBezTo>
                    <a:pt x="0" y="13320"/>
                    <a:pt x="66" y="7545"/>
                    <a:pt x="66" y="1967"/>
                  </a:cubicBezTo>
                  <a:close/>
                </a:path>
              </a:pathLst>
            </a:custGeom>
            <a:solidFill>
              <a:srgbClr val="FFFFFF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5C6BCA-FEFA-4470-8C52-276975E1F27F}"/>
                </a:ext>
              </a:extLst>
            </p:cNvPr>
            <p:cNvSpPr/>
            <p:nvPr/>
          </p:nvSpPr>
          <p:spPr>
            <a:xfrm>
              <a:off x="7703499" y="2186326"/>
              <a:ext cx="677601" cy="1293150"/>
            </a:xfrm>
            <a:custGeom>
              <a:avLst/>
              <a:gdLst>
                <a:gd name="connsiteX0" fmla="*/ 445073 w 994716"/>
                <a:gd name="connsiteY0" fmla="*/ 0 h 1898340"/>
                <a:gd name="connsiteX1" fmla="*/ 602905 w 994716"/>
                <a:gd name="connsiteY1" fmla="*/ 40164 h 1898340"/>
                <a:gd name="connsiteX2" fmla="*/ 940030 w 994716"/>
                <a:gd name="connsiteY2" fmla="*/ 404327 h 1898340"/>
                <a:gd name="connsiteX3" fmla="*/ 994172 w 994716"/>
                <a:gd name="connsiteY3" fmla="*/ 714282 h 1898340"/>
                <a:gd name="connsiteX4" fmla="*/ 994697 w 994716"/>
                <a:gd name="connsiteY4" fmla="*/ 1455668 h 1898340"/>
                <a:gd name="connsiteX5" fmla="*/ 778260 w 994716"/>
                <a:gd name="connsiteY5" fmla="*/ 1835713 h 1898340"/>
                <a:gd name="connsiteX6" fmla="*/ 751813 w 994716"/>
                <a:gd name="connsiteY6" fmla="*/ 1854548 h 1898340"/>
                <a:gd name="connsiteX7" fmla="*/ 430241 w 994716"/>
                <a:gd name="connsiteY7" fmla="*/ 1891627 h 1898340"/>
                <a:gd name="connsiteX8" fmla="*/ 261252 w 994716"/>
                <a:gd name="connsiteY8" fmla="*/ 1818847 h 1898340"/>
                <a:gd name="connsiteX9" fmla="*/ 238480 w 994716"/>
                <a:gd name="connsiteY9" fmla="*/ 1791415 h 1898340"/>
                <a:gd name="connsiteX10" fmla="*/ 39368 w 994716"/>
                <a:gd name="connsiteY10" fmla="*/ 1390107 h 1898340"/>
                <a:gd name="connsiteX11" fmla="*/ 714 w 994716"/>
                <a:gd name="connsiteY11" fmla="*/ 1057248 h 1898340"/>
                <a:gd name="connsiteX12" fmla="*/ 517 w 994716"/>
                <a:gd name="connsiteY12" fmla="*/ 524161 h 1898340"/>
                <a:gd name="connsiteX13" fmla="*/ 178038 w 994716"/>
                <a:gd name="connsiteY13" fmla="*/ 265920 h 1898340"/>
                <a:gd name="connsiteX14" fmla="*/ 234608 w 994716"/>
                <a:gd name="connsiteY14" fmla="*/ 250497 h 1898340"/>
                <a:gd name="connsiteX15" fmla="*/ 228505 w 994716"/>
                <a:gd name="connsiteY15" fmla="*/ 192352 h 1898340"/>
                <a:gd name="connsiteX16" fmla="*/ 228308 w 994716"/>
                <a:gd name="connsiteY16" fmla="*/ 136898 h 1898340"/>
                <a:gd name="connsiteX17" fmla="*/ 340858 w 994716"/>
                <a:gd name="connsiteY17" fmla="*/ 6300 h 1898340"/>
                <a:gd name="connsiteX18" fmla="*/ 361661 w 994716"/>
                <a:gd name="connsiteY18" fmla="*/ 197 h 1898340"/>
                <a:gd name="connsiteX19" fmla="*/ 445073 w 994716"/>
                <a:gd name="connsiteY19" fmla="*/ 0 h 189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4716" h="1898340">
                  <a:moveTo>
                    <a:pt x="445073" y="0"/>
                  </a:moveTo>
                  <a:cubicBezTo>
                    <a:pt x="497837" y="12666"/>
                    <a:pt x="551848" y="20672"/>
                    <a:pt x="602905" y="40164"/>
                  </a:cubicBezTo>
                  <a:cubicBezTo>
                    <a:pt x="775241" y="106053"/>
                    <a:pt x="878997" y="235666"/>
                    <a:pt x="940030" y="404327"/>
                  </a:cubicBezTo>
                  <a:cubicBezTo>
                    <a:pt x="976256" y="504342"/>
                    <a:pt x="994172" y="607835"/>
                    <a:pt x="994172" y="714282"/>
                  </a:cubicBezTo>
                  <a:cubicBezTo>
                    <a:pt x="994304" y="961433"/>
                    <a:pt x="992794" y="1208517"/>
                    <a:pt x="994697" y="1455668"/>
                  </a:cubicBezTo>
                  <a:cubicBezTo>
                    <a:pt x="996010" y="1625510"/>
                    <a:pt x="929530" y="1754073"/>
                    <a:pt x="778260" y="1835713"/>
                  </a:cubicBezTo>
                  <a:cubicBezTo>
                    <a:pt x="772485" y="1846213"/>
                    <a:pt x="762444" y="1850610"/>
                    <a:pt x="751813" y="1854548"/>
                  </a:cubicBezTo>
                  <a:cubicBezTo>
                    <a:pt x="647663" y="1893530"/>
                    <a:pt x="540494" y="1908165"/>
                    <a:pt x="430241" y="1891627"/>
                  </a:cubicBezTo>
                  <a:cubicBezTo>
                    <a:pt x="367896" y="1882308"/>
                    <a:pt x="311326" y="1857566"/>
                    <a:pt x="261252" y="1818847"/>
                  </a:cubicBezTo>
                  <a:cubicBezTo>
                    <a:pt x="251671" y="1811431"/>
                    <a:pt x="243205" y="1802899"/>
                    <a:pt x="238480" y="1791415"/>
                  </a:cubicBezTo>
                  <a:cubicBezTo>
                    <a:pt x="124880" y="1681096"/>
                    <a:pt x="73625" y="1539539"/>
                    <a:pt x="39368" y="1390107"/>
                  </a:cubicBezTo>
                  <a:cubicBezTo>
                    <a:pt x="14233" y="1280707"/>
                    <a:pt x="1305" y="1169470"/>
                    <a:pt x="714" y="1057248"/>
                  </a:cubicBezTo>
                  <a:cubicBezTo>
                    <a:pt x="-270" y="879530"/>
                    <a:pt x="-139" y="701813"/>
                    <a:pt x="517" y="524161"/>
                  </a:cubicBezTo>
                  <a:cubicBezTo>
                    <a:pt x="977" y="400455"/>
                    <a:pt x="70541" y="299980"/>
                    <a:pt x="178038" y="265920"/>
                  </a:cubicBezTo>
                  <a:cubicBezTo>
                    <a:pt x="197266" y="259816"/>
                    <a:pt x="226142" y="262704"/>
                    <a:pt x="234608" y="250497"/>
                  </a:cubicBezTo>
                  <a:cubicBezTo>
                    <a:pt x="242943" y="238357"/>
                    <a:pt x="230080" y="212368"/>
                    <a:pt x="228505" y="192352"/>
                  </a:cubicBezTo>
                  <a:cubicBezTo>
                    <a:pt x="226995" y="173977"/>
                    <a:pt x="226798" y="155273"/>
                    <a:pt x="228308" y="136898"/>
                  </a:cubicBezTo>
                  <a:cubicBezTo>
                    <a:pt x="234017" y="67989"/>
                    <a:pt x="273918" y="22379"/>
                    <a:pt x="340858" y="6300"/>
                  </a:cubicBezTo>
                  <a:cubicBezTo>
                    <a:pt x="347880" y="4594"/>
                    <a:pt x="355952" y="6300"/>
                    <a:pt x="361661" y="197"/>
                  </a:cubicBezTo>
                  <a:cubicBezTo>
                    <a:pt x="389487" y="0"/>
                    <a:pt x="417313" y="0"/>
                    <a:pt x="445073" y="0"/>
                  </a:cubicBezTo>
                  <a:close/>
                </a:path>
              </a:pathLst>
            </a:custGeom>
            <a:solidFill>
              <a:srgbClr val="313686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AF30DF-EA3B-487B-B06F-BB20823DE7AA}"/>
                </a:ext>
              </a:extLst>
            </p:cNvPr>
            <p:cNvSpPr/>
            <p:nvPr/>
          </p:nvSpPr>
          <p:spPr>
            <a:xfrm>
              <a:off x="7027608" y="3610534"/>
              <a:ext cx="2626634" cy="3246124"/>
            </a:xfrm>
            <a:custGeom>
              <a:avLst/>
              <a:gdLst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70034 w 2626634"/>
                <a:gd name="connsiteY69" fmla="*/ 640135 h 3246124"/>
                <a:gd name="connsiteX70" fmla="*/ 767942 w 2626634"/>
                <a:gd name="connsiteY70" fmla="*/ 639415 h 3246124"/>
                <a:gd name="connsiteX71" fmla="*/ 780544 w 2626634"/>
                <a:gd name="connsiteY71" fmla="*/ 713090 h 3246124"/>
                <a:gd name="connsiteX72" fmla="*/ 788005 w 2626634"/>
                <a:gd name="connsiteY72" fmla="*/ 725924 h 3246124"/>
                <a:gd name="connsiteX73" fmla="*/ 799137 w 2626634"/>
                <a:gd name="connsiteY73" fmla="*/ 751630 h 3246124"/>
                <a:gd name="connsiteX74" fmla="*/ 810402 w 2626634"/>
                <a:gd name="connsiteY74" fmla="*/ 853021 h 3246124"/>
                <a:gd name="connsiteX75" fmla="*/ 832039 w 2626634"/>
                <a:gd name="connsiteY75" fmla="*/ 1090271 h 3246124"/>
                <a:gd name="connsiteX76" fmla="*/ 848983 w 2626634"/>
                <a:gd name="connsiteY76" fmla="*/ 1297522 h 3246124"/>
                <a:gd name="connsiteX77" fmla="*/ 862975 w 2626634"/>
                <a:gd name="connsiteY77" fmla="*/ 1499232 h 3246124"/>
                <a:gd name="connsiteX78" fmla="*/ 863780 w 2626634"/>
                <a:gd name="connsiteY78" fmla="*/ 1523819 h 3246124"/>
                <a:gd name="connsiteX79" fmla="*/ 863959 w 2626634"/>
                <a:gd name="connsiteY79" fmla="*/ 1661958 h 3246124"/>
                <a:gd name="connsiteX80" fmla="*/ 859890 w 2626634"/>
                <a:gd name="connsiteY80" fmla="*/ 1975832 h 3246124"/>
                <a:gd name="connsiteX81" fmla="*/ 852470 w 2626634"/>
                <a:gd name="connsiteY81" fmla="*/ 1992239 h 3246124"/>
                <a:gd name="connsiteX82" fmla="*/ 845764 w 2626634"/>
                <a:gd name="connsiteY82" fmla="*/ 2083884 h 3246124"/>
                <a:gd name="connsiteX83" fmla="*/ 850548 w 2626634"/>
                <a:gd name="connsiteY83" fmla="*/ 2097608 h 3246124"/>
                <a:gd name="connsiteX84" fmla="*/ 843171 w 2626634"/>
                <a:gd name="connsiteY84" fmla="*/ 2297932 h 3246124"/>
                <a:gd name="connsiteX85" fmla="*/ 830743 w 2626634"/>
                <a:gd name="connsiteY85" fmla="*/ 2685524 h 3246124"/>
                <a:gd name="connsiteX86" fmla="*/ 823680 w 2626634"/>
                <a:gd name="connsiteY86" fmla="*/ 2878292 h 3246124"/>
                <a:gd name="connsiteX87" fmla="*/ 811788 w 2626634"/>
                <a:gd name="connsiteY87" fmla="*/ 3210986 h 3246124"/>
                <a:gd name="connsiteX88" fmla="*/ 774728 w 2626634"/>
                <a:gd name="connsiteY88" fmla="*/ 3245723 h 3246124"/>
                <a:gd name="connsiteX89" fmla="*/ 193339 w 2626634"/>
                <a:gd name="connsiteY89" fmla="*/ 3246035 h 3246124"/>
                <a:gd name="connsiteX90" fmla="*/ 174206 w 2626634"/>
                <a:gd name="connsiteY90" fmla="*/ 3224130 h 3246124"/>
                <a:gd name="connsiteX91" fmla="*/ 186991 w 2626634"/>
                <a:gd name="connsiteY91" fmla="*/ 3113575 h 3246124"/>
                <a:gd name="connsiteX92" fmla="*/ 187170 w 2626634"/>
                <a:gd name="connsiteY92" fmla="*/ 3072670 h 3246124"/>
                <a:gd name="connsiteX93" fmla="*/ 233038 w 2626634"/>
                <a:gd name="connsiteY93" fmla="*/ 2698846 h 3246124"/>
                <a:gd name="connsiteX94" fmla="*/ 216273 w 2626634"/>
                <a:gd name="connsiteY94" fmla="*/ 2667463 h 3246124"/>
                <a:gd name="connsiteX95" fmla="*/ 147964 w 2626634"/>
                <a:gd name="connsiteY95" fmla="*/ 2634739 h 3246124"/>
                <a:gd name="connsiteX96" fmla="*/ 126774 w 2626634"/>
                <a:gd name="connsiteY96" fmla="*/ 2620120 h 3246124"/>
                <a:gd name="connsiteX97" fmla="*/ 13089 w 2626634"/>
                <a:gd name="connsiteY97" fmla="*/ 2564552 h 3246124"/>
                <a:gd name="connsiteX98" fmla="*/ 929 w 2626634"/>
                <a:gd name="connsiteY98" fmla="*/ 2540367 h 3246124"/>
                <a:gd name="connsiteX99" fmla="*/ 50060 w 2626634"/>
                <a:gd name="connsiteY99" fmla="*/ 2259932 h 3246124"/>
                <a:gd name="connsiteX100" fmla="*/ 59224 w 2626634"/>
                <a:gd name="connsiteY100" fmla="*/ 2109232 h 3246124"/>
                <a:gd name="connsiteX101" fmla="*/ 83276 w 2626634"/>
                <a:gd name="connsiteY101" fmla="*/ 1966444 h 3246124"/>
                <a:gd name="connsiteX102" fmla="*/ 144790 w 2626634"/>
                <a:gd name="connsiteY102" fmla="*/ 1661600 h 3246124"/>
                <a:gd name="connsiteX103" fmla="*/ 146488 w 2626634"/>
                <a:gd name="connsiteY103" fmla="*/ 1318713 h 3246124"/>
                <a:gd name="connsiteX104" fmla="*/ 108847 w 2626634"/>
                <a:gd name="connsiteY104" fmla="*/ 1051645 h 3246124"/>
                <a:gd name="connsiteX105" fmla="*/ 101381 w 2626634"/>
                <a:gd name="connsiteY105" fmla="*/ 963219 h 3246124"/>
                <a:gd name="connsiteX106" fmla="*/ 130887 w 2626634"/>
                <a:gd name="connsiteY106" fmla="*/ 560069 h 3246124"/>
                <a:gd name="connsiteX107" fmla="*/ 226958 w 2626634"/>
                <a:gd name="connsiteY107" fmla="*/ 389251 h 3246124"/>
                <a:gd name="connsiteX108" fmla="*/ 308142 w 2626634"/>
                <a:gd name="connsiteY108" fmla="*/ 337795 h 3246124"/>
                <a:gd name="connsiteX109" fmla="*/ 532829 w 2626634"/>
                <a:gd name="connsiteY109" fmla="*/ 174846 h 3246124"/>
                <a:gd name="connsiteX110" fmla="*/ 581290 w 2626634"/>
                <a:gd name="connsiteY110" fmla="*/ 132644 h 3246124"/>
                <a:gd name="connsiteX111" fmla="*/ 582201 w 2626634"/>
                <a:gd name="connsiteY111" fmla="*/ 133733 h 3246124"/>
                <a:gd name="connsiteX112" fmla="*/ 597084 w 2626634"/>
                <a:gd name="connsiteY112" fmla="*/ 116645 h 3246124"/>
                <a:gd name="connsiteX113" fmla="*/ 597070 w 2626634"/>
                <a:gd name="connsiteY113" fmla="*/ 116505 h 3246124"/>
                <a:gd name="connsiteX114" fmla="*/ 624162 w 2626634"/>
                <a:gd name="connsiteY114" fmla="*/ 85435 h 3246124"/>
                <a:gd name="connsiteX115" fmla="*/ 698819 w 2626634"/>
                <a:gd name="connsiteY115" fmla="*/ 10867 h 3246124"/>
                <a:gd name="connsiteX116" fmla="*/ 717193 w 2626634"/>
                <a:gd name="connsiteY116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70034 w 2626634"/>
                <a:gd name="connsiteY69" fmla="*/ 640135 h 3246124"/>
                <a:gd name="connsiteX70" fmla="*/ 780544 w 2626634"/>
                <a:gd name="connsiteY70" fmla="*/ 713090 h 3246124"/>
                <a:gd name="connsiteX71" fmla="*/ 788005 w 2626634"/>
                <a:gd name="connsiteY71" fmla="*/ 725924 h 3246124"/>
                <a:gd name="connsiteX72" fmla="*/ 799137 w 2626634"/>
                <a:gd name="connsiteY72" fmla="*/ 751630 h 3246124"/>
                <a:gd name="connsiteX73" fmla="*/ 810402 w 2626634"/>
                <a:gd name="connsiteY73" fmla="*/ 853021 h 3246124"/>
                <a:gd name="connsiteX74" fmla="*/ 832039 w 2626634"/>
                <a:gd name="connsiteY74" fmla="*/ 1090271 h 3246124"/>
                <a:gd name="connsiteX75" fmla="*/ 848983 w 2626634"/>
                <a:gd name="connsiteY75" fmla="*/ 1297522 h 3246124"/>
                <a:gd name="connsiteX76" fmla="*/ 862975 w 2626634"/>
                <a:gd name="connsiteY76" fmla="*/ 1499232 h 3246124"/>
                <a:gd name="connsiteX77" fmla="*/ 863780 w 2626634"/>
                <a:gd name="connsiteY77" fmla="*/ 1523819 h 3246124"/>
                <a:gd name="connsiteX78" fmla="*/ 863959 w 2626634"/>
                <a:gd name="connsiteY78" fmla="*/ 1661958 h 3246124"/>
                <a:gd name="connsiteX79" fmla="*/ 859890 w 2626634"/>
                <a:gd name="connsiteY79" fmla="*/ 1975832 h 3246124"/>
                <a:gd name="connsiteX80" fmla="*/ 852470 w 2626634"/>
                <a:gd name="connsiteY80" fmla="*/ 1992239 h 3246124"/>
                <a:gd name="connsiteX81" fmla="*/ 845764 w 2626634"/>
                <a:gd name="connsiteY81" fmla="*/ 2083884 h 3246124"/>
                <a:gd name="connsiteX82" fmla="*/ 850548 w 2626634"/>
                <a:gd name="connsiteY82" fmla="*/ 2097608 h 3246124"/>
                <a:gd name="connsiteX83" fmla="*/ 843171 w 2626634"/>
                <a:gd name="connsiteY83" fmla="*/ 2297932 h 3246124"/>
                <a:gd name="connsiteX84" fmla="*/ 830743 w 2626634"/>
                <a:gd name="connsiteY84" fmla="*/ 2685524 h 3246124"/>
                <a:gd name="connsiteX85" fmla="*/ 823680 w 2626634"/>
                <a:gd name="connsiteY85" fmla="*/ 2878292 h 3246124"/>
                <a:gd name="connsiteX86" fmla="*/ 811788 w 2626634"/>
                <a:gd name="connsiteY86" fmla="*/ 3210986 h 3246124"/>
                <a:gd name="connsiteX87" fmla="*/ 774728 w 2626634"/>
                <a:gd name="connsiteY87" fmla="*/ 3245723 h 3246124"/>
                <a:gd name="connsiteX88" fmla="*/ 193339 w 2626634"/>
                <a:gd name="connsiteY88" fmla="*/ 3246035 h 3246124"/>
                <a:gd name="connsiteX89" fmla="*/ 174206 w 2626634"/>
                <a:gd name="connsiteY89" fmla="*/ 3224130 h 3246124"/>
                <a:gd name="connsiteX90" fmla="*/ 186991 w 2626634"/>
                <a:gd name="connsiteY90" fmla="*/ 3113575 h 3246124"/>
                <a:gd name="connsiteX91" fmla="*/ 187170 w 2626634"/>
                <a:gd name="connsiteY91" fmla="*/ 3072670 h 3246124"/>
                <a:gd name="connsiteX92" fmla="*/ 233038 w 2626634"/>
                <a:gd name="connsiteY92" fmla="*/ 2698846 h 3246124"/>
                <a:gd name="connsiteX93" fmla="*/ 216273 w 2626634"/>
                <a:gd name="connsiteY93" fmla="*/ 2667463 h 3246124"/>
                <a:gd name="connsiteX94" fmla="*/ 147964 w 2626634"/>
                <a:gd name="connsiteY94" fmla="*/ 2634739 h 3246124"/>
                <a:gd name="connsiteX95" fmla="*/ 126774 w 2626634"/>
                <a:gd name="connsiteY95" fmla="*/ 2620120 h 3246124"/>
                <a:gd name="connsiteX96" fmla="*/ 13089 w 2626634"/>
                <a:gd name="connsiteY96" fmla="*/ 2564552 h 3246124"/>
                <a:gd name="connsiteX97" fmla="*/ 929 w 2626634"/>
                <a:gd name="connsiteY97" fmla="*/ 2540367 h 3246124"/>
                <a:gd name="connsiteX98" fmla="*/ 50060 w 2626634"/>
                <a:gd name="connsiteY98" fmla="*/ 2259932 h 3246124"/>
                <a:gd name="connsiteX99" fmla="*/ 59224 w 2626634"/>
                <a:gd name="connsiteY99" fmla="*/ 2109232 h 3246124"/>
                <a:gd name="connsiteX100" fmla="*/ 83276 w 2626634"/>
                <a:gd name="connsiteY100" fmla="*/ 1966444 h 3246124"/>
                <a:gd name="connsiteX101" fmla="*/ 144790 w 2626634"/>
                <a:gd name="connsiteY101" fmla="*/ 1661600 h 3246124"/>
                <a:gd name="connsiteX102" fmla="*/ 146488 w 2626634"/>
                <a:gd name="connsiteY102" fmla="*/ 1318713 h 3246124"/>
                <a:gd name="connsiteX103" fmla="*/ 108847 w 2626634"/>
                <a:gd name="connsiteY103" fmla="*/ 1051645 h 3246124"/>
                <a:gd name="connsiteX104" fmla="*/ 101381 w 2626634"/>
                <a:gd name="connsiteY104" fmla="*/ 963219 h 3246124"/>
                <a:gd name="connsiteX105" fmla="*/ 130887 w 2626634"/>
                <a:gd name="connsiteY105" fmla="*/ 560069 h 3246124"/>
                <a:gd name="connsiteX106" fmla="*/ 226958 w 2626634"/>
                <a:gd name="connsiteY106" fmla="*/ 389251 h 3246124"/>
                <a:gd name="connsiteX107" fmla="*/ 308142 w 2626634"/>
                <a:gd name="connsiteY107" fmla="*/ 337795 h 3246124"/>
                <a:gd name="connsiteX108" fmla="*/ 532829 w 2626634"/>
                <a:gd name="connsiteY108" fmla="*/ 174846 h 3246124"/>
                <a:gd name="connsiteX109" fmla="*/ 581290 w 2626634"/>
                <a:gd name="connsiteY109" fmla="*/ 132644 h 3246124"/>
                <a:gd name="connsiteX110" fmla="*/ 582201 w 2626634"/>
                <a:gd name="connsiteY110" fmla="*/ 133733 h 3246124"/>
                <a:gd name="connsiteX111" fmla="*/ 597084 w 2626634"/>
                <a:gd name="connsiteY111" fmla="*/ 116645 h 3246124"/>
                <a:gd name="connsiteX112" fmla="*/ 597070 w 2626634"/>
                <a:gd name="connsiteY112" fmla="*/ 116505 h 3246124"/>
                <a:gd name="connsiteX113" fmla="*/ 624162 w 2626634"/>
                <a:gd name="connsiteY113" fmla="*/ 85435 h 3246124"/>
                <a:gd name="connsiteX114" fmla="*/ 698819 w 2626634"/>
                <a:gd name="connsiteY114" fmla="*/ 10867 h 3246124"/>
                <a:gd name="connsiteX115" fmla="*/ 717193 w 2626634"/>
                <a:gd name="connsiteY115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70034 w 2626634"/>
                <a:gd name="connsiteY69" fmla="*/ 640135 h 3246124"/>
                <a:gd name="connsiteX70" fmla="*/ 780544 w 2626634"/>
                <a:gd name="connsiteY70" fmla="*/ 713090 h 3246124"/>
                <a:gd name="connsiteX71" fmla="*/ 799137 w 2626634"/>
                <a:gd name="connsiteY71" fmla="*/ 751630 h 3246124"/>
                <a:gd name="connsiteX72" fmla="*/ 810402 w 2626634"/>
                <a:gd name="connsiteY72" fmla="*/ 853021 h 3246124"/>
                <a:gd name="connsiteX73" fmla="*/ 832039 w 2626634"/>
                <a:gd name="connsiteY73" fmla="*/ 1090271 h 3246124"/>
                <a:gd name="connsiteX74" fmla="*/ 848983 w 2626634"/>
                <a:gd name="connsiteY74" fmla="*/ 1297522 h 3246124"/>
                <a:gd name="connsiteX75" fmla="*/ 862975 w 2626634"/>
                <a:gd name="connsiteY75" fmla="*/ 1499232 h 3246124"/>
                <a:gd name="connsiteX76" fmla="*/ 863780 w 2626634"/>
                <a:gd name="connsiteY76" fmla="*/ 1523819 h 3246124"/>
                <a:gd name="connsiteX77" fmla="*/ 863959 w 2626634"/>
                <a:gd name="connsiteY77" fmla="*/ 1661958 h 3246124"/>
                <a:gd name="connsiteX78" fmla="*/ 859890 w 2626634"/>
                <a:gd name="connsiteY78" fmla="*/ 1975832 h 3246124"/>
                <a:gd name="connsiteX79" fmla="*/ 852470 w 2626634"/>
                <a:gd name="connsiteY79" fmla="*/ 1992239 h 3246124"/>
                <a:gd name="connsiteX80" fmla="*/ 845764 w 2626634"/>
                <a:gd name="connsiteY80" fmla="*/ 2083884 h 3246124"/>
                <a:gd name="connsiteX81" fmla="*/ 850548 w 2626634"/>
                <a:gd name="connsiteY81" fmla="*/ 2097608 h 3246124"/>
                <a:gd name="connsiteX82" fmla="*/ 843171 w 2626634"/>
                <a:gd name="connsiteY82" fmla="*/ 2297932 h 3246124"/>
                <a:gd name="connsiteX83" fmla="*/ 830743 w 2626634"/>
                <a:gd name="connsiteY83" fmla="*/ 2685524 h 3246124"/>
                <a:gd name="connsiteX84" fmla="*/ 823680 w 2626634"/>
                <a:gd name="connsiteY84" fmla="*/ 2878292 h 3246124"/>
                <a:gd name="connsiteX85" fmla="*/ 811788 w 2626634"/>
                <a:gd name="connsiteY85" fmla="*/ 3210986 h 3246124"/>
                <a:gd name="connsiteX86" fmla="*/ 774728 w 2626634"/>
                <a:gd name="connsiteY86" fmla="*/ 3245723 h 3246124"/>
                <a:gd name="connsiteX87" fmla="*/ 193339 w 2626634"/>
                <a:gd name="connsiteY87" fmla="*/ 3246035 h 3246124"/>
                <a:gd name="connsiteX88" fmla="*/ 174206 w 2626634"/>
                <a:gd name="connsiteY88" fmla="*/ 3224130 h 3246124"/>
                <a:gd name="connsiteX89" fmla="*/ 186991 w 2626634"/>
                <a:gd name="connsiteY89" fmla="*/ 3113575 h 3246124"/>
                <a:gd name="connsiteX90" fmla="*/ 187170 w 2626634"/>
                <a:gd name="connsiteY90" fmla="*/ 3072670 h 3246124"/>
                <a:gd name="connsiteX91" fmla="*/ 233038 w 2626634"/>
                <a:gd name="connsiteY91" fmla="*/ 2698846 h 3246124"/>
                <a:gd name="connsiteX92" fmla="*/ 216273 w 2626634"/>
                <a:gd name="connsiteY92" fmla="*/ 2667463 h 3246124"/>
                <a:gd name="connsiteX93" fmla="*/ 147964 w 2626634"/>
                <a:gd name="connsiteY93" fmla="*/ 2634739 h 3246124"/>
                <a:gd name="connsiteX94" fmla="*/ 126774 w 2626634"/>
                <a:gd name="connsiteY94" fmla="*/ 2620120 h 3246124"/>
                <a:gd name="connsiteX95" fmla="*/ 13089 w 2626634"/>
                <a:gd name="connsiteY95" fmla="*/ 2564552 h 3246124"/>
                <a:gd name="connsiteX96" fmla="*/ 929 w 2626634"/>
                <a:gd name="connsiteY96" fmla="*/ 2540367 h 3246124"/>
                <a:gd name="connsiteX97" fmla="*/ 50060 w 2626634"/>
                <a:gd name="connsiteY97" fmla="*/ 2259932 h 3246124"/>
                <a:gd name="connsiteX98" fmla="*/ 59224 w 2626634"/>
                <a:gd name="connsiteY98" fmla="*/ 2109232 h 3246124"/>
                <a:gd name="connsiteX99" fmla="*/ 83276 w 2626634"/>
                <a:gd name="connsiteY99" fmla="*/ 1966444 h 3246124"/>
                <a:gd name="connsiteX100" fmla="*/ 144790 w 2626634"/>
                <a:gd name="connsiteY100" fmla="*/ 1661600 h 3246124"/>
                <a:gd name="connsiteX101" fmla="*/ 146488 w 2626634"/>
                <a:gd name="connsiteY101" fmla="*/ 1318713 h 3246124"/>
                <a:gd name="connsiteX102" fmla="*/ 108847 w 2626634"/>
                <a:gd name="connsiteY102" fmla="*/ 1051645 h 3246124"/>
                <a:gd name="connsiteX103" fmla="*/ 101381 w 2626634"/>
                <a:gd name="connsiteY103" fmla="*/ 963219 h 3246124"/>
                <a:gd name="connsiteX104" fmla="*/ 130887 w 2626634"/>
                <a:gd name="connsiteY104" fmla="*/ 560069 h 3246124"/>
                <a:gd name="connsiteX105" fmla="*/ 226958 w 2626634"/>
                <a:gd name="connsiteY105" fmla="*/ 389251 h 3246124"/>
                <a:gd name="connsiteX106" fmla="*/ 308142 w 2626634"/>
                <a:gd name="connsiteY106" fmla="*/ 337795 h 3246124"/>
                <a:gd name="connsiteX107" fmla="*/ 532829 w 2626634"/>
                <a:gd name="connsiteY107" fmla="*/ 174846 h 3246124"/>
                <a:gd name="connsiteX108" fmla="*/ 581290 w 2626634"/>
                <a:gd name="connsiteY108" fmla="*/ 132644 h 3246124"/>
                <a:gd name="connsiteX109" fmla="*/ 582201 w 2626634"/>
                <a:gd name="connsiteY109" fmla="*/ 133733 h 3246124"/>
                <a:gd name="connsiteX110" fmla="*/ 597084 w 2626634"/>
                <a:gd name="connsiteY110" fmla="*/ 116645 h 3246124"/>
                <a:gd name="connsiteX111" fmla="*/ 597070 w 2626634"/>
                <a:gd name="connsiteY111" fmla="*/ 116505 h 3246124"/>
                <a:gd name="connsiteX112" fmla="*/ 624162 w 2626634"/>
                <a:gd name="connsiteY112" fmla="*/ 85435 h 3246124"/>
                <a:gd name="connsiteX113" fmla="*/ 698819 w 2626634"/>
                <a:gd name="connsiteY113" fmla="*/ 10867 h 3246124"/>
                <a:gd name="connsiteX114" fmla="*/ 717193 w 2626634"/>
                <a:gd name="connsiteY114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5502 w 2626634"/>
                <a:gd name="connsiteY68" fmla="*/ 666958 h 3246124"/>
                <a:gd name="connsiteX69" fmla="*/ 780544 w 2626634"/>
                <a:gd name="connsiteY69" fmla="*/ 713090 h 3246124"/>
                <a:gd name="connsiteX70" fmla="*/ 799137 w 2626634"/>
                <a:gd name="connsiteY70" fmla="*/ 751630 h 3246124"/>
                <a:gd name="connsiteX71" fmla="*/ 810402 w 2626634"/>
                <a:gd name="connsiteY71" fmla="*/ 853021 h 3246124"/>
                <a:gd name="connsiteX72" fmla="*/ 832039 w 2626634"/>
                <a:gd name="connsiteY72" fmla="*/ 1090271 h 3246124"/>
                <a:gd name="connsiteX73" fmla="*/ 848983 w 2626634"/>
                <a:gd name="connsiteY73" fmla="*/ 1297522 h 3246124"/>
                <a:gd name="connsiteX74" fmla="*/ 862975 w 2626634"/>
                <a:gd name="connsiteY74" fmla="*/ 1499232 h 3246124"/>
                <a:gd name="connsiteX75" fmla="*/ 863780 w 2626634"/>
                <a:gd name="connsiteY75" fmla="*/ 1523819 h 3246124"/>
                <a:gd name="connsiteX76" fmla="*/ 863959 w 2626634"/>
                <a:gd name="connsiteY76" fmla="*/ 1661958 h 3246124"/>
                <a:gd name="connsiteX77" fmla="*/ 859890 w 2626634"/>
                <a:gd name="connsiteY77" fmla="*/ 1975832 h 3246124"/>
                <a:gd name="connsiteX78" fmla="*/ 852470 w 2626634"/>
                <a:gd name="connsiteY78" fmla="*/ 1992239 h 3246124"/>
                <a:gd name="connsiteX79" fmla="*/ 845764 w 2626634"/>
                <a:gd name="connsiteY79" fmla="*/ 2083884 h 3246124"/>
                <a:gd name="connsiteX80" fmla="*/ 850548 w 2626634"/>
                <a:gd name="connsiteY80" fmla="*/ 2097608 h 3246124"/>
                <a:gd name="connsiteX81" fmla="*/ 843171 w 2626634"/>
                <a:gd name="connsiteY81" fmla="*/ 2297932 h 3246124"/>
                <a:gd name="connsiteX82" fmla="*/ 830743 w 2626634"/>
                <a:gd name="connsiteY82" fmla="*/ 2685524 h 3246124"/>
                <a:gd name="connsiteX83" fmla="*/ 823680 w 2626634"/>
                <a:gd name="connsiteY83" fmla="*/ 2878292 h 3246124"/>
                <a:gd name="connsiteX84" fmla="*/ 811788 w 2626634"/>
                <a:gd name="connsiteY84" fmla="*/ 3210986 h 3246124"/>
                <a:gd name="connsiteX85" fmla="*/ 774728 w 2626634"/>
                <a:gd name="connsiteY85" fmla="*/ 3245723 h 3246124"/>
                <a:gd name="connsiteX86" fmla="*/ 193339 w 2626634"/>
                <a:gd name="connsiteY86" fmla="*/ 3246035 h 3246124"/>
                <a:gd name="connsiteX87" fmla="*/ 174206 w 2626634"/>
                <a:gd name="connsiteY87" fmla="*/ 3224130 h 3246124"/>
                <a:gd name="connsiteX88" fmla="*/ 186991 w 2626634"/>
                <a:gd name="connsiteY88" fmla="*/ 3113575 h 3246124"/>
                <a:gd name="connsiteX89" fmla="*/ 187170 w 2626634"/>
                <a:gd name="connsiteY89" fmla="*/ 3072670 h 3246124"/>
                <a:gd name="connsiteX90" fmla="*/ 233038 w 2626634"/>
                <a:gd name="connsiteY90" fmla="*/ 2698846 h 3246124"/>
                <a:gd name="connsiteX91" fmla="*/ 216273 w 2626634"/>
                <a:gd name="connsiteY91" fmla="*/ 2667463 h 3246124"/>
                <a:gd name="connsiteX92" fmla="*/ 147964 w 2626634"/>
                <a:gd name="connsiteY92" fmla="*/ 2634739 h 3246124"/>
                <a:gd name="connsiteX93" fmla="*/ 126774 w 2626634"/>
                <a:gd name="connsiteY93" fmla="*/ 2620120 h 3246124"/>
                <a:gd name="connsiteX94" fmla="*/ 13089 w 2626634"/>
                <a:gd name="connsiteY94" fmla="*/ 2564552 h 3246124"/>
                <a:gd name="connsiteX95" fmla="*/ 929 w 2626634"/>
                <a:gd name="connsiteY95" fmla="*/ 2540367 h 3246124"/>
                <a:gd name="connsiteX96" fmla="*/ 50060 w 2626634"/>
                <a:gd name="connsiteY96" fmla="*/ 2259932 h 3246124"/>
                <a:gd name="connsiteX97" fmla="*/ 59224 w 2626634"/>
                <a:gd name="connsiteY97" fmla="*/ 2109232 h 3246124"/>
                <a:gd name="connsiteX98" fmla="*/ 83276 w 2626634"/>
                <a:gd name="connsiteY98" fmla="*/ 1966444 h 3246124"/>
                <a:gd name="connsiteX99" fmla="*/ 144790 w 2626634"/>
                <a:gd name="connsiteY99" fmla="*/ 1661600 h 3246124"/>
                <a:gd name="connsiteX100" fmla="*/ 146488 w 2626634"/>
                <a:gd name="connsiteY100" fmla="*/ 1318713 h 3246124"/>
                <a:gd name="connsiteX101" fmla="*/ 108847 w 2626634"/>
                <a:gd name="connsiteY101" fmla="*/ 1051645 h 3246124"/>
                <a:gd name="connsiteX102" fmla="*/ 101381 w 2626634"/>
                <a:gd name="connsiteY102" fmla="*/ 963219 h 3246124"/>
                <a:gd name="connsiteX103" fmla="*/ 130887 w 2626634"/>
                <a:gd name="connsiteY103" fmla="*/ 560069 h 3246124"/>
                <a:gd name="connsiteX104" fmla="*/ 226958 w 2626634"/>
                <a:gd name="connsiteY104" fmla="*/ 389251 h 3246124"/>
                <a:gd name="connsiteX105" fmla="*/ 308142 w 2626634"/>
                <a:gd name="connsiteY105" fmla="*/ 337795 h 3246124"/>
                <a:gd name="connsiteX106" fmla="*/ 532829 w 2626634"/>
                <a:gd name="connsiteY106" fmla="*/ 174846 h 3246124"/>
                <a:gd name="connsiteX107" fmla="*/ 581290 w 2626634"/>
                <a:gd name="connsiteY107" fmla="*/ 132644 h 3246124"/>
                <a:gd name="connsiteX108" fmla="*/ 582201 w 2626634"/>
                <a:gd name="connsiteY108" fmla="*/ 133733 h 3246124"/>
                <a:gd name="connsiteX109" fmla="*/ 597084 w 2626634"/>
                <a:gd name="connsiteY109" fmla="*/ 116645 h 3246124"/>
                <a:gd name="connsiteX110" fmla="*/ 597070 w 2626634"/>
                <a:gd name="connsiteY110" fmla="*/ 116505 h 3246124"/>
                <a:gd name="connsiteX111" fmla="*/ 624162 w 2626634"/>
                <a:gd name="connsiteY111" fmla="*/ 85435 h 3246124"/>
                <a:gd name="connsiteX112" fmla="*/ 698819 w 2626634"/>
                <a:gd name="connsiteY112" fmla="*/ 10867 h 3246124"/>
                <a:gd name="connsiteX113" fmla="*/ 717193 w 2626634"/>
                <a:gd name="connsiteY113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80544 w 2626634"/>
                <a:gd name="connsiteY68" fmla="*/ 713090 h 3246124"/>
                <a:gd name="connsiteX69" fmla="*/ 799137 w 2626634"/>
                <a:gd name="connsiteY69" fmla="*/ 751630 h 3246124"/>
                <a:gd name="connsiteX70" fmla="*/ 810402 w 2626634"/>
                <a:gd name="connsiteY70" fmla="*/ 853021 h 3246124"/>
                <a:gd name="connsiteX71" fmla="*/ 832039 w 2626634"/>
                <a:gd name="connsiteY71" fmla="*/ 1090271 h 3246124"/>
                <a:gd name="connsiteX72" fmla="*/ 848983 w 2626634"/>
                <a:gd name="connsiteY72" fmla="*/ 1297522 h 3246124"/>
                <a:gd name="connsiteX73" fmla="*/ 862975 w 2626634"/>
                <a:gd name="connsiteY73" fmla="*/ 1499232 h 3246124"/>
                <a:gd name="connsiteX74" fmla="*/ 863780 w 2626634"/>
                <a:gd name="connsiteY74" fmla="*/ 1523819 h 3246124"/>
                <a:gd name="connsiteX75" fmla="*/ 863959 w 2626634"/>
                <a:gd name="connsiteY75" fmla="*/ 1661958 h 3246124"/>
                <a:gd name="connsiteX76" fmla="*/ 859890 w 2626634"/>
                <a:gd name="connsiteY76" fmla="*/ 1975832 h 3246124"/>
                <a:gd name="connsiteX77" fmla="*/ 852470 w 2626634"/>
                <a:gd name="connsiteY77" fmla="*/ 1992239 h 3246124"/>
                <a:gd name="connsiteX78" fmla="*/ 845764 w 2626634"/>
                <a:gd name="connsiteY78" fmla="*/ 2083884 h 3246124"/>
                <a:gd name="connsiteX79" fmla="*/ 850548 w 2626634"/>
                <a:gd name="connsiteY79" fmla="*/ 2097608 h 3246124"/>
                <a:gd name="connsiteX80" fmla="*/ 843171 w 2626634"/>
                <a:gd name="connsiteY80" fmla="*/ 2297932 h 3246124"/>
                <a:gd name="connsiteX81" fmla="*/ 830743 w 2626634"/>
                <a:gd name="connsiteY81" fmla="*/ 2685524 h 3246124"/>
                <a:gd name="connsiteX82" fmla="*/ 823680 w 2626634"/>
                <a:gd name="connsiteY82" fmla="*/ 2878292 h 3246124"/>
                <a:gd name="connsiteX83" fmla="*/ 811788 w 2626634"/>
                <a:gd name="connsiteY83" fmla="*/ 3210986 h 3246124"/>
                <a:gd name="connsiteX84" fmla="*/ 774728 w 2626634"/>
                <a:gd name="connsiteY84" fmla="*/ 3245723 h 3246124"/>
                <a:gd name="connsiteX85" fmla="*/ 193339 w 2626634"/>
                <a:gd name="connsiteY85" fmla="*/ 3246035 h 3246124"/>
                <a:gd name="connsiteX86" fmla="*/ 174206 w 2626634"/>
                <a:gd name="connsiteY86" fmla="*/ 3224130 h 3246124"/>
                <a:gd name="connsiteX87" fmla="*/ 186991 w 2626634"/>
                <a:gd name="connsiteY87" fmla="*/ 3113575 h 3246124"/>
                <a:gd name="connsiteX88" fmla="*/ 187170 w 2626634"/>
                <a:gd name="connsiteY88" fmla="*/ 3072670 h 3246124"/>
                <a:gd name="connsiteX89" fmla="*/ 233038 w 2626634"/>
                <a:gd name="connsiteY89" fmla="*/ 2698846 h 3246124"/>
                <a:gd name="connsiteX90" fmla="*/ 216273 w 2626634"/>
                <a:gd name="connsiteY90" fmla="*/ 2667463 h 3246124"/>
                <a:gd name="connsiteX91" fmla="*/ 147964 w 2626634"/>
                <a:gd name="connsiteY91" fmla="*/ 2634739 h 3246124"/>
                <a:gd name="connsiteX92" fmla="*/ 126774 w 2626634"/>
                <a:gd name="connsiteY92" fmla="*/ 2620120 h 3246124"/>
                <a:gd name="connsiteX93" fmla="*/ 13089 w 2626634"/>
                <a:gd name="connsiteY93" fmla="*/ 2564552 h 3246124"/>
                <a:gd name="connsiteX94" fmla="*/ 929 w 2626634"/>
                <a:gd name="connsiteY94" fmla="*/ 2540367 h 3246124"/>
                <a:gd name="connsiteX95" fmla="*/ 50060 w 2626634"/>
                <a:gd name="connsiteY95" fmla="*/ 2259932 h 3246124"/>
                <a:gd name="connsiteX96" fmla="*/ 59224 w 2626634"/>
                <a:gd name="connsiteY96" fmla="*/ 2109232 h 3246124"/>
                <a:gd name="connsiteX97" fmla="*/ 83276 w 2626634"/>
                <a:gd name="connsiteY97" fmla="*/ 1966444 h 3246124"/>
                <a:gd name="connsiteX98" fmla="*/ 144790 w 2626634"/>
                <a:gd name="connsiteY98" fmla="*/ 1661600 h 3246124"/>
                <a:gd name="connsiteX99" fmla="*/ 146488 w 2626634"/>
                <a:gd name="connsiteY99" fmla="*/ 1318713 h 3246124"/>
                <a:gd name="connsiteX100" fmla="*/ 108847 w 2626634"/>
                <a:gd name="connsiteY100" fmla="*/ 1051645 h 3246124"/>
                <a:gd name="connsiteX101" fmla="*/ 101381 w 2626634"/>
                <a:gd name="connsiteY101" fmla="*/ 963219 h 3246124"/>
                <a:gd name="connsiteX102" fmla="*/ 130887 w 2626634"/>
                <a:gd name="connsiteY102" fmla="*/ 560069 h 3246124"/>
                <a:gd name="connsiteX103" fmla="*/ 226958 w 2626634"/>
                <a:gd name="connsiteY103" fmla="*/ 389251 h 3246124"/>
                <a:gd name="connsiteX104" fmla="*/ 308142 w 2626634"/>
                <a:gd name="connsiteY104" fmla="*/ 337795 h 3246124"/>
                <a:gd name="connsiteX105" fmla="*/ 532829 w 2626634"/>
                <a:gd name="connsiteY105" fmla="*/ 174846 h 3246124"/>
                <a:gd name="connsiteX106" fmla="*/ 581290 w 2626634"/>
                <a:gd name="connsiteY106" fmla="*/ 132644 h 3246124"/>
                <a:gd name="connsiteX107" fmla="*/ 582201 w 2626634"/>
                <a:gd name="connsiteY107" fmla="*/ 133733 h 3246124"/>
                <a:gd name="connsiteX108" fmla="*/ 597084 w 2626634"/>
                <a:gd name="connsiteY108" fmla="*/ 116645 h 3246124"/>
                <a:gd name="connsiteX109" fmla="*/ 597070 w 2626634"/>
                <a:gd name="connsiteY109" fmla="*/ 116505 h 3246124"/>
                <a:gd name="connsiteX110" fmla="*/ 624162 w 2626634"/>
                <a:gd name="connsiteY110" fmla="*/ 85435 h 3246124"/>
                <a:gd name="connsiteX111" fmla="*/ 698819 w 2626634"/>
                <a:gd name="connsiteY111" fmla="*/ 10867 h 3246124"/>
                <a:gd name="connsiteX112" fmla="*/ 717193 w 2626634"/>
                <a:gd name="connsiteY112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799137 w 2626634"/>
                <a:gd name="connsiteY68" fmla="*/ 751630 h 3246124"/>
                <a:gd name="connsiteX69" fmla="*/ 810402 w 2626634"/>
                <a:gd name="connsiteY69" fmla="*/ 853021 h 3246124"/>
                <a:gd name="connsiteX70" fmla="*/ 832039 w 2626634"/>
                <a:gd name="connsiteY70" fmla="*/ 1090271 h 3246124"/>
                <a:gd name="connsiteX71" fmla="*/ 848983 w 2626634"/>
                <a:gd name="connsiteY71" fmla="*/ 1297522 h 3246124"/>
                <a:gd name="connsiteX72" fmla="*/ 862975 w 2626634"/>
                <a:gd name="connsiteY72" fmla="*/ 1499232 h 3246124"/>
                <a:gd name="connsiteX73" fmla="*/ 863780 w 2626634"/>
                <a:gd name="connsiteY73" fmla="*/ 1523819 h 3246124"/>
                <a:gd name="connsiteX74" fmla="*/ 863959 w 2626634"/>
                <a:gd name="connsiteY74" fmla="*/ 1661958 h 3246124"/>
                <a:gd name="connsiteX75" fmla="*/ 859890 w 2626634"/>
                <a:gd name="connsiteY75" fmla="*/ 1975832 h 3246124"/>
                <a:gd name="connsiteX76" fmla="*/ 852470 w 2626634"/>
                <a:gd name="connsiteY76" fmla="*/ 1992239 h 3246124"/>
                <a:gd name="connsiteX77" fmla="*/ 845764 w 2626634"/>
                <a:gd name="connsiteY77" fmla="*/ 2083884 h 3246124"/>
                <a:gd name="connsiteX78" fmla="*/ 850548 w 2626634"/>
                <a:gd name="connsiteY78" fmla="*/ 2097608 h 3246124"/>
                <a:gd name="connsiteX79" fmla="*/ 843171 w 2626634"/>
                <a:gd name="connsiteY79" fmla="*/ 2297932 h 3246124"/>
                <a:gd name="connsiteX80" fmla="*/ 830743 w 2626634"/>
                <a:gd name="connsiteY80" fmla="*/ 2685524 h 3246124"/>
                <a:gd name="connsiteX81" fmla="*/ 823680 w 2626634"/>
                <a:gd name="connsiteY81" fmla="*/ 2878292 h 3246124"/>
                <a:gd name="connsiteX82" fmla="*/ 811788 w 2626634"/>
                <a:gd name="connsiteY82" fmla="*/ 3210986 h 3246124"/>
                <a:gd name="connsiteX83" fmla="*/ 774728 w 2626634"/>
                <a:gd name="connsiteY83" fmla="*/ 3245723 h 3246124"/>
                <a:gd name="connsiteX84" fmla="*/ 193339 w 2626634"/>
                <a:gd name="connsiteY84" fmla="*/ 3246035 h 3246124"/>
                <a:gd name="connsiteX85" fmla="*/ 174206 w 2626634"/>
                <a:gd name="connsiteY85" fmla="*/ 3224130 h 3246124"/>
                <a:gd name="connsiteX86" fmla="*/ 186991 w 2626634"/>
                <a:gd name="connsiteY86" fmla="*/ 3113575 h 3246124"/>
                <a:gd name="connsiteX87" fmla="*/ 187170 w 2626634"/>
                <a:gd name="connsiteY87" fmla="*/ 3072670 h 3246124"/>
                <a:gd name="connsiteX88" fmla="*/ 233038 w 2626634"/>
                <a:gd name="connsiteY88" fmla="*/ 2698846 h 3246124"/>
                <a:gd name="connsiteX89" fmla="*/ 216273 w 2626634"/>
                <a:gd name="connsiteY89" fmla="*/ 2667463 h 3246124"/>
                <a:gd name="connsiteX90" fmla="*/ 147964 w 2626634"/>
                <a:gd name="connsiteY90" fmla="*/ 2634739 h 3246124"/>
                <a:gd name="connsiteX91" fmla="*/ 126774 w 2626634"/>
                <a:gd name="connsiteY91" fmla="*/ 2620120 h 3246124"/>
                <a:gd name="connsiteX92" fmla="*/ 13089 w 2626634"/>
                <a:gd name="connsiteY92" fmla="*/ 2564552 h 3246124"/>
                <a:gd name="connsiteX93" fmla="*/ 929 w 2626634"/>
                <a:gd name="connsiteY93" fmla="*/ 2540367 h 3246124"/>
                <a:gd name="connsiteX94" fmla="*/ 50060 w 2626634"/>
                <a:gd name="connsiteY94" fmla="*/ 2259932 h 3246124"/>
                <a:gd name="connsiteX95" fmla="*/ 59224 w 2626634"/>
                <a:gd name="connsiteY95" fmla="*/ 2109232 h 3246124"/>
                <a:gd name="connsiteX96" fmla="*/ 83276 w 2626634"/>
                <a:gd name="connsiteY96" fmla="*/ 1966444 h 3246124"/>
                <a:gd name="connsiteX97" fmla="*/ 144790 w 2626634"/>
                <a:gd name="connsiteY97" fmla="*/ 1661600 h 3246124"/>
                <a:gd name="connsiteX98" fmla="*/ 146488 w 2626634"/>
                <a:gd name="connsiteY98" fmla="*/ 1318713 h 3246124"/>
                <a:gd name="connsiteX99" fmla="*/ 108847 w 2626634"/>
                <a:gd name="connsiteY99" fmla="*/ 1051645 h 3246124"/>
                <a:gd name="connsiteX100" fmla="*/ 101381 w 2626634"/>
                <a:gd name="connsiteY100" fmla="*/ 963219 h 3246124"/>
                <a:gd name="connsiteX101" fmla="*/ 130887 w 2626634"/>
                <a:gd name="connsiteY101" fmla="*/ 560069 h 3246124"/>
                <a:gd name="connsiteX102" fmla="*/ 226958 w 2626634"/>
                <a:gd name="connsiteY102" fmla="*/ 389251 h 3246124"/>
                <a:gd name="connsiteX103" fmla="*/ 308142 w 2626634"/>
                <a:gd name="connsiteY103" fmla="*/ 337795 h 3246124"/>
                <a:gd name="connsiteX104" fmla="*/ 532829 w 2626634"/>
                <a:gd name="connsiteY104" fmla="*/ 174846 h 3246124"/>
                <a:gd name="connsiteX105" fmla="*/ 581290 w 2626634"/>
                <a:gd name="connsiteY105" fmla="*/ 132644 h 3246124"/>
                <a:gd name="connsiteX106" fmla="*/ 582201 w 2626634"/>
                <a:gd name="connsiteY106" fmla="*/ 133733 h 3246124"/>
                <a:gd name="connsiteX107" fmla="*/ 597084 w 2626634"/>
                <a:gd name="connsiteY107" fmla="*/ 116645 h 3246124"/>
                <a:gd name="connsiteX108" fmla="*/ 597070 w 2626634"/>
                <a:gd name="connsiteY108" fmla="*/ 116505 h 3246124"/>
                <a:gd name="connsiteX109" fmla="*/ 624162 w 2626634"/>
                <a:gd name="connsiteY109" fmla="*/ 85435 h 3246124"/>
                <a:gd name="connsiteX110" fmla="*/ 698819 w 2626634"/>
                <a:gd name="connsiteY110" fmla="*/ 10867 h 3246124"/>
                <a:gd name="connsiteX111" fmla="*/ 717193 w 2626634"/>
                <a:gd name="connsiteY111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43148 w 2626634"/>
                <a:gd name="connsiteY54" fmla="*/ 669193 h 3246124"/>
                <a:gd name="connsiteX55" fmla="*/ 1250569 w 2626634"/>
                <a:gd name="connsiteY55" fmla="*/ 637229 h 3246124"/>
                <a:gd name="connsiteX56" fmla="*/ 1274926 w 2626634"/>
                <a:gd name="connsiteY56" fmla="*/ 581413 h 3246124"/>
                <a:gd name="connsiteX57" fmla="*/ 1276841 w 2626634"/>
                <a:gd name="connsiteY57" fmla="*/ 551541 h 3246124"/>
                <a:gd name="connsiteX58" fmla="*/ 1270105 w 2626634"/>
                <a:gd name="connsiteY58" fmla="*/ 568786 h 3246124"/>
                <a:gd name="connsiteX59" fmla="*/ 1259107 w 2626634"/>
                <a:gd name="connsiteY59" fmla="*/ 588366 h 3246124"/>
                <a:gd name="connsiteX60" fmla="*/ 1279448 w 2626634"/>
                <a:gd name="connsiteY60" fmla="*/ 458185 h 3246124"/>
                <a:gd name="connsiteX61" fmla="*/ 1338906 w 2626634"/>
                <a:gd name="connsiteY61" fmla="*/ 115030 h 3246124"/>
                <a:gd name="connsiteX62" fmla="*/ 1358129 w 2626634"/>
                <a:gd name="connsiteY62" fmla="*/ 6486 h 3246124"/>
                <a:gd name="connsiteX63" fmla="*/ 717193 w 2626634"/>
                <a:gd name="connsiteY63" fmla="*/ 406 h 3246124"/>
                <a:gd name="connsiteX64" fmla="*/ 721261 w 2626634"/>
                <a:gd name="connsiteY64" fmla="*/ 19092 h 3246124"/>
                <a:gd name="connsiteX65" fmla="*/ 738473 w 2626634"/>
                <a:gd name="connsiteY65" fmla="*/ 195588 h 3246124"/>
                <a:gd name="connsiteX66" fmla="*/ 755639 w 2626634"/>
                <a:gd name="connsiteY66" fmla="*/ 358896 h 3246124"/>
                <a:gd name="connsiteX67" fmla="*/ 777053 w 2626634"/>
                <a:gd name="connsiteY67" fmla="*/ 567310 h 3246124"/>
                <a:gd name="connsiteX68" fmla="*/ 810402 w 2626634"/>
                <a:gd name="connsiteY68" fmla="*/ 853021 h 3246124"/>
                <a:gd name="connsiteX69" fmla="*/ 832039 w 2626634"/>
                <a:gd name="connsiteY69" fmla="*/ 1090271 h 3246124"/>
                <a:gd name="connsiteX70" fmla="*/ 848983 w 2626634"/>
                <a:gd name="connsiteY70" fmla="*/ 1297522 h 3246124"/>
                <a:gd name="connsiteX71" fmla="*/ 862975 w 2626634"/>
                <a:gd name="connsiteY71" fmla="*/ 1499232 h 3246124"/>
                <a:gd name="connsiteX72" fmla="*/ 863780 w 2626634"/>
                <a:gd name="connsiteY72" fmla="*/ 1523819 h 3246124"/>
                <a:gd name="connsiteX73" fmla="*/ 863959 w 2626634"/>
                <a:gd name="connsiteY73" fmla="*/ 1661958 h 3246124"/>
                <a:gd name="connsiteX74" fmla="*/ 859890 w 2626634"/>
                <a:gd name="connsiteY74" fmla="*/ 1975832 h 3246124"/>
                <a:gd name="connsiteX75" fmla="*/ 852470 w 2626634"/>
                <a:gd name="connsiteY75" fmla="*/ 1992239 h 3246124"/>
                <a:gd name="connsiteX76" fmla="*/ 845764 w 2626634"/>
                <a:gd name="connsiteY76" fmla="*/ 2083884 h 3246124"/>
                <a:gd name="connsiteX77" fmla="*/ 850548 w 2626634"/>
                <a:gd name="connsiteY77" fmla="*/ 2097608 h 3246124"/>
                <a:gd name="connsiteX78" fmla="*/ 843171 w 2626634"/>
                <a:gd name="connsiteY78" fmla="*/ 2297932 h 3246124"/>
                <a:gd name="connsiteX79" fmla="*/ 830743 w 2626634"/>
                <a:gd name="connsiteY79" fmla="*/ 2685524 h 3246124"/>
                <a:gd name="connsiteX80" fmla="*/ 823680 w 2626634"/>
                <a:gd name="connsiteY80" fmla="*/ 2878292 h 3246124"/>
                <a:gd name="connsiteX81" fmla="*/ 811788 w 2626634"/>
                <a:gd name="connsiteY81" fmla="*/ 3210986 h 3246124"/>
                <a:gd name="connsiteX82" fmla="*/ 774728 w 2626634"/>
                <a:gd name="connsiteY82" fmla="*/ 3245723 h 3246124"/>
                <a:gd name="connsiteX83" fmla="*/ 193339 w 2626634"/>
                <a:gd name="connsiteY83" fmla="*/ 3246035 h 3246124"/>
                <a:gd name="connsiteX84" fmla="*/ 174206 w 2626634"/>
                <a:gd name="connsiteY84" fmla="*/ 3224130 h 3246124"/>
                <a:gd name="connsiteX85" fmla="*/ 186991 w 2626634"/>
                <a:gd name="connsiteY85" fmla="*/ 3113575 h 3246124"/>
                <a:gd name="connsiteX86" fmla="*/ 187170 w 2626634"/>
                <a:gd name="connsiteY86" fmla="*/ 3072670 h 3246124"/>
                <a:gd name="connsiteX87" fmla="*/ 233038 w 2626634"/>
                <a:gd name="connsiteY87" fmla="*/ 2698846 h 3246124"/>
                <a:gd name="connsiteX88" fmla="*/ 216273 w 2626634"/>
                <a:gd name="connsiteY88" fmla="*/ 2667463 h 3246124"/>
                <a:gd name="connsiteX89" fmla="*/ 147964 w 2626634"/>
                <a:gd name="connsiteY89" fmla="*/ 2634739 h 3246124"/>
                <a:gd name="connsiteX90" fmla="*/ 126774 w 2626634"/>
                <a:gd name="connsiteY90" fmla="*/ 2620120 h 3246124"/>
                <a:gd name="connsiteX91" fmla="*/ 13089 w 2626634"/>
                <a:gd name="connsiteY91" fmla="*/ 2564552 h 3246124"/>
                <a:gd name="connsiteX92" fmla="*/ 929 w 2626634"/>
                <a:gd name="connsiteY92" fmla="*/ 2540367 h 3246124"/>
                <a:gd name="connsiteX93" fmla="*/ 50060 w 2626634"/>
                <a:gd name="connsiteY93" fmla="*/ 2259932 h 3246124"/>
                <a:gd name="connsiteX94" fmla="*/ 59224 w 2626634"/>
                <a:gd name="connsiteY94" fmla="*/ 2109232 h 3246124"/>
                <a:gd name="connsiteX95" fmla="*/ 83276 w 2626634"/>
                <a:gd name="connsiteY95" fmla="*/ 1966444 h 3246124"/>
                <a:gd name="connsiteX96" fmla="*/ 144790 w 2626634"/>
                <a:gd name="connsiteY96" fmla="*/ 1661600 h 3246124"/>
                <a:gd name="connsiteX97" fmla="*/ 146488 w 2626634"/>
                <a:gd name="connsiteY97" fmla="*/ 1318713 h 3246124"/>
                <a:gd name="connsiteX98" fmla="*/ 108847 w 2626634"/>
                <a:gd name="connsiteY98" fmla="*/ 1051645 h 3246124"/>
                <a:gd name="connsiteX99" fmla="*/ 101381 w 2626634"/>
                <a:gd name="connsiteY99" fmla="*/ 963219 h 3246124"/>
                <a:gd name="connsiteX100" fmla="*/ 130887 w 2626634"/>
                <a:gd name="connsiteY100" fmla="*/ 560069 h 3246124"/>
                <a:gd name="connsiteX101" fmla="*/ 226958 w 2626634"/>
                <a:gd name="connsiteY101" fmla="*/ 389251 h 3246124"/>
                <a:gd name="connsiteX102" fmla="*/ 308142 w 2626634"/>
                <a:gd name="connsiteY102" fmla="*/ 337795 h 3246124"/>
                <a:gd name="connsiteX103" fmla="*/ 532829 w 2626634"/>
                <a:gd name="connsiteY103" fmla="*/ 174846 h 3246124"/>
                <a:gd name="connsiteX104" fmla="*/ 581290 w 2626634"/>
                <a:gd name="connsiteY104" fmla="*/ 132644 h 3246124"/>
                <a:gd name="connsiteX105" fmla="*/ 582201 w 2626634"/>
                <a:gd name="connsiteY105" fmla="*/ 133733 h 3246124"/>
                <a:gd name="connsiteX106" fmla="*/ 597084 w 2626634"/>
                <a:gd name="connsiteY106" fmla="*/ 116645 h 3246124"/>
                <a:gd name="connsiteX107" fmla="*/ 597070 w 2626634"/>
                <a:gd name="connsiteY107" fmla="*/ 116505 h 3246124"/>
                <a:gd name="connsiteX108" fmla="*/ 624162 w 2626634"/>
                <a:gd name="connsiteY108" fmla="*/ 85435 h 3246124"/>
                <a:gd name="connsiteX109" fmla="*/ 698819 w 2626634"/>
                <a:gd name="connsiteY109" fmla="*/ 10867 h 3246124"/>
                <a:gd name="connsiteX110" fmla="*/ 717193 w 2626634"/>
                <a:gd name="connsiteY110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6841 w 2626634"/>
                <a:gd name="connsiteY56" fmla="*/ 551541 h 3246124"/>
                <a:gd name="connsiteX57" fmla="*/ 1270105 w 2626634"/>
                <a:gd name="connsiteY57" fmla="*/ 568786 h 3246124"/>
                <a:gd name="connsiteX58" fmla="*/ 1259107 w 2626634"/>
                <a:gd name="connsiteY58" fmla="*/ 588366 h 3246124"/>
                <a:gd name="connsiteX59" fmla="*/ 1279448 w 2626634"/>
                <a:gd name="connsiteY59" fmla="*/ 458185 h 3246124"/>
                <a:gd name="connsiteX60" fmla="*/ 1338906 w 2626634"/>
                <a:gd name="connsiteY60" fmla="*/ 115030 h 3246124"/>
                <a:gd name="connsiteX61" fmla="*/ 1358129 w 2626634"/>
                <a:gd name="connsiteY61" fmla="*/ 6486 h 3246124"/>
                <a:gd name="connsiteX62" fmla="*/ 717193 w 2626634"/>
                <a:gd name="connsiteY62" fmla="*/ 406 h 3246124"/>
                <a:gd name="connsiteX63" fmla="*/ 721261 w 2626634"/>
                <a:gd name="connsiteY63" fmla="*/ 19092 h 3246124"/>
                <a:gd name="connsiteX64" fmla="*/ 738473 w 2626634"/>
                <a:gd name="connsiteY64" fmla="*/ 195588 h 3246124"/>
                <a:gd name="connsiteX65" fmla="*/ 755639 w 2626634"/>
                <a:gd name="connsiteY65" fmla="*/ 358896 h 3246124"/>
                <a:gd name="connsiteX66" fmla="*/ 777053 w 2626634"/>
                <a:gd name="connsiteY66" fmla="*/ 567310 h 3246124"/>
                <a:gd name="connsiteX67" fmla="*/ 810402 w 2626634"/>
                <a:gd name="connsiteY67" fmla="*/ 853021 h 3246124"/>
                <a:gd name="connsiteX68" fmla="*/ 832039 w 2626634"/>
                <a:gd name="connsiteY68" fmla="*/ 1090271 h 3246124"/>
                <a:gd name="connsiteX69" fmla="*/ 848983 w 2626634"/>
                <a:gd name="connsiteY69" fmla="*/ 1297522 h 3246124"/>
                <a:gd name="connsiteX70" fmla="*/ 862975 w 2626634"/>
                <a:gd name="connsiteY70" fmla="*/ 1499232 h 3246124"/>
                <a:gd name="connsiteX71" fmla="*/ 863780 w 2626634"/>
                <a:gd name="connsiteY71" fmla="*/ 1523819 h 3246124"/>
                <a:gd name="connsiteX72" fmla="*/ 863959 w 2626634"/>
                <a:gd name="connsiteY72" fmla="*/ 1661958 h 3246124"/>
                <a:gd name="connsiteX73" fmla="*/ 859890 w 2626634"/>
                <a:gd name="connsiteY73" fmla="*/ 1975832 h 3246124"/>
                <a:gd name="connsiteX74" fmla="*/ 852470 w 2626634"/>
                <a:gd name="connsiteY74" fmla="*/ 1992239 h 3246124"/>
                <a:gd name="connsiteX75" fmla="*/ 845764 w 2626634"/>
                <a:gd name="connsiteY75" fmla="*/ 2083884 h 3246124"/>
                <a:gd name="connsiteX76" fmla="*/ 850548 w 2626634"/>
                <a:gd name="connsiteY76" fmla="*/ 2097608 h 3246124"/>
                <a:gd name="connsiteX77" fmla="*/ 843171 w 2626634"/>
                <a:gd name="connsiteY77" fmla="*/ 2297932 h 3246124"/>
                <a:gd name="connsiteX78" fmla="*/ 830743 w 2626634"/>
                <a:gd name="connsiteY78" fmla="*/ 2685524 h 3246124"/>
                <a:gd name="connsiteX79" fmla="*/ 823680 w 2626634"/>
                <a:gd name="connsiteY79" fmla="*/ 2878292 h 3246124"/>
                <a:gd name="connsiteX80" fmla="*/ 811788 w 2626634"/>
                <a:gd name="connsiteY80" fmla="*/ 3210986 h 3246124"/>
                <a:gd name="connsiteX81" fmla="*/ 774728 w 2626634"/>
                <a:gd name="connsiteY81" fmla="*/ 3245723 h 3246124"/>
                <a:gd name="connsiteX82" fmla="*/ 193339 w 2626634"/>
                <a:gd name="connsiteY82" fmla="*/ 3246035 h 3246124"/>
                <a:gd name="connsiteX83" fmla="*/ 174206 w 2626634"/>
                <a:gd name="connsiteY83" fmla="*/ 3224130 h 3246124"/>
                <a:gd name="connsiteX84" fmla="*/ 186991 w 2626634"/>
                <a:gd name="connsiteY84" fmla="*/ 3113575 h 3246124"/>
                <a:gd name="connsiteX85" fmla="*/ 187170 w 2626634"/>
                <a:gd name="connsiteY85" fmla="*/ 3072670 h 3246124"/>
                <a:gd name="connsiteX86" fmla="*/ 233038 w 2626634"/>
                <a:gd name="connsiteY86" fmla="*/ 2698846 h 3246124"/>
                <a:gd name="connsiteX87" fmla="*/ 216273 w 2626634"/>
                <a:gd name="connsiteY87" fmla="*/ 2667463 h 3246124"/>
                <a:gd name="connsiteX88" fmla="*/ 147964 w 2626634"/>
                <a:gd name="connsiteY88" fmla="*/ 2634739 h 3246124"/>
                <a:gd name="connsiteX89" fmla="*/ 126774 w 2626634"/>
                <a:gd name="connsiteY89" fmla="*/ 2620120 h 3246124"/>
                <a:gd name="connsiteX90" fmla="*/ 13089 w 2626634"/>
                <a:gd name="connsiteY90" fmla="*/ 2564552 h 3246124"/>
                <a:gd name="connsiteX91" fmla="*/ 929 w 2626634"/>
                <a:gd name="connsiteY91" fmla="*/ 2540367 h 3246124"/>
                <a:gd name="connsiteX92" fmla="*/ 50060 w 2626634"/>
                <a:gd name="connsiteY92" fmla="*/ 2259932 h 3246124"/>
                <a:gd name="connsiteX93" fmla="*/ 59224 w 2626634"/>
                <a:gd name="connsiteY93" fmla="*/ 2109232 h 3246124"/>
                <a:gd name="connsiteX94" fmla="*/ 83276 w 2626634"/>
                <a:gd name="connsiteY94" fmla="*/ 1966444 h 3246124"/>
                <a:gd name="connsiteX95" fmla="*/ 144790 w 2626634"/>
                <a:gd name="connsiteY95" fmla="*/ 1661600 h 3246124"/>
                <a:gd name="connsiteX96" fmla="*/ 146488 w 2626634"/>
                <a:gd name="connsiteY96" fmla="*/ 1318713 h 3246124"/>
                <a:gd name="connsiteX97" fmla="*/ 108847 w 2626634"/>
                <a:gd name="connsiteY97" fmla="*/ 1051645 h 3246124"/>
                <a:gd name="connsiteX98" fmla="*/ 101381 w 2626634"/>
                <a:gd name="connsiteY98" fmla="*/ 963219 h 3246124"/>
                <a:gd name="connsiteX99" fmla="*/ 130887 w 2626634"/>
                <a:gd name="connsiteY99" fmla="*/ 560069 h 3246124"/>
                <a:gd name="connsiteX100" fmla="*/ 226958 w 2626634"/>
                <a:gd name="connsiteY100" fmla="*/ 389251 h 3246124"/>
                <a:gd name="connsiteX101" fmla="*/ 308142 w 2626634"/>
                <a:gd name="connsiteY101" fmla="*/ 337795 h 3246124"/>
                <a:gd name="connsiteX102" fmla="*/ 532829 w 2626634"/>
                <a:gd name="connsiteY102" fmla="*/ 174846 h 3246124"/>
                <a:gd name="connsiteX103" fmla="*/ 581290 w 2626634"/>
                <a:gd name="connsiteY103" fmla="*/ 132644 h 3246124"/>
                <a:gd name="connsiteX104" fmla="*/ 582201 w 2626634"/>
                <a:gd name="connsiteY104" fmla="*/ 133733 h 3246124"/>
                <a:gd name="connsiteX105" fmla="*/ 597084 w 2626634"/>
                <a:gd name="connsiteY105" fmla="*/ 116645 h 3246124"/>
                <a:gd name="connsiteX106" fmla="*/ 597070 w 2626634"/>
                <a:gd name="connsiteY106" fmla="*/ 116505 h 3246124"/>
                <a:gd name="connsiteX107" fmla="*/ 624162 w 2626634"/>
                <a:gd name="connsiteY107" fmla="*/ 85435 h 3246124"/>
                <a:gd name="connsiteX108" fmla="*/ 698819 w 2626634"/>
                <a:gd name="connsiteY108" fmla="*/ 10867 h 3246124"/>
                <a:gd name="connsiteX109" fmla="*/ 717193 w 2626634"/>
                <a:gd name="connsiteY109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6841 w 2626634"/>
                <a:gd name="connsiteY56" fmla="*/ 551541 h 3246124"/>
                <a:gd name="connsiteX57" fmla="*/ 1270105 w 2626634"/>
                <a:gd name="connsiteY57" fmla="*/ 568786 h 3246124"/>
                <a:gd name="connsiteX58" fmla="*/ 1279448 w 2626634"/>
                <a:gd name="connsiteY58" fmla="*/ 458185 h 3246124"/>
                <a:gd name="connsiteX59" fmla="*/ 1338906 w 2626634"/>
                <a:gd name="connsiteY59" fmla="*/ 115030 h 3246124"/>
                <a:gd name="connsiteX60" fmla="*/ 1358129 w 2626634"/>
                <a:gd name="connsiteY60" fmla="*/ 6486 h 3246124"/>
                <a:gd name="connsiteX61" fmla="*/ 717193 w 2626634"/>
                <a:gd name="connsiteY61" fmla="*/ 406 h 3246124"/>
                <a:gd name="connsiteX62" fmla="*/ 721261 w 2626634"/>
                <a:gd name="connsiteY62" fmla="*/ 19092 h 3246124"/>
                <a:gd name="connsiteX63" fmla="*/ 738473 w 2626634"/>
                <a:gd name="connsiteY63" fmla="*/ 195588 h 3246124"/>
                <a:gd name="connsiteX64" fmla="*/ 755639 w 2626634"/>
                <a:gd name="connsiteY64" fmla="*/ 358896 h 3246124"/>
                <a:gd name="connsiteX65" fmla="*/ 777053 w 2626634"/>
                <a:gd name="connsiteY65" fmla="*/ 567310 h 3246124"/>
                <a:gd name="connsiteX66" fmla="*/ 810402 w 2626634"/>
                <a:gd name="connsiteY66" fmla="*/ 853021 h 3246124"/>
                <a:gd name="connsiteX67" fmla="*/ 832039 w 2626634"/>
                <a:gd name="connsiteY67" fmla="*/ 1090271 h 3246124"/>
                <a:gd name="connsiteX68" fmla="*/ 848983 w 2626634"/>
                <a:gd name="connsiteY68" fmla="*/ 1297522 h 3246124"/>
                <a:gd name="connsiteX69" fmla="*/ 862975 w 2626634"/>
                <a:gd name="connsiteY69" fmla="*/ 1499232 h 3246124"/>
                <a:gd name="connsiteX70" fmla="*/ 863780 w 2626634"/>
                <a:gd name="connsiteY70" fmla="*/ 1523819 h 3246124"/>
                <a:gd name="connsiteX71" fmla="*/ 863959 w 2626634"/>
                <a:gd name="connsiteY71" fmla="*/ 1661958 h 3246124"/>
                <a:gd name="connsiteX72" fmla="*/ 859890 w 2626634"/>
                <a:gd name="connsiteY72" fmla="*/ 1975832 h 3246124"/>
                <a:gd name="connsiteX73" fmla="*/ 852470 w 2626634"/>
                <a:gd name="connsiteY73" fmla="*/ 1992239 h 3246124"/>
                <a:gd name="connsiteX74" fmla="*/ 845764 w 2626634"/>
                <a:gd name="connsiteY74" fmla="*/ 2083884 h 3246124"/>
                <a:gd name="connsiteX75" fmla="*/ 850548 w 2626634"/>
                <a:gd name="connsiteY75" fmla="*/ 2097608 h 3246124"/>
                <a:gd name="connsiteX76" fmla="*/ 843171 w 2626634"/>
                <a:gd name="connsiteY76" fmla="*/ 2297932 h 3246124"/>
                <a:gd name="connsiteX77" fmla="*/ 830743 w 2626634"/>
                <a:gd name="connsiteY77" fmla="*/ 2685524 h 3246124"/>
                <a:gd name="connsiteX78" fmla="*/ 823680 w 2626634"/>
                <a:gd name="connsiteY78" fmla="*/ 2878292 h 3246124"/>
                <a:gd name="connsiteX79" fmla="*/ 811788 w 2626634"/>
                <a:gd name="connsiteY79" fmla="*/ 3210986 h 3246124"/>
                <a:gd name="connsiteX80" fmla="*/ 774728 w 2626634"/>
                <a:gd name="connsiteY80" fmla="*/ 3245723 h 3246124"/>
                <a:gd name="connsiteX81" fmla="*/ 193339 w 2626634"/>
                <a:gd name="connsiteY81" fmla="*/ 3246035 h 3246124"/>
                <a:gd name="connsiteX82" fmla="*/ 174206 w 2626634"/>
                <a:gd name="connsiteY82" fmla="*/ 3224130 h 3246124"/>
                <a:gd name="connsiteX83" fmla="*/ 186991 w 2626634"/>
                <a:gd name="connsiteY83" fmla="*/ 3113575 h 3246124"/>
                <a:gd name="connsiteX84" fmla="*/ 187170 w 2626634"/>
                <a:gd name="connsiteY84" fmla="*/ 3072670 h 3246124"/>
                <a:gd name="connsiteX85" fmla="*/ 233038 w 2626634"/>
                <a:gd name="connsiteY85" fmla="*/ 2698846 h 3246124"/>
                <a:gd name="connsiteX86" fmla="*/ 216273 w 2626634"/>
                <a:gd name="connsiteY86" fmla="*/ 2667463 h 3246124"/>
                <a:gd name="connsiteX87" fmla="*/ 147964 w 2626634"/>
                <a:gd name="connsiteY87" fmla="*/ 2634739 h 3246124"/>
                <a:gd name="connsiteX88" fmla="*/ 126774 w 2626634"/>
                <a:gd name="connsiteY88" fmla="*/ 2620120 h 3246124"/>
                <a:gd name="connsiteX89" fmla="*/ 13089 w 2626634"/>
                <a:gd name="connsiteY89" fmla="*/ 2564552 h 3246124"/>
                <a:gd name="connsiteX90" fmla="*/ 929 w 2626634"/>
                <a:gd name="connsiteY90" fmla="*/ 2540367 h 3246124"/>
                <a:gd name="connsiteX91" fmla="*/ 50060 w 2626634"/>
                <a:gd name="connsiteY91" fmla="*/ 2259932 h 3246124"/>
                <a:gd name="connsiteX92" fmla="*/ 59224 w 2626634"/>
                <a:gd name="connsiteY92" fmla="*/ 2109232 h 3246124"/>
                <a:gd name="connsiteX93" fmla="*/ 83276 w 2626634"/>
                <a:gd name="connsiteY93" fmla="*/ 1966444 h 3246124"/>
                <a:gd name="connsiteX94" fmla="*/ 144790 w 2626634"/>
                <a:gd name="connsiteY94" fmla="*/ 1661600 h 3246124"/>
                <a:gd name="connsiteX95" fmla="*/ 146488 w 2626634"/>
                <a:gd name="connsiteY95" fmla="*/ 1318713 h 3246124"/>
                <a:gd name="connsiteX96" fmla="*/ 108847 w 2626634"/>
                <a:gd name="connsiteY96" fmla="*/ 1051645 h 3246124"/>
                <a:gd name="connsiteX97" fmla="*/ 101381 w 2626634"/>
                <a:gd name="connsiteY97" fmla="*/ 963219 h 3246124"/>
                <a:gd name="connsiteX98" fmla="*/ 130887 w 2626634"/>
                <a:gd name="connsiteY98" fmla="*/ 560069 h 3246124"/>
                <a:gd name="connsiteX99" fmla="*/ 226958 w 2626634"/>
                <a:gd name="connsiteY99" fmla="*/ 389251 h 3246124"/>
                <a:gd name="connsiteX100" fmla="*/ 308142 w 2626634"/>
                <a:gd name="connsiteY100" fmla="*/ 337795 h 3246124"/>
                <a:gd name="connsiteX101" fmla="*/ 532829 w 2626634"/>
                <a:gd name="connsiteY101" fmla="*/ 174846 h 3246124"/>
                <a:gd name="connsiteX102" fmla="*/ 581290 w 2626634"/>
                <a:gd name="connsiteY102" fmla="*/ 132644 h 3246124"/>
                <a:gd name="connsiteX103" fmla="*/ 582201 w 2626634"/>
                <a:gd name="connsiteY103" fmla="*/ 133733 h 3246124"/>
                <a:gd name="connsiteX104" fmla="*/ 597084 w 2626634"/>
                <a:gd name="connsiteY104" fmla="*/ 116645 h 3246124"/>
                <a:gd name="connsiteX105" fmla="*/ 597070 w 2626634"/>
                <a:gd name="connsiteY105" fmla="*/ 116505 h 3246124"/>
                <a:gd name="connsiteX106" fmla="*/ 624162 w 2626634"/>
                <a:gd name="connsiteY106" fmla="*/ 85435 h 3246124"/>
                <a:gd name="connsiteX107" fmla="*/ 698819 w 2626634"/>
                <a:gd name="connsiteY107" fmla="*/ 10867 h 3246124"/>
                <a:gd name="connsiteX108" fmla="*/ 717193 w 2626634"/>
                <a:gd name="connsiteY108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6841 w 2626634"/>
                <a:gd name="connsiteY56" fmla="*/ 551541 h 3246124"/>
                <a:gd name="connsiteX57" fmla="*/ 1279448 w 2626634"/>
                <a:gd name="connsiteY57" fmla="*/ 458185 h 3246124"/>
                <a:gd name="connsiteX58" fmla="*/ 1338906 w 2626634"/>
                <a:gd name="connsiteY58" fmla="*/ 115030 h 3246124"/>
                <a:gd name="connsiteX59" fmla="*/ 1358129 w 2626634"/>
                <a:gd name="connsiteY59" fmla="*/ 6486 h 3246124"/>
                <a:gd name="connsiteX60" fmla="*/ 717193 w 2626634"/>
                <a:gd name="connsiteY60" fmla="*/ 406 h 3246124"/>
                <a:gd name="connsiteX61" fmla="*/ 721261 w 2626634"/>
                <a:gd name="connsiteY61" fmla="*/ 19092 h 3246124"/>
                <a:gd name="connsiteX62" fmla="*/ 738473 w 2626634"/>
                <a:gd name="connsiteY62" fmla="*/ 195588 h 3246124"/>
                <a:gd name="connsiteX63" fmla="*/ 755639 w 2626634"/>
                <a:gd name="connsiteY63" fmla="*/ 358896 h 3246124"/>
                <a:gd name="connsiteX64" fmla="*/ 777053 w 2626634"/>
                <a:gd name="connsiteY64" fmla="*/ 567310 h 3246124"/>
                <a:gd name="connsiteX65" fmla="*/ 810402 w 2626634"/>
                <a:gd name="connsiteY65" fmla="*/ 853021 h 3246124"/>
                <a:gd name="connsiteX66" fmla="*/ 832039 w 2626634"/>
                <a:gd name="connsiteY66" fmla="*/ 1090271 h 3246124"/>
                <a:gd name="connsiteX67" fmla="*/ 848983 w 2626634"/>
                <a:gd name="connsiteY67" fmla="*/ 1297522 h 3246124"/>
                <a:gd name="connsiteX68" fmla="*/ 862975 w 2626634"/>
                <a:gd name="connsiteY68" fmla="*/ 1499232 h 3246124"/>
                <a:gd name="connsiteX69" fmla="*/ 863780 w 2626634"/>
                <a:gd name="connsiteY69" fmla="*/ 1523819 h 3246124"/>
                <a:gd name="connsiteX70" fmla="*/ 863959 w 2626634"/>
                <a:gd name="connsiteY70" fmla="*/ 1661958 h 3246124"/>
                <a:gd name="connsiteX71" fmla="*/ 859890 w 2626634"/>
                <a:gd name="connsiteY71" fmla="*/ 1975832 h 3246124"/>
                <a:gd name="connsiteX72" fmla="*/ 852470 w 2626634"/>
                <a:gd name="connsiteY72" fmla="*/ 1992239 h 3246124"/>
                <a:gd name="connsiteX73" fmla="*/ 845764 w 2626634"/>
                <a:gd name="connsiteY73" fmla="*/ 2083884 h 3246124"/>
                <a:gd name="connsiteX74" fmla="*/ 850548 w 2626634"/>
                <a:gd name="connsiteY74" fmla="*/ 2097608 h 3246124"/>
                <a:gd name="connsiteX75" fmla="*/ 843171 w 2626634"/>
                <a:gd name="connsiteY75" fmla="*/ 2297932 h 3246124"/>
                <a:gd name="connsiteX76" fmla="*/ 830743 w 2626634"/>
                <a:gd name="connsiteY76" fmla="*/ 2685524 h 3246124"/>
                <a:gd name="connsiteX77" fmla="*/ 823680 w 2626634"/>
                <a:gd name="connsiteY77" fmla="*/ 2878292 h 3246124"/>
                <a:gd name="connsiteX78" fmla="*/ 811788 w 2626634"/>
                <a:gd name="connsiteY78" fmla="*/ 3210986 h 3246124"/>
                <a:gd name="connsiteX79" fmla="*/ 774728 w 2626634"/>
                <a:gd name="connsiteY79" fmla="*/ 3245723 h 3246124"/>
                <a:gd name="connsiteX80" fmla="*/ 193339 w 2626634"/>
                <a:gd name="connsiteY80" fmla="*/ 3246035 h 3246124"/>
                <a:gd name="connsiteX81" fmla="*/ 174206 w 2626634"/>
                <a:gd name="connsiteY81" fmla="*/ 3224130 h 3246124"/>
                <a:gd name="connsiteX82" fmla="*/ 186991 w 2626634"/>
                <a:gd name="connsiteY82" fmla="*/ 3113575 h 3246124"/>
                <a:gd name="connsiteX83" fmla="*/ 187170 w 2626634"/>
                <a:gd name="connsiteY83" fmla="*/ 3072670 h 3246124"/>
                <a:gd name="connsiteX84" fmla="*/ 233038 w 2626634"/>
                <a:gd name="connsiteY84" fmla="*/ 2698846 h 3246124"/>
                <a:gd name="connsiteX85" fmla="*/ 216273 w 2626634"/>
                <a:gd name="connsiteY85" fmla="*/ 2667463 h 3246124"/>
                <a:gd name="connsiteX86" fmla="*/ 147964 w 2626634"/>
                <a:gd name="connsiteY86" fmla="*/ 2634739 h 3246124"/>
                <a:gd name="connsiteX87" fmla="*/ 126774 w 2626634"/>
                <a:gd name="connsiteY87" fmla="*/ 2620120 h 3246124"/>
                <a:gd name="connsiteX88" fmla="*/ 13089 w 2626634"/>
                <a:gd name="connsiteY88" fmla="*/ 2564552 h 3246124"/>
                <a:gd name="connsiteX89" fmla="*/ 929 w 2626634"/>
                <a:gd name="connsiteY89" fmla="*/ 2540367 h 3246124"/>
                <a:gd name="connsiteX90" fmla="*/ 50060 w 2626634"/>
                <a:gd name="connsiteY90" fmla="*/ 2259932 h 3246124"/>
                <a:gd name="connsiteX91" fmla="*/ 59224 w 2626634"/>
                <a:gd name="connsiteY91" fmla="*/ 2109232 h 3246124"/>
                <a:gd name="connsiteX92" fmla="*/ 83276 w 2626634"/>
                <a:gd name="connsiteY92" fmla="*/ 1966444 h 3246124"/>
                <a:gd name="connsiteX93" fmla="*/ 144790 w 2626634"/>
                <a:gd name="connsiteY93" fmla="*/ 1661600 h 3246124"/>
                <a:gd name="connsiteX94" fmla="*/ 146488 w 2626634"/>
                <a:gd name="connsiteY94" fmla="*/ 1318713 h 3246124"/>
                <a:gd name="connsiteX95" fmla="*/ 108847 w 2626634"/>
                <a:gd name="connsiteY95" fmla="*/ 1051645 h 3246124"/>
                <a:gd name="connsiteX96" fmla="*/ 101381 w 2626634"/>
                <a:gd name="connsiteY96" fmla="*/ 963219 h 3246124"/>
                <a:gd name="connsiteX97" fmla="*/ 130887 w 2626634"/>
                <a:gd name="connsiteY97" fmla="*/ 560069 h 3246124"/>
                <a:gd name="connsiteX98" fmla="*/ 226958 w 2626634"/>
                <a:gd name="connsiteY98" fmla="*/ 389251 h 3246124"/>
                <a:gd name="connsiteX99" fmla="*/ 308142 w 2626634"/>
                <a:gd name="connsiteY99" fmla="*/ 337795 h 3246124"/>
                <a:gd name="connsiteX100" fmla="*/ 532829 w 2626634"/>
                <a:gd name="connsiteY100" fmla="*/ 174846 h 3246124"/>
                <a:gd name="connsiteX101" fmla="*/ 581290 w 2626634"/>
                <a:gd name="connsiteY101" fmla="*/ 132644 h 3246124"/>
                <a:gd name="connsiteX102" fmla="*/ 582201 w 2626634"/>
                <a:gd name="connsiteY102" fmla="*/ 133733 h 3246124"/>
                <a:gd name="connsiteX103" fmla="*/ 597084 w 2626634"/>
                <a:gd name="connsiteY103" fmla="*/ 116645 h 3246124"/>
                <a:gd name="connsiteX104" fmla="*/ 597070 w 2626634"/>
                <a:gd name="connsiteY104" fmla="*/ 116505 h 3246124"/>
                <a:gd name="connsiteX105" fmla="*/ 624162 w 2626634"/>
                <a:gd name="connsiteY105" fmla="*/ 85435 h 3246124"/>
                <a:gd name="connsiteX106" fmla="*/ 698819 w 2626634"/>
                <a:gd name="connsiteY106" fmla="*/ 10867 h 3246124"/>
                <a:gd name="connsiteX107" fmla="*/ 717193 w 2626634"/>
                <a:gd name="connsiteY107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4926 w 2626634"/>
                <a:gd name="connsiteY55" fmla="*/ 581413 h 3246124"/>
                <a:gd name="connsiteX56" fmla="*/ 1279448 w 2626634"/>
                <a:gd name="connsiteY56" fmla="*/ 458185 h 3246124"/>
                <a:gd name="connsiteX57" fmla="*/ 1338906 w 2626634"/>
                <a:gd name="connsiteY57" fmla="*/ 115030 h 3246124"/>
                <a:gd name="connsiteX58" fmla="*/ 1358129 w 2626634"/>
                <a:gd name="connsiteY58" fmla="*/ 6486 h 3246124"/>
                <a:gd name="connsiteX59" fmla="*/ 717193 w 2626634"/>
                <a:gd name="connsiteY59" fmla="*/ 406 h 3246124"/>
                <a:gd name="connsiteX60" fmla="*/ 721261 w 2626634"/>
                <a:gd name="connsiteY60" fmla="*/ 19092 h 3246124"/>
                <a:gd name="connsiteX61" fmla="*/ 738473 w 2626634"/>
                <a:gd name="connsiteY61" fmla="*/ 195588 h 3246124"/>
                <a:gd name="connsiteX62" fmla="*/ 755639 w 2626634"/>
                <a:gd name="connsiteY62" fmla="*/ 358896 h 3246124"/>
                <a:gd name="connsiteX63" fmla="*/ 777053 w 2626634"/>
                <a:gd name="connsiteY63" fmla="*/ 567310 h 3246124"/>
                <a:gd name="connsiteX64" fmla="*/ 810402 w 2626634"/>
                <a:gd name="connsiteY64" fmla="*/ 853021 h 3246124"/>
                <a:gd name="connsiteX65" fmla="*/ 832039 w 2626634"/>
                <a:gd name="connsiteY65" fmla="*/ 1090271 h 3246124"/>
                <a:gd name="connsiteX66" fmla="*/ 848983 w 2626634"/>
                <a:gd name="connsiteY66" fmla="*/ 1297522 h 3246124"/>
                <a:gd name="connsiteX67" fmla="*/ 862975 w 2626634"/>
                <a:gd name="connsiteY67" fmla="*/ 1499232 h 3246124"/>
                <a:gd name="connsiteX68" fmla="*/ 863780 w 2626634"/>
                <a:gd name="connsiteY68" fmla="*/ 1523819 h 3246124"/>
                <a:gd name="connsiteX69" fmla="*/ 863959 w 2626634"/>
                <a:gd name="connsiteY69" fmla="*/ 1661958 h 3246124"/>
                <a:gd name="connsiteX70" fmla="*/ 859890 w 2626634"/>
                <a:gd name="connsiteY70" fmla="*/ 1975832 h 3246124"/>
                <a:gd name="connsiteX71" fmla="*/ 852470 w 2626634"/>
                <a:gd name="connsiteY71" fmla="*/ 1992239 h 3246124"/>
                <a:gd name="connsiteX72" fmla="*/ 845764 w 2626634"/>
                <a:gd name="connsiteY72" fmla="*/ 2083884 h 3246124"/>
                <a:gd name="connsiteX73" fmla="*/ 850548 w 2626634"/>
                <a:gd name="connsiteY73" fmla="*/ 2097608 h 3246124"/>
                <a:gd name="connsiteX74" fmla="*/ 843171 w 2626634"/>
                <a:gd name="connsiteY74" fmla="*/ 2297932 h 3246124"/>
                <a:gd name="connsiteX75" fmla="*/ 830743 w 2626634"/>
                <a:gd name="connsiteY75" fmla="*/ 2685524 h 3246124"/>
                <a:gd name="connsiteX76" fmla="*/ 823680 w 2626634"/>
                <a:gd name="connsiteY76" fmla="*/ 2878292 h 3246124"/>
                <a:gd name="connsiteX77" fmla="*/ 811788 w 2626634"/>
                <a:gd name="connsiteY77" fmla="*/ 3210986 h 3246124"/>
                <a:gd name="connsiteX78" fmla="*/ 774728 w 2626634"/>
                <a:gd name="connsiteY78" fmla="*/ 3245723 h 3246124"/>
                <a:gd name="connsiteX79" fmla="*/ 193339 w 2626634"/>
                <a:gd name="connsiteY79" fmla="*/ 3246035 h 3246124"/>
                <a:gd name="connsiteX80" fmla="*/ 174206 w 2626634"/>
                <a:gd name="connsiteY80" fmla="*/ 3224130 h 3246124"/>
                <a:gd name="connsiteX81" fmla="*/ 186991 w 2626634"/>
                <a:gd name="connsiteY81" fmla="*/ 3113575 h 3246124"/>
                <a:gd name="connsiteX82" fmla="*/ 187170 w 2626634"/>
                <a:gd name="connsiteY82" fmla="*/ 3072670 h 3246124"/>
                <a:gd name="connsiteX83" fmla="*/ 233038 w 2626634"/>
                <a:gd name="connsiteY83" fmla="*/ 2698846 h 3246124"/>
                <a:gd name="connsiteX84" fmla="*/ 216273 w 2626634"/>
                <a:gd name="connsiteY84" fmla="*/ 2667463 h 3246124"/>
                <a:gd name="connsiteX85" fmla="*/ 147964 w 2626634"/>
                <a:gd name="connsiteY85" fmla="*/ 2634739 h 3246124"/>
                <a:gd name="connsiteX86" fmla="*/ 126774 w 2626634"/>
                <a:gd name="connsiteY86" fmla="*/ 2620120 h 3246124"/>
                <a:gd name="connsiteX87" fmla="*/ 13089 w 2626634"/>
                <a:gd name="connsiteY87" fmla="*/ 2564552 h 3246124"/>
                <a:gd name="connsiteX88" fmla="*/ 929 w 2626634"/>
                <a:gd name="connsiteY88" fmla="*/ 2540367 h 3246124"/>
                <a:gd name="connsiteX89" fmla="*/ 50060 w 2626634"/>
                <a:gd name="connsiteY89" fmla="*/ 2259932 h 3246124"/>
                <a:gd name="connsiteX90" fmla="*/ 59224 w 2626634"/>
                <a:gd name="connsiteY90" fmla="*/ 2109232 h 3246124"/>
                <a:gd name="connsiteX91" fmla="*/ 83276 w 2626634"/>
                <a:gd name="connsiteY91" fmla="*/ 1966444 h 3246124"/>
                <a:gd name="connsiteX92" fmla="*/ 144790 w 2626634"/>
                <a:gd name="connsiteY92" fmla="*/ 1661600 h 3246124"/>
                <a:gd name="connsiteX93" fmla="*/ 146488 w 2626634"/>
                <a:gd name="connsiteY93" fmla="*/ 1318713 h 3246124"/>
                <a:gd name="connsiteX94" fmla="*/ 108847 w 2626634"/>
                <a:gd name="connsiteY94" fmla="*/ 1051645 h 3246124"/>
                <a:gd name="connsiteX95" fmla="*/ 101381 w 2626634"/>
                <a:gd name="connsiteY95" fmla="*/ 963219 h 3246124"/>
                <a:gd name="connsiteX96" fmla="*/ 130887 w 2626634"/>
                <a:gd name="connsiteY96" fmla="*/ 560069 h 3246124"/>
                <a:gd name="connsiteX97" fmla="*/ 226958 w 2626634"/>
                <a:gd name="connsiteY97" fmla="*/ 389251 h 3246124"/>
                <a:gd name="connsiteX98" fmla="*/ 308142 w 2626634"/>
                <a:gd name="connsiteY98" fmla="*/ 337795 h 3246124"/>
                <a:gd name="connsiteX99" fmla="*/ 532829 w 2626634"/>
                <a:gd name="connsiteY99" fmla="*/ 174846 h 3246124"/>
                <a:gd name="connsiteX100" fmla="*/ 581290 w 2626634"/>
                <a:gd name="connsiteY100" fmla="*/ 132644 h 3246124"/>
                <a:gd name="connsiteX101" fmla="*/ 582201 w 2626634"/>
                <a:gd name="connsiteY101" fmla="*/ 133733 h 3246124"/>
                <a:gd name="connsiteX102" fmla="*/ 597084 w 2626634"/>
                <a:gd name="connsiteY102" fmla="*/ 116645 h 3246124"/>
                <a:gd name="connsiteX103" fmla="*/ 597070 w 2626634"/>
                <a:gd name="connsiteY103" fmla="*/ 116505 h 3246124"/>
                <a:gd name="connsiteX104" fmla="*/ 624162 w 2626634"/>
                <a:gd name="connsiteY104" fmla="*/ 85435 h 3246124"/>
                <a:gd name="connsiteX105" fmla="*/ 698819 w 2626634"/>
                <a:gd name="connsiteY105" fmla="*/ 10867 h 3246124"/>
                <a:gd name="connsiteX106" fmla="*/ 717193 w 2626634"/>
                <a:gd name="connsiteY106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50569 w 2626634"/>
                <a:gd name="connsiteY54" fmla="*/ 637229 h 3246124"/>
                <a:gd name="connsiteX55" fmla="*/ 1279448 w 2626634"/>
                <a:gd name="connsiteY55" fmla="*/ 458185 h 3246124"/>
                <a:gd name="connsiteX56" fmla="*/ 1338906 w 2626634"/>
                <a:gd name="connsiteY56" fmla="*/ 115030 h 3246124"/>
                <a:gd name="connsiteX57" fmla="*/ 1358129 w 2626634"/>
                <a:gd name="connsiteY57" fmla="*/ 6486 h 3246124"/>
                <a:gd name="connsiteX58" fmla="*/ 717193 w 2626634"/>
                <a:gd name="connsiteY58" fmla="*/ 406 h 3246124"/>
                <a:gd name="connsiteX59" fmla="*/ 721261 w 2626634"/>
                <a:gd name="connsiteY59" fmla="*/ 19092 h 3246124"/>
                <a:gd name="connsiteX60" fmla="*/ 738473 w 2626634"/>
                <a:gd name="connsiteY60" fmla="*/ 195588 h 3246124"/>
                <a:gd name="connsiteX61" fmla="*/ 755639 w 2626634"/>
                <a:gd name="connsiteY61" fmla="*/ 358896 h 3246124"/>
                <a:gd name="connsiteX62" fmla="*/ 777053 w 2626634"/>
                <a:gd name="connsiteY62" fmla="*/ 567310 h 3246124"/>
                <a:gd name="connsiteX63" fmla="*/ 810402 w 2626634"/>
                <a:gd name="connsiteY63" fmla="*/ 853021 h 3246124"/>
                <a:gd name="connsiteX64" fmla="*/ 832039 w 2626634"/>
                <a:gd name="connsiteY64" fmla="*/ 1090271 h 3246124"/>
                <a:gd name="connsiteX65" fmla="*/ 848983 w 2626634"/>
                <a:gd name="connsiteY65" fmla="*/ 1297522 h 3246124"/>
                <a:gd name="connsiteX66" fmla="*/ 862975 w 2626634"/>
                <a:gd name="connsiteY66" fmla="*/ 1499232 h 3246124"/>
                <a:gd name="connsiteX67" fmla="*/ 863780 w 2626634"/>
                <a:gd name="connsiteY67" fmla="*/ 1523819 h 3246124"/>
                <a:gd name="connsiteX68" fmla="*/ 863959 w 2626634"/>
                <a:gd name="connsiteY68" fmla="*/ 1661958 h 3246124"/>
                <a:gd name="connsiteX69" fmla="*/ 859890 w 2626634"/>
                <a:gd name="connsiteY69" fmla="*/ 1975832 h 3246124"/>
                <a:gd name="connsiteX70" fmla="*/ 852470 w 2626634"/>
                <a:gd name="connsiteY70" fmla="*/ 1992239 h 3246124"/>
                <a:gd name="connsiteX71" fmla="*/ 845764 w 2626634"/>
                <a:gd name="connsiteY71" fmla="*/ 2083884 h 3246124"/>
                <a:gd name="connsiteX72" fmla="*/ 850548 w 2626634"/>
                <a:gd name="connsiteY72" fmla="*/ 2097608 h 3246124"/>
                <a:gd name="connsiteX73" fmla="*/ 843171 w 2626634"/>
                <a:gd name="connsiteY73" fmla="*/ 2297932 h 3246124"/>
                <a:gd name="connsiteX74" fmla="*/ 830743 w 2626634"/>
                <a:gd name="connsiteY74" fmla="*/ 2685524 h 3246124"/>
                <a:gd name="connsiteX75" fmla="*/ 823680 w 2626634"/>
                <a:gd name="connsiteY75" fmla="*/ 2878292 h 3246124"/>
                <a:gd name="connsiteX76" fmla="*/ 811788 w 2626634"/>
                <a:gd name="connsiteY76" fmla="*/ 3210986 h 3246124"/>
                <a:gd name="connsiteX77" fmla="*/ 774728 w 2626634"/>
                <a:gd name="connsiteY77" fmla="*/ 3245723 h 3246124"/>
                <a:gd name="connsiteX78" fmla="*/ 193339 w 2626634"/>
                <a:gd name="connsiteY78" fmla="*/ 3246035 h 3246124"/>
                <a:gd name="connsiteX79" fmla="*/ 174206 w 2626634"/>
                <a:gd name="connsiteY79" fmla="*/ 3224130 h 3246124"/>
                <a:gd name="connsiteX80" fmla="*/ 186991 w 2626634"/>
                <a:gd name="connsiteY80" fmla="*/ 3113575 h 3246124"/>
                <a:gd name="connsiteX81" fmla="*/ 187170 w 2626634"/>
                <a:gd name="connsiteY81" fmla="*/ 3072670 h 3246124"/>
                <a:gd name="connsiteX82" fmla="*/ 233038 w 2626634"/>
                <a:gd name="connsiteY82" fmla="*/ 2698846 h 3246124"/>
                <a:gd name="connsiteX83" fmla="*/ 216273 w 2626634"/>
                <a:gd name="connsiteY83" fmla="*/ 2667463 h 3246124"/>
                <a:gd name="connsiteX84" fmla="*/ 147964 w 2626634"/>
                <a:gd name="connsiteY84" fmla="*/ 2634739 h 3246124"/>
                <a:gd name="connsiteX85" fmla="*/ 126774 w 2626634"/>
                <a:gd name="connsiteY85" fmla="*/ 2620120 h 3246124"/>
                <a:gd name="connsiteX86" fmla="*/ 13089 w 2626634"/>
                <a:gd name="connsiteY86" fmla="*/ 2564552 h 3246124"/>
                <a:gd name="connsiteX87" fmla="*/ 929 w 2626634"/>
                <a:gd name="connsiteY87" fmla="*/ 2540367 h 3246124"/>
                <a:gd name="connsiteX88" fmla="*/ 50060 w 2626634"/>
                <a:gd name="connsiteY88" fmla="*/ 2259932 h 3246124"/>
                <a:gd name="connsiteX89" fmla="*/ 59224 w 2626634"/>
                <a:gd name="connsiteY89" fmla="*/ 2109232 h 3246124"/>
                <a:gd name="connsiteX90" fmla="*/ 83276 w 2626634"/>
                <a:gd name="connsiteY90" fmla="*/ 1966444 h 3246124"/>
                <a:gd name="connsiteX91" fmla="*/ 144790 w 2626634"/>
                <a:gd name="connsiteY91" fmla="*/ 1661600 h 3246124"/>
                <a:gd name="connsiteX92" fmla="*/ 146488 w 2626634"/>
                <a:gd name="connsiteY92" fmla="*/ 1318713 h 3246124"/>
                <a:gd name="connsiteX93" fmla="*/ 108847 w 2626634"/>
                <a:gd name="connsiteY93" fmla="*/ 1051645 h 3246124"/>
                <a:gd name="connsiteX94" fmla="*/ 101381 w 2626634"/>
                <a:gd name="connsiteY94" fmla="*/ 963219 h 3246124"/>
                <a:gd name="connsiteX95" fmla="*/ 130887 w 2626634"/>
                <a:gd name="connsiteY95" fmla="*/ 560069 h 3246124"/>
                <a:gd name="connsiteX96" fmla="*/ 226958 w 2626634"/>
                <a:gd name="connsiteY96" fmla="*/ 389251 h 3246124"/>
                <a:gd name="connsiteX97" fmla="*/ 308142 w 2626634"/>
                <a:gd name="connsiteY97" fmla="*/ 337795 h 3246124"/>
                <a:gd name="connsiteX98" fmla="*/ 532829 w 2626634"/>
                <a:gd name="connsiteY98" fmla="*/ 174846 h 3246124"/>
                <a:gd name="connsiteX99" fmla="*/ 581290 w 2626634"/>
                <a:gd name="connsiteY99" fmla="*/ 132644 h 3246124"/>
                <a:gd name="connsiteX100" fmla="*/ 582201 w 2626634"/>
                <a:gd name="connsiteY100" fmla="*/ 133733 h 3246124"/>
                <a:gd name="connsiteX101" fmla="*/ 597084 w 2626634"/>
                <a:gd name="connsiteY101" fmla="*/ 116645 h 3246124"/>
                <a:gd name="connsiteX102" fmla="*/ 597070 w 2626634"/>
                <a:gd name="connsiteY102" fmla="*/ 116505 h 3246124"/>
                <a:gd name="connsiteX103" fmla="*/ 624162 w 2626634"/>
                <a:gd name="connsiteY103" fmla="*/ 85435 h 3246124"/>
                <a:gd name="connsiteX104" fmla="*/ 698819 w 2626634"/>
                <a:gd name="connsiteY104" fmla="*/ 10867 h 3246124"/>
                <a:gd name="connsiteX105" fmla="*/ 717193 w 2626634"/>
                <a:gd name="connsiteY105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34162 w 2626634"/>
                <a:gd name="connsiteY53" fmla="*/ 693379 h 3246124"/>
                <a:gd name="connsiteX54" fmla="*/ 1279448 w 2626634"/>
                <a:gd name="connsiteY54" fmla="*/ 458185 h 3246124"/>
                <a:gd name="connsiteX55" fmla="*/ 1338906 w 2626634"/>
                <a:gd name="connsiteY55" fmla="*/ 115030 h 3246124"/>
                <a:gd name="connsiteX56" fmla="*/ 1358129 w 2626634"/>
                <a:gd name="connsiteY56" fmla="*/ 6486 h 3246124"/>
                <a:gd name="connsiteX57" fmla="*/ 717193 w 2626634"/>
                <a:gd name="connsiteY57" fmla="*/ 406 h 3246124"/>
                <a:gd name="connsiteX58" fmla="*/ 721261 w 2626634"/>
                <a:gd name="connsiteY58" fmla="*/ 19092 h 3246124"/>
                <a:gd name="connsiteX59" fmla="*/ 738473 w 2626634"/>
                <a:gd name="connsiteY59" fmla="*/ 195588 h 3246124"/>
                <a:gd name="connsiteX60" fmla="*/ 755639 w 2626634"/>
                <a:gd name="connsiteY60" fmla="*/ 358896 h 3246124"/>
                <a:gd name="connsiteX61" fmla="*/ 777053 w 2626634"/>
                <a:gd name="connsiteY61" fmla="*/ 567310 h 3246124"/>
                <a:gd name="connsiteX62" fmla="*/ 810402 w 2626634"/>
                <a:gd name="connsiteY62" fmla="*/ 853021 h 3246124"/>
                <a:gd name="connsiteX63" fmla="*/ 832039 w 2626634"/>
                <a:gd name="connsiteY63" fmla="*/ 1090271 h 3246124"/>
                <a:gd name="connsiteX64" fmla="*/ 848983 w 2626634"/>
                <a:gd name="connsiteY64" fmla="*/ 1297522 h 3246124"/>
                <a:gd name="connsiteX65" fmla="*/ 862975 w 2626634"/>
                <a:gd name="connsiteY65" fmla="*/ 1499232 h 3246124"/>
                <a:gd name="connsiteX66" fmla="*/ 863780 w 2626634"/>
                <a:gd name="connsiteY66" fmla="*/ 1523819 h 3246124"/>
                <a:gd name="connsiteX67" fmla="*/ 863959 w 2626634"/>
                <a:gd name="connsiteY67" fmla="*/ 1661958 h 3246124"/>
                <a:gd name="connsiteX68" fmla="*/ 859890 w 2626634"/>
                <a:gd name="connsiteY68" fmla="*/ 1975832 h 3246124"/>
                <a:gd name="connsiteX69" fmla="*/ 852470 w 2626634"/>
                <a:gd name="connsiteY69" fmla="*/ 1992239 h 3246124"/>
                <a:gd name="connsiteX70" fmla="*/ 845764 w 2626634"/>
                <a:gd name="connsiteY70" fmla="*/ 2083884 h 3246124"/>
                <a:gd name="connsiteX71" fmla="*/ 850548 w 2626634"/>
                <a:gd name="connsiteY71" fmla="*/ 2097608 h 3246124"/>
                <a:gd name="connsiteX72" fmla="*/ 843171 w 2626634"/>
                <a:gd name="connsiteY72" fmla="*/ 2297932 h 3246124"/>
                <a:gd name="connsiteX73" fmla="*/ 830743 w 2626634"/>
                <a:gd name="connsiteY73" fmla="*/ 2685524 h 3246124"/>
                <a:gd name="connsiteX74" fmla="*/ 823680 w 2626634"/>
                <a:gd name="connsiteY74" fmla="*/ 2878292 h 3246124"/>
                <a:gd name="connsiteX75" fmla="*/ 811788 w 2626634"/>
                <a:gd name="connsiteY75" fmla="*/ 3210986 h 3246124"/>
                <a:gd name="connsiteX76" fmla="*/ 774728 w 2626634"/>
                <a:gd name="connsiteY76" fmla="*/ 3245723 h 3246124"/>
                <a:gd name="connsiteX77" fmla="*/ 193339 w 2626634"/>
                <a:gd name="connsiteY77" fmla="*/ 3246035 h 3246124"/>
                <a:gd name="connsiteX78" fmla="*/ 174206 w 2626634"/>
                <a:gd name="connsiteY78" fmla="*/ 3224130 h 3246124"/>
                <a:gd name="connsiteX79" fmla="*/ 186991 w 2626634"/>
                <a:gd name="connsiteY79" fmla="*/ 3113575 h 3246124"/>
                <a:gd name="connsiteX80" fmla="*/ 187170 w 2626634"/>
                <a:gd name="connsiteY80" fmla="*/ 3072670 h 3246124"/>
                <a:gd name="connsiteX81" fmla="*/ 233038 w 2626634"/>
                <a:gd name="connsiteY81" fmla="*/ 2698846 h 3246124"/>
                <a:gd name="connsiteX82" fmla="*/ 216273 w 2626634"/>
                <a:gd name="connsiteY82" fmla="*/ 2667463 h 3246124"/>
                <a:gd name="connsiteX83" fmla="*/ 147964 w 2626634"/>
                <a:gd name="connsiteY83" fmla="*/ 2634739 h 3246124"/>
                <a:gd name="connsiteX84" fmla="*/ 126774 w 2626634"/>
                <a:gd name="connsiteY84" fmla="*/ 2620120 h 3246124"/>
                <a:gd name="connsiteX85" fmla="*/ 13089 w 2626634"/>
                <a:gd name="connsiteY85" fmla="*/ 2564552 h 3246124"/>
                <a:gd name="connsiteX86" fmla="*/ 929 w 2626634"/>
                <a:gd name="connsiteY86" fmla="*/ 2540367 h 3246124"/>
                <a:gd name="connsiteX87" fmla="*/ 50060 w 2626634"/>
                <a:gd name="connsiteY87" fmla="*/ 2259932 h 3246124"/>
                <a:gd name="connsiteX88" fmla="*/ 59224 w 2626634"/>
                <a:gd name="connsiteY88" fmla="*/ 2109232 h 3246124"/>
                <a:gd name="connsiteX89" fmla="*/ 83276 w 2626634"/>
                <a:gd name="connsiteY89" fmla="*/ 1966444 h 3246124"/>
                <a:gd name="connsiteX90" fmla="*/ 144790 w 2626634"/>
                <a:gd name="connsiteY90" fmla="*/ 1661600 h 3246124"/>
                <a:gd name="connsiteX91" fmla="*/ 146488 w 2626634"/>
                <a:gd name="connsiteY91" fmla="*/ 1318713 h 3246124"/>
                <a:gd name="connsiteX92" fmla="*/ 108847 w 2626634"/>
                <a:gd name="connsiteY92" fmla="*/ 1051645 h 3246124"/>
                <a:gd name="connsiteX93" fmla="*/ 101381 w 2626634"/>
                <a:gd name="connsiteY93" fmla="*/ 963219 h 3246124"/>
                <a:gd name="connsiteX94" fmla="*/ 130887 w 2626634"/>
                <a:gd name="connsiteY94" fmla="*/ 560069 h 3246124"/>
                <a:gd name="connsiteX95" fmla="*/ 226958 w 2626634"/>
                <a:gd name="connsiteY95" fmla="*/ 389251 h 3246124"/>
                <a:gd name="connsiteX96" fmla="*/ 308142 w 2626634"/>
                <a:gd name="connsiteY96" fmla="*/ 337795 h 3246124"/>
                <a:gd name="connsiteX97" fmla="*/ 532829 w 2626634"/>
                <a:gd name="connsiteY97" fmla="*/ 174846 h 3246124"/>
                <a:gd name="connsiteX98" fmla="*/ 581290 w 2626634"/>
                <a:gd name="connsiteY98" fmla="*/ 132644 h 3246124"/>
                <a:gd name="connsiteX99" fmla="*/ 582201 w 2626634"/>
                <a:gd name="connsiteY99" fmla="*/ 133733 h 3246124"/>
                <a:gd name="connsiteX100" fmla="*/ 597084 w 2626634"/>
                <a:gd name="connsiteY100" fmla="*/ 116645 h 3246124"/>
                <a:gd name="connsiteX101" fmla="*/ 597070 w 2626634"/>
                <a:gd name="connsiteY101" fmla="*/ 116505 h 3246124"/>
                <a:gd name="connsiteX102" fmla="*/ 624162 w 2626634"/>
                <a:gd name="connsiteY102" fmla="*/ 85435 h 3246124"/>
                <a:gd name="connsiteX103" fmla="*/ 698819 w 2626634"/>
                <a:gd name="connsiteY103" fmla="*/ 10867 h 3246124"/>
                <a:gd name="connsiteX104" fmla="*/ 717193 w 2626634"/>
                <a:gd name="connsiteY104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28439 w 2626634"/>
                <a:gd name="connsiteY52" fmla="*/ 730707 h 3246124"/>
                <a:gd name="connsiteX53" fmla="*/ 1279448 w 2626634"/>
                <a:gd name="connsiteY53" fmla="*/ 458185 h 3246124"/>
                <a:gd name="connsiteX54" fmla="*/ 1338906 w 2626634"/>
                <a:gd name="connsiteY54" fmla="*/ 115030 h 3246124"/>
                <a:gd name="connsiteX55" fmla="*/ 1358129 w 2626634"/>
                <a:gd name="connsiteY55" fmla="*/ 6486 h 3246124"/>
                <a:gd name="connsiteX56" fmla="*/ 717193 w 2626634"/>
                <a:gd name="connsiteY56" fmla="*/ 406 h 3246124"/>
                <a:gd name="connsiteX57" fmla="*/ 721261 w 2626634"/>
                <a:gd name="connsiteY57" fmla="*/ 19092 h 3246124"/>
                <a:gd name="connsiteX58" fmla="*/ 738473 w 2626634"/>
                <a:gd name="connsiteY58" fmla="*/ 195588 h 3246124"/>
                <a:gd name="connsiteX59" fmla="*/ 755639 w 2626634"/>
                <a:gd name="connsiteY59" fmla="*/ 358896 h 3246124"/>
                <a:gd name="connsiteX60" fmla="*/ 777053 w 2626634"/>
                <a:gd name="connsiteY60" fmla="*/ 567310 h 3246124"/>
                <a:gd name="connsiteX61" fmla="*/ 810402 w 2626634"/>
                <a:gd name="connsiteY61" fmla="*/ 853021 h 3246124"/>
                <a:gd name="connsiteX62" fmla="*/ 832039 w 2626634"/>
                <a:gd name="connsiteY62" fmla="*/ 1090271 h 3246124"/>
                <a:gd name="connsiteX63" fmla="*/ 848983 w 2626634"/>
                <a:gd name="connsiteY63" fmla="*/ 1297522 h 3246124"/>
                <a:gd name="connsiteX64" fmla="*/ 862975 w 2626634"/>
                <a:gd name="connsiteY64" fmla="*/ 1499232 h 3246124"/>
                <a:gd name="connsiteX65" fmla="*/ 863780 w 2626634"/>
                <a:gd name="connsiteY65" fmla="*/ 1523819 h 3246124"/>
                <a:gd name="connsiteX66" fmla="*/ 863959 w 2626634"/>
                <a:gd name="connsiteY66" fmla="*/ 1661958 h 3246124"/>
                <a:gd name="connsiteX67" fmla="*/ 859890 w 2626634"/>
                <a:gd name="connsiteY67" fmla="*/ 1975832 h 3246124"/>
                <a:gd name="connsiteX68" fmla="*/ 852470 w 2626634"/>
                <a:gd name="connsiteY68" fmla="*/ 1992239 h 3246124"/>
                <a:gd name="connsiteX69" fmla="*/ 845764 w 2626634"/>
                <a:gd name="connsiteY69" fmla="*/ 2083884 h 3246124"/>
                <a:gd name="connsiteX70" fmla="*/ 850548 w 2626634"/>
                <a:gd name="connsiteY70" fmla="*/ 2097608 h 3246124"/>
                <a:gd name="connsiteX71" fmla="*/ 843171 w 2626634"/>
                <a:gd name="connsiteY71" fmla="*/ 2297932 h 3246124"/>
                <a:gd name="connsiteX72" fmla="*/ 830743 w 2626634"/>
                <a:gd name="connsiteY72" fmla="*/ 2685524 h 3246124"/>
                <a:gd name="connsiteX73" fmla="*/ 823680 w 2626634"/>
                <a:gd name="connsiteY73" fmla="*/ 2878292 h 3246124"/>
                <a:gd name="connsiteX74" fmla="*/ 811788 w 2626634"/>
                <a:gd name="connsiteY74" fmla="*/ 3210986 h 3246124"/>
                <a:gd name="connsiteX75" fmla="*/ 774728 w 2626634"/>
                <a:gd name="connsiteY75" fmla="*/ 3245723 h 3246124"/>
                <a:gd name="connsiteX76" fmla="*/ 193339 w 2626634"/>
                <a:gd name="connsiteY76" fmla="*/ 3246035 h 3246124"/>
                <a:gd name="connsiteX77" fmla="*/ 174206 w 2626634"/>
                <a:gd name="connsiteY77" fmla="*/ 3224130 h 3246124"/>
                <a:gd name="connsiteX78" fmla="*/ 186991 w 2626634"/>
                <a:gd name="connsiteY78" fmla="*/ 3113575 h 3246124"/>
                <a:gd name="connsiteX79" fmla="*/ 187170 w 2626634"/>
                <a:gd name="connsiteY79" fmla="*/ 3072670 h 3246124"/>
                <a:gd name="connsiteX80" fmla="*/ 233038 w 2626634"/>
                <a:gd name="connsiteY80" fmla="*/ 2698846 h 3246124"/>
                <a:gd name="connsiteX81" fmla="*/ 216273 w 2626634"/>
                <a:gd name="connsiteY81" fmla="*/ 2667463 h 3246124"/>
                <a:gd name="connsiteX82" fmla="*/ 147964 w 2626634"/>
                <a:gd name="connsiteY82" fmla="*/ 2634739 h 3246124"/>
                <a:gd name="connsiteX83" fmla="*/ 126774 w 2626634"/>
                <a:gd name="connsiteY83" fmla="*/ 2620120 h 3246124"/>
                <a:gd name="connsiteX84" fmla="*/ 13089 w 2626634"/>
                <a:gd name="connsiteY84" fmla="*/ 2564552 h 3246124"/>
                <a:gd name="connsiteX85" fmla="*/ 929 w 2626634"/>
                <a:gd name="connsiteY85" fmla="*/ 2540367 h 3246124"/>
                <a:gd name="connsiteX86" fmla="*/ 50060 w 2626634"/>
                <a:gd name="connsiteY86" fmla="*/ 2259932 h 3246124"/>
                <a:gd name="connsiteX87" fmla="*/ 59224 w 2626634"/>
                <a:gd name="connsiteY87" fmla="*/ 2109232 h 3246124"/>
                <a:gd name="connsiteX88" fmla="*/ 83276 w 2626634"/>
                <a:gd name="connsiteY88" fmla="*/ 1966444 h 3246124"/>
                <a:gd name="connsiteX89" fmla="*/ 144790 w 2626634"/>
                <a:gd name="connsiteY89" fmla="*/ 1661600 h 3246124"/>
                <a:gd name="connsiteX90" fmla="*/ 146488 w 2626634"/>
                <a:gd name="connsiteY90" fmla="*/ 1318713 h 3246124"/>
                <a:gd name="connsiteX91" fmla="*/ 108847 w 2626634"/>
                <a:gd name="connsiteY91" fmla="*/ 1051645 h 3246124"/>
                <a:gd name="connsiteX92" fmla="*/ 101381 w 2626634"/>
                <a:gd name="connsiteY92" fmla="*/ 963219 h 3246124"/>
                <a:gd name="connsiteX93" fmla="*/ 130887 w 2626634"/>
                <a:gd name="connsiteY93" fmla="*/ 560069 h 3246124"/>
                <a:gd name="connsiteX94" fmla="*/ 226958 w 2626634"/>
                <a:gd name="connsiteY94" fmla="*/ 389251 h 3246124"/>
                <a:gd name="connsiteX95" fmla="*/ 308142 w 2626634"/>
                <a:gd name="connsiteY95" fmla="*/ 337795 h 3246124"/>
                <a:gd name="connsiteX96" fmla="*/ 532829 w 2626634"/>
                <a:gd name="connsiteY96" fmla="*/ 174846 h 3246124"/>
                <a:gd name="connsiteX97" fmla="*/ 581290 w 2626634"/>
                <a:gd name="connsiteY97" fmla="*/ 132644 h 3246124"/>
                <a:gd name="connsiteX98" fmla="*/ 582201 w 2626634"/>
                <a:gd name="connsiteY98" fmla="*/ 133733 h 3246124"/>
                <a:gd name="connsiteX99" fmla="*/ 597084 w 2626634"/>
                <a:gd name="connsiteY99" fmla="*/ 116645 h 3246124"/>
                <a:gd name="connsiteX100" fmla="*/ 597070 w 2626634"/>
                <a:gd name="connsiteY100" fmla="*/ 116505 h 3246124"/>
                <a:gd name="connsiteX101" fmla="*/ 624162 w 2626634"/>
                <a:gd name="connsiteY101" fmla="*/ 85435 h 3246124"/>
                <a:gd name="connsiteX102" fmla="*/ 698819 w 2626634"/>
                <a:gd name="connsiteY102" fmla="*/ 10867 h 3246124"/>
                <a:gd name="connsiteX103" fmla="*/ 717193 w 2626634"/>
                <a:gd name="connsiteY103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10553 w 2626634"/>
                <a:gd name="connsiteY49" fmla="*/ 1574425 h 3246124"/>
                <a:gd name="connsiteX50" fmla="*/ 1108273 w 2626634"/>
                <a:gd name="connsiteY50" fmla="*/ 1531016 h 3246124"/>
                <a:gd name="connsiteX51" fmla="*/ 1150295 w 2626634"/>
                <a:gd name="connsiteY51" fmla="*/ 1229616 h 3246124"/>
                <a:gd name="connsiteX52" fmla="*/ 1279448 w 2626634"/>
                <a:gd name="connsiteY52" fmla="*/ 458185 h 3246124"/>
                <a:gd name="connsiteX53" fmla="*/ 1338906 w 2626634"/>
                <a:gd name="connsiteY53" fmla="*/ 115030 h 3246124"/>
                <a:gd name="connsiteX54" fmla="*/ 1358129 w 2626634"/>
                <a:gd name="connsiteY54" fmla="*/ 6486 h 3246124"/>
                <a:gd name="connsiteX55" fmla="*/ 717193 w 2626634"/>
                <a:gd name="connsiteY55" fmla="*/ 406 h 3246124"/>
                <a:gd name="connsiteX56" fmla="*/ 721261 w 2626634"/>
                <a:gd name="connsiteY56" fmla="*/ 19092 h 3246124"/>
                <a:gd name="connsiteX57" fmla="*/ 738473 w 2626634"/>
                <a:gd name="connsiteY57" fmla="*/ 195588 h 3246124"/>
                <a:gd name="connsiteX58" fmla="*/ 755639 w 2626634"/>
                <a:gd name="connsiteY58" fmla="*/ 358896 h 3246124"/>
                <a:gd name="connsiteX59" fmla="*/ 777053 w 2626634"/>
                <a:gd name="connsiteY59" fmla="*/ 567310 h 3246124"/>
                <a:gd name="connsiteX60" fmla="*/ 810402 w 2626634"/>
                <a:gd name="connsiteY60" fmla="*/ 853021 h 3246124"/>
                <a:gd name="connsiteX61" fmla="*/ 832039 w 2626634"/>
                <a:gd name="connsiteY61" fmla="*/ 1090271 h 3246124"/>
                <a:gd name="connsiteX62" fmla="*/ 848983 w 2626634"/>
                <a:gd name="connsiteY62" fmla="*/ 1297522 h 3246124"/>
                <a:gd name="connsiteX63" fmla="*/ 862975 w 2626634"/>
                <a:gd name="connsiteY63" fmla="*/ 1499232 h 3246124"/>
                <a:gd name="connsiteX64" fmla="*/ 863780 w 2626634"/>
                <a:gd name="connsiteY64" fmla="*/ 1523819 h 3246124"/>
                <a:gd name="connsiteX65" fmla="*/ 863959 w 2626634"/>
                <a:gd name="connsiteY65" fmla="*/ 1661958 h 3246124"/>
                <a:gd name="connsiteX66" fmla="*/ 859890 w 2626634"/>
                <a:gd name="connsiteY66" fmla="*/ 1975832 h 3246124"/>
                <a:gd name="connsiteX67" fmla="*/ 852470 w 2626634"/>
                <a:gd name="connsiteY67" fmla="*/ 1992239 h 3246124"/>
                <a:gd name="connsiteX68" fmla="*/ 845764 w 2626634"/>
                <a:gd name="connsiteY68" fmla="*/ 2083884 h 3246124"/>
                <a:gd name="connsiteX69" fmla="*/ 850548 w 2626634"/>
                <a:gd name="connsiteY69" fmla="*/ 2097608 h 3246124"/>
                <a:gd name="connsiteX70" fmla="*/ 843171 w 2626634"/>
                <a:gd name="connsiteY70" fmla="*/ 2297932 h 3246124"/>
                <a:gd name="connsiteX71" fmla="*/ 830743 w 2626634"/>
                <a:gd name="connsiteY71" fmla="*/ 2685524 h 3246124"/>
                <a:gd name="connsiteX72" fmla="*/ 823680 w 2626634"/>
                <a:gd name="connsiteY72" fmla="*/ 2878292 h 3246124"/>
                <a:gd name="connsiteX73" fmla="*/ 811788 w 2626634"/>
                <a:gd name="connsiteY73" fmla="*/ 3210986 h 3246124"/>
                <a:gd name="connsiteX74" fmla="*/ 774728 w 2626634"/>
                <a:gd name="connsiteY74" fmla="*/ 3245723 h 3246124"/>
                <a:gd name="connsiteX75" fmla="*/ 193339 w 2626634"/>
                <a:gd name="connsiteY75" fmla="*/ 3246035 h 3246124"/>
                <a:gd name="connsiteX76" fmla="*/ 174206 w 2626634"/>
                <a:gd name="connsiteY76" fmla="*/ 3224130 h 3246124"/>
                <a:gd name="connsiteX77" fmla="*/ 186991 w 2626634"/>
                <a:gd name="connsiteY77" fmla="*/ 3113575 h 3246124"/>
                <a:gd name="connsiteX78" fmla="*/ 187170 w 2626634"/>
                <a:gd name="connsiteY78" fmla="*/ 3072670 h 3246124"/>
                <a:gd name="connsiteX79" fmla="*/ 233038 w 2626634"/>
                <a:gd name="connsiteY79" fmla="*/ 2698846 h 3246124"/>
                <a:gd name="connsiteX80" fmla="*/ 216273 w 2626634"/>
                <a:gd name="connsiteY80" fmla="*/ 2667463 h 3246124"/>
                <a:gd name="connsiteX81" fmla="*/ 147964 w 2626634"/>
                <a:gd name="connsiteY81" fmla="*/ 2634739 h 3246124"/>
                <a:gd name="connsiteX82" fmla="*/ 126774 w 2626634"/>
                <a:gd name="connsiteY82" fmla="*/ 2620120 h 3246124"/>
                <a:gd name="connsiteX83" fmla="*/ 13089 w 2626634"/>
                <a:gd name="connsiteY83" fmla="*/ 2564552 h 3246124"/>
                <a:gd name="connsiteX84" fmla="*/ 929 w 2626634"/>
                <a:gd name="connsiteY84" fmla="*/ 2540367 h 3246124"/>
                <a:gd name="connsiteX85" fmla="*/ 50060 w 2626634"/>
                <a:gd name="connsiteY85" fmla="*/ 2259932 h 3246124"/>
                <a:gd name="connsiteX86" fmla="*/ 59224 w 2626634"/>
                <a:gd name="connsiteY86" fmla="*/ 2109232 h 3246124"/>
                <a:gd name="connsiteX87" fmla="*/ 83276 w 2626634"/>
                <a:gd name="connsiteY87" fmla="*/ 1966444 h 3246124"/>
                <a:gd name="connsiteX88" fmla="*/ 144790 w 2626634"/>
                <a:gd name="connsiteY88" fmla="*/ 1661600 h 3246124"/>
                <a:gd name="connsiteX89" fmla="*/ 146488 w 2626634"/>
                <a:gd name="connsiteY89" fmla="*/ 1318713 h 3246124"/>
                <a:gd name="connsiteX90" fmla="*/ 108847 w 2626634"/>
                <a:gd name="connsiteY90" fmla="*/ 1051645 h 3246124"/>
                <a:gd name="connsiteX91" fmla="*/ 101381 w 2626634"/>
                <a:gd name="connsiteY91" fmla="*/ 963219 h 3246124"/>
                <a:gd name="connsiteX92" fmla="*/ 130887 w 2626634"/>
                <a:gd name="connsiteY92" fmla="*/ 560069 h 3246124"/>
                <a:gd name="connsiteX93" fmla="*/ 226958 w 2626634"/>
                <a:gd name="connsiteY93" fmla="*/ 389251 h 3246124"/>
                <a:gd name="connsiteX94" fmla="*/ 308142 w 2626634"/>
                <a:gd name="connsiteY94" fmla="*/ 337795 h 3246124"/>
                <a:gd name="connsiteX95" fmla="*/ 532829 w 2626634"/>
                <a:gd name="connsiteY95" fmla="*/ 174846 h 3246124"/>
                <a:gd name="connsiteX96" fmla="*/ 581290 w 2626634"/>
                <a:gd name="connsiteY96" fmla="*/ 132644 h 3246124"/>
                <a:gd name="connsiteX97" fmla="*/ 582201 w 2626634"/>
                <a:gd name="connsiteY97" fmla="*/ 133733 h 3246124"/>
                <a:gd name="connsiteX98" fmla="*/ 597084 w 2626634"/>
                <a:gd name="connsiteY98" fmla="*/ 116645 h 3246124"/>
                <a:gd name="connsiteX99" fmla="*/ 597070 w 2626634"/>
                <a:gd name="connsiteY99" fmla="*/ 116505 h 3246124"/>
                <a:gd name="connsiteX100" fmla="*/ 624162 w 2626634"/>
                <a:gd name="connsiteY100" fmla="*/ 85435 h 3246124"/>
                <a:gd name="connsiteX101" fmla="*/ 698819 w 2626634"/>
                <a:gd name="connsiteY101" fmla="*/ 10867 h 3246124"/>
                <a:gd name="connsiteX102" fmla="*/ 717193 w 2626634"/>
                <a:gd name="connsiteY102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091642 w 2626634"/>
                <a:gd name="connsiteY48" fmla="*/ 1804969 h 3246124"/>
                <a:gd name="connsiteX49" fmla="*/ 1108273 w 2626634"/>
                <a:gd name="connsiteY49" fmla="*/ 1531016 h 3246124"/>
                <a:gd name="connsiteX50" fmla="*/ 1150295 w 2626634"/>
                <a:gd name="connsiteY50" fmla="*/ 1229616 h 3246124"/>
                <a:gd name="connsiteX51" fmla="*/ 1279448 w 2626634"/>
                <a:gd name="connsiteY51" fmla="*/ 458185 h 3246124"/>
                <a:gd name="connsiteX52" fmla="*/ 1338906 w 2626634"/>
                <a:gd name="connsiteY52" fmla="*/ 115030 h 3246124"/>
                <a:gd name="connsiteX53" fmla="*/ 1358129 w 2626634"/>
                <a:gd name="connsiteY53" fmla="*/ 6486 h 3246124"/>
                <a:gd name="connsiteX54" fmla="*/ 717193 w 2626634"/>
                <a:gd name="connsiteY54" fmla="*/ 406 h 3246124"/>
                <a:gd name="connsiteX55" fmla="*/ 721261 w 2626634"/>
                <a:gd name="connsiteY55" fmla="*/ 19092 h 3246124"/>
                <a:gd name="connsiteX56" fmla="*/ 738473 w 2626634"/>
                <a:gd name="connsiteY56" fmla="*/ 195588 h 3246124"/>
                <a:gd name="connsiteX57" fmla="*/ 755639 w 2626634"/>
                <a:gd name="connsiteY57" fmla="*/ 358896 h 3246124"/>
                <a:gd name="connsiteX58" fmla="*/ 777053 w 2626634"/>
                <a:gd name="connsiteY58" fmla="*/ 567310 h 3246124"/>
                <a:gd name="connsiteX59" fmla="*/ 810402 w 2626634"/>
                <a:gd name="connsiteY59" fmla="*/ 853021 h 3246124"/>
                <a:gd name="connsiteX60" fmla="*/ 832039 w 2626634"/>
                <a:gd name="connsiteY60" fmla="*/ 1090271 h 3246124"/>
                <a:gd name="connsiteX61" fmla="*/ 848983 w 2626634"/>
                <a:gd name="connsiteY61" fmla="*/ 1297522 h 3246124"/>
                <a:gd name="connsiteX62" fmla="*/ 862975 w 2626634"/>
                <a:gd name="connsiteY62" fmla="*/ 1499232 h 3246124"/>
                <a:gd name="connsiteX63" fmla="*/ 863780 w 2626634"/>
                <a:gd name="connsiteY63" fmla="*/ 1523819 h 3246124"/>
                <a:gd name="connsiteX64" fmla="*/ 863959 w 2626634"/>
                <a:gd name="connsiteY64" fmla="*/ 1661958 h 3246124"/>
                <a:gd name="connsiteX65" fmla="*/ 859890 w 2626634"/>
                <a:gd name="connsiteY65" fmla="*/ 1975832 h 3246124"/>
                <a:gd name="connsiteX66" fmla="*/ 852470 w 2626634"/>
                <a:gd name="connsiteY66" fmla="*/ 1992239 h 3246124"/>
                <a:gd name="connsiteX67" fmla="*/ 845764 w 2626634"/>
                <a:gd name="connsiteY67" fmla="*/ 2083884 h 3246124"/>
                <a:gd name="connsiteX68" fmla="*/ 850548 w 2626634"/>
                <a:gd name="connsiteY68" fmla="*/ 2097608 h 3246124"/>
                <a:gd name="connsiteX69" fmla="*/ 843171 w 2626634"/>
                <a:gd name="connsiteY69" fmla="*/ 2297932 h 3246124"/>
                <a:gd name="connsiteX70" fmla="*/ 830743 w 2626634"/>
                <a:gd name="connsiteY70" fmla="*/ 2685524 h 3246124"/>
                <a:gd name="connsiteX71" fmla="*/ 823680 w 2626634"/>
                <a:gd name="connsiteY71" fmla="*/ 2878292 h 3246124"/>
                <a:gd name="connsiteX72" fmla="*/ 811788 w 2626634"/>
                <a:gd name="connsiteY72" fmla="*/ 3210986 h 3246124"/>
                <a:gd name="connsiteX73" fmla="*/ 774728 w 2626634"/>
                <a:gd name="connsiteY73" fmla="*/ 3245723 h 3246124"/>
                <a:gd name="connsiteX74" fmla="*/ 193339 w 2626634"/>
                <a:gd name="connsiteY74" fmla="*/ 3246035 h 3246124"/>
                <a:gd name="connsiteX75" fmla="*/ 174206 w 2626634"/>
                <a:gd name="connsiteY75" fmla="*/ 3224130 h 3246124"/>
                <a:gd name="connsiteX76" fmla="*/ 186991 w 2626634"/>
                <a:gd name="connsiteY76" fmla="*/ 3113575 h 3246124"/>
                <a:gd name="connsiteX77" fmla="*/ 187170 w 2626634"/>
                <a:gd name="connsiteY77" fmla="*/ 3072670 h 3246124"/>
                <a:gd name="connsiteX78" fmla="*/ 233038 w 2626634"/>
                <a:gd name="connsiteY78" fmla="*/ 2698846 h 3246124"/>
                <a:gd name="connsiteX79" fmla="*/ 216273 w 2626634"/>
                <a:gd name="connsiteY79" fmla="*/ 2667463 h 3246124"/>
                <a:gd name="connsiteX80" fmla="*/ 147964 w 2626634"/>
                <a:gd name="connsiteY80" fmla="*/ 2634739 h 3246124"/>
                <a:gd name="connsiteX81" fmla="*/ 126774 w 2626634"/>
                <a:gd name="connsiteY81" fmla="*/ 2620120 h 3246124"/>
                <a:gd name="connsiteX82" fmla="*/ 13089 w 2626634"/>
                <a:gd name="connsiteY82" fmla="*/ 2564552 h 3246124"/>
                <a:gd name="connsiteX83" fmla="*/ 929 w 2626634"/>
                <a:gd name="connsiteY83" fmla="*/ 2540367 h 3246124"/>
                <a:gd name="connsiteX84" fmla="*/ 50060 w 2626634"/>
                <a:gd name="connsiteY84" fmla="*/ 2259932 h 3246124"/>
                <a:gd name="connsiteX85" fmla="*/ 59224 w 2626634"/>
                <a:gd name="connsiteY85" fmla="*/ 2109232 h 3246124"/>
                <a:gd name="connsiteX86" fmla="*/ 83276 w 2626634"/>
                <a:gd name="connsiteY86" fmla="*/ 1966444 h 3246124"/>
                <a:gd name="connsiteX87" fmla="*/ 144790 w 2626634"/>
                <a:gd name="connsiteY87" fmla="*/ 1661600 h 3246124"/>
                <a:gd name="connsiteX88" fmla="*/ 146488 w 2626634"/>
                <a:gd name="connsiteY88" fmla="*/ 1318713 h 3246124"/>
                <a:gd name="connsiteX89" fmla="*/ 108847 w 2626634"/>
                <a:gd name="connsiteY89" fmla="*/ 1051645 h 3246124"/>
                <a:gd name="connsiteX90" fmla="*/ 101381 w 2626634"/>
                <a:gd name="connsiteY90" fmla="*/ 963219 h 3246124"/>
                <a:gd name="connsiteX91" fmla="*/ 130887 w 2626634"/>
                <a:gd name="connsiteY91" fmla="*/ 560069 h 3246124"/>
                <a:gd name="connsiteX92" fmla="*/ 226958 w 2626634"/>
                <a:gd name="connsiteY92" fmla="*/ 389251 h 3246124"/>
                <a:gd name="connsiteX93" fmla="*/ 308142 w 2626634"/>
                <a:gd name="connsiteY93" fmla="*/ 337795 h 3246124"/>
                <a:gd name="connsiteX94" fmla="*/ 532829 w 2626634"/>
                <a:gd name="connsiteY94" fmla="*/ 174846 h 3246124"/>
                <a:gd name="connsiteX95" fmla="*/ 581290 w 2626634"/>
                <a:gd name="connsiteY95" fmla="*/ 132644 h 3246124"/>
                <a:gd name="connsiteX96" fmla="*/ 582201 w 2626634"/>
                <a:gd name="connsiteY96" fmla="*/ 133733 h 3246124"/>
                <a:gd name="connsiteX97" fmla="*/ 597084 w 2626634"/>
                <a:gd name="connsiteY97" fmla="*/ 116645 h 3246124"/>
                <a:gd name="connsiteX98" fmla="*/ 597070 w 2626634"/>
                <a:gd name="connsiteY98" fmla="*/ 116505 h 3246124"/>
                <a:gd name="connsiteX99" fmla="*/ 624162 w 2626634"/>
                <a:gd name="connsiteY99" fmla="*/ 85435 h 3246124"/>
                <a:gd name="connsiteX100" fmla="*/ 698819 w 2626634"/>
                <a:gd name="connsiteY100" fmla="*/ 10867 h 3246124"/>
                <a:gd name="connsiteX101" fmla="*/ 717193 w 2626634"/>
                <a:gd name="connsiteY101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089764 w 2626634"/>
                <a:gd name="connsiteY47" fmla="*/ 1828752 h 3246124"/>
                <a:gd name="connsiteX48" fmla="*/ 1108273 w 2626634"/>
                <a:gd name="connsiteY48" fmla="*/ 1531016 h 3246124"/>
                <a:gd name="connsiteX49" fmla="*/ 1150295 w 2626634"/>
                <a:gd name="connsiteY49" fmla="*/ 1229616 h 3246124"/>
                <a:gd name="connsiteX50" fmla="*/ 1279448 w 2626634"/>
                <a:gd name="connsiteY50" fmla="*/ 458185 h 3246124"/>
                <a:gd name="connsiteX51" fmla="*/ 1338906 w 2626634"/>
                <a:gd name="connsiteY51" fmla="*/ 115030 h 3246124"/>
                <a:gd name="connsiteX52" fmla="*/ 1358129 w 2626634"/>
                <a:gd name="connsiteY52" fmla="*/ 6486 h 3246124"/>
                <a:gd name="connsiteX53" fmla="*/ 717193 w 2626634"/>
                <a:gd name="connsiteY53" fmla="*/ 406 h 3246124"/>
                <a:gd name="connsiteX54" fmla="*/ 721261 w 2626634"/>
                <a:gd name="connsiteY54" fmla="*/ 19092 h 3246124"/>
                <a:gd name="connsiteX55" fmla="*/ 738473 w 2626634"/>
                <a:gd name="connsiteY55" fmla="*/ 195588 h 3246124"/>
                <a:gd name="connsiteX56" fmla="*/ 755639 w 2626634"/>
                <a:gd name="connsiteY56" fmla="*/ 358896 h 3246124"/>
                <a:gd name="connsiteX57" fmla="*/ 777053 w 2626634"/>
                <a:gd name="connsiteY57" fmla="*/ 567310 h 3246124"/>
                <a:gd name="connsiteX58" fmla="*/ 810402 w 2626634"/>
                <a:gd name="connsiteY58" fmla="*/ 853021 h 3246124"/>
                <a:gd name="connsiteX59" fmla="*/ 832039 w 2626634"/>
                <a:gd name="connsiteY59" fmla="*/ 1090271 h 3246124"/>
                <a:gd name="connsiteX60" fmla="*/ 848983 w 2626634"/>
                <a:gd name="connsiteY60" fmla="*/ 1297522 h 3246124"/>
                <a:gd name="connsiteX61" fmla="*/ 862975 w 2626634"/>
                <a:gd name="connsiteY61" fmla="*/ 1499232 h 3246124"/>
                <a:gd name="connsiteX62" fmla="*/ 863780 w 2626634"/>
                <a:gd name="connsiteY62" fmla="*/ 1523819 h 3246124"/>
                <a:gd name="connsiteX63" fmla="*/ 863959 w 2626634"/>
                <a:gd name="connsiteY63" fmla="*/ 1661958 h 3246124"/>
                <a:gd name="connsiteX64" fmla="*/ 859890 w 2626634"/>
                <a:gd name="connsiteY64" fmla="*/ 1975832 h 3246124"/>
                <a:gd name="connsiteX65" fmla="*/ 852470 w 2626634"/>
                <a:gd name="connsiteY65" fmla="*/ 1992239 h 3246124"/>
                <a:gd name="connsiteX66" fmla="*/ 845764 w 2626634"/>
                <a:gd name="connsiteY66" fmla="*/ 2083884 h 3246124"/>
                <a:gd name="connsiteX67" fmla="*/ 850548 w 2626634"/>
                <a:gd name="connsiteY67" fmla="*/ 2097608 h 3246124"/>
                <a:gd name="connsiteX68" fmla="*/ 843171 w 2626634"/>
                <a:gd name="connsiteY68" fmla="*/ 2297932 h 3246124"/>
                <a:gd name="connsiteX69" fmla="*/ 830743 w 2626634"/>
                <a:gd name="connsiteY69" fmla="*/ 2685524 h 3246124"/>
                <a:gd name="connsiteX70" fmla="*/ 823680 w 2626634"/>
                <a:gd name="connsiteY70" fmla="*/ 2878292 h 3246124"/>
                <a:gd name="connsiteX71" fmla="*/ 811788 w 2626634"/>
                <a:gd name="connsiteY71" fmla="*/ 3210986 h 3246124"/>
                <a:gd name="connsiteX72" fmla="*/ 774728 w 2626634"/>
                <a:gd name="connsiteY72" fmla="*/ 3245723 h 3246124"/>
                <a:gd name="connsiteX73" fmla="*/ 193339 w 2626634"/>
                <a:gd name="connsiteY73" fmla="*/ 3246035 h 3246124"/>
                <a:gd name="connsiteX74" fmla="*/ 174206 w 2626634"/>
                <a:gd name="connsiteY74" fmla="*/ 3224130 h 3246124"/>
                <a:gd name="connsiteX75" fmla="*/ 186991 w 2626634"/>
                <a:gd name="connsiteY75" fmla="*/ 3113575 h 3246124"/>
                <a:gd name="connsiteX76" fmla="*/ 187170 w 2626634"/>
                <a:gd name="connsiteY76" fmla="*/ 3072670 h 3246124"/>
                <a:gd name="connsiteX77" fmla="*/ 233038 w 2626634"/>
                <a:gd name="connsiteY77" fmla="*/ 2698846 h 3246124"/>
                <a:gd name="connsiteX78" fmla="*/ 216273 w 2626634"/>
                <a:gd name="connsiteY78" fmla="*/ 2667463 h 3246124"/>
                <a:gd name="connsiteX79" fmla="*/ 147964 w 2626634"/>
                <a:gd name="connsiteY79" fmla="*/ 2634739 h 3246124"/>
                <a:gd name="connsiteX80" fmla="*/ 126774 w 2626634"/>
                <a:gd name="connsiteY80" fmla="*/ 2620120 h 3246124"/>
                <a:gd name="connsiteX81" fmla="*/ 13089 w 2626634"/>
                <a:gd name="connsiteY81" fmla="*/ 2564552 h 3246124"/>
                <a:gd name="connsiteX82" fmla="*/ 929 w 2626634"/>
                <a:gd name="connsiteY82" fmla="*/ 2540367 h 3246124"/>
                <a:gd name="connsiteX83" fmla="*/ 50060 w 2626634"/>
                <a:gd name="connsiteY83" fmla="*/ 2259932 h 3246124"/>
                <a:gd name="connsiteX84" fmla="*/ 59224 w 2626634"/>
                <a:gd name="connsiteY84" fmla="*/ 2109232 h 3246124"/>
                <a:gd name="connsiteX85" fmla="*/ 83276 w 2626634"/>
                <a:gd name="connsiteY85" fmla="*/ 1966444 h 3246124"/>
                <a:gd name="connsiteX86" fmla="*/ 144790 w 2626634"/>
                <a:gd name="connsiteY86" fmla="*/ 1661600 h 3246124"/>
                <a:gd name="connsiteX87" fmla="*/ 146488 w 2626634"/>
                <a:gd name="connsiteY87" fmla="*/ 1318713 h 3246124"/>
                <a:gd name="connsiteX88" fmla="*/ 108847 w 2626634"/>
                <a:gd name="connsiteY88" fmla="*/ 1051645 h 3246124"/>
                <a:gd name="connsiteX89" fmla="*/ 101381 w 2626634"/>
                <a:gd name="connsiteY89" fmla="*/ 963219 h 3246124"/>
                <a:gd name="connsiteX90" fmla="*/ 130887 w 2626634"/>
                <a:gd name="connsiteY90" fmla="*/ 560069 h 3246124"/>
                <a:gd name="connsiteX91" fmla="*/ 226958 w 2626634"/>
                <a:gd name="connsiteY91" fmla="*/ 389251 h 3246124"/>
                <a:gd name="connsiteX92" fmla="*/ 308142 w 2626634"/>
                <a:gd name="connsiteY92" fmla="*/ 337795 h 3246124"/>
                <a:gd name="connsiteX93" fmla="*/ 532829 w 2626634"/>
                <a:gd name="connsiteY93" fmla="*/ 174846 h 3246124"/>
                <a:gd name="connsiteX94" fmla="*/ 581290 w 2626634"/>
                <a:gd name="connsiteY94" fmla="*/ 132644 h 3246124"/>
                <a:gd name="connsiteX95" fmla="*/ 582201 w 2626634"/>
                <a:gd name="connsiteY95" fmla="*/ 133733 h 3246124"/>
                <a:gd name="connsiteX96" fmla="*/ 597084 w 2626634"/>
                <a:gd name="connsiteY96" fmla="*/ 116645 h 3246124"/>
                <a:gd name="connsiteX97" fmla="*/ 597070 w 2626634"/>
                <a:gd name="connsiteY97" fmla="*/ 116505 h 3246124"/>
                <a:gd name="connsiteX98" fmla="*/ 624162 w 2626634"/>
                <a:gd name="connsiteY98" fmla="*/ 85435 h 3246124"/>
                <a:gd name="connsiteX99" fmla="*/ 698819 w 2626634"/>
                <a:gd name="connsiteY99" fmla="*/ 10867 h 3246124"/>
                <a:gd name="connsiteX100" fmla="*/ 717193 w 2626634"/>
                <a:gd name="connsiteY100" fmla="*/ 406 h 3246124"/>
                <a:gd name="connsiteX0" fmla="*/ 1358129 w 2626634"/>
                <a:gd name="connsiteY0" fmla="*/ 6486 h 3246124"/>
                <a:gd name="connsiteX1" fmla="*/ 1398408 w 2626634"/>
                <a:gd name="connsiteY1" fmla="*/ 33890 h 3246124"/>
                <a:gd name="connsiteX2" fmla="*/ 1398893 w 2626634"/>
                <a:gd name="connsiteY2" fmla="*/ 41204 h 3246124"/>
                <a:gd name="connsiteX3" fmla="*/ 1418613 w 2626634"/>
                <a:gd name="connsiteY3" fmla="*/ 54586 h 3246124"/>
                <a:gd name="connsiteX4" fmla="*/ 1427343 w 2626634"/>
                <a:gd name="connsiteY4" fmla="*/ 52532 h 3246124"/>
                <a:gd name="connsiteX5" fmla="*/ 1436720 w 2626634"/>
                <a:gd name="connsiteY5" fmla="*/ 59461 h 3246124"/>
                <a:gd name="connsiteX6" fmla="*/ 1634137 w 2626634"/>
                <a:gd name="connsiteY6" fmla="*/ 192682 h 3246124"/>
                <a:gd name="connsiteX7" fmla="*/ 1729270 w 2626634"/>
                <a:gd name="connsiteY7" fmla="*/ 239176 h 3246124"/>
                <a:gd name="connsiteX8" fmla="*/ 1845011 w 2626634"/>
                <a:gd name="connsiteY8" fmla="*/ 323534 h 3246124"/>
                <a:gd name="connsiteX9" fmla="*/ 2142433 w 2626634"/>
                <a:gd name="connsiteY9" fmla="*/ 642817 h 3246124"/>
                <a:gd name="connsiteX10" fmla="*/ 2401141 w 2626634"/>
                <a:gd name="connsiteY10" fmla="*/ 966303 h 3246124"/>
                <a:gd name="connsiteX11" fmla="*/ 2452821 w 2626634"/>
                <a:gd name="connsiteY11" fmla="*/ 1052047 h 3246124"/>
                <a:gd name="connsiteX12" fmla="*/ 2607991 w 2626634"/>
                <a:gd name="connsiteY12" fmla="*/ 1418986 h 3246124"/>
                <a:gd name="connsiteX13" fmla="*/ 2626634 w 2626634"/>
                <a:gd name="connsiteY13" fmla="*/ 1530123 h 3246124"/>
                <a:gd name="connsiteX14" fmla="*/ 2626634 w 2626634"/>
                <a:gd name="connsiteY14" fmla="*/ 1602097 h 3246124"/>
                <a:gd name="connsiteX15" fmla="*/ 2468869 w 2626634"/>
                <a:gd name="connsiteY15" fmla="*/ 1819900 h 3246124"/>
                <a:gd name="connsiteX16" fmla="*/ 1960260 w 2626634"/>
                <a:gd name="connsiteY16" fmla="*/ 2113255 h 3246124"/>
                <a:gd name="connsiteX17" fmla="*/ 1912158 w 2626634"/>
                <a:gd name="connsiteY17" fmla="*/ 2102213 h 3246124"/>
                <a:gd name="connsiteX18" fmla="*/ 1892130 w 2626634"/>
                <a:gd name="connsiteY18" fmla="*/ 2082230 h 3246124"/>
                <a:gd name="connsiteX19" fmla="*/ 1834908 w 2626634"/>
                <a:gd name="connsiteY19" fmla="*/ 2022146 h 3246124"/>
                <a:gd name="connsiteX20" fmla="*/ 1770711 w 2626634"/>
                <a:gd name="connsiteY20" fmla="*/ 1950261 h 3246124"/>
                <a:gd name="connsiteX21" fmla="*/ 1766061 w 2626634"/>
                <a:gd name="connsiteY21" fmla="*/ 1944269 h 3246124"/>
                <a:gd name="connsiteX22" fmla="*/ 1770130 w 2626634"/>
                <a:gd name="connsiteY22" fmla="*/ 1893350 h 3246124"/>
                <a:gd name="connsiteX23" fmla="*/ 2011269 w 2626634"/>
                <a:gd name="connsiteY23" fmla="*/ 1675145 h 3246124"/>
                <a:gd name="connsiteX24" fmla="*/ 2179225 w 2626634"/>
                <a:gd name="connsiteY24" fmla="*/ 1522612 h 3246124"/>
                <a:gd name="connsiteX25" fmla="*/ 2183562 w 2626634"/>
                <a:gd name="connsiteY25" fmla="*/ 1516845 h 3246124"/>
                <a:gd name="connsiteX26" fmla="*/ 1946849 w 2626634"/>
                <a:gd name="connsiteY26" fmla="*/ 1423098 h 3246124"/>
                <a:gd name="connsiteX27" fmla="*/ 1758238 w 2626634"/>
                <a:gd name="connsiteY27" fmla="*/ 1241372 h 3246124"/>
                <a:gd name="connsiteX28" fmla="*/ 1749387 w 2626634"/>
                <a:gd name="connsiteY28" fmla="*/ 1321394 h 3246124"/>
                <a:gd name="connsiteX29" fmla="*/ 1670438 w 2626634"/>
                <a:gd name="connsiteY29" fmla="*/ 1821510 h 3246124"/>
                <a:gd name="connsiteX30" fmla="*/ 1594261 w 2626634"/>
                <a:gd name="connsiteY30" fmla="*/ 2008019 h 3246124"/>
                <a:gd name="connsiteX31" fmla="*/ 1590505 w 2626634"/>
                <a:gd name="connsiteY31" fmla="*/ 2037122 h 3246124"/>
                <a:gd name="connsiteX32" fmla="*/ 1611293 w 2626634"/>
                <a:gd name="connsiteY32" fmla="*/ 2137127 h 3246124"/>
                <a:gd name="connsiteX33" fmla="*/ 1619027 w 2626634"/>
                <a:gd name="connsiteY33" fmla="*/ 2175886 h 3246124"/>
                <a:gd name="connsiteX34" fmla="*/ 1618848 w 2626634"/>
                <a:gd name="connsiteY34" fmla="*/ 2195512 h 3246124"/>
                <a:gd name="connsiteX35" fmla="*/ 1655372 w 2626634"/>
                <a:gd name="connsiteY35" fmla="*/ 2386223 h 3246124"/>
                <a:gd name="connsiteX36" fmla="*/ 1751667 w 2626634"/>
                <a:gd name="connsiteY36" fmla="*/ 2868814 h 3246124"/>
                <a:gd name="connsiteX37" fmla="*/ 1821540 w 2626634"/>
                <a:gd name="connsiteY37" fmla="*/ 3221984 h 3246124"/>
                <a:gd name="connsiteX38" fmla="*/ 1825922 w 2626634"/>
                <a:gd name="connsiteY38" fmla="*/ 3245766 h 3246124"/>
                <a:gd name="connsiteX39" fmla="*/ 1804061 w 2626634"/>
                <a:gd name="connsiteY39" fmla="*/ 3245766 h 3246124"/>
                <a:gd name="connsiteX40" fmla="*/ 1217263 w 2626634"/>
                <a:gd name="connsiteY40" fmla="*/ 3246124 h 3246124"/>
                <a:gd name="connsiteX41" fmla="*/ 1193972 w 2626634"/>
                <a:gd name="connsiteY41" fmla="*/ 3224801 h 3246124"/>
                <a:gd name="connsiteX42" fmla="*/ 1157895 w 2626634"/>
                <a:gd name="connsiteY42" fmla="*/ 2892821 h 3246124"/>
                <a:gd name="connsiteX43" fmla="*/ 1134067 w 2626634"/>
                <a:gd name="connsiteY43" fmla="*/ 2627765 h 3246124"/>
                <a:gd name="connsiteX44" fmla="*/ 1106842 w 2626634"/>
                <a:gd name="connsiteY44" fmla="*/ 2260513 h 3246124"/>
                <a:gd name="connsiteX45" fmla="*/ 1095353 w 2626634"/>
                <a:gd name="connsiteY45" fmla="*/ 2013205 h 3246124"/>
                <a:gd name="connsiteX46" fmla="*/ 1092715 w 2626634"/>
                <a:gd name="connsiteY46" fmla="*/ 1843013 h 3246124"/>
                <a:gd name="connsiteX47" fmla="*/ 1108273 w 2626634"/>
                <a:gd name="connsiteY47" fmla="*/ 1531016 h 3246124"/>
                <a:gd name="connsiteX48" fmla="*/ 1150295 w 2626634"/>
                <a:gd name="connsiteY48" fmla="*/ 1229616 h 3246124"/>
                <a:gd name="connsiteX49" fmla="*/ 1279448 w 2626634"/>
                <a:gd name="connsiteY49" fmla="*/ 458185 h 3246124"/>
                <a:gd name="connsiteX50" fmla="*/ 1338906 w 2626634"/>
                <a:gd name="connsiteY50" fmla="*/ 115030 h 3246124"/>
                <a:gd name="connsiteX51" fmla="*/ 1358129 w 2626634"/>
                <a:gd name="connsiteY51" fmla="*/ 6486 h 3246124"/>
                <a:gd name="connsiteX52" fmla="*/ 717193 w 2626634"/>
                <a:gd name="connsiteY52" fmla="*/ 406 h 3246124"/>
                <a:gd name="connsiteX53" fmla="*/ 721261 w 2626634"/>
                <a:gd name="connsiteY53" fmla="*/ 19092 h 3246124"/>
                <a:gd name="connsiteX54" fmla="*/ 738473 w 2626634"/>
                <a:gd name="connsiteY54" fmla="*/ 195588 h 3246124"/>
                <a:gd name="connsiteX55" fmla="*/ 755639 w 2626634"/>
                <a:gd name="connsiteY55" fmla="*/ 358896 h 3246124"/>
                <a:gd name="connsiteX56" fmla="*/ 777053 w 2626634"/>
                <a:gd name="connsiteY56" fmla="*/ 567310 h 3246124"/>
                <a:gd name="connsiteX57" fmla="*/ 810402 w 2626634"/>
                <a:gd name="connsiteY57" fmla="*/ 853021 h 3246124"/>
                <a:gd name="connsiteX58" fmla="*/ 832039 w 2626634"/>
                <a:gd name="connsiteY58" fmla="*/ 1090271 h 3246124"/>
                <a:gd name="connsiteX59" fmla="*/ 848983 w 2626634"/>
                <a:gd name="connsiteY59" fmla="*/ 1297522 h 3246124"/>
                <a:gd name="connsiteX60" fmla="*/ 862975 w 2626634"/>
                <a:gd name="connsiteY60" fmla="*/ 1499232 h 3246124"/>
                <a:gd name="connsiteX61" fmla="*/ 863780 w 2626634"/>
                <a:gd name="connsiteY61" fmla="*/ 1523819 h 3246124"/>
                <a:gd name="connsiteX62" fmla="*/ 863959 w 2626634"/>
                <a:gd name="connsiteY62" fmla="*/ 1661958 h 3246124"/>
                <a:gd name="connsiteX63" fmla="*/ 859890 w 2626634"/>
                <a:gd name="connsiteY63" fmla="*/ 1975832 h 3246124"/>
                <a:gd name="connsiteX64" fmla="*/ 852470 w 2626634"/>
                <a:gd name="connsiteY64" fmla="*/ 1992239 h 3246124"/>
                <a:gd name="connsiteX65" fmla="*/ 845764 w 2626634"/>
                <a:gd name="connsiteY65" fmla="*/ 2083884 h 3246124"/>
                <a:gd name="connsiteX66" fmla="*/ 850548 w 2626634"/>
                <a:gd name="connsiteY66" fmla="*/ 2097608 h 3246124"/>
                <a:gd name="connsiteX67" fmla="*/ 843171 w 2626634"/>
                <a:gd name="connsiteY67" fmla="*/ 2297932 h 3246124"/>
                <a:gd name="connsiteX68" fmla="*/ 830743 w 2626634"/>
                <a:gd name="connsiteY68" fmla="*/ 2685524 h 3246124"/>
                <a:gd name="connsiteX69" fmla="*/ 823680 w 2626634"/>
                <a:gd name="connsiteY69" fmla="*/ 2878292 h 3246124"/>
                <a:gd name="connsiteX70" fmla="*/ 811788 w 2626634"/>
                <a:gd name="connsiteY70" fmla="*/ 3210986 h 3246124"/>
                <a:gd name="connsiteX71" fmla="*/ 774728 w 2626634"/>
                <a:gd name="connsiteY71" fmla="*/ 3245723 h 3246124"/>
                <a:gd name="connsiteX72" fmla="*/ 193339 w 2626634"/>
                <a:gd name="connsiteY72" fmla="*/ 3246035 h 3246124"/>
                <a:gd name="connsiteX73" fmla="*/ 174206 w 2626634"/>
                <a:gd name="connsiteY73" fmla="*/ 3224130 h 3246124"/>
                <a:gd name="connsiteX74" fmla="*/ 186991 w 2626634"/>
                <a:gd name="connsiteY74" fmla="*/ 3113575 h 3246124"/>
                <a:gd name="connsiteX75" fmla="*/ 187170 w 2626634"/>
                <a:gd name="connsiteY75" fmla="*/ 3072670 h 3246124"/>
                <a:gd name="connsiteX76" fmla="*/ 233038 w 2626634"/>
                <a:gd name="connsiteY76" fmla="*/ 2698846 h 3246124"/>
                <a:gd name="connsiteX77" fmla="*/ 216273 w 2626634"/>
                <a:gd name="connsiteY77" fmla="*/ 2667463 h 3246124"/>
                <a:gd name="connsiteX78" fmla="*/ 147964 w 2626634"/>
                <a:gd name="connsiteY78" fmla="*/ 2634739 h 3246124"/>
                <a:gd name="connsiteX79" fmla="*/ 126774 w 2626634"/>
                <a:gd name="connsiteY79" fmla="*/ 2620120 h 3246124"/>
                <a:gd name="connsiteX80" fmla="*/ 13089 w 2626634"/>
                <a:gd name="connsiteY80" fmla="*/ 2564552 h 3246124"/>
                <a:gd name="connsiteX81" fmla="*/ 929 w 2626634"/>
                <a:gd name="connsiteY81" fmla="*/ 2540367 h 3246124"/>
                <a:gd name="connsiteX82" fmla="*/ 50060 w 2626634"/>
                <a:gd name="connsiteY82" fmla="*/ 2259932 h 3246124"/>
                <a:gd name="connsiteX83" fmla="*/ 59224 w 2626634"/>
                <a:gd name="connsiteY83" fmla="*/ 2109232 h 3246124"/>
                <a:gd name="connsiteX84" fmla="*/ 83276 w 2626634"/>
                <a:gd name="connsiteY84" fmla="*/ 1966444 h 3246124"/>
                <a:gd name="connsiteX85" fmla="*/ 144790 w 2626634"/>
                <a:gd name="connsiteY85" fmla="*/ 1661600 h 3246124"/>
                <a:gd name="connsiteX86" fmla="*/ 146488 w 2626634"/>
                <a:gd name="connsiteY86" fmla="*/ 1318713 h 3246124"/>
                <a:gd name="connsiteX87" fmla="*/ 108847 w 2626634"/>
                <a:gd name="connsiteY87" fmla="*/ 1051645 h 3246124"/>
                <a:gd name="connsiteX88" fmla="*/ 101381 w 2626634"/>
                <a:gd name="connsiteY88" fmla="*/ 963219 h 3246124"/>
                <a:gd name="connsiteX89" fmla="*/ 130887 w 2626634"/>
                <a:gd name="connsiteY89" fmla="*/ 560069 h 3246124"/>
                <a:gd name="connsiteX90" fmla="*/ 226958 w 2626634"/>
                <a:gd name="connsiteY90" fmla="*/ 389251 h 3246124"/>
                <a:gd name="connsiteX91" fmla="*/ 308142 w 2626634"/>
                <a:gd name="connsiteY91" fmla="*/ 337795 h 3246124"/>
                <a:gd name="connsiteX92" fmla="*/ 532829 w 2626634"/>
                <a:gd name="connsiteY92" fmla="*/ 174846 h 3246124"/>
                <a:gd name="connsiteX93" fmla="*/ 581290 w 2626634"/>
                <a:gd name="connsiteY93" fmla="*/ 132644 h 3246124"/>
                <a:gd name="connsiteX94" fmla="*/ 582201 w 2626634"/>
                <a:gd name="connsiteY94" fmla="*/ 133733 h 3246124"/>
                <a:gd name="connsiteX95" fmla="*/ 597084 w 2626634"/>
                <a:gd name="connsiteY95" fmla="*/ 116645 h 3246124"/>
                <a:gd name="connsiteX96" fmla="*/ 597070 w 2626634"/>
                <a:gd name="connsiteY96" fmla="*/ 116505 h 3246124"/>
                <a:gd name="connsiteX97" fmla="*/ 624162 w 2626634"/>
                <a:gd name="connsiteY97" fmla="*/ 85435 h 3246124"/>
                <a:gd name="connsiteX98" fmla="*/ 698819 w 2626634"/>
                <a:gd name="connsiteY98" fmla="*/ 10867 h 3246124"/>
                <a:gd name="connsiteX99" fmla="*/ 717193 w 2626634"/>
                <a:gd name="connsiteY99" fmla="*/ 406 h 324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2626634" h="3246124">
                  <a:moveTo>
                    <a:pt x="1358129" y="6486"/>
                  </a:moveTo>
                  <a:cubicBezTo>
                    <a:pt x="1374893" y="12297"/>
                    <a:pt x="1383253" y="28257"/>
                    <a:pt x="1398408" y="33890"/>
                  </a:cubicBezTo>
                  <a:cubicBezTo>
                    <a:pt x="1398570" y="36328"/>
                    <a:pt x="1398731" y="38766"/>
                    <a:pt x="1398893" y="41204"/>
                  </a:cubicBezTo>
                  <a:lnTo>
                    <a:pt x="1418613" y="54586"/>
                  </a:lnTo>
                  <a:lnTo>
                    <a:pt x="1427343" y="52532"/>
                  </a:lnTo>
                  <a:cubicBezTo>
                    <a:pt x="1430741" y="54041"/>
                    <a:pt x="1433769" y="57159"/>
                    <a:pt x="1436720" y="59461"/>
                  </a:cubicBezTo>
                  <a:cubicBezTo>
                    <a:pt x="1499486" y="108369"/>
                    <a:pt x="1564934" y="153297"/>
                    <a:pt x="1634137" y="192682"/>
                  </a:cubicBezTo>
                  <a:cubicBezTo>
                    <a:pt x="1664894" y="210207"/>
                    <a:pt x="1697484" y="223842"/>
                    <a:pt x="1729270" y="239176"/>
                  </a:cubicBezTo>
                  <a:cubicBezTo>
                    <a:pt x="1772991" y="260277"/>
                    <a:pt x="1809336" y="291570"/>
                    <a:pt x="1845011" y="323534"/>
                  </a:cubicBezTo>
                  <a:cubicBezTo>
                    <a:pt x="1953778" y="420946"/>
                    <a:pt x="2048195" y="531815"/>
                    <a:pt x="2142433" y="642817"/>
                  </a:cubicBezTo>
                  <a:cubicBezTo>
                    <a:pt x="2231798" y="748142"/>
                    <a:pt x="2317096" y="856730"/>
                    <a:pt x="2401141" y="966303"/>
                  </a:cubicBezTo>
                  <a:cubicBezTo>
                    <a:pt x="2421660" y="993037"/>
                    <a:pt x="2437307" y="1022586"/>
                    <a:pt x="2452821" y="1052047"/>
                  </a:cubicBezTo>
                  <a:cubicBezTo>
                    <a:pt x="2514826" y="1169934"/>
                    <a:pt x="2572093" y="1289967"/>
                    <a:pt x="2607991" y="1418986"/>
                  </a:cubicBezTo>
                  <a:cubicBezTo>
                    <a:pt x="2618139" y="1455465"/>
                    <a:pt x="2623325" y="1492570"/>
                    <a:pt x="2626634" y="1530123"/>
                  </a:cubicBezTo>
                  <a:lnTo>
                    <a:pt x="2626634" y="1602097"/>
                  </a:lnTo>
                  <a:cubicBezTo>
                    <a:pt x="2610316" y="1700895"/>
                    <a:pt x="2539503" y="1761471"/>
                    <a:pt x="2468869" y="1819900"/>
                  </a:cubicBezTo>
                  <a:cubicBezTo>
                    <a:pt x="2316112" y="1946192"/>
                    <a:pt x="2143327" y="2038910"/>
                    <a:pt x="1960260" y="2113255"/>
                  </a:cubicBezTo>
                  <a:cubicBezTo>
                    <a:pt x="1932275" y="2124610"/>
                    <a:pt x="1932319" y="2124386"/>
                    <a:pt x="1912158" y="2102213"/>
                  </a:cubicBezTo>
                  <a:cubicBezTo>
                    <a:pt x="1905855" y="2095238"/>
                    <a:pt x="1898836" y="2088890"/>
                    <a:pt x="1892130" y="2082230"/>
                  </a:cubicBezTo>
                  <a:cubicBezTo>
                    <a:pt x="1869152" y="2065957"/>
                    <a:pt x="1853684" y="2042397"/>
                    <a:pt x="1834908" y="2022146"/>
                  </a:cubicBezTo>
                  <a:cubicBezTo>
                    <a:pt x="1813092" y="1998586"/>
                    <a:pt x="1792617" y="1973775"/>
                    <a:pt x="1770711" y="1950261"/>
                  </a:cubicBezTo>
                  <a:cubicBezTo>
                    <a:pt x="1769102" y="1948293"/>
                    <a:pt x="1767671" y="1946192"/>
                    <a:pt x="1766061" y="1944269"/>
                  </a:cubicBezTo>
                  <a:cubicBezTo>
                    <a:pt x="1744112" y="1918341"/>
                    <a:pt x="1744290" y="1916463"/>
                    <a:pt x="1770130" y="1893350"/>
                  </a:cubicBezTo>
                  <a:cubicBezTo>
                    <a:pt x="1850912" y="1821063"/>
                    <a:pt x="1931112" y="1748104"/>
                    <a:pt x="2011269" y="1675145"/>
                  </a:cubicBezTo>
                  <a:lnTo>
                    <a:pt x="2179225" y="1522612"/>
                  </a:lnTo>
                  <a:cubicBezTo>
                    <a:pt x="2180969" y="1521003"/>
                    <a:pt x="2183785" y="1520108"/>
                    <a:pt x="2183562" y="1516845"/>
                  </a:cubicBezTo>
                  <a:cubicBezTo>
                    <a:pt x="2092632" y="1515951"/>
                    <a:pt x="2017393" y="1475180"/>
                    <a:pt x="1946849" y="1423098"/>
                  </a:cubicBezTo>
                  <a:cubicBezTo>
                    <a:pt x="1876528" y="1371196"/>
                    <a:pt x="1813136" y="1311917"/>
                    <a:pt x="1758238" y="1241372"/>
                  </a:cubicBezTo>
                  <a:cubicBezTo>
                    <a:pt x="1752695" y="1268509"/>
                    <a:pt x="1751890" y="1295108"/>
                    <a:pt x="1749387" y="1321394"/>
                  </a:cubicBezTo>
                  <a:cubicBezTo>
                    <a:pt x="1733159" y="1489709"/>
                    <a:pt x="1712595" y="1657353"/>
                    <a:pt x="1670438" y="1821510"/>
                  </a:cubicBezTo>
                  <a:cubicBezTo>
                    <a:pt x="1653629" y="1887003"/>
                    <a:pt x="1633020" y="1951333"/>
                    <a:pt x="1594261" y="2008019"/>
                  </a:cubicBezTo>
                  <a:cubicBezTo>
                    <a:pt x="1587912" y="2017318"/>
                    <a:pt x="1588494" y="2027197"/>
                    <a:pt x="1590505" y="2037122"/>
                  </a:cubicBezTo>
                  <a:cubicBezTo>
                    <a:pt x="1597300" y="2070472"/>
                    <a:pt x="1602665" y="2104135"/>
                    <a:pt x="1611293" y="2137127"/>
                  </a:cubicBezTo>
                  <a:cubicBezTo>
                    <a:pt x="1613171" y="2150181"/>
                    <a:pt x="1615987" y="2163056"/>
                    <a:pt x="1619027" y="2175886"/>
                  </a:cubicBezTo>
                  <a:cubicBezTo>
                    <a:pt x="1620637" y="2182234"/>
                    <a:pt x="1624123" y="2189029"/>
                    <a:pt x="1618848" y="2195512"/>
                  </a:cubicBezTo>
                  <a:cubicBezTo>
                    <a:pt x="1628102" y="2259619"/>
                    <a:pt x="1642855" y="2322697"/>
                    <a:pt x="1655372" y="2386223"/>
                  </a:cubicBezTo>
                  <a:cubicBezTo>
                    <a:pt x="1687157" y="2547161"/>
                    <a:pt x="1719613" y="2707920"/>
                    <a:pt x="1751667" y="2868814"/>
                  </a:cubicBezTo>
                  <a:cubicBezTo>
                    <a:pt x="1775092" y="2986523"/>
                    <a:pt x="1798294" y="3104276"/>
                    <a:pt x="1821540" y="3221984"/>
                  </a:cubicBezTo>
                  <a:cubicBezTo>
                    <a:pt x="1822972" y="3229315"/>
                    <a:pt x="1824268" y="3236647"/>
                    <a:pt x="1825922" y="3245766"/>
                  </a:cubicBezTo>
                  <a:lnTo>
                    <a:pt x="1804061" y="3245766"/>
                  </a:lnTo>
                  <a:lnTo>
                    <a:pt x="1217263" y="3246124"/>
                  </a:lnTo>
                  <a:cubicBezTo>
                    <a:pt x="1200722" y="3246169"/>
                    <a:pt x="1195716" y="3242414"/>
                    <a:pt x="1193972" y="3224801"/>
                  </a:cubicBezTo>
                  <a:cubicBezTo>
                    <a:pt x="1182885" y="3114066"/>
                    <a:pt x="1169250" y="3003555"/>
                    <a:pt x="1157895" y="2892821"/>
                  </a:cubicBezTo>
                  <a:cubicBezTo>
                    <a:pt x="1148865" y="2804573"/>
                    <a:pt x="1141980" y="2716102"/>
                    <a:pt x="1134067" y="2627765"/>
                  </a:cubicBezTo>
                  <a:cubicBezTo>
                    <a:pt x="1123115" y="2505497"/>
                    <a:pt x="1113816" y="2383094"/>
                    <a:pt x="1106842" y="2260513"/>
                  </a:cubicBezTo>
                  <a:cubicBezTo>
                    <a:pt x="1102148" y="2178121"/>
                    <a:pt x="1098572" y="2095685"/>
                    <a:pt x="1095353" y="2013205"/>
                  </a:cubicBezTo>
                  <a:cubicBezTo>
                    <a:pt x="1093117" y="1956429"/>
                    <a:pt x="1093565" y="1899743"/>
                    <a:pt x="1092715" y="1843013"/>
                  </a:cubicBezTo>
                  <a:cubicBezTo>
                    <a:pt x="1094868" y="1762648"/>
                    <a:pt x="1098676" y="1633249"/>
                    <a:pt x="1108273" y="1531016"/>
                  </a:cubicBezTo>
                  <a:cubicBezTo>
                    <a:pt x="1117870" y="1428783"/>
                    <a:pt x="1121766" y="1408421"/>
                    <a:pt x="1150295" y="1229616"/>
                  </a:cubicBezTo>
                  <a:cubicBezTo>
                    <a:pt x="1178824" y="1050811"/>
                    <a:pt x="1248013" y="643949"/>
                    <a:pt x="1279448" y="458185"/>
                  </a:cubicBezTo>
                  <a:cubicBezTo>
                    <a:pt x="1310883" y="272421"/>
                    <a:pt x="1318923" y="229385"/>
                    <a:pt x="1338906" y="115030"/>
                  </a:cubicBezTo>
                  <a:cubicBezTo>
                    <a:pt x="1345165" y="79176"/>
                    <a:pt x="1351557" y="43412"/>
                    <a:pt x="1358129" y="6486"/>
                  </a:cubicBezTo>
                  <a:close/>
                  <a:moveTo>
                    <a:pt x="717193" y="406"/>
                  </a:moveTo>
                  <a:cubicBezTo>
                    <a:pt x="718445" y="6709"/>
                    <a:pt x="716343" y="13639"/>
                    <a:pt x="721261" y="19092"/>
                  </a:cubicBezTo>
                  <a:cubicBezTo>
                    <a:pt x="726983" y="77924"/>
                    <a:pt x="732527" y="136756"/>
                    <a:pt x="738473" y="195588"/>
                  </a:cubicBezTo>
                  <a:cubicBezTo>
                    <a:pt x="743971" y="250039"/>
                    <a:pt x="750006" y="304445"/>
                    <a:pt x="755639" y="358896"/>
                  </a:cubicBezTo>
                  <a:cubicBezTo>
                    <a:pt x="762882" y="428367"/>
                    <a:pt x="770168" y="497839"/>
                    <a:pt x="777053" y="567310"/>
                  </a:cubicBezTo>
                  <a:cubicBezTo>
                    <a:pt x="786180" y="649664"/>
                    <a:pt x="801238" y="765861"/>
                    <a:pt x="810402" y="853021"/>
                  </a:cubicBezTo>
                  <a:cubicBezTo>
                    <a:pt x="818405" y="932015"/>
                    <a:pt x="825244" y="1011142"/>
                    <a:pt x="832039" y="1090271"/>
                  </a:cubicBezTo>
                  <a:cubicBezTo>
                    <a:pt x="837986" y="1159340"/>
                    <a:pt x="843394" y="1228453"/>
                    <a:pt x="848983" y="1297522"/>
                  </a:cubicBezTo>
                  <a:cubicBezTo>
                    <a:pt x="854392" y="1364714"/>
                    <a:pt x="856940" y="1432085"/>
                    <a:pt x="862975" y="1499232"/>
                  </a:cubicBezTo>
                  <a:cubicBezTo>
                    <a:pt x="863691" y="1507413"/>
                    <a:pt x="863780" y="1515594"/>
                    <a:pt x="863780" y="1523819"/>
                  </a:cubicBezTo>
                  <a:cubicBezTo>
                    <a:pt x="863780" y="1569866"/>
                    <a:pt x="862975" y="1615912"/>
                    <a:pt x="863959" y="1661958"/>
                  </a:cubicBezTo>
                  <a:cubicBezTo>
                    <a:pt x="866149" y="1766657"/>
                    <a:pt x="859131" y="1871222"/>
                    <a:pt x="859890" y="1975832"/>
                  </a:cubicBezTo>
                  <a:cubicBezTo>
                    <a:pt x="861053" y="1982940"/>
                    <a:pt x="856449" y="1987321"/>
                    <a:pt x="852470" y="1992239"/>
                  </a:cubicBezTo>
                  <a:cubicBezTo>
                    <a:pt x="827480" y="2022951"/>
                    <a:pt x="825647" y="2048746"/>
                    <a:pt x="845764" y="2083884"/>
                  </a:cubicBezTo>
                  <a:cubicBezTo>
                    <a:pt x="848223" y="2088176"/>
                    <a:pt x="851888" y="2092020"/>
                    <a:pt x="850548" y="2097608"/>
                  </a:cubicBezTo>
                  <a:cubicBezTo>
                    <a:pt x="844423" y="2164219"/>
                    <a:pt x="845809" y="2231142"/>
                    <a:pt x="843171" y="2297932"/>
                  </a:cubicBezTo>
                  <a:cubicBezTo>
                    <a:pt x="838030" y="2427084"/>
                    <a:pt x="834945" y="2556327"/>
                    <a:pt x="830743" y="2685524"/>
                  </a:cubicBezTo>
                  <a:cubicBezTo>
                    <a:pt x="828642" y="2749809"/>
                    <a:pt x="826005" y="2814051"/>
                    <a:pt x="823680" y="2878292"/>
                  </a:cubicBezTo>
                  <a:cubicBezTo>
                    <a:pt x="819701" y="2989205"/>
                    <a:pt x="815901" y="3100118"/>
                    <a:pt x="811788" y="3210986"/>
                  </a:cubicBezTo>
                  <a:cubicBezTo>
                    <a:pt x="810492" y="3245723"/>
                    <a:pt x="810134" y="3245723"/>
                    <a:pt x="774728" y="3245723"/>
                  </a:cubicBezTo>
                  <a:lnTo>
                    <a:pt x="193339" y="3246035"/>
                  </a:lnTo>
                  <a:cubicBezTo>
                    <a:pt x="176172" y="3246080"/>
                    <a:pt x="170674" y="3243755"/>
                    <a:pt x="174206" y="3224130"/>
                  </a:cubicBezTo>
                  <a:cubicBezTo>
                    <a:pt x="180732" y="3187695"/>
                    <a:pt x="182968" y="3150501"/>
                    <a:pt x="186991" y="3113575"/>
                  </a:cubicBezTo>
                  <a:cubicBezTo>
                    <a:pt x="180777" y="3099940"/>
                    <a:pt x="185516" y="3086036"/>
                    <a:pt x="187170" y="3072670"/>
                  </a:cubicBezTo>
                  <a:cubicBezTo>
                    <a:pt x="202683" y="2948077"/>
                    <a:pt x="217480" y="2823439"/>
                    <a:pt x="233038" y="2698846"/>
                  </a:cubicBezTo>
                  <a:cubicBezTo>
                    <a:pt x="235049" y="2682931"/>
                    <a:pt x="230489" y="2673900"/>
                    <a:pt x="216273" y="2667463"/>
                  </a:cubicBezTo>
                  <a:cubicBezTo>
                    <a:pt x="193294" y="2657047"/>
                    <a:pt x="171345" y="2644440"/>
                    <a:pt x="147964" y="2634739"/>
                  </a:cubicBezTo>
                  <a:cubicBezTo>
                    <a:pt x="140006" y="2631520"/>
                    <a:pt x="131110" y="2628928"/>
                    <a:pt x="126774" y="2620120"/>
                  </a:cubicBezTo>
                  <a:cubicBezTo>
                    <a:pt x="90339" y="2598662"/>
                    <a:pt x="50909" y="2583239"/>
                    <a:pt x="13089" y="2564552"/>
                  </a:cubicBezTo>
                  <a:cubicBezTo>
                    <a:pt x="1734" y="2558964"/>
                    <a:pt x="-1933" y="2554225"/>
                    <a:pt x="929" y="2540367"/>
                  </a:cubicBezTo>
                  <a:cubicBezTo>
                    <a:pt x="20196" y="2447425"/>
                    <a:pt x="37185" y="2353992"/>
                    <a:pt x="50060" y="2259932"/>
                  </a:cubicBezTo>
                  <a:cubicBezTo>
                    <a:pt x="56900" y="2209997"/>
                    <a:pt x="60789" y="2159838"/>
                    <a:pt x="59224" y="2109232"/>
                  </a:cubicBezTo>
                  <a:cubicBezTo>
                    <a:pt x="57749" y="2060280"/>
                    <a:pt x="71607" y="2013384"/>
                    <a:pt x="83276" y="1966444"/>
                  </a:cubicBezTo>
                  <a:cubicBezTo>
                    <a:pt x="108265" y="1865723"/>
                    <a:pt x="132272" y="1764735"/>
                    <a:pt x="144790" y="1661600"/>
                  </a:cubicBezTo>
                  <a:cubicBezTo>
                    <a:pt x="158693" y="1547469"/>
                    <a:pt x="161688" y="1433158"/>
                    <a:pt x="146488" y="1318713"/>
                  </a:cubicBezTo>
                  <a:cubicBezTo>
                    <a:pt x="134642" y="1229571"/>
                    <a:pt x="117966" y="1141145"/>
                    <a:pt x="108847" y="1051645"/>
                  </a:cubicBezTo>
                  <a:cubicBezTo>
                    <a:pt x="105851" y="1022230"/>
                    <a:pt x="102990" y="992724"/>
                    <a:pt x="101381" y="963219"/>
                  </a:cubicBezTo>
                  <a:cubicBezTo>
                    <a:pt x="93960" y="827584"/>
                    <a:pt x="93826" y="692351"/>
                    <a:pt x="130887" y="560069"/>
                  </a:cubicBezTo>
                  <a:cubicBezTo>
                    <a:pt x="148947" y="495559"/>
                    <a:pt x="176843" y="436236"/>
                    <a:pt x="226958" y="389251"/>
                  </a:cubicBezTo>
                  <a:cubicBezTo>
                    <a:pt x="250919" y="366765"/>
                    <a:pt x="280156" y="353442"/>
                    <a:pt x="308142" y="337795"/>
                  </a:cubicBezTo>
                  <a:cubicBezTo>
                    <a:pt x="389505" y="292331"/>
                    <a:pt x="462016" y="234751"/>
                    <a:pt x="532829" y="174846"/>
                  </a:cubicBezTo>
                  <a:cubicBezTo>
                    <a:pt x="549191" y="161032"/>
                    <a:pt x="565151" y="146726"/>
                    <a:pt x="581290" y="132644"/>
                  </a:cubicBezTo>
                  <a:lnTo>
                    <a:pt x="582201" y="133733"/>
                  </a:lnTo>
                  <a:lnTo>
                    <a:pt x="597084" y="116645"/>
                  </a:lnTo>
                  <a:cubicBezTo>
                    <a:pt x="597079" y="116598"/>
                    <a:pt x="597075" y="116552"/>
                    <a:pt x="597070" y="116505"/>
                  </a:cubicBezTo>
                  <a:cubicBezTo>
                    <a:pt x="603329" y="103719"/>
                    <a:pt x="614506" y="95225"/>
                    <a:pt x="624162" y="85435"/>
                  </a:cubicBezTo>
                  <a:cubicBezTo>
                    <a:pt x="648884" y="60400"/>
                    <a:pt x="673740" y="35499"/>
                    <a:pt x="698819" y="10867"/>
                  </a:cubicBezTo>
                  <a:cubicBezTo>
                    <a:pt x="703826" y="5949"/>
                    <a:pt x="707849" y="-1874"/>
                    <a:pt x="717193" y="40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FB48A6-EA2F-49F4-BFE5-BF339971BE89}"/>
                </a:ext>
              </a:extLst>
            </p:cNvPr>
            <p:cNvSpPr/>
            <p:nvPr/>
          </p:nvSpPr>
          <p:spPr>
            <a:xfrm>
              <a:off x="7741179" y="3507987"/>
              <a:ext cx="641056" cy="421000"/>
            </a:xfrm>
            <a:custGeom>
              <a:avLst/>
              <a:gdLst>
                <a:gd name="connsiteX0" fmla="*/ 163083 w 941068"/>
                <a:gd name="connsiteY0" fmla="*/ 5575 h 618026"/>
                <a:gd name="connsiteX1" fmla="*/ 183821 w 941068"/>
                <a:gd name="connsiteY1" fmla="*/ 62 h 618026"/>
                <a:gd name="connsiteX2" fmla="*/ 188677 w 941068"/>
                <a:gd name="connsiteY2" fmla="*/ 109134 h 618026"/>
                <a:gd name="connsiteX3" fmla="*/ 209021 w 941068"/>
                <a:gd name="connsiteY3" fmla="*/ 162554 h 618026"/>
                <a:gd name="connsiteX4" fmla="*/ 358717 w 941068"/>
                <a:gd name="connsiteY4" fmla="*/ 307392 h 618026"/>
                <a:gd name="connsiteX5" fmla="*/ 404786 w 941068"/>
                <a:gd name="connsiteY5" fmla="*/ 313496 h 618026"/>
                <a:gd name="connsiteX6" fmla="*/ 716711 w 941068"/>
                <a:gd name="connsiteY6" fmla="*/ 131381 h 618026"/>
                <a:gd name="connsiteX7" fmla="*/ 737646 w 941068"/>
                <a:gd name="connsiteY7" fmla="*/ 87543 h 618026"/>
                <a:gd name="connsiteX8" fmla="*/ 736464 w 941068"/>
                <a:gd name="connsiteY8" fmla="*/ 62867 h 618026"/>
                <a:gd name="connsiteX9" fmla="*/ 779909 w 941068"/>
                <a:gd name="connsiteY9" fmla="*/ 19422 h 618026"/>
                <a:gd name="connsiteX10" fmla="*/ 800450 w 941068"/>
                <a:gd name="connsiteY10" fmla="*/ 19553 h 618026"/>
                <a:gd name="connsiteX11" fmla="*/ 924616 w 941068"/>
                <a:gd name="connsiteY11" fmla="*/ 134334 h 618026"/>
                <a:gd name="connsiteX12" fmla="*/ 921269 w 941068"/>
                <a:gd name="connsiteY12" fmla="*/ 178042 h 618026"/>
                <a:gd name="connsiteX13" fmla="*/ 640583 w 941068"/>
                <a:gd name="connsiteY13" fmla="*/ 561171 h 618026"/>
                <a:gd name="connsiteX14" fmla="*/ 580272 w 941068"/>
                <a:gd name="connsiteY14" fmla="*/ 575806 h 618026"/>
                <a:gd name="connsiteX15" fmla="*/ 407871 w 941068"/>
                <a:gd name="connsiteY15" fmla="*/ 398679 h 618026"/>
                <a:gd name="connsiteX16" fmla="*/ 354319 w 941068"/>
                <a:gd name="connsiteY16" fmla="*/ 398876 h 618026"/>
                <a:gd name="connsiteX17" fmla="*/ 195174 w 941068"/>
                <a:gd name="connsiteY17" fmla="*/ 572984 h 618026"/>
                <a:gd name="connsiteX18" fmla="*/ 155930 w 941068"/>
                <a:gd name="connsiteY18" fmla="*/ 612229 h 618026"/>
                <a:gd name="connsiteX19" fmla="*/ 133616 w 941068"/>
                <a:gd name="connsiteY19" fmla="*/ 603369 h 618026"/>
                <a:gd name="connsiteX20" fmla="*/ 20016 w 941068"/>
                <a:gd name="connsiteY20" fmla="*/ 198649 h 618026"/>
                <a:gd name="connsiteX21" fmla="*/ 15291 w 941068"/>
                <a:gd name="connsiteY21" fmla="*/ 179879 h 618026"/>
                <a:gd name="connsiteX22" fmla="*/ 9451 w 941068"/>
                <a:gd name="connsiteY22" fmla="*/ 179420 h 618026"/>
                <a:gd name="connsiteX23" fmla="*/ 1313 w 941068"/>
                <a:gd name="connsiteY23" fmla="*/ 153497 h 618026"/>
                <a:gd name="connsiteX24" fmla="*/ 89778 w 941068"/>
                <a:gd name="connsiteY24" fmla="*/ 57420 h 618026"/>
                <a:gd name="connsiteX25" fmla="*/ 100409 w 941068"/>
                <a:gd name="connsiteY25" fmla="*/ 55320 h 618026"/>
                <a:gd name="connsiteX26" fmla="*/ 163083 w 941068"/>
                <a:gd name="connsiteY26" fmla="*/ 5575 h 61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41068" h="618026">
                  <a:moveTo>
                    <a:pt x="163083" y="5575"/>
                  </a:moveTo>
                  <a:cubicBezTo>
                    <a:pt x="169317" y="1112"/>
                    <a:pt x="176274" y="-332"/>
                    <a:pt x="183821" y="62"/>
                  </a:cubicBezTo>
                  <a:cubicBezTo>
                    <a:pt x="198456" y="35763"/>
                    <a:pt x="191762" y="73039"/>
                    <a:pt x="188677" y="109134"/>
                  </a:cubicBezTo>
                  <a:cubicBezTo>
                    <a:pt x="186709" y="132562"/>
                    <a:pt x="191959" y="148641"/>
                    <a:pt x="209021" y="162554"/>
                  </a:cubicBezTo>
                  <a:cubicBezTo>
                    <a:pt x="263033" y="206524"/>
                    <a:pt x="309496" y="258435"/>
                    <a:pt x="358717" y="307392"/>
                  </a:cubicBezTo>
                  <a:cubicBezTo>
                    <a:pt x="373811" y="322421"/>
                    <a:pt x="386477" y="324324"/>
                    <a:pt x="404786" y="313496"/>
                  </a:cubicBezTo>
                  <a:cubicBezTo>
                    <a:pt x="508411" y="252266"/>
                    <a:pt x="612232" y="191233"/>
                    <a:pt x="716711" y="131381"/>
                  </a:cubicBezTo>
                  <a:cubicBezTo>
                    <a:pt x="734430" y="121209"/>
                    <a:pt x="741189" y="107231"/>
                    <a:pt x="737646" y="87543"/>
                  </a:cubicBezTo>
                  <a:cubicBezTo>
                    <a:pt x="736202" y="79405"/>
                    <a:pt x="733577" y="71267"/>
                    <a:pt x="736464" y="62867"/>
                  </a:cubicBezTo>
                  <a:cubicBezTo>
                    <a:pt x="749327" y="46788"/>
                    <a:pt x="766324" y="34779"/>
                    <a:pt x="779909" y="19422"/>
                  </a:cubicBezTo>
                  <a:cubicBezTo>
                    <a:pt x="786800" y="16337"/>
                    <a:pt x="793625" y="16403"/>
                    <a:pt x="800450" y="19553"/>
                  </a:cubicBezTo>
                  <a:cubicBezTo>
                    <a:pt x="839695" y="60110"/>
                    <a:pt x="881827" y="97518"/>
                    <a:pt x="924616" y="134334"/>
                  </a:cubicBezTo>
                  <a:cubicBezTo>
                    <a:pt x="947586" y="154088"/>
                    <a:pt x="946535" y="162488"/>
                    <a:pt x="921269" y="178042"/>
                  </a:cubicBezTo>
                  <a:cubicBezTo>
                    <a:pt x="775447" y="267491"/>
                    <a:pt x="690066" y="401435"/>
                    <a:pt x="640583" y="561171"/>
                  </a:cubicBezTo>
                  <a:cubicBezTo>
                    <a:pt x="622733" y="618791"/>
                    <a:pt x="623258" y="619776"/>
                    <a:pt x="580272" y="575806"/>
                  </a:cubicBezTo>
                  <a:cubicBezTo>
                    <a:pt x="522718" y="516873"/>
                    <a:pt x="461554" y="461484"/>
                    <a:pt x="407871" y="398679"/>
                  </a:cubicBezTo>
                  <a:cubicBezTo>
                    <a:pt x="383523" y="370132"/>
                    <a:pt x="380373" y="370197"/>
                    <a:pt x="354319" y="398876"/>
                  </a:cubicBezTo>
                  <a:cubicBezTo>
                    <a:pt x="301490" y="457087"/>
                    <a:pt x="247020" y="513854"/>
                    <a:pt x="195174" y="572984"/>
                  </a:cubicBezTo>
                  <a:cubicBezTo>
                    <a:pt x="182968" y="586897"/>
                    <a:pt x="170236" y="600416"/>
                    <a:pt x="155930" y="612229"/>
                  </a:cubicBezTo>
                  <a:cubicBezTo>
                    <a:pt x="143789" y="622138"/>
                    <a:pt x="134601" y="619448"/>
                    <a:pt x="133616" y="603369"/>
                  </a:cubicBezTo>
                  <a:cubicBezTo>
                    <a:pt x="125085" y="460171"/>
                    <a:pt x="68515" y="330559"/>
                    <a:pt x="20016" y="198649"/>
                  </a:cubicBezTo>
                  <a:cubicBezTo>
                    <a:pt x="17785" y="192545"/>
                    <a:pt x="15488" y="186508"/>
                    <a:pt x="15291" y="179879"/>
                  </a:cubicBezTo>
                  <a:cubicBezTo>
                    <a:pt x="14832" y="162029"/>
                    <a:pt x="10763" y="187689"/>
                    <a:pt x="9451" y="179420"/>
                  </a:cubicBezTo>
                  <a:cubicBezTo>
                    <a:pt x="-2559" y="173645"/>
                    <a:pt x="-328" y="163473"/>
                    <a:pt x="1313" y="153497"/>
                  </a:cubicBezTo>
                  <a:cubicBezTo>
                    <a:pt x="28613" y="119503"/>
                    <a:pt x="51977" y="81767"/>
                    <a:pt x="89778" y="57420"/>
                  </a:cubicBezTo>
                  <a:cubicBezTo>
                    <a:pt x="93190" y="56304"/>
                    <a:pt x="96800" y="55057"/>
                    <a:pt x="100409" y="55320"/>
                  </a:cubicBezTo>
                  <a:cubicBezTo>
                    <a:pt x="136635" y="57879"/>
                    <a:pt x="156192" y="39701"/>
                    <a:pt x="163083" y="5575"/>
                  </a:cubicBezTo>
                  <a:close/>
                </a:path>
              </a:pathLst>
            </a:custGeom>
            <a:solidFill>
              <a:srgbClr val="E0E1E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4ADA63-B935-429A-90DA-8B4F90E3D219}"/>
                </a:ext>
              </a:extLst>
            </p:cNvPr>
            <p:cNvSpPr/>
            <p:nvPr/>
          </p:nvSpPr>
          <p:spPr>
            <a:xfrm>
              <a:off x="7862073" y="3406638"/>
              <a:ext cx="387374" cy="326932"/>
            </a:xfrm>
            <a:custGeom>
              <a:avLst/>
              <a:gdLst>
                <a:gd name="connsiteX0" fmla="*/ 562536 w 568663"/>
                <a:gd name="connsiteY0" fmla="*/ 210662 h 479935"/>
                <a:gd name="connsiteX1" fmla="*/ 566343 w 568663"/>
                <a:gd name="connsiteY1" fmla="*/ 229497 h 479935"/>
                <a:gd name="connsiteX2" fmla="*/ 540683 w 568663"/>
                <a:gd name="connsiteY2" fmla="*/ 288364 h 479935"/>
                <a:gd name="connsiteX3" fmla="*/ 220490 w 568663"/>
                <a:gd name="connsiteY3" fmla="*/ 473891 h 479935"/>
                <a:gd name="connsiteX4" fmla="*/ 185314 w 568663"/>
                <a:gd name="connsiteY4" fmla="*/ 469953 h 479935"/>
                <a:gd name="connsiteX5" fmla="*/ 101114 w 568663"/>
                <a:gd name="connsiteY5" fmla="*/ 385623 h 479935"/>
                <a:gd name="connsiteX6" fmla="*/ 14421 w 568663"/>
                <a:gd name="connsiteY6" fmla="*/ 304311 h 479935"/>
                <a:gd name="connsiteX7" fmla="*/ 1362 w 568663"/>
                <a:gd name="connsiteY7" fmla="*/ 275698 h 479935"/>
                <a:gd name="connsiteX8" fmla="*/ 6284 w 568663"/>
                <a:gd name="connsiteY8" fmla="*/ 148907 h 479935"/>
                <a:gd name="connsiteX9" fmla="*/ 1690 w 568663"/>
                <a:gd name="connsiteY9" fmla="*/ 37342 h 479935"/>
                <a:gd name="connsiteX10" fmla="*/ 5759 w 568663"/>
                <a:gd name="connsiteY10" fmla="*/ 0 h 479935"/>
                <a:gd name="connsiteX11" fmla="*/ 527623 w 568663"/>
                <a:gd name="connsiteY11" fmla="*/ 51255 h 479935"/>
                <a:gd name="connsiteX12" fmla="*/ 545474 w 568663"/>
                <a:gd name="connsiteY12" fmla="*/ 44298 h 479935"/>
                <a:gd name="connsiteX13" fmla="*/ 551446 w 568663"/>
                <a:gd name="connsiteY13" fmla="*/ 126463 h 479935"/>
                <a:gd name="connsiteX14" fmla="*/ 525457 w 568663"/>
                <a:gd name="connsiteY14" fmla="*/ 140310 h 479935"/>
                <a:gd name="connsiteX15" fmla="*/ 504063 w 568663"/>
                <a:gd name="connsiteY15" fmla="*/ 171745 h 479935"/>
                <a:gd name="connsiteX16" fmla="*/ 529395 w 568663"/>
                <a:gd name="connsiteY16" fmla="*/ 200621 h 479935"/>
                <a:gd name="connsiteX17" fmla="*/ 562536 w 568663"/>
                <a:gd name="connsiteY17" fmla="*/ 210662 h 47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68663" h="479935">
                  <a:moveTo>
                    <a:pt x="562536" y="210662"/>
                  </a:moveTo>
                  <a:cubicBezTo>
                    <a:pt x="563783" y="216962"/>
                    <a:pt x="564833" y="223262"/>
                    <a:pt x="566343" y="229497"/>
                  </a:cubicBezTo>
                  <a:cubicBezTo>
                    <a:pt x="572774" y="255682"/>
                    <a:pt x="566343" y="273926"/>
                    <a:pt x="540683" y="288364"/>
                  </a:cubicBezTo>
                  <a:cubicBezTo>
                    <a:pt x="433252" y="349003"/>
                    <a:pt x="326608" y="411021"/>
                    <a:pt x="220490" y="473891"/>
                  </a:cubicBezTo>
                  <a:cubicBezTo>
                    <a:pt x="205067" y="483013"/>
                    <a:pt x="196798" y="481898"/>
                    <a:pt x="185314" y="469953"/>
                  </a:cubicBezTo>
                  <a:cubicBezTo>
                    <a:pt x="157816" y="441275"/>
                    <a:pt x="129662" y="413252"/>
                    <a:pt x="101114" y="385623"/>
                  </a:cubicBezTo>
                  <a:cubicBezTo>
                    <a:pt x="72632" y="358060"/>
                    <a:pt x="43429" y="331284"/>
                    <a:pt x="14421" y="304311"/>
                  </a:cubicBezTo>
                  <a:cubicBezTo>
                    <a:pt x="6021" y="296502"/>
                    <a:pt x="-1723" y="288167"/>
                    <a:pt x="1362" y="275698"/>
                  </a:cubicBezTo>
                  <a:cubicBezTo>
                    <a:pt x="11599" y="233697"/>
                    <a:pt x="4446" y="191171"/>
                    <a:pt x="6284" y="148907"/>
                  </a:cubicBezTo>
                  <a:cubicBezTo>
                    <a:pt x="5037" y="111762"/>
                    <a:pt x="10221" y="74421"/>
                    <a:pt x="1690" y="37342"/>
                  </a:cubicBezTo>
                  <a:cubicBezTo>
                    <a:pt x="-1067" y="25266"/>
                    <a:pt x="-935" y="11813"/>
                    <a:pt x="5759" y="0"/>
                  </a:cubicBezTo>
                  <a:cubicBezTo>
                    <a:pt x="168120" y="135322"/>
                    <a:pt x="345771" y="114781"/>
                    <a:pt x="527623" y="51255"/>
                  </a:cubicBezTo>
                  <a:cubicBezTo>
                    <a:pt x="533661" y="49154"/>
                    <a:pt x="539501" y="46595"/>
                    <a:pt x="545474" y="44298"/>
                  </a:cubicBezTo>
                  <a:cubicBezTo>
                    <a:pt x="543045" y="71993"/>
                    <a:pt x="549871" y="99031"/>
                    <a:pt x="551446" y="126463"/>
                  </a:cubicBezTo>
                  <a:cubicBezTo>
                    <a:pt x="545145" y="135519"/>
                    <a:pt x="534448" y="136438"/>
                    <a:pt x="525457" y="140310"/>
                  </a:cubicBezTo>
                  <a:cubicBezTo>
                    <a:pt x="511479" y="146348"/>
                    <a:pt x="503144" y="156192"/>
                    <a:pt x="504063" y="171745"/>
                  </a:cubicBezTo>
                  <a:cubicBezTo>
                    <a:pt x="504982" y="187561"/>
                    <a:pt x="515810" y="195371"/>
                    <a:pt x="529395" y="200621"/>
                  </a:cubicBezTo>
                  <a:cubicBezTo>
                    <a:pt x="540223" y="204756"/>
                    <a:pt x="553611" y="200359"/>
                    <a:pt x="562536" y="210662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4B5F82-51C7-4427-997C-5338BB3306E1}"/>
                </a:ext>
              </a:extLst>
            </p:cNvPr>
            <p:cNvSpPr/>
            <p:nvPr/>
          </p:nvSpPr>
          <p:spPr>
            <a:xfrm>
              <a:off x="8634781" y="5559682"/>
              <a:ext cx="326786" cy="387892"/>
            </a:xfrm>
            <a:custGeom>
              <a:avLst/>
              <a:gdLst>
                <a:gd name="connsiteX0" fmla="*/ 17139 w 479721"/>
                <a:gd name="connsiteY0" fmla="*/ 361662 h 569424"/>
                <a:gd name="connsiteX1" fmla="*/ 798 w 479721"/>
                <a:gd name="connsiteY1" fmla="*/ 275428 h 569424"/>
                <a:gd name="connsiteX2" fmla="*/ 47196 w 479721"/>
                <a:gd name="connsiteY2" fmla="*/ 161631 h 569424"/>
                <a:gd name="connsiteX3" fmla="*/ 215791 w 479721"/>
                <a:gd name="connsiteY3" fmla="*/ 11871 h 569424"/>
                <a:gd name="connsiteX4" fmla="*/ 245717 w 479721"/>
                <a:gd name="connsiteY4" fmla="*/ 714 h 569424"/>
                <a:gd name="connsiteX5" fmla="*/ 372836 w 479721"/>
                <a:gd name="connsiteY5" fmla="*/ 141025 h 569424"/>
                <a:gd name="connsiteX6" fmla="*/ 418512 w 479721"/>
                <a:gd name="connsiteY6" fmla="*/ 195167 h 569424"/>
                <a:gd name="connsiteX7" fmla="*/ 292640 w 479721"/>
                <a:gd name="connsiteY7" fmla="*/ 299710 h 569424"/>
                <a:gd name="connsiteX8" fmla="*/ 293427 w 479721"/>
                <a:gd name="connsiteY8" fmla="*/ 325436 h 569424"/>
                <a:gd name="connsiteX9" fmla="*/ 431966 w 479721"/>
                <a:gd name="connsiteY9" fmla="*/ 440545 h 569424"/>
                <a:gd name="connsiteX10" fmla="*/ 469373 w 479721"/>
                <a:gd name="connsiteY10" fmla="*/ 488584 h 569424"/>
                <a:gd name="connsiteX11" fmla="*/ 431900 w 479721"/>
                <a:gd name="connsiteY11" fmla="*/ 563792 h 569424"/>
                <a:gd name="connsiteX12" fmla="*/ 337922 w 479721"/>
                <a:gd name="connsiteY12" fmla="*/ 568518 h 569424"/>
                <a:gd name="connsiteX13" fmla="*/ 148720 w 479721"/>
                <a:gd name="connsiteY13" fmla="*/ 520807 h 569424"/>
                <a:gd name="connsiteX14" fmla="*/ 17139 w 479721"/>
                <a:gd name="connsiteY14" fmla="*/ 361662 h 56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721" h="569424">
                  <a:moveTo>
                    <a:pt x="17139" y="361662"/>
                  </a:moveTo>
                  <a:cubicBezTo>
                    <a:pt x="11626" y="332917"/>
                    <a:pt x="-712" y="305485"/>
                    <a:pt x="798" y="275428"/>
                  </a:cubicBezTo>
                  <a:cubicBezTo>
                    <a:pt x="-4912" y="228899"/>
                    <a:pt x="21011" y="194510"/>
                    <a:pt x="47196" y="161631"/>
                  </a:cubicBezTo>
                  <a:cubicBezTo>
                    <a:pt x="94578" y="102108"/>
                    <a:pt x="153052" y="54463"/>
                    <a:pt x="215791" y="11871"/>
                  </a:cubicBezTo>
                  <a:cubicBezTo>
                    <a:pt x="224651" y="5833"/>
                    <a:pt x="233182" y="-2501"/>
                    <a:pt x="245717" y="714"/>
                  </a:cubicBezTo>
                  <a:cubicBezTo>
                    <a:pt x="292706" y="43306"/>
                    <a:pt x="330769" y="94036"/>
                    <a:pt x="372836" y="141025"/>
                  </a:cubicBezTo>
                  <a:cubicBezTo>
                    <a:pt x="388455" y="158547"/>
                    <a:pt x="409193" y="172263"/>
                    <a:pt x="418512" y="195167"/>
                  </a:cubicBezTo>
                  <a:cubicBezTo>
                    <a:pt x="376642" y="230146"/>
                    <a:pt x="335297" y="265715"/>
                    <a:pt x="292640" y="299710"/>
                  </a:cubicBezTo>
                  <a:cubicBezTo>
                    <a:pt x="278727" y="310801"/>
                    <a:pt x="279908" y="315920"/>
                    <a:pt x="293427" y="325436"/>
                  </a:cubicBezTo>
                  <a:cubicBezTo>
                    <a:pt x="342582" y="360153"/>
                    <a:pt x="390162" y="396903"/>
                    <a:pt x="431966" y="440545"/>
                  </a:cubicBezTo>
                  <a:cubicBezTo>
                    <a:pt x="446075" y="455311"/>
                    <a:pt x="459529" y="470537"/>
                    <a:pt x="469373" y="488584"/>
                  </a:cubicBezTo>
                  <a:cubicBezTo>
                    <a:pt x="491489" y="529010"/>
                    <a:pt x="477773" y="555786"/>
                    <a:pt x="431900" y="563792"/>
                  </a:cubicBezTo>
                  <a:cubicBezTo>
                    <a:pt x="400662" y="569239"/>
                    <a:pt x="369292" y="570552"/>
                    <a:pt x="337922" y="568518"/>
                  </a:cubicBezTo>
                  <a:cubicBezTo>
                    <a:pt x="272033" y="564186"/>
                    <a:pt x="207850" y="553095"/>
                    <a:pt x="148720" y="520807"/>
                  </a:cubicBezTo>
                  <a:cubicBezTo>
                    <a:pt x="83291" y="485106"/>
                    <a:pt x="45424" y="427551"/>
                    <a:pt x="17139" y="36166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81245A-FF22-48EF-AE59-69E00D210F51}"/>
                </a:ext>
              </a:extLst>
            </p:cNvPr>
            <p:cNvSpPr/>
            <p:nvPr/>
          </p:nvSpPr>
          <p:spPr>
            <a:xfrm>
              <a:off x="7032821" y="6230654"/>
              <a:ext cx="235381" cy="493543"/>
            </a:xfrm>
            <a:custGeom>
              <a:avLst/>
              <a:gdLst>
                <a:gd name="connsiteX0" fmla="*/ 178450 w 345539"/>
                <a:gd name="connsiteY0" fmla="*/ 0 h 724519"/>
                <a:gd name="connsiteX1" fmla="*/ 331361 w 345539"/>
                <a:gd name="connsiteY1" fmla="*/ 71336 h 724519"/>
                <a:gd name="connsiteX2" fmla="*/ 345142 w 345539"/>
                <a:gd name="connsiteY2" fmla="*/ 98178 h 724519"/>
                <a:gd name="connsiteX3" fmla="*/ 313707 w 345539"/>
                <a:gd name="connsiteY3" fmla="*/ 344213 h 724519"/>
                <a:gd name="connsiteX4" fmla="*/ 289819 w 345539"/>
                <a:gd name="connsiteY4" fmla="*/ 541290 h 724519"/>
                <a:gd name="connsiteX5" fmla="*/ 266850 w 345539"/>
                <a:gd name="connsiteY5" fmla="*/ 724520 h 724519"/>
                <a:gd name="connsiteX6" fmla="*/ 42997 w 345539"/>
                <a:gd name="connsiteY6" fmla="*/ 586835 h 724519"/>
                <a:gd name="connsiteX7" fmla="*/ 8018 w 345539"/>
                <a:gd name="connsiteY7" fmla="*/ 377617 h 724519"/>
                <a:gd name="connsiteX8" fmla="*/ 76335 w 345539"/>
                <a:gd name="connsiteY8" fmla="*/ 224575 h 724519"/>
                <a:gd name="connsiteX9" fmla="*/ 174381 w 345539"/>
                <a:gd name="connsiteY9" fmla="*/ 7153 h 724519"/>
                <a:gd name="connsiteX10" fmla="*/ 178450 w 345539"/>
                <a:gd name="connsiteY10" fmla="*/ 0 h 72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5539" h="724519">
                  <a:moveTo>
                    <a:pt x="178450" y="0"/>
                  </a:moveTo>
                  <a:cubicBezTo>
                    <a:pt x="231149" y="20082"/>
                    <a:pt x="280434" y="47514"/>
                    <a:pt x="331361" y="71336"/>
                  </a:cubicBezTo>
                  <a:cubicBezTo>
                    <a:pt x="343895" y="77177"/>
                    <a:pt x="346717" y="86168"/>
                    <a:pt x="345142" y="98178"/>
                  </a:cubicBezTo>
                  <a:cubicBezTo>
                    <a:pt x="334708" y="180211"/>
                    <a:pt x="324010" y="262179"/>
                    <a:pt x="313707" y="344213"/>
                  </a:cubicBezTo>
                  <a:cubicBezTo>
                    <a:pt x="305504" y="409839"/>
                    <a:pt x="297891" y="475598"/>
                    <a:pt x="289819" y="541290"/>
                  </a:cubicBezTo>
                  <a:cubicBezTo>
                    <a:pt x="282272" y="602389"/>
                    <a:pt x="274528" y="663487"/>
                    <a:pt x="266850" y="724520"/>
                  </a:cubicBezTo>
                  <a:cubicBezTo>
                    <a:pt x="178713" y="700566"/>
                    <a:pt x="97729" y="664209"/>
                    <a:pt x="42997" y="586835"/>
                  </a:cubicBezTo>
                  <a:cubicBezTo>
                    <a:pt x="-1958" y="523243"/>
                    <a:pt x="-7930" y="451578"/>
                    <a:pt x="8018" y="377617"/>
                  </a:cubicBezTo>
                  <a:cubicBezTo>
                    <a:pt x="20027" y="322096"/>
                    <a:pt x="41881" y="270251"/>
                    <a:pt x="76335" y="224575"/>
                  </a:cubicBezTo>
                  <a:cubicBezTo>
                    <a:pt x="125489" y="159473"/>
                    <a:pt x="159090" y="87481"/>
                    <a:pt x="174381" y="7153"/>
                  </a:cubicBezTo>
                  <a:cubicBezTo>
                    <a:pt x="174906" y="4594"/>
                    <a:pt x="177072" y="2363"/>
                    <a:pt x="178450" y="0"/>
                  </a:cubicBezTo>
                  <a:close/>
                </a:path>
              </a:pathLst>
            </a:custGeom>
            <a:solidFill>
              <a:srgbClr val="86C5AF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6DF0DB-3183-479F-B186-F045A38E6D87}"/>
                </a:ext>
              </a:extLst>
            </p:cNvPr>
            <p:cNvSpPr/>
            <p:nvPr/>
          </p:nvSpPr>
          <p:spPr>
            <a:xfrm>
              <a:off x="7728960" y="2438788"/>
              <a:ext cx="632291" cy="599489"/>
            </a:xfrm>
            <a:custGeom>
              <a:avLst/>
              <a:gdLst>
                <a:gd name="connsiteX0" fmla="*/ 219 w 928201"/>
                <a:gd name="connsiteY0" fmla="*/ 450181 h 880048"/>
                <a:gd name="connsiteX1" fmla="*/ 29488 w 928201"/>
                <a:gd name="connsiteY1" fmla="*/ 197256 h 880048"/>
                <a:gd name="connsiteX2" fmla="*/ 210356 w 928201"/>
                <a:gd name="connsiteY2" fmla="*/ 21244 h 880048"/>
                <a:gd name="connsiteX3" fmla="*/ 257213 w 928201"/>
                <a:gd name="connsiteY3" fmla="*/ 18882 h 880048"/>
                <a:gd name="connsiteX4" fmla="*/ 443659 w 928201"/>
                <a:gd name="connsiteY4" fmla="*/ 4969 h 880048"/>
                <a:gd name="connsiteX5" fmla="*/ 786625 w 928201"/>
                <a:gd name="connsiteY5" fmla="*/ 72827 h 880048"/>
                <a:gd name="connsiteX6" fmla="*/ 926803 w 928201"/>
                <a:gd name="connsiteY6" fmla="*/ 339863 h 880048"/>
                <a:gd name="connsiteX7" fmla="*/ 855795 w 928201"/>
                <a:gd name="connsiteY7" fmla="*/ 751539 h 880048"/>
                <a:gd name="connsiteX8" fmla="*/ 832498 w 928201"/>
                <a:gd name="connsiteY8" fmla="*/ 804566 h 880048"/>
                <a:gd name="connsiteX9" fmla="*/ 785312 w 928201"/>
                <a:gd name="connsiteY9" fmla="*/ 802728 h 880048"/>
                <a:gd name="connsiteX10" fmla="*/ 706626 w 928201"/>
                <a:gd name="connsiteY10" fmla="*/ 695757 h 880048"/>
                <a:gd name="connsiteX11" fmla="*/ 587972 w 928201"/>
                <a:gd name="connsiteY11" fmla="*/ 646340 h 880048"/>
                <a:gd name="connsiteX12" fmla="*/ 348960 w 928201"/>
                <a:gd name="connsiteY12" fmla="*/ 646602 h 880048"/>
                <a:gd name="connsiteX13" fmla="*/ 228469 w 928201"/>
                <a:gd name="connsiteY13" fmla="*/ 703566 h 880048"/>
                <a:gd name="connsiteX14" fmla="*/ 145648 w 928201"/>
                <a:gd name="connsiteY14" fmla="*/ 844205 h 880048"/>
                <a:gd name="connsiteX15" fmla="*/ 118610 w 928201"/>
                <a:gd name="connsiteY15" fmla="*/ 880037 h 880048"/>
                <a:gd name="connsiteX16" fmla="*/ 89931 w 928201"/>
                <a:gd name="connsiteY16" fmla="*/ 843614 h 880048"/>
                <a:gd name="connsiteX17" fmla="*/ 3500 w 928201"/>
                <a:gd name="connsiteY17" fmla="*/ 618908 h 880048"/>
                <a:gd name="connsiteX18" fmla="*/ 350 w 928201"/>
                <a:gd name="connsiteY18" fmla="*/ 588719 h 880048"/>
                <a:gd name="connsiteX19" fmla="*/ 219 w 928201"/>
                <a:gd name="connsiteY19" fmla="*/ 450181 h 88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201" h="880048">
                  <a:moveTo>
                    <a:pt x="219" y="450181"/>
                  </a:moveTo>
                  <a:cubicBezTo>
                    <a:pt x="-700" y="375498"/>
                    <a:pt x="-44" y="284736"/>
                    <a:pt x="29488" y="197256"/>
                  </a:cubicBezTo>
                  <a:cubicBezTo>
                    <a:pt x="59677" y="107741"/>
                    <a:pt x="111522" y="40079"/>
                    <a:pt x="210356" y="21244"/>
                  </a:cubicBezTo>
                  <a:cubicBezTo>
                    <a:pt x="225647" y="18357"/>
                    <a:pt x="242382" y="15797"/>
                    <a:pt x="257213" y="18882"/>
                  </a:cubicBezTo>
                  <a:cubicBezTo>
                    <a:pt x="321003" y="32270"/>
                    <a:pt x="381642" y="11007"/>
                    <a:pt x="443659" y="4969"/>
                  </a:cubicBezTo>
                  <a:cubicBezTo>
                    <a:pt x="564609" y="-6778"/>
                    <a:pt x="683656" y="-2644"/>
                    <a:pt x="786625" y="72827"/>
                  </a:cubicBezTo>
                  <a:cubicBezTo>
                    <a:pt x="875943" y="138257"/>
                    <a:pt x="920110" y="226656"/>
                    <a:pt x="926803" y="339863"/>
                  </a:cubicBezTo>
                  <a:cubicBezTo>
                    <a:pt x="935335" y="483913"/>
                    <a:pt x="903965" y="618580"/>
                    <a:pt x="855795" y="751539"/>
                  </a:cubicBezTo>
                  <a:cubicBezTo>
                    <a:pt x="849167" y="769718"/>
                    <a:pt x="844639" y="788750"/>
                    <a:pt x="832498" y="804566"/>
                  </a:cubicBezTo>
                  <a:cubicBezTo>
                    <a:pt x="815238" y="827076"/>
                    <a:pt x="799881" y="827076"/>
                    <a:pt x="785312" y="802728"/>
                  </a:cubicBezTo>
                  <a:cubicBezTo>
                    <a:pt x="762408" y="764534"/>
                    <a:pt x="738520" y="727323"/>
                    <a:pt x="706626" y="695757"/>
                  </a:cubicBezTo>
                  <a:cubicBezTo>
                    <a:pt x="673681" y="663206"/>
                    <a:pt x="636864" y="644502"/>
                    <a:pt x="587972" y="646340"/>
                  </a:cubicBezTo>
                  <a:cubicBezTo>
                    <a:pt x="508367" y="649359"/>
                    <a:pt x="428565" y="648637"/>
                    <a:pt x="348960" y="646602"/>
                  </a:cubicBezTo>
                  <a:cubicBezTo>
                    <a:pt x="298033" y="645355"/>
                    <a:pt x="259904" y="666159"/>
                    <a:pt x="228469" y="703566"/>
                  </a:cubicBezTo>
                  <a:cubicBezTo>
                    <a:pt x="192965" y="745830"/>
                    <a:pt x="170455" y="795641"/>
                    <a:pt x="145648" y="844205"/>
                  </a:cubicBezTo>
                  <a:cubicBezTo>
                    <a:pt x="138692" y="857855"/>
                    <a:pt x="134360" y="879512"/>
                    <a:pt x="118610" y="880037"/>
                  </a:cubicBezTo>
                  <a:cubicBezTo>
                    <a:pt x="100169" y="880627"/>
                    <a:pt x="96822" y="857855"/>
                    <a:pt x="89931" y="843614"/>
                  </a:cubicBezTo>
                  <a:cubicBezTo>
                    <a:pt x="54886" y="771162"/>
                    <a:pt x="29751" y="694772"/>
                    <a:pt x="3500" y="618908"/>
                  </a:cubicBezTo>
                  <a:cubicBezTo>
                    <a:pt x="284" y="609589"/>
                    <a:pt x="416" y="598826"/>
                    <a:pt x="350" y="588719"/>
                  </a:cubicBezTo>
                  <a:cubicBezTo>
                    <a:pt x="22" y="547900"/>
                    <a:pt x="219" y="507080"/>
                    <a:pt x="219" y="450181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430305-E3B8-4479-B004-B5855C5BC67F}"/>
                </a:ext>
              </a:extLst>
            </p:cNvPr>
            <p:cNvSpPr/>
            <p:nvPr/>
          </p:nvSpPr>
          <p:spPr>
            <a:xfrm>
              <a:off x="7914554" y="2958618"/>
              <a:ext cx="276818" cy="106844"/>
            </a:xfrm>
            <a:custGeom>
              <a:avLst/>
              <a:gdLst>
                <a:gd name="connsiteX0" fmla="*/ 208089 w 406368"/>
                <a:gd name="connsiteY0" fmla="*/ 156238 h 156846"/>
                <a:gd name="connsiteX1" fmla="*/ 80445 w 406368"/>
                <a:gd name="connsiteY1" fmla="*/ 156238 h 156846"/>
                <a:gd name="connsiteX2" fmla="*/ 4122 w 406368"/>
                <a:gd name="connsiteY2" fmla="*/ 119028 h 156846"/>
                <a:gd name="connsiteX3" fmla="*/ 32997 w 406368"/>
                <a:gd name="connsiteY3" fmla="*/ 26232 h 156846"/>
                <a:gd name="connsiteX4" fmla="*/ 98493 w 406368"/>
                <a:gd name="connsiteY4" fmla="*/ 506 h 156846"/>
                <a:gd name="connsiteX5" fmla="*/ 292682 w 406368"/>
                <a:gd name="connsiteY5" fmla="*/ 834 h 156846"/>
                <a:gd name="connsiteX6" fmla="*/ 403723 w 406368"/>
                <a:gd name="connsiteY6" fmla="*/ 83261 h 156846"/>
                <a:gd name="connsiteX7" fmla="*/ 349515 w 406368"/>
                <a:gd name="connsiteY7" fmla="*/ 156107 h 156846"/>
                <a:gd name="connsiteX8" fmla="*/ 208089 w 406368"/>
                <a:gd name="connsiteY8" fmla="*/ 156435 h 156846"/>
                <a:gd name="connsiteX9" fmla="*/ 208089 w 406368"/>
                <a:gd name="connsiteY9" fmla="*/ 156238 h 1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368" h="156846">
                  <a:moveTo>
                    <a:pt x="208089" y="156238"/>
                  </a:moveTo>
                  <a:cubicBezTo>
                    <a:pt x="165563" y="156238"/>
                    <a:pt x="123037" y="156304"/>
                    <a:pt x="80445" y="156238"/>
                  </a:cubicBezTo>
                  <a:cubicBezTo>
                    <a:pt x="48879" y="156173"/>
                    <a:pt x="15541" y="153416"/>
                    <a:pt x="4122" y="119028"/>
                  </a:cubicBezTo>
                  <a:cubicBezTo>
                    <a:pt x="-7494" y="83917"/>
                    <a:pt x="6484" y="51564"/>
                    <a:pt x="32997" y="26232"/>
                  </a:cubicBezTo>
                  <a:cubicBezTo>
                    <a:pt x="50979" y="9037"/>
                    <a:pt x="73686" y="637"/>
                    <a:pt x="98493" y="506"/>
                  </a:cubicBezTo>
                  <a:cubicBezTo>
                    <a:pt x="163201" y="112"/>
                    <a:pt x="227974" y="-544"/>
                    <a:pt x="292682" y="834"/>
                  </a:cubicBezTo>
                  <a:cubicBezTo>
                    <a:pt x="350631" y="2081"/>
                    <a:pt x="391910" y="34041"/>
                    <a:pt x="403723" y="83261"/>
                  </a:cubicBezTo>
                  <a:cubicBezTo>
                    <a:pt x="414026" y="126247"/>
                    <a:pt x="393879" y="154729"/>
                    <a:pt x="349515" y="156107"/>
                  </a:cubicBezTo>
                  <a:cubicBezTo>
                    <a:pt x="302395" y="157551"/>
                    <a:pt x="255209" y="156435"/>
                    <a:pt x="208089" y="156435"/>
                  </a:cubicBezTo>
                  <a:cubicBezTo>
                    <a:pt x="208089" y="156304"/>
                    <a:pt x="208089" y="156238"/>
                    <a:pt x="208089" y="156238"/>
                  </a:cubicBezTo>
                  <a:close/>
                </a:path>
              </a:pathLst>
            </a:custGeom>
            <a:solidFill>
              <a:srgbClr val="F0D7C2"/>
            </a:solidFill>
            <a:ln w="6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3C0FEF-9187-4E91-A375-AE0950F1D6D3}"/>
                </a:ext>
              </a:extLst>
            </p:cNvPr>
            <p:cNvGrpSpPr/>
            <p:nvPr/>
          </p:nvGrpSpPr>
          <p:grpSpPr>
            <a:xfrm>
              <a:off x="7608361" y="3492785"/>
              <a:ext cx="837871" cy="2235698"/>
              <a:chOff x="7608361" y="3492785"/>
              <a:chExt cx="837871" cy="223569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ABDC2A-16F4-4045-AAB3-790BC6AC6D8A}"/>
                  </a:ext>
                </a:extLst>
              </p:cNvPr>
              <p:cNvSpPr/>
              <p:nvPr/>
            </p:nvSpPr>
            <p:spPr>
              <a:xfrm>
                <a:off x="7767025" y="4240566"/>
                <a:ext cx="518677" cy="1487917"/>
              </a:xfrm>
              <a:custGeom>
                <a:avLst/>
                <a:gdLst>
                  <a:gd name="connsiteX0" fmla="*/ 163073 w 761416"/>
                  <a:gd name="connsiteY0" fmla="*/ 2154462 h 2184256"/>
                  <a:gd name="connsiteX1" fmla="*/ 173114 w 761416"/>
                  <a:gd name="connsiteY1" fmla="*/ 1983504 h 2184256"/>
                  <a:gd name="connsiteX2" fmla="*/ 199233 w 761416"/>
                  <a:gd name="connsiteY2" fmla="*/ 1960994 h 2184256"/>
                  <a:gd name="connsiteX3" fmla="*/ 303448 w 761416"/>
                  <a:gd name="connsiteY3" fmla="*/ 1971363 h 2184256"/>
                  <a:gd name="connsiteX4" fmla="*/ 360281 w 761416"/>
                  <a:gd name="connsiteY4" fmla="*/ 1964997 h 2184256"/>
                  <a:gd name="connsiteX5" fmla="*/ 471518 w 761416"/>
                  <a:gd name="connsiteY5" fmla="*/ 1790233 h 2184256"/>
                  <a:gd name="connsiteX6" fmla="*/ 523364 w 761416"/>
                  <a:gd name="connsiteY6" fmla="*/ 1541245 h 2184256"/>
                  <a:gd name="connsiteX7" fmla="*/ 492847 w 761416"/>
                  <a:gd name="connsiteY7" fmla="*/ 1155032 h 2184256"/>
                  <a:gd name="connsiteX8" fmla="*/ 390929 w 761416"/>
                  <a:gd name="connsiteY8" fmla="*/ 685537 h 2184256"/>
                  <a:gd name="connsiteX9" fmla="*/ 361266 w 761416"/>
                  <a:gd name="connsiteY9" fmla="*/ 443703 h 2184256"/>
                  <a:gd name="connsiteX10" fmla="*/ 332390 w 761416"/>
                  <a:gd name="connsiteY10" fmla="*/ 404524 h 2184256"/>
                  <a:gd name="connsiteX11" fmla="*/ 190439 w 761416"/>
                  <a:gd name="connsiteY11" fmla="*/ 315206 h 2184256"/>
                  <a:gd name="connsiteX12" fmla="*/ 80054 w 761416"/>
                  <a:gd name="connsiteY12" fmla="*/ 170236 h 2184256"/>
                  <a:gd name="connsiteX13" fmla="*/ 5568 w 761416"/>
                  <a:gd name="connsiteY13" fmla="*/ 39638 h 2184256"/>
                  <a:gd name="connsiteX14" fmla="*/ 7800 w 761416"/>
                  <a:gd name="connsiteY14" fmla="*/ 15028 h 2184256"/>
                  <a:gd name="connsiteX15" fmla="*/ 23222 w 761416"/>
                  <a:gd name="connsiteY15" fmla="*/ 2428 h 2184256"/>
                  <a:gd name="connsiteX16" fmla="*/ 48947 w 761416"/>
                  <a:gd name="connsiteY16" fmla="*/ 11419 h 2184256"/>
                  <a:gd name="connsiteX17" fmla="*/ 72704 w 761416"/>
                  <a:gd name="connsiteY17" fmla="*/ 52173 h 2184256"/>
                  <a:gd name="connsiteX18" fmla="*/ 274441 w 761416"/>
                  <a:gd name="connsiteY18" fmla="*/ 307461 h 2184256"/>
                  <a:gd name="connsiteX19" fmla="*/ 479328 w 761416"/>
                  <a:gd name="connsiteY19" fmla="*/ 312121 h 2184256"/>
                  <a:gd name="connsiteX20" fmla="*/ 526120 w 761416"/>
                  <a:gd name="connsiteY20" fmla="*/ 272876 h 2184256"/>
                  <a:gd name="connsiteX21" fmla="*/ 700819 w 761416"/>
                  <a:gd name="connsiteY21" fmla="*/ 30516 h 2184256"/>
                  <a:gd name="connsiteX22" fmla="*/ 728972 w 761416"/>
                  <a:gd name="connsiteY22" fmla="*/ 0 h 2184256"/>
                  <a:gd name="connsiteX23" fmla="*/ 753058 w 761416"/>
                  <a:gd name="connsiteY23" fmla="*/ 14766 h 2184256"/>
                  <a:gd name="connsiteX24" fmla="*/ 757848 w 761416"/>
                  <a:gd name="connsiteY24" fmla="*/ 36423 h 2184256"/>
                  <a:gd name="connsiteX25" fmla="*/ 730679 w 761416"/>
                  <a:gd name="connsiteY25" fmla="*/ 85840 h 2184256"/>
                  <a:gd name="connsiteX26" fmla="*/ 725101 w 761416"/>
                  <a:gd name="connsiteY26" fmla="*/ 106578 h 2184256"/>
                  <a:gd name="connsiteX27" fmla="*/ 503347 w 761416"/>
                  <a:gd name="connsiteY27" fmla="*/ 369151 h 2184256"/>
                  <a:gd name="connsiteX28" fmla="*/ 425777 w 761416"/>
                  <a:gd name="connsiteY28" fmla="*/ 405245 h 2184256"/>
                  <a:gd name="connsiteX29" fmla="*/ 397951 w 761416"/>
                  <a:gd name="connsiteY29" fmla="*/ 442456 h 2184256"/>
                  <a:gd name="connsiteX30" fmla="*/ 432864 w 761416"/>
                  <a:gd name="connsiteY30" fmla="*/ 700107 h 2184256"/>
                  <a:gd name="connsiteX31" fmla="*/ 546005 w 761416"/>
                  <a:gd name="connsiteY31" fmla="*/ 1248944 h 2184256"/>
                  <a:gd name="connsiteX32" fmla="*/ 547908 w 761416"/>
                  <a:gd name="connsiteY32" fmla="*/ 1320674 h 2184256"/>
                  <a:gd name="connsiteX33" fmla="*/ 514373 w 761416"/>
                  <a:gd name="connsiteY33" fmla="*/ 1759586 h 2184256"/>
                  <a:gd name="connsiteX34" fmla="*/ 351618 w 761416"/>
                  <a:gd name="connsiteY34" fmla="*/ 2012183 h 2184256"/>
                  <a:gd name="connsiteX35" fmla="*/ 344596 w 761416"/>
                  <a:gd name="connsiteY35" fmla="*/ 2032199 h 2184256"/>
                  <a:gd name="connsiteX36" fmla="*/ 303973 w 761416"/>
                  <a:gd name="connsiteY36" fmla="*/ 2164634 h 2184256"/>
                  <a:gd name="connsiteX37" fmla="*/ 163073 w 761416"/>
                  <a:gd name="connsiteY37" fmla="*/ 2154462 h 218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61416" h="2184256">
                    <a:moveTo>
                      <a:pt x="163073" y="2154462"/>
                    </a:moveTo>
                    <a:cubicBezTo>
                      <a:pt x="113787" y="2094414"/>
                      <a:pt x="117462" y="2031805"/>
                      <a:pt x="173114" y="1983504"/>
                    </a:cubicBezTo>
                    <a:cubicBezTo>
                      <a:pt x="176592" y="1969985"/>
                      <a:pt x="187683" y="1964997"/>
                      <a:pt x="199233" y="1960994"/>
                    </a:cubicBezTo>
                    <a:cubicBezTo>
                      <a:pt x="235524" y="1948263"/>
                      <a:pt x="270307" y="1951741"/>
                      <a:pt x="303448" y="1971363"/>
                    </a:cubicBezTo>
                    <a:cubicBezTo>
                      <a:pt x="332390" y="1988492"/>
                      <a:pt x="338493" y="1987967"/>
                      <a:pt x="360281" y="1964997"/>
                    </a:cubicBezTo>
                    <a:cubicBezTo>
                      <a:pt x="408714" y="1914005"/>
                      <a:pt x="445465" y="1855401"/>
                      <a:pt x="471518" y="1790233"/>
                    </a:cubicBezTo>
                    <a:cubicBezTo>
                      <a:pt x="503479" y="1710366"/>
                      <a:pt x="515685" y="1626823"/>
                      <a:pt x="523364" y="1541245"/>
                    </a:cubicBezTo>
                    <a:cubicBezTo>
                      <a:pt x="535111" y="1410254"/>
                      <a:pt x="512601" y="1283070"/>
                      <a:pt x="492847" y="1155032"/>
                    </a:cubicBezTo>
                    <a:cubicBezTo>
                      <a:pt x="468369" y="996412"/>
                      <a:pt x="429189" y="841073"/>
                      <a:pt x="390929" y="685537"/>
                    </a:cubicBezTo>
                    <a:cubicBezTo>
                      <a:pt x="371438" y="606195"/>
                      <a:pt x="357919" y="525868"/>
                      <a:pt x="361266" y="443703"/>
                    </a:cubicBezTo>
                    <a:cubicBezTo>
                      <a:pt x="362184" y="421455"/>
                      <a:pt x="354703" y="410102"/>
                      <a:pt x="332390" y="404524"/>
                    </a:cubicBezTo>
                    <a:cubicBezTo>
                      <a:pt x="275688" y="390348"/>
                      <a:pt x="230931" y="354647"/>
                      <a:pt x="190439" y="315206"/>
                    </a:cubicBezTo>
                    <a:cubicBezTo>
                      <a:pt x="146797" y="272679"/>
                      <a:pt x="105583" y="227134"/>
                      <a:pt x="80054" y="170236"/>
                    </a:cubicBezTo>
                    <a:cubicBezTo>
                      <a:pt x="55248" y="126725"/>
                      <a:pt x="30572" y="83084"/>
                      <a:pt x="5568" y="39638"/>
                    </a:cubicBezTo>
                    <a:cubicBezTo>
                      <a:pt x="318" y="30582"/>
                      <a:pt x="-4670" y="22182"/>
                      <a:pt x="7800" y="15028"/>
                    </a:cubicBezTo>
                    <a:cubicBezTo>
                      <a:pt x="10884" y="8269"/>
                      <a:pt x="17053" y="5381"/>
                      <a:pt x="23222" y="2428"/>
                    </a:cubicBezTo>
                    <a:cubicBezTo>
                      <a:pt x="34641" y="-2691"/>
                      <a:pt x="42648" y="1444"/>
                      <a:pt x="48947" y="11419"/>
                    </a:cubicBezTo>
                    <a:cubicBezTo>
                      <a:pt x="57414" y="24741"/>
                      <a:pt x="65748" y="38063"/>
                      <a:pt x="72704" y="52173"/>
                    </a:cubicBezTo>
                    <a:cubicBezTo>
                      <a:pt x="124943" y="149170"/>
                      <a:pt x="187355" y="238094"/>
                      <a:pt x="274441" y="307461"/>
                    </a:cubicBezTo>
                    <a:cubicBezTo>
                      <a:pt x="345843" y="364360"/>
                      <a:pt x="405104" y="365672"/>
                      <a:pt x="479328" y="312121"/>
                    </a:cubicBezTo>
                    <a:cubicBezTo>
                      <a:pt x="495866" y="300177"/>
                      <a:pt x="511420" y="287183"/>
                      <a:pt x="526120" y="272876"/>
                    </a:cubicBezTo>
                    <a:cubicBezTo>
                      <a:pt x="598572" y="202262"/>
                      <a:pt x="653961" y="119572"/>
                      <a:pt x="700819" y="30516"/>
                    </a:cubicBezTo>
                    <a:cubicBezTo>
                      <a:pt x="707250" y="18244"/>
                      <a:pt x="709416" y="722"/>
                      <a:pt x="728972" y="0"/>
                    </a:cubicBezTo>
                    <a:cubicBezTo>
                      <a:pt x="738423" y="2625"/>
                      <a:pt x="747479" y="5841"/>
                      <a:pt x="753058" y="14766"/>
                    </a:cubicBezTo>
                    <a:cubicBezTo>
                      <a:pt x="762245" y="20344"/>
                      <a:pt x="763886" y="26579"/>
                      <a:pt x="757848" y="36423"/>
                    </a:cubicBezTo>
                    <a:cubicBezTo>
                      <a:pt x="748004" y="52370"/>
                      <a:pt x="739669" y="69302"/>
                      <a:pt x="730679" y="85840"/>
                    </a:cubicBezTo>
                    <a:cubicBezTo>
                      <a:pt x="732976" y="93846"/>
                      <a:pt x="728710" y="100278"/>
                      <a:pt x="725101" y="106578"/>
                    </a:cubicBezTo>
                    <a:cubicBezTo>
                      <a:pt x="667414" y="207840"/>
                      <a:pt x="601394" y="302014"/>
                      <a:pt x="503347" y="369151"/>
                    </a:cubicBezTo>
                    <a:cubicBezTo>
                      <a:pt x="479525" y="385492"/>
                      <a:pt x="454324" y="399405"/>
                      <a:pt x="425777" y="405245"/>
                    </a:cubicBezTo>
                    <a:cubicBezTo>
                      <a:pt x="404382" y="409642"/>
                      <a:pt x="398542" y="421652"/>
                      <a:pt x="397951" y="442456"/>
                    </a:cubicBezTo>
                    <a:cubicBezTo>
                      <a:pt x="395654" y="530330"/>
                      <a:pt x="411011" y="615842"/>
                      <a:pt x="432864" y="700107"/>
                    </a:cubicBezTo>
                    <a:cubicBezTo>
                      <a:pt x="479788" y="881236"/>
                      <a:pt x="519229" y="1063745"/>
                      <a:pt x="546005" y="1248944"/>
                    </a:cubicBezTo>
                    <a:cubicBezTo>
                      <a:pt x="549483" y="1272897"/>
                      <a:pt x="550927" y="1296654"/>
                      <a:pt x="547908" y="1320674"/>
                    </a:cubicBezTo>
                    <a:cubicBezTo>
                      <a:pt x="565693" y="1469187"/>
                      <a:pt x="561362" y="1615994"/>
                      <a:pt x="514373" y="1759586"/>
                    </a:cubicBezTo>
                    <a:cubicBezTo>
                      <a:pt x="482150" y="1857960"/>
                      <a:pt x="432208" y="1944981"/>
                      <a:pt x="351618" y="2012183"/>
                    </a:cubicBezTo>
                    <a:cubicBezTo>
                      <a:pt x="344793" y="2017827"/>
                      <a:pt x="341512" y="2021305"/>
                      <a:pt x="344596" y="2032199"/>
                    </a:cubicBezTo>
                    <a:cubicBezTo>
                      <a:pt x="361003" y="2090148"/>
                      <a:pt x="346040" y="2136152"/>
                      <a:pt x="303973" y="2164634"/>
                    </a:cubicBezTo>
                    <a:cubicBezTo>
                      <a:pt x="260857" y="2193904"/>
                      <a:pt x="213080" y="2190360"/>
                      <a:pt x="163073" y="2154462"/>
                    </a:cubicBezTo>
                    <a:close/>
                  </a:path>
                </a:pathLst>
              </a:custGeom>
              <a:solidFill>
                <a:srgbClr val="313483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61F56B8-65A1-442A-891F-D268051CE487}"/>
                  </a:ext>
                </a:extLst>
              </p:cNvPr>
              <p:cNvSpPr/>
              <p:nvPr/>
            </p:nvSpPr>
            <p:spPr>
              <a:xfrm>
                <a:off x="7608361" y="3507677"/>
                <a:ext cx="177659" cy="743215"/>
              </a:xfrm>
              <a:custGeom>
                <a:avLst/>
                <a:gdLst>
                  <a:gd name="connsiteX0" fmla="*/ 257191 w 260803"/>
                  <a:gd name="connsiteY0" fmla="*/ 1083688 h 1091037"/>
                  <a:gd name="connsiteX1" fmla="*/ 240588 w 260803"/>
                  <a:gd name="connsiteY1" fmla="*/ 1091038 h 1091037"/>
                  <a:gd name="connsiteX2" fmla="*/ 84724 w 260803"/>
                  <a:gd name="connsiteY2" fmla="*/ 704824 h 1091037"/>
                  <a:gd name="connsiteX3" fmla="*/ 7744 w 260803"/>
                  <a:gd name="connsiteY3" fmla="*/ 394738 h 1091037"/>
                  <a:gd name="connsiteX4" fmla="*/ 656 w 260803"/>
                  <a:gd name="connsiteY4" fmla="*/ 345714 h 1091037"/>
                  <a:gd name="connsiteX5" fmla="*/ 11813 w 260803"/>
                  <a:gd name="connsiteY5" fmla="*/ 160778 h 1091037"/>
                  <a:gd name="connsiteX6" fmla="*/ 257257 w 260803"/>
                  <a:gd name="connsiteY6" fmla="*/ 3339 h 1091037"/>
                  <a:gd name="connsiteX7" fmla="*/ 249579 w 260803"/>
                  <a:gd name="connsiteY7" fmla="*/ 26768 h 1091037"/>
                  <a:gd name="connsiteX8" fmla="*/ 219587 w 260803"/>
                  <a:gd name="connsiteY8" fmla="*/ 30443 h 1091037"/>
                  <a:gd name="connsiteX9" fmla="*/ 36488 w 260803"/>
                  <a:gd name="connsiteY9" fmla="*/ 187029 h 1091037"/>
                  <a:gd name="connsiteX10" fmla="*/ 30779 w 260803"/>
                  <a:gd name="connsiteY10" fmla="*/ 322220 h 1091037"/>
                  <a:gd name="connsiteX11" fmla="*/ 100934 w 260803"/>
                  <a:gd name="connsiteY11" fmla="*/ 653176 h 1091037"/>
                  <a:gd name="connsiteX12" fmla="*/ 255026 w 260803"/>
                  <a:gd name="connsiteY12" fmla="*/ 1054746 h 1091037"/>
                  <a:gd name="connsiteX13" fmla="*/ 257191 w 260803"/>
                  <a:gd name="connsiteY13" fmla="*/ 1083688 h 109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803" h="1091037">
                    <a:moveTo>
                      <a:pt x="257191" y="1083688"/>
                    </a:moveTo>
                    <a:cubicBezTo>
                      <a:pt x="251679" y="1086116"/>
                      <a:pt x="246100" y="1088610"/>
                      <a:pt x="240588" y="1091038"/>
                    </a:cubicBezTo>
                    <a:cubicBezTo>
                      <a:pt x="175355" y="967660"/>
                      <a:pt x="127775" y="837128"/>
                      <a:pt x="84724" y="704824"/>
                    </a:cubicBezTo>
                    <a:cubicBezTo>
                      <a:pt x="51714" y="603365"/>
                      <a:pt x="26710" y="499741"/>
                      <a:pt x="7744" y="394738"/>
                    </a:cubicBezTo>
                    <a:cubicBezTo>
                      <a:pt x="4791" y="378528"/>
                      <a:pt x="6694" y="361531"/>
                      <a:pt x="656" y="345714"/>
                    </a:cubicBezTo>
                    <a:cubicBezTo>
                      <a:pt x="1116" y="283894"/>
                      <a:pt x="-4791" y="221877"/>
                      <a:pt x="11813" y="160778"/>
                    </a:cubicBezTo>
                    <a:cubicBezTo>
                      <a:pt x="42395" y="48425"/>
                      <a:pt x="141426" y="-15758"/>
                      <a:pt x="257257" y="3339"/>
                    </a:cubicBezTo>
                    <a:cubicBezTo>
                      <a:pt x="263360" y="13971"/>
                      <a:pt x="258504" y="20993"/>
                      <a:pt x="249579" y="26768"/>
                    </a:cubicBezTo>
                    <a:cubicBezTo>
                      <a:pt x="239931" y="30837"/>
                      <a:pt x="229694" y="30246"/>
                      <a:pt x="219587" y="30443"/>
                    </a:cubicBezTo>
                    <a:cubicBezTo>
                      <a:pt x="122788" y="32740"/>
                      <a:pt x="54405" y="91804"/>
                      <a:pt x="36488" y="187029"/>
                    </a:cubicBezTo>
                    <a:cubicBezTo>
                      <a:pt x="28088" y="231983"/>
                      <a:pt x="31435" y="277134"/>
                      <a:pt x="30779" y="322220"/>
                    </a:cubicBezTo>
                    <a:cubicBezTo>
                      <a:pt x="42132" y="435098"/>
                      <a:pt x="68318" y="544826"/>
                      <a:pt x="100934" y="653176"/>
                    </a:cubicBezTo>
                    <a:cubicBezTo>
                      <a:pt x="142410" y="790861"/>
                      <a:pt x="193336" y="924871"/>
                      <a:pt x="255026" y="1054746"/>
                    </a:cubicBezTo>
                    <a:cubicBezTo>
                      <a:pt x="259619" y="1064131"/>
                      <a:pt x="264213" y="1073581"/>
                      <a:pt x="257191" y="1083688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EE88405-8C7B-442B-B714-77E4915467AB}"/>
                  </a:ext>
                </a:extLst>
              </p:cNvPr>
              <p:cNvSpPr/>
              <p:nvPr/>
            </p:nvSpPr>
            <p:spPr>
              <a:xfrm>
                <a:off x="7780213" y="3493293"/>
                <a:ext cx="72747" cy="56685"/>
              </a:xfrm>
              <a:custGeom>
                <a:avLst/>
                <a:gdLst>
                  <a:gd name="connsiteX0" fmla="*/ 187 w 106792"/>
                  <a:gd name="connsiteY0" fmla="*/ 42764 h 83214"/>
                  <a:gd name="connsiteX1" fmla="*/ 5109 w 106792"/>
                  <a:gd name="connsiteY1" fmla="*/ 24520 h 83214"/>
                  <a:gd name="connsiteX2" fmla="*/ 105780 w 106792"/>
                  <a:gd name="connsiteY2" fmla="*/ 27145 h 83214"/>
                  <a:gd name="connsiteX3" fmla="*/ 65223 w 106792"/>
                  <a:gd name="connsiteY3" fmla="*/ 82665 h 83214"/>
                  <a:gd name="connsiteX4" fmla="*/ 32279 w 106792"/>
                  <a:gd name="connsiteY4" fmla="*/ 82534 h 83214"/>
                  <a:gd name="connsiteX5" fmla="*/ 187 w 106792"/>
                  <a:gd name="connsiteY5" fmla="*/ 42764 h 8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792" h="83214">
                    <a:moveTo>
                      <a:pt x="187" y="42764"/>
                    </a:moveTo>
                    <a:cubicBezTo>
                      <a:pt x="1828" y="36661"/>
                      <a:pt x="3468" y="30558"/>
                      <a:pt x="5109" y="24520"/>
                    </a:cubicBezTo>
                    <a:cubicBezTo>
                      <a:pt x="40744" y="-9015"/>
                      <a:pt x="74214" y="-8162"/>
                      <a:pt x="105780" y="27145"/>
                    </a:cubicBezTo>
                    <a:cubicBezTo>
                      <a:pt x="111031" y="57530"/>
                      <a:pt x="95608" y="79187"/>
                      <a:pt x="65223" y="82665"/>
                    </a:cubicBezTo>
                    <a:cubicBezTo>
                      <a:pt x="54395" y="83912"/>
                      <a:pt x="43238" y="82665"/>
                      <a:pt x="32279" y="82534"/>
                    </a:cubicBezTo>
                    <a:cubicBezTo>
                      <a:pt x="8390" y="79975"/>
                      <a:pt x="-1519" y="65996"/>
                      <a:pt x="187" y="42764"/>
                    </a:cubicBezTo>
                    <a:close/>
                  </a:path>
                </a:pathLst>
              </a:custGeom>
              <a:solidFill>
                <a:srgbClr val="323786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37AD0EB-17B0-48D8-9BFC-703E4B23C16F}"/>
                  </a:ext>
                </a:extLst>
              </p:cNvPr>
              <p:cNvSpPr/>
              <p:nvPr/>
            </p:nvSpPr>
            <p:spPr>
              <a:xfrm>
                <a:off x="8265301" y="3507568"/>
                <a:ext cx="180931" cy="743190"/>
              </a:xfrm>
              <a:custGeom>
                <a:avLst/>
                <a:gdLst>
                  <a:gd name="connsiteX0" fmla="*/ 21460 w 265606"/>
                  <a:gd name="connsiteY0" fmla="*/ 1091001 h 1091000"/>
                  <a:gd name="connsiteX1" fmla="*/ 0 w 265606"/>
                  <a:gd name="connsiteY1" fmla="*/ 1081026 h 1091000"/>
                  <a:gd name="connsiteX2" fmla="*/ 28679 w 265606"/>
                  <a:gd name="connsiteY2" fmla="*/ 1007852 h 1091000"/>
                  <a:gd name="connsiteX3" fmla="*/ 182836 w 265606"/>
                  <a:gd name="connsiteY3" fmla="*/ 577406 h 1091000"/>
                  <a:gd name="connsiteX4" fmla="*/ 234353 w 265606"/>
                  <a:gd name="connsiteY4" fmla="*/ 302364 h 1091000"/>
                  <a:gd name="connsiteX5" fmla="*/ 229103 w 265606"/>
                  <a:gd name="connsiteY5" fmla="*/ 205695 h 1091000"/>
                  <a:gd name="connsiteX6" fmla="*/ 176273 w 265606"/>
                  <a:gd name="connsiteY6" fmla="*/ 85729 h 1091000"/>
                  <a:gd name="connsiteX7" fmla="*/ 58474 w 265606"/>
                  <a:gd name="connsiteY7" fmla="*/ 30341 h 1091000"/>
                  <a:gd name="connsiteX8" fmla="*/ 32026 w 265606"/>
                  <a:gd name="connsiteY8" fmla="*/ 23909 h 1091000"/>
                  <a:gd name="connsiteX9" fmla="*/ 9910 w 265606"/>
                  <a:gd name="connsiteY9" fmla="*/ 22597 h 1091000"/>
                  <a:gd name="connsiteX10" fmla="*/ 5841 w 265606"/>
                  <a:gd name="connsiteY10" fmla="*/ 6912 h 1091000"/>
                  <a:gd name="connsiteX11" fmla="*/ 162689 w 265606"/>
                  <a:gd name="connsiteY11" fmla="*/ 35197 h 1091000"/>
                  <a:gd name="connsiteX12" fmla="*/ 259685 w 265606"/>
                  <a:gd name="connsiteY12" fmla="*/ 204383 h 1091000"/>
                  <a:gd name="connsiteX13" fmla="*/ 265001 w 265606"/>
                  <a:gd name="connsiteY13" fmla="*/ 228402 h 1091000"/>
                  <a:gd name="connsiteX14" fmla="*/ 208365 w 265606"/>
                  <a:gd name="connsiteY14" fmla="*/ 601097 h 1091000"/>
                  <a:gd name="connsiteX15" fmla="*/ 37670 w 265606"/>
                  <a:gd name="connsiteY15" fmla="*/ 1062322 h 1091000"/>
                  <a:gd name="connsiteX16" fmla="*/ 21460 w 265606"/>
                  <a:gd name="connsiteY16" fmla="*/ 1091001 h 109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606" h="1091000">
                    <a:moveTo>
                      <a:pt x="21460" y="1091001"/>
                    </a:moveTo>
                    <a:cubicBezTo>
                      <a:pt x="14307" y="1087654"/>
                      <a:pt x="7153" y="1084373"/>
                      <a:pt x="0" y="1081026"/>
                    </a:cubicBezTo>
                    <a:cubicBezTo>
                      <a:pt x="4463" y="1054644"/>
                      <a:pt x="21198" y="1033052"/>
                      <a:pt x="28679" y="1007852"/>
                    </a:cubicBezTo>
                    <a:cubicBezTo>
                      <a:pt x="92599" y="868854"/>
                      <a:pt x="143132" y="725066"/>
                      <a:pt x="182836" y="577406"/>
                    </a:cubicBezTo>
                    <a:cubicBezTo>
                      <a:pt x="207118" y="487037"/>
                      <a:pt x="225297" y="395619"/>
                      <a:pt x="234353" y="302364"/>
                    </a:cubicBezTo>
                    <a:cubicBezTo>
                      <a:pt x="237503" y="269682"/>
                      <a:pt x="232713" y="237787"/>
                      <a:pt x="229103" y="205695"/>
                    </a:cubicBezTo>
                    <a:cubicBezTo>
                      <a:pt x="222212" y="161003"/>
                      <a:pt x="208825" y="119527"/>
                      <a:pt x="176273" y="85729"/>
                    </a:cubicBezTo>
                    <a:cubicBezTo>
                      <a:pt x="143789" y="51997"/>
                      <a:pt x="104806" y="33753"/>
                      <a:pt x="58474" y="30341"/>
                    </a:cubicBezTo>
                    <a:cubicBezTo>
                      <a:pt x="49286" y="29684"/>
                      <a:pt x="39770" y="30341"/>
                      <a:pt x="32026" y="23909"/>
                    </a:cubicBezTo>
                    <a:cubicBezTo>
                      <a:pt x="24676" y="23450"/>
                      <a:pt x="17260" y="23056"/>
                      <a:pt x="9910" y="22597"/>
                    </a:cubicBezTo>
                    <a:cubicBezTo>
                      <a:pt x="4856" y="18331"/>
                      <a:pt x="-525" y="14131"/>
                      <a:pt x="5841" y="6912"/>
                    </a:cubicBezTo>
                    <a:cubicBezTo>
                      <a:pt x="62805" y="-9823"/>
                      <a:pt x="114716" y="5468"/>
                      <a:pt x="162689" y="35197"/>
                    </a:cubicBezTo>
                    <a:cubicBezTo>
                      <a:pt x="224903" y="73720"/>
                      <a:pt x="247873" y="136196"/>
                      <a:pt x="259685" y="204383"/>
                    </a:cubicBezTo>
                    <a:cubicBezTo>
                      <a:pt x="261064" y="212455"/>
                      <a:pt x="263164" y="220396"/>
                      <a:pt x="265001" y="228402"/>
                    </a:cubicBezTo>
                    <a:cubicBezTo>
                      <a:pt x="270186" y="356243"/>
                      <a:pt x="241310" y="479293"/>
                      <a:pt x="208365" y="601097"/>
                    </a:cubicBezTo>
                    <a:cubicBezTo>
                      <a:pt x="165445" y="759848"/>
                      <a:pt x="108612" y="913809"/>
                      <a:pt x="37670" y="1062322"/>
                    </a:cubicBezTo>
                    <a:cubicBezTo>
                      <a:pt x="32945" y="1072166"/>
                      <a:pt x="26907" y="1081419"/>
                      <a:pt x="21460" y="1091001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8FA9F1-492D-4F19-AC7C-F1D2BF6E4B10}"/>
                  </a:ext>
                </a:extLst>
              </p:cNvPr>
              <p:cNvSpPr/>
              <p:nvPr/>
            </p:nvSpPr>
            <p:spPr>
              <a:xfrm>
                <a:off x="8199110" y="3492785"/>
                <a:ext cx="72940" cy="57356"/>
              </a:xfrm>
              <a:custGeom>
                <a:avLst/>
                <a:gdLst>
                  <a:gd name="connsiteX0" fmla="*/ 103008 w 107076"/>
                  <a:gd name="connsiteY0" fmla="*/ 28613 h 84199"/>
                  <a:gd name="connsiteX1" fmla="*/ 107077 w 107076"/>
                  <a:gd name="connsiteY1" fmla="*/ 44298 h 84199"/>
                  <a:gd name="connsiteX2" fmla="*/ 67701 w 107076"/>
                  <a:gd name="connsiteY2" fmla="*/ 84199 h 84199"/>
                  <a:gd name="connsiteX3" fmla="*/ 29506 w 107076"/>
                  <a:gd name="connsiteY3" fmla="*/ 80196 h 84199"/>
                  <a:gd name="connsiteX4" fmla="*/ 40 w 107076"/>
                  <a:gd name="connsiteY4" fmla="*/ 41410 h 84199"/>
                  <a:gd name="connsiteX5" fmla="*/ 29834 w 107076"/>
                  <a:gd name="connsiteY5" fmla="*/ 5841 h 84199"/>
                  <a:gd name="connsiteX6" fmla="*/ 56741 w 107076"/>
                  <a:gd name="connsiteY6" fmla="*/ 0 h 84199"/>
                  <a:gd name="connsiteX7" fmla="*/ 103008 w 107076"/>
                  <a:gd name="connsiteY7" fmla="*/ 28613 h 8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076" h="84199">
                    <a:moveTo>
                      <a:pt x="103008" y="28613"/>
                    </a:moveTo>
                    <a:cubicBezTo>
                      <a:pt x="104386" y="33863"/>
                      <a:pt x="105699" y="39114"/>
                      <a:pt x="107077" y="44298"/>
                    </a:cubicBezTo>
                    <a:cubicBezTo>
                      <a:pt x="102417" y="65955"/>
                      <a:pt x="86339" y="76324"/>
                      <a:pt x="67701" y="84199"/>
                    </a:cubicBezTo>
                    <a:cubicBezTo>
                      <a:pt x="55035" y="82624"/>
                      <a:pt x="42041" y="85643"/>
                      <a:pt x="29506" y="80196"/>
                    </a:cubicBezTo>
                    <a:cubicBezTo>
                      <a:pt x="12181" y="72649"/>
                      <a:pt x="-813" y="62214"/>
                      <a:pt x="40" y="41410"/>
                    </a:cubicBezTo>
                    <a:cubicBezTo>
                      <a:pt x="827" y="22116"/>
                      <a:pt x="13231" y="11682"/>
                      <a:pt x="29834" y="5841"/>
                    </a:cubicBezTo>
                    <a:cubicBezTo>
                      <a:pt x="38431" y="2822"/>
                      <a:pt x="47751" y="1903"/>
                      <a:pt x="56741" y="0"/>
                    </a:cubicBezTo>
                    <a:cubicBezTo>
                      <a:pt x="75379" y="4331"/>
                      <a:pt x="92639" y="10894"/>
                      <a:pt x="103008" y="28613"/>
                    </a:cubicBezTo>
                    <a:close/>
                  </a:path>
                </a:pathLst>
              </a:custGeom>
              <a:solidFill>
                <a:srgbClr val="323685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65B8C6-B6D7-4646-9BE0-7508174950B5}"/>
                  </a:ext>
                </a:extLst>
              </p:cNvPr>
              <p:cNvSpPr/>
              <p:nvPr/>
            </p:nvSpPr>
            <p:spPr>
              <a:xfrm>
                <a:off x="7877886" y="5599015"/>
                <a:ext cx="106266" cy="106320"/>
              </a:xfrm>
              <a:custGeom>
                <a:avLst/>
                <a:gdLst>
                  <a:gd name="connsiteX0" fmla="*/ 155996 w 155998"/>
                  <a:gd name="connsiteY0" fmla="*/ 77640 h 156077"/>
                  <a:gd name="connsiteX1" fmla="*/ 80066 w 155998"/>
                  <a:gd name="connsiteY1" fmla="*/ 156064 h 156077"/>
                  <a:gd name="connsiteX2" fmla="*/ 1 w 155998"/>
                  <a:gd name="connsiteY2" fmla="*/ 78952 h 156077"/>
                  <a:gd name="connsiteX3" fmla="*/ 78754 w 155998"/>
                  <a:gd name="connsiteY3" fmla="*/ 3 h 156077"/>
                  <a:gd name="connsiteX4" fmla="*/ 155996 w 155998"/>
                  <a:gd name="connsiteY4" fmla="*/ 77640 h 15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998" h="156077">
                    <a:moveTo>
                      <a:pt x="155996" y="77640"/>
                    </a:moveTo>
                    <a:cubicBezTo>
                      <a:pt x="156325" y="120822"/>
                      <a:pt x="122986" y="155276"/>
                      <a:pt x="80066" y="156064"/>
                    </a:cubicBezTo>
                    <a:cubicBezTo>
                      <a:pt x="35440" y="156851"/>
                      <a:pt x="264" y="123053"/>
                      <a:pt x="1" y="78952"/>
                    </a:cubicBezTo>
                    <a:cubicBezTo>
                      <a:pt x="-261" y="35245"/>
                      <a:pt x="35243" y="-391"/>
                      <a:pt x="78754" y="3"/>
                    </a:cubicBezTo>
                    <a:cubicBezTo>
                      <a:pt x="121083" y="331"/>
                      <a:pt x="155668" y="35113"/>
                      <a:pt x="155996" y="77640"/>
                    </a:cubicBezTo>
                    <a:close/>
                  </a:path>
                </a:pathLst>
              </a:custGeom>
              <a:solidFill>
                <a:srgbClr val="FEFEFF"/>
              </a:solidFill>
              <a:ln w="65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9E1A08-2D94-4D95-BBC3-63EE7E8355EE}"/>
              </a:ext>
            </a:extLst>
          </p:cNvPr>
          <p:cNvGrpSpPr/>
          <p:nvPr/>
        </p:nvGrpSpPr>
        <p:grpSpPr>
          <a:xfrm>
            <a:off x="3968706" y="1573232"/>
            <a:ext cx="655104" cy="998632"/>
            <a:chOff x="6040447" y="2216811"/>
            <a:chExt cx="655104" cy="99863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8D3720-5EEA-4AFC-B5DF-D70739C6B064}"/>
                </a:ext>
              </a:extLst>
            </p:cNvPr>
            <p:cNvGrpSpPr/>
            <p:nvPr/>
          </p:nvGrpSpPr>
          <p:grpSpPr>
            <a:xfrm>
              <a:off x="6040447" y="2216811"/>
              <a:ext cx="655104" cy="998632"/>
              <a:chOff x="3209840" y="1280400"/>
              <a:chExt cx="1118863" cy="170558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876F8C0-A545-4CE2-BE69-44C2395E53A4}"/>
                  </a:ext>
                </a:extLst>
              </p:cNvPr>
              <p:cNvSpPr/>
              <p:nvPr/>
            </p:nvSpPr>
            <p:spPr>
              <a:xfrm>
                <a:off x="3209840" y="1280400"/>
                <a:ext cx="1118863" cy="1705582"/>
              </a:xfrm>
              <a:custGeom>
                <a:avLst/>
                <a:gdLst>
                  <a:gd name="connsiteX0" fmla="*/ 850516 w 1118863"/>
                  <a:gd name="connsiteY0" fmla="*/ 323694 h 1705582"/>
                  <a:gd name="connsiteX1" fmla="*/ 861137 w 1118863"/>
                  <a:gd name="connsiteY1" fmla="*/ 342400 h 1705582"/>
                  <a:gd name="connsiteX2" fmla="*/ 864677 w 1118863"/>
                  <a:gd name="connsiteY2" fmla="*/ 400671 h 1705582"/>
                  <a:gd name="connsiteX3" fmla="*/ 1033557 w 1118863"/>
                  <a:gd name="connsiteY3" fmla="*/ 501090 h 1705582"/>
                  <a:gd name="connsiteX4" fmla="*/ 1118858 w 1118863"/>
                  <a:gd name="connsiteY4" fmla="*/ 691642 h 1705582"/>
                  <a:gd name="connsiteX5" fmla="*/ 1118523 w 1118863"/>
                  <a:gd name="connsiteY5" fmla="*/ 1593595 h 1705582"/>
                  <a:gd name="connsiteX6" fmla="*/ 1103119 w 1118863"/>
                  <a:gd name="connsiteY6" fmla="*/ 1636557 h 1705582"/>
                  <a:gd name="connsiteX7" fmla="*/ 955624 w 1118863"/>
                  <a:gd name="connsiteY7" fmla="*/ 1705544 h 1705582"/>
                  <a:gd name="connsiteX8" fmla="*/ 99933 w 1118863"/>
                  <a:gd name="connsiteY8" fmla="*/ 1704156 h 1705582"/>
                  <a:gd name="connsiteX9" fmla="*/ 61134 w 1118863"/>
                  <a:gd name="connsiteY9" fmla="*/ 1687221 h 1705582"/>
                  <a:gd name="connsiteX10" fmla="*/ 40 w 1118863"/>
                  <a:gd name="connsiteY10" fmla="*/ 1527095 h 1705582"/>
                  <a:gd name="connsiteX11" fmla="*/ 471 w 1118863"/>
                  <a:gd name="connsiteY11" fmla="*/ 699153 h 1705582"/>
                  <a:gd name="connsiteX12" fmla="*/ 110076 w 1118863"/>
                  <a:gd name="connsiteY12" fmla="*/ 481618 h 1705582"/>
                  <a:gd name="connsiteX13" fmla="*/ 238386 w 1118863"/>
                  <a:gd name="connsiteY13" fmla="*/ 409761 h 1705582"/>
                  <a:gd name="connsiteX14" fmla="*/ 259484 w 1118863"/>
                  <a:gd name="connsiteY14" fmla="*/ 376559 h 1705582"/>
                  <a:gd name="connsiteX15" fmla="*/ 259963 w 1118863"/>
                  <a:gd name="connsiteY15" fmla="*/ 324125 h 1705582"/>
                  <a:gd name="connsiteX16" fmla="*/ 850516 w 1118863"/>
                  <a:gd name="connsiteY16" fmla="*/ 323694 h 1705582"/>
                  <a:gd name="connsiteX17" fmla="*/ 231593 w 1118863"/>
                  <a:gd name="connsiteY17" fmla="*/ 247770 h 1705582"/>
                  <a:gd name="connsiteX18" fmla="*/ 889986 w 1118863"/>
                  <a:gd name="connsiteY18" fmla="*/ 247770 h 1705582"/>
                  <a:gd name="connsiteX19" fmla="*/ 889986 w 1118863"/>
                  <a:gd name="connsiteY19" fmla="*/ 309198 h 1705582"/>
                  <a:gd name="connsiteX20" fmla="*/ 231593 w 1118863"/>
                  <a:gd name="connsiteY20" fmla="*/ 309198 h 1705582"/>
                  <a:gd name="connsiteX21" fmla="*/ 276229 w 1118863"/>
                  <a:gd name="connsiteY21" fmla="*/ 0 h 1705582"/>
                  <a:gd name="connsiteX22" fmla="*/ 844105 w 1118863"/>
                  <a:gd name="connsiteY22" fmla="*/ 0 h 1705582"/>
                  <a:gd name="connsiteX23" fmla="*/ 880608 w 1118863"/>
                  <a:gd name="connsiteY23" fmla="*/ 36120 h 1705582"/>
                  <a:gd name="connsiteX24" fmla="*/ 880608 w 1118863"/>
                  <a:gd name="connsiteY24" fmla="*/ 232461 h 1705582"/>
                  <a:gd name="connsiteX25" fmla="*/ 839465 w 1118863"/>
                  <a:gd name="connsiteY25" fmla="*/ 232461 h 1705582"/>
                  <a:gd name="connsiteX26" fmla="*/ 839465 w 1118863"/>
                  <a:gd name="connsiteY26" fmla="*/ 213085 h 1705582"/>
                  <a:gd name="connsiteX27" fmla="*/ 839369 w 1118863"/>
                  <a:gd name="connsiteY27" fmla="*/ 75589 h 1705582"/>
                  <a:gd name="connsiteX28" fmla="*/ 832671 w 1118863"/>
                  <a:gd name="connsiteY28" fmla="*/ 56740 h 1705582"/>
                  <a:gd name="connsiteX29" fmla="*/ 824778 w 1118863"/>
                  <a:gd name="connsiteY29" fmla="*/ 74011 h 1705582"/>
                  <a:gd name="connsiteX30" fmla="*/ 824778 w 1118863"/>
                  <a:gd name="connsiteY30" fmla="*/ 232509 h 1705582"/>
                  <a:gd name="connsiteX31" fmla="*/ 779185 w 1118863"/>
                  <a:gd name="connsiteY31" fmla="*/ 232509 h 1705582"/>
                  <a:gd name="connsiteX32" fmla="*/ 779185 w 1118863"/>
                  <a:gd name="connsiteY32" fmla="*/ 213133 h 1705582"/>
                  <a:gd name="connsiteX33" fmla="*/ 779089 w 1118863"/>
                  <a:gd name="connsiteY33" fmla="*/ 75637 h 1705582"/>
                  <a:gd name="connsiteX34" fmla="*/ 772391 w 1118863"/>
                  <a:gd name="connsiteY34" fmla="*/ 56788 h 1705582"/>
                  <a:gd name="connsiteX35" fmla="*/ 764497 w 1118863"/>
                  <a:gd name="connsiteY35" fmla="*/ 74058 h 1705582"/>
                  <a:gd name="connsiteX36" fmla="*/ 764497 w 1118863"/>
                  <a:gd name="connsiteY36" fmla="*/ 232557 h 1705582"/>
                  <a:gd name="connsiteX37" fmla="*/ 718905 w 1118863"/>
                  <a:gd name="connsiteY37" fmla="*/ 232557 h 1705582"/>
                  <a:gd name="connsiteX38" fmla="*/ 718905 w 1118863"/>
                  <a:gd name="connsiteY38" fmla="*/ 213181 h 1705582"/>
                  <a:gd name="connsiteX39" fmla="*/ 718809 w 1118863"/>
                  <a:gd name="connsiteY39" fmla="*/ 75685 h 1705582"/>
                  <a:gd name="connsiteX40" fmla="*/ 712111 w 1118863"/>
                  <a:gd name="connsiteY40" fmla="*/ 56835 h 1705582"/>
                  <a:gd name="connsiteX41" fmla="*/ 704217 w 1118863"/>
                  <a:gd name="connsiteY41" fmla="*/ 74106 h 1705582"/>
                  <a:gd name="connsiteX42" fmla="*/ 704217 w 1118863"/>
                  <a:gd name="connsiteY42" fmla="*/ 232605 h 1705582"/>
                  <a:gd name="connsiteX43" fmla="*/ 658337 w 1118863"/>
                  <a:gd name="connsiteY43" fmla="*/ 232605 h 1705582"/>
                  <a:gd name="connsiteX44" fmla="*/ 658337 w 1118863"/>
                  <a:gd name="connsiteY44" fmla="*/ 213229 h 1705582"/>
                  <a:gd name="connsiteX45" fmla="*/ 658242 w 1118863"/>
                  <a:gd name="connsiteY45" fmla="*/ 75733 h 1705582"/>
                  <a:gd name="connsiteX46" fmla="*/ 651544 w 1118863"/>
                  <a:gd name="connsiteY46" fmla="*/ 56883 h 1705582"/>
                  <a:gd name="connsiteX47" fmla="*/ 643650 w 1118863"/>
                  <a:gd name="connsiteY47" fmla="*/ 74154 h 1705582"/>
                  <a:gd name="connsiteX48" fmla="*/ 643650 w 1118863"/>
                  <a:gd name="connsiteY48" fmla="*/ 232652 h 1705582"/>
                  <a:gd name="connsiteX49" fmla="*/ 598057 w 1118863"/>
                  <a:gd name="connsiteY49" fmla="*/ 232652 h 1705582"/>
                  <a:gd name="connsiteX50" fmla="*/ 598057 w 1118863"/>
                  <a:gd name="connsiteY50" fmla="*/ 213277 h 1705582"/>
                  <a:gd name="connsiteX51" fmla="*/ 597962 w 1118863"/>
                  <a:gd name="connsiteY51" fmla="*/ 75781 h 1705582"/>
                  <a:gd name="connsiteX52" fmla="*/ 591264 w 1118863"/>
                  <a:gd name="connsiteY52" fmla="*/ 56931 h 1705582"/>
                  <a:gd name="connsiteX53" fmla="*/ 583370 w 1118863"/>
                  <a:gd name="connsiteY53" fmla="*/ 74202 h 1705582"/>
                  <a:gd name="connsiteX54" fmla="*/ 583370 w 1118863"/>
                  <a:gd name="connsiteY54" fmla="*/ 232700 h 1705582"/>
                  <a:gd name="connsiteX55" fmla="*/ 537777 w 1118863"/>
                  <a:gd name="connsiteY55" fmla="*/ 232700 h 1705582"/>
                  <a:gd name="connsiteX56" fmla="*/ 537777 w 1118863"/>
                  <a:gd name="connsiteY56" fmla="*/ 213325 h 1705582"/>
                  <a:gd name="connsiteX57" fmla="*/ 537682 w 1118863"/>
                  <a:gd name="connsiteY57" fmla="*/ 75829 h 1705582"/>
                  <a:gd name="connsiteX58" fmla="*/ 530984 w 1118863"/>
                  <a:gd name="connsiteY58" fmla="*/ 56979 h 1705582"/>
                  <a:gd name="connsiteX59" fmla="*/ 523090 w 1118863"/>
                  <a:gd name="connsiteY59" fmla="*/ 74250 h 1705582"/>
                  <a:gd name="connsiteX60" fmla="*/ 523090 w 1118863"/>
                  <a:gd name="connsiteY60" fmla="*/ 232748 h 1705582"/>
                  <a:gd name="connsiteX61" fmla="*/ 477497 w 1118863"/>
                  <a:gd name="connsiteY61" fmla="*/ 232748 h 1705582"/>
                  <a:gd name="connsiteX62" fmla="*/ 477497 w 1118863"/>
                  <a:gd name="connsiteY62" fmla="*/ 213372 h 1705582"/>
                  <a:gd name="connsiteX63" fmla="*/ 477401 w 1118863"/>
                  <a:gd name="connsiteY63" fmla="*/ 75876 h 1705582"/>
                  <a:gd name="connsiteX64" fmla="*/ 470704 w 1118863"/>
                  <a:gd name="connsiteY64" fmla="*/ 57027 h 1705582"/>
                  <a:gd name="connsiteX65" fmla="*/ 462810 w 1118863"/>
                  <a:gd name="connsiteY65" fmla="*/ 74298 h 1705582"/>
                  <a:gd name="connsiteX66" fmla="*/ 462810 w 1118863"/>
                  <a:gd name="connsiteY66" fmla="*/ 232796 h 1705582"/>
                  <a:gd name="connsiteX67" fmla="*/ 417217 w 1118863"/>
                  <a:gd name="connsiteY67" fmla="*/ 232796 h 1705582"/>
                  <a:gd name="connsiteX68" fmla="*/ 417217 w 1118863"/>
                  <a:gd name="connsiteY68" fmla="*/ 213420 h 1705582"/>
                  <a:gd name="connsiteX69" fmla="*/ 417121 w 1118863"/>
                  <a:gd name="connsiteY69" fmla="*/ 75924 h 1705582"/>
                  <a:gd name="connsiteX70" fmla="*/ 410424 w 1118863"/>
                  <a:gd name="connsiteY70" fmla="*/ 57075 h 1705582"/>
                  <a:gd name="connsiteX71" fmla="*/ 402530 w 1118863"/>
                  <a:gd name="connsiteY71" fmla="*/ 74345 h 1705582"/>
                  <a:gd name="connsiteX72" fmla="*/ 402530 w 1118863"/>
                  <a:gd name="connsiteY72" fmla="*/ 232844 h 1705582"/>
                  <a:gd name="connsiteX73" fmla="*/ 356937 w 1118863"/>
                  <a:gd name="connsiteY73" fmla="*/ 232844 h 1705582"/>
                  <a:gd name="connsiteX74" fmla="*/ 356937 w 1118863"/>
                  <a:gd name="connsiteY74" fmla="*/ 213468 h 1705582"/>
                  <a:gd name="connsiteX75" fmla="*/ 356841 w 1118863"/>
                  <a:gd name="connsiteY75" fmla="*/ 75972 h 1705582"/>
                  <a:gd name="connsiteX76" fmla="*/ 350143 w 1118863"/>
                  <a:gd name="connsiteY76" fmla="*/ 57123 h 1705582"/>
                  <a:gd name="connsiteX77" fmla="*/ 342250 w 1118863"/>
                  <a:gd name="connsiteY77" fmla="*/ 74393 h 1705582"/>
                  <a:gd name="connsiteX78" fmla="*/ 342250 w 1118863"/>
                  <a:gd name="connsiteY78" fmla="*/ 232892 h 1705582"/>
                  <a:gd name="connsiteX79" fmla="*/ 296657 w 1118863"/>
                  <a:gd name="connsiteY79" fmla="*/ 232892 h 1705582"/>
                  <a:gd name="connsiteX80" fmla="*/ 296657 w 1118863"/>
                  <a:gd name="connsiteY80" fmla="*/ 213516 h 1705582"/>
                  <a:gd name="connsiteX81" fmla="*/ 296561 w 1118863"/>
                  <a:gd name="connsiteY81" fmla="*/ 76020 h 1705582"/>
                  <a:gd name="connsiteX82" fmla="*/ 289863 w 1118863"/>
                  <a:gd name="connsiteY82" fmla="*/ 57170 h 1705582"/>
                  <a:gd name="connsiteX83" fmla="*/ 281969 w 1118863"/>
                  <a:gd name="connsiteY83" fmla="*/ 74441 h 1705582"/>
                  <a:gd name="connsiteX84" fmla="*/ 281969 w 1118863"/>
                  <a:gd name="connsiteY84" fmla="*/ 232940 h 1705582"/>
                  <a:gd name="connsiteX85" fmla="*/ 239630 w 1118863"/>
                  <a:gd name="connsiteY85" fmla="*/ 232940 h 1705582"/>
                  <a:gd name="connsiteX86" fmla="*/ 239630 w 1118863"/>
                  <a:gd name="connsiteY86" fmla="*/ 36599 h 1705582"/>
                  <a:gd name="connsiteX87" fmla="*/ 276229 w 1118863"/>
                  <a:gd name="connsiteY87" fmla="*/ 0 h 170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118863" h="1705582">
                    <a:moveTo>
                      <a:pt x="850516" y="323694"/>
                    </a:moveTo>
                    <a:cubicBezTo>
                      <a:pt x="866017" y="323742"/>
                      <a:pt x="861376" y="327330"/>
                      <a:pt x="861137" y="342400"/>
                    </a:cubicBezTo>
                    <a:cubicBezTo>
                      <a:pt x="860754" y="364168"/>
                      <a:pt x="856831" y="397848"/>
                      <a:pt x="864677" y="400671"/>
                    </a:cubicBezTo>
                    <a:cubicBezTo>
                      <a:pt x="924623" y="428036"/>
                      <a:pt x="983659" y="456645"/>
                      <a:pt x="1033557" y="501090"/>
                    </a:cubicBezTo>
                    <a:cubicBezTo>
                      <a:pt x="1090823" y="552089"/>
                      <a:pt x="1119337" y="613230"/>
                      <a:pt x="1118858" y="691642"/>
                    </a:cubicBezTo>
                    <a:cubicBezTo>
                      <a:pt x="1117040" y="992277"/>
                      <a:pt x="1117997" y="1292912"/>
                      <a:pt x="1118523" y="1593595"/>
                    </a:cubicBezTo>
                    <a:cubicBezTo>
                      <a:pt x="1118571" y="1610722"/>
                      <a:pt x="1111921" y="1622635"/>
                      <a:pt x="1103119" y="1636557"/>
                    </a:cubicBezTo>
                    <a:cubicBezTo>
                      <a:pt x="1068194" y="1691670"/>
                      <a:pt x="1021023" y="1706453"/>
                      <a:pt x="955624" y="1705544"/>
                    </a:cubicBezTo>
                    <a:cubicBezTo>
                      <a:pt x="670441" y="1701525"/>
                      <a:pt x="385163" y="1703678"/>
                      <a:pt x="99933" y="1704156"/>
                    </a:cubicBezTo>
                    <a:cubicBezTo>
                      <a:pt x="83332" y="1704204"/>
                      <a:pt x="73381" y="1697937"/>
                      <a:pt x="61134" y="1687221"/>
                    </a:cubicBezTo>
                    <a:cubicBezTo>
                      <a:pt x="11809" y="1644068"/>
                      <a:pt x="-821" y="1592112"/>
                      <a:pt x="40" y="1527095"/>
                    </a:cubicBezTo>
                    <a:cubicBezTo>
                      <a:pt x="3629" y="1251147"/>
                      <a:pt x="3533" y="975102"/>
                      <a:pt x="471" y="699153"/>
                    </a:cubicBezTo>
                    <a:cubicBezTo>
                      <a:pt x="-581" y="604666"/>
                      <a:pt x="37883" y="536157"/>
                      <a:pt x="110076" y="481618"/>
                    </a:cubicBezTo>
                    <a:cubicBezTo>
                      <a:pt x="149497" y="451813"/>
                      <a:pt x="192076" y="427031"/>
                      <a:pt x="238386" y="409761"/>
                    </a:cubicBezTo>
                    <a:cubicBezTo>
                      <a:pt x="255992" y="403206"/>
                      <a:pt x="260967" y="394069"/>
                      <a:pt x="259484" y="376559"/>
                    </a:cubicBezTo>
                    <a:cubicBezTo>
                      <a:pt x="258001" y="359192"/>
                      <a:pt x="259675" y="341587"/>
                      <a:pt x="259963" y="324125"/>
                    </a:cubicBezTo>
                    <a:cubicBezTo>
                      <a:pt x="299767" y="323694"/>
                      <a:pt x="823629" y="323694"/>
                      <a:pt x="850516" y="323694"/>
                    </a:cubicBezTo>
                    <a:close/>
                    <a:moveTo>
                      <a:pt x="231593" y="247770"/>
                    </a:moveTo>
                    <a:lnTo>
                      <a:pt x="889986" y="247770"/>
                    </a:lnTo>
                    <a:lnTo>
                      <a:pt x="889986" y="309198"/>
                    </a:lnTo>
                    <a:lnTo>
                      <a:pt x="231593" y="309198"/>
                    </a:lnTo>
                    <a:close/>
                    <a:moveTo>
                      <a:pt x="276229" y="0"/>
                    </a:moveTo>
                    <a:lnTo>
                      <a:pt x="844105" y="0"/>
                    </a:lnTo>
                    <a:cubicBezTo>
                      <a:pt x="864342" y="0"/>
                      <a:pt x="880704" y="16410"/>
                      <a:pt x="880608" y="36120"/>
                    </a:cubicBezTo>
                    <a:lnTo>
                      <a:pt x="880608" y="232461"/>
                    </a:lnTo>
                    <a:lnTo>
                      <a:pt x="839465" y="232461"/>
                    </a:lnTo>
                    <a:cubicBezTo>
                      <a:pt x="839465" y="226003"/>
                      <a:pt x="839465" y="219544"/>
                      <a:pt x="839465" y="213085"/>
                    </a:cubicBezTo>
                    <a:cubicBezTo>
                      <a:pt x="839465" y="167253"/>
                      <a:pt x="839513" y="121421"/>
                      <a:pt x="839369" y="75589"/>
                    </a:cubicBezTo>
                    <a:cubicBezTo>
                      <a:pt x="839369" y="68509"/>
                      <a:pt x="841953" y="57410"/>
                      <a:pt x="832671" y="56740"/>
                    </a:cubicBezTo>
                    <a:cubicBezTo>
                      <a:pt x="822194" y="55974"/>
                      <a:pt x="824778" y="67169"/>
                      <a:pt x="824778" y="74011"/>
                    </a:cubicBezTo>
                    <a:cubicBezTo>
                      <a:pt x="824730" y="126827"/>
                      <a:pt x="824778" y="179692"/>
                      <a:pt x="824778" y="232509"/>
                    </a:cubicBezTo>
                    <a:lnTo>
                      <a:pt x="779185" y="232509"/>
                    </a:lnTo>
                    <a:cubicBezTo>
                      <a:pt x="779185" y="226050"/>
                      <a:pt x="779185" y="219592"/>
                      <a:pt x="779185" y="213133"/>
                    </a:cubicBezTo>
                    <a:cubicBezTo>
                      <a:pt x="779185" y="167301"/>
                      <a:pt x="779233" y="121469"/>
                      <a:pt x="779089" y="75637"/>
                    </a:cubicBezTo>
                    <a:cubicBezTo>
                      <a:pt x="779089" y="68557"/>
                      <a:pt x="781672" y="57457"/>
                      <a:pt x="772391" y="56788"/>
                    </a:cubicBezTo>
                    <a:cubicBezTo>
                      <a:pt x="761914" y="56022"/>
                      <a:pt x="764497" y="67217"/>
                      <a:pt x="764497" y="74058"/>
                    </a:cubicBezTo>
                    <a:cubicBezTo>
                      <a:pt x="764450" y="126875"/>
                      <a:pt x="764497" y="179740"/>
                      <a:pt x="764497" y="232557"/>
                    </a:cubicBezTo>
                    <a:lnTo>
                      <a:pt x="718905" y="232557"/>
                    </a:lnTo>
                    <a:cubicBezTo>
                      <a:pt x="718905" y="226098"/>
                      <a:pt x="718905" y="219640"/>
                      <a:pt x="718905" y="213181"/>
                    </a:cubicBezTo>
                    <a:cubicBezTo>
                      <a:pt x="718905" y="167349"/>
                      <a:pt x="718952" y="121517"/>
                      <a:pt x="718809" y="75685"/>
                    </a:cubicBezTo>
                    <a:cubicBezTo>
                      <a:pt x="718809" y="68604"/>
                      <a:pt x="721392" y="57505"/>
                      <a:pt x="712111" y="56835"/>
                    </a:cubicBezTo>
                    <a:cubicBezTo>
                      <a:pt x="701634" y="56070"/>
                      <a:pt x="704217" y="67265"/>
                      <a:pt x="704217" y="74106"/>
                    </a:cubicBezTo>
                    <a:cubicBezTo>
                      <a:pt x="704169" y="126923"/>
                      <a:pt x="704217" y="179788"/>
                      <a:pt x="704217" y="232605"/>
                    </a:cubicBezTo>
                    <a:lnTo>
                      <a:pt x="658337" y="232605"/>
                    </a:lnTo>
                    <a:cubicBezTo>
                      <a:pt x="658337" y="226146"/>
                      <a:pt x="658337" y="219688"/>
                      <a:pt x="658337" y="213229"/>
                    </a:cubicBezTo>
                    <a:cubicBezTo>
                      <a:pt x="658337" y="167397"/>
                      <a:pt x="658385" y="121565"/>
                      <a:pt x="658242" y="75733"/>
                    </a:cubicBezTo>
                    <a:cubicBezTo>
                      <a:pt x="658242" y="68652"/>
                      <a:pt x="660825" y="57553"/>
                      <a:pt x="651544" y="56883"/>
                    </a:cubicBezTo>
                    <a:cubicBezTo>
                      <a:pt x="641067" y="56118"/>
                      <a:pt x="643650" y="67313"/>
                      <a:pt x="643650" y="74154"/>
                    </a:cubicBezTo>
                    <a:cubicBezTo>
                      <a:pt x="643602" y="126971"/>
                      <a:pt x="643650" y="179836"/>
                      <a:pt x="643650" y="232652"/>
                    </a:cubicBezTo>
                    <a:lnTo>
                      <a:pt x="598057" y="232652"/>
                    </a:lnTo>
                    <a:cubicBezTo>
                      <a:pt x="598057" y="226194"/>
                      <a:pt x="598057" y="219735"/>
                      <a:pt x="598057" y="213277"/>
                    </a:cubicBezTo>
                    <a:cubicBezTo>
                      <a:pt x="598057" y="167445"/>
                      <a:pt x="598105" y="121613"/>
                      <a:pt x="597962" y="75781"/>
                    </a:cubicBezTo>
                    <a:cubicBezTo>
                      <a:pt x="597962" y="68700"/>
                      <a:pt x="600545" y="57601"/>
                      <a:pt x="591264" y="56931"/>
                    </a:cubicBezTo>
                    <a:cubicBezTo>
                      <a:pt x="580787" y="56166"/>
                      <a:pt x="583370" y="67361"/>
                      <a:pt x="583370" y="74202"/>
                    </a:cubicBezTo>
                    <a:cubicBezTo>
                      <a:pt x="583322" y="127019"/>
                      <a:pt x="583370" y="179883"/>
                      <a:pt x="583370" y="232700"/>
                    </a:cubicBezTo>
                    <a:lnTo>
                      <a:pt x="537777" y="232700"/>
                    </a:lnTo>
                    <a:cubicBezTo>
                      <a:pt x="537777" y="226242"/>
                      <a:pt x="537777" y="219783"/>
                      <a:pt x="537777" y="213325"/>
                    </a:cubicBezTo>
                    <a:cubicBezTo>
                      <a:pt x="537777" y="167493"/>
                      <a:pt x="537825" y="121661"/>
                      <a:pt x="537682" y="75829"/>
                    </a:cubicBezTo>
                    <a:cubicBezTo>
                      <a:pt x="537682" y="68748"/>
                      <a:pt x="540265" y="57649"/>
                      <a:pt x="530984" y="56979"/>
                    </a:cubicBezTo>
                    <a:cubicBezTo>
                      <a:pt x="520507" y="56214"/>
                      <a:pt x="523090" y="67408"/>
                      <a:pt x="523090" y="74250"/>
                    </a:cubicBezTo>
                    <a:cubicBezTo>
                      <a:pt x="523042" y="127067"/>
                      <a:pt x="523090" y="179931"/>
                      <a:pt x="523090" y="232748"/>
                    </a:cubicBezTo>
                    <a:lnTo>
                      <a:pt x="477497" y="232748"/>
                    </a:lnTo>
                    <a:cubicBezTo>
                      <a:pt x="477497" y="226290"/>
                      <a:pt x="477497" y="219831"/>
                      <a:pt x="477497" y="213372"/>
                    </a:cubicBezTo>
                    <a:cubicBezTo>
                      <a:pt x="477497" y="167540"/>
                      <a:pt x="477545" y="121708"/>
                      <a:pt x="477401" y="75876"/>
                    </a:cubicBezTo>
                    <a:cubicBezTo>
                      <a:pt x="477401" y="68796"/>
                      <a:pt x="479985" y="57697"/>
                      <a:pt x="470704" y="57027"/>
                    </a:cubicBezTo>
                    <a:cubicBezTo>
                      <a:pt x="460226" y="56261"/>
                      <a:pt x="462810" y="67456"/>
                      <a:pt x="462810" y="74298"/>
                    </a:cubicBezTo>
                    <a:cubicBezTo>
                      <a:pt x="462762" y="127114"/>
                      <a:pt x="462810" y="179979"/>
                      <a:pt x="462810" y="232796"/>
                    </a:cubicBezTo>
                    <a:lnTo>
                      <a:pt x="417217" y="232796"/>
                    </a:lnTo>
                    <a:cubicBezTo>
                      <a:pt x="417217" y="226337"/>
                      <a:pt x="417217" y="219879"/>
                      <a:pt x="417217" y="213420"/>
                    </a:cubicBezTo>
                    <a:cubicBezTo>
                      <a:pt x="417217" y="167588"/>
                      <a:pt x="417265" y="121756"/>
                      <a:pt x="417121" y="75924"/>
                    </a:cubicBezTo>
                    <a:cubicBezTo>
                      <a:pt x="417121" y="68844"/>
                      <a:pt x="419705" y="57744"/>
                      <a:pt x="410424" y="57075"/>
                    </a:cubicBezTo>
                    <a:cubicBezTo>
                      <a:pt x="399946" y="56309"/>
                      <a:pt x="402530" y="67504"/>
                      <a:pt x="402530" y="74345"/>
                    </a:cubicBezTo>
                    <a:cubicBezTo>
                      <a:pt x="402482" y="127162"/>
                      <a:pt x="402530" y="180027"/>
                      <a:pt x="402530" y="232844"/>
                    </a:cubicBezTo>
                    <a:lnTo>
                      <a:pt x="356937" y="232844"/>
                    </a:lnTo>
                    <a:cubicBezTo>
                      <a:pt x="356937" y="226385"/>
                      <a:pt x="356937" y="219927"/>
                      <a:pt x="356937" y="213468"/>
                    </a:cubicBezTo>
                    <a:cubicBezTo>
                      <a:pt x="356937" y="167636"/>
                      <a:pt x="356985" y="121804"/>
                      <a:pt x="356841" y="75972"/>
                    </a:cubicBezTo>
                    <a:cubicBezTo>
                      <a:pt x="356841" y="68892"/>
                      <a:pt x="359425" y="57792"/>
                      <a:pt x="350143" y="57123"/>
                    </a:cubicBezTo>
                    <a:cubicBezTo>
                      <a:pt x="339666" y="56357"/>
                      <a:pt x="342250" y="67552"/>
                      <a:pt x="342250" y="74393"/>
                    </a:cubicBezTo>
                    <a:cubicBezTo>
                      <a:pt x="342202" y="127210"/>
                      <a:pt x="342250" y="180075"/>
                      <a:pt x="342250" y="232892"/>
                    </a:cubicBezTo>
                    <a:lnTo>
                      <a:pt x="296657" y="232892"/>
                    </a:lnTo>
                    <a:cubicBezTo>
                      <a:pt x="296657" y="226433"/>
                      <a:pt x="296657" y="219975"/>
                      <a:pt x="296657" y="213516"/>
                    </a:cubicBezTo>
                    <a:cubicBezTo>
                      <a:pt x="296657" y="167684"/>
                      <a:pt x="296705" y="121852"/>
                      <a:pt x="296561" y="76020"/>
                    </a:cubicBezTo>
                    <a:cubicBezTo>
                      <a:pt x="296561" y="68939"/>
                      <a:pt x="299145" y="57840"/>
                      <a:pt x="289863" y="57170"/>
                    </a:cubicBezTo>
                    <a:cubicBezTo>
                      <a:pt x="279386" y="56405"/>
                      <a:pt x="281969" y="67600"/>
                      <a:pt x="281969" y="74441"/>
                    </a:cubicBezTo>
                    <a:cubicBezTo>
                      <a:pt x="281922" y="127258"/>
                      <a:pt x="281969" y="180123"/>
                      <a:pt x="281969" y="232940"/>
                    </a:cubicBezTo>
                    <a:lnTo>
                      <a:pt x="239630" y="232940"/>
                    </a:lnTo>
                    <a:lnTo>
                      <a:pt x="239630" y="36599"/>
                    </a:lnTo>
                    <a:cubicBezTo>
                      <a:pt x="239630" y="16410"/>
                      <a:pt x="255992" y="0"/>
                      <a:pt x="2762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7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438277-40A8-4877-9287-453C58027AB0}"/>
                  </a:ext>
                </a:extLst>
              </p:cNvPr>
              <p:cNvSpPr/>
              <p:nvPr/>
            </p:nvSpPr>
            <p:spPr>
              <a:xfrm>
                <a:off x="3230213" y="1618491"/>
                <a:ext cx="1073194" cy="1343366"/>
              </a:xfrm>
              <a:custGeom>
                <a:avLst/>
                <a:gdLst>
                  <a:gd name="connsiteX0" fmla="*/ 1073082 w 1073194"/>
                  <a:gd name="connsiteY0" fmla="*/ 350395 h 1343366"/>
                  <a:gd name="connsiteX1" fmla="*/ 981513 w 1073194"/>
                  <a:gd name="connsiteY1" fmla="*/ 164196 h 1343366"/>
                  <a:gd name="connsiteX2" fmla="*/ 834688 w 1073194"/>
                  <a:gd name="connsiteY2" fmla="*/ 82244 h 1343366"/>
                  <a:gd name="connsiteX3" fmla="*/ 814356 w 1073194"/>
                  <a:gd name="connsiteY3" fmla="*/ 52630 h 1343366"/>
                  <a:gd name="connsiteX4" fmla="*/ 814738 w 1073194"/>
                  <a:gd name="connsiteY4" fmla="*/ 148 h 1343366"/>
                  <a:gd name="connsiteX5" fmla="*/ 257961 w 1073194"/>
                  <a:gd name="connsiteY5" fmla="*/ 2588 h 1343366"/>
                  <a:gd name="connsiteX6" fmla="*/ 198207 w 1073194"/>
                  <a:gd name="connsiteY6" fmla="*/ 97840 h 1343366"/>
                  <a:gd name="connsiteX7" fmla="*/ 36982 w 1073194"/>
                  <a:gd name="connsiteY7" fmla="*/ 219070 h 1343366"/>
                  <a:gd name="connsiteX8" fmla="*/ 0 w 1073194"/>
                  <a:gd name="connsiteY8" fmla="*/ 329488 h 1343366"/>
                  <a:gd name="connsiteX9" fmla="*/ 96 w 1073194"/>
                  <a:gd name="connsiteY9" fmla="*/ 1250912 h 1343366"/>
                  <a:gd name="connsiteX10" fmla="*/ 11099 w 1073194"/>
                  <a:gd name="connsiteY10" fmla="*/ 1283253 h 1343366"/>
                  <a:gd name="connsiteX11" fmla="*/ 135917 w 1073194"/>
                  <a:gd name="connsiteY11" fmla="*/ 1343342 h 1343366"/>
                  <a:gd name="connsiteX12" fmla="*/ 987206 w 1073194"/>
                  <a:gd name="connsiteY12" fmla="*/ 1342002 h 1343366"/>
                  <a:gd name="connsiteX13" fmla="*/ 1024140 w 1073194"/>
                  <a:gd name="connsiteY13" fmla="*/ 1326263 h 1343366"/>
                  <a:gd name="connsiteX14" fmla="*/ 1073177 w 1073194"/>
                  <a:gd name="connsiteY14" fmla="*/ 1195417 h 1343366"/>
                  <a:gd name="connsiteX15" fmla="*/ 1073082 w 1073194"/>
                  <a:gd name="connsiteY15" fmla="*/ 350395 h 134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3194" h="1343366">
                    <a:moveTo>
                      <a:pt x="1073082" y="350395"/>
                    </a:moveTo>
                    <a:cubicBezTo>
                      <a:pt x="1073847" y="269973"/>
                      <a:pt x="1041028" y="211846"/>
                      <a:pt x="981513" y="164196"/>
                    </a:cubicBezTo>
                    <a:cubicBezTo>
                      <a:pt x="937212" y="128746"/>
                      <a:pt x="887936" y="101763"/>
                      <a:pt x="834688" y="82244"/>
                    </a:cubicBezTo>
                    <a:cubicBezTo>
                      <a:pt x="819857" y="76790"/>
                      <a:pt x="813016" y="69040"/>
                      <a:pt x="814356" y="52630"/>
                    </a:cubicBezTo>
                    <a:cubicBezTo>
                      <a:pt x="815791" y="35216"/>
                      <a:pt x="814547" y="17658"/>
                      <a:pt x="814738" y="148"/>
                    </a:cubicBezTo>
                    <a:cubicBezTo>
                      <a:pt x="771873" y="-809"/>
                      <a:pt x="316662" y="3210"/>
                      <a:pt x="257961" y="2588"/>
                    </a:cubicBezTo>
                    <a:cubicBezTo>
                      <a:pt x="263941" y="52247"/>
                      <a:pt x="261549" y="71814"/>
                      <a:pt x="198207" y="97840"/>
                    </a:cubicBezTo>
                    <a:cubicBezTo>
                      <a:pt x="135726" y="123531"/>
                      <a:pt x="78890" y="163574"/>
                      <a:pt x="36982" y="219070"/>
                    </a:cubicBezTo>
                    <a:cubicBezTo>
                      <a:pt x="12343" y="251698"/>
                      <a:pt x="-48" y="287866"/>
                      <a:pt x="0" y="329488"/>
                    </a:cubicBezTo>
                    <a:cubicBezTo>
                      <a:pt x="574" y="636629"/>
                      <a:pt x="383" y="943771"/>
                      <a:pt x="96" y="1250912"/>
                    </a:cubicBezTo>
                    <a:cubicBezTo>
                      <a:pt x="96" y="1263495"/>
                      <a:pt x="4402" y="1272776"/>
                      <a:pt x="11099" y="1283253"/>
                    </a:cubicBezTo>
                    <a:cubicBezTo>
                      <a:pt x="40713" y="1329277"/>
                      <a:pt x="79417" y="1344060"/>
                      <a:pt x="135917" y="1343342"/>
                    </a:cubicBezTo>
                    <a:cubicBezTo>
                      <a:pt x="419617" y="1339802"/>
                      <a:pt x="703412" y="1341620"/>
                      <a:pt x="987206" y="1342002"/>
                    </a:cubicBezTo>
                    <a:cubicBezTo>
                      <a:pt x="1002707" y="1342002"/>
                      <a:pt x="1012562" y="1336644"/>
                      <a:pt x="1024140" y="1326263"/>
                    </a:cubicBezTo>
                    <a:cubicBezTo>
                      <a:pt x="1063992" y="1290621"/>
                      <a:pt x="1073656" y="1248138"/>
                      <a:pt x="1073177" y="1195417"/>
                    </a:cubicBezTo>
                    <a:cubicBezTo>
                      <a:pt x="1070690" y="913727"/>
                      <a:pt x="1070403" y="632037"/>
                      <a:pt x="1073082" y="3503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4F5EBA-261E-41C7-8184-7C62803BA7B3}"/>
                </a:ext>
              </a:extLst>
            </p:cNvPr>
            <p:cNvSpPr/>
            <p:nvPr/>
          </p:nvSpPr>
          <p:spPr>
            <a:xfrm>
              <a:off x="6121802" y="2702552"/>
              <a:ext cx="493149" cy="310248"/>
            </a:xfrm>
            <a:custGeom>
              <a:avLst/>
              <a:gdLst>
                <a:gd name="connsiteX0" fmla="*/ 420549 w 842258"/>
                <a:gd name="connsiteY0" fmla="*/ 12 h 529878"/>
                <a:gd name="connsiteX1" fmla="*/ 786297 w 842258"/>
                <a:gd name="connsiteY1" fmla="*/ 60 h 529878"/>
                <a:gd name="connsiteX2" fmla="*/ 842223 w 842258"/>
                <a:gd name="connsiteY2" fmla="*/ 56513 h 529878"/>
                <a:gd name="connsiteX3" fmla="*/ 842223 w 842258"/>
                <a:gd name="connsiteY3" fmla="*/ 474120 h 529878"/>
                <a:gd name="connsiteX4" fmla="*/ 787253 w 842258"/>
                <a:gd name="connsiteY4" fmla="*/ 529807 h 529878"/>
                <a:gd name="connsiteX5" fmla="*/ 55807 w 842258"/>
                <a:gd name="connsiteY5" fmla="*/ 529807 h 529878"/>
                <a:gd name="connsiteX6" fmla="*/ 72 w 842258"/>
                <a:gd name="connsiteY6" fmla="*/ 474981 h 529878"/>
                <a:gd name="connsiteX7" fmla="*/ 72 w 842258"/>
                <a:gd name="connsiteY7" fmla="*/ 55030 h 529878"/>
                <a:gd name="connsiteX8" fmla="*/ 54898 w 842258"/>
                <a:gd name="connsiteY8" fmla="*/ 108 h 529878"/>
                <a:gd name="connsiteX9" fmla="*/ 420549 w 842258"/>
                <a:gd name="connsiteY9" fmla="*/ 12 h 5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258" h="529878">
                  <a:moveTo>
                    <a:pt x="420549" y="12"/>
                  </a:moveTo>
                  <a:cubicBezTo>
                    <a:pt x="542449" y="12"/>
                    <a:pt x="664349" y="-36"/>
                    <a:pt x="786297" y="60"/>
                  </a:cubicBezTo>
                  <a:cubicBezTo>
                    <a:pt x="826531" y="108"/>
                    <a:pt x="842223" y="15991"/>
                    <a:pt x="842223" y="56513"/>
                  </a:cubicBezTo>
                  <a:cubicBezTo>
                    <a:pt x="842271" y="195731"/>
                    <a:pt x="842271" y="334901"/>
                    <a:pt x="842223" y="474120"/>
                  </a:cubicBezTo>
                  <a:cubicBezTo>
                    <a:pt x="842223" y="511532"/>
                    <a:pt x="824426" y="529807"/>
                    <a:pt x="787253" y="529807"/>
                  </a:cubicBezTo>
                  <a:cubicBezTo>
                    <a:pt x="543454" y="529903"/>
                    <a:pt x="299607" y="529903"/>
                    <a:pt x="55807" y="529807"/>
                  </a:cubicBezTo>
                  <a:cubicBezTo>
                    <a:pt x="17917" y="529807"/>
                    <a:pt x="120" y="512202"/>
                    <a:pt x="72" y="474981"/>
                  </a:cubicBezTo>
                  <a:cubicBezTo>
                    <a:pt x="-24" y="334997"/>
                    <a:pt x="-24" y="195013"/>
                    <a:pt x="72" y="55030"/>
                  </a:cubicBezTo>
                  <a:cubicBezTo>
                    <a:pt x="120" y="15943"/>
                    <a:pt x="15955" y="108"/>
                    <a:pt x="54898" y="108"/>
                  </a:cubicBezTo>
                  <a:cubicBezTo>
                    <a:pt x="176702" y="-36"/>
                    <a:pt x="298650" y="12"/>
                    <a:pt x="420549" y="12"/>
                  </a:cubicBezTo>
                  <a:close/>
                </a:path>
              </a:pathLst>
            </a:custGeom>
            <a:solidFill>
              <a:schemeClr val="accent2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80F648-8B77-4046-A2D5-AF544C77635A}"/>
              </a:ext>
            </a:extLst>
          </p:cNvPr>
          <p:cNvGrpSpPr/>
          <p:nvPr/>
        </p:nvGrpSpPr>
        <p:grpSpPr>
          <a:xfrm>
            <a:off x="3176524" y="1712861"/>
            <a:ext cx="635947" cy="857949"/>
            <a:chOff x="1856859" y="1518875"/>
            <a:chExt cx="1086145" cy="1465307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7A5AF6-7080-43D5-ABBF-4E11DB2FFAEE}"/>
                </a:ext>
              </a:extLst>
            </p:cNvPr>
            <p:cNvSpPr/>
            <p:nvPr/>
          </p:nvSpPr>
          <p:spPr>
            <a:xfrm>
              <a:off x="1856859" y="1518875"/>
              <a:ext cx="1086145" cy="1465307"/>
            </a:xfrm>
            <a:custGeom>
              <a:avLst/>
              <a:gdLst>
                <a:gd name="connsiteX0" fmla="*/ 62788 w 1086145"/>
                <a:gd name="connsiteY0" fmla="*/ 364710 h 1465307"/>
                <a:gd name="connsiteX1" fmla="*/ 40159 w 1086145"/>
                <a:gd name="connsiteY1" fmla="*/ 317395 h 1465307"/>
                <a:gd name="connsiteX2" fmla="*/ 259 w 1086145"/>
                <a:gd name="connsiteY2" fmla="*/ 270749 h 1465307"/>
                <a:gd name="connsiteX3" fmla="*/ 355 w 1086145"/>
                <a:gd name="connsiteY3" fmla="*/ 51157 h 1465307"/>
                <a:gd name="connsiteX4" fmla="*/ 49249 w 1086145"/>
                <a:gd name="connsiteY4" fmla="*/ 254 h 1465307"/>
                <a:gd name="connsiteX5" fmla="*/ 1019950 w 1086145"/>
                <a:gd name="connsiteY5" fmla="*/ 158 h 1465307"/>
                <a:gd name="connsiteX6" fmla="*/ 1086115 w 1086145"/>
                <a:gd name="connsiteY6" fmla="*/ 66754 h 1465307"/>
                <a:gd name="connsiteX7" fmla="*/ 1086067 w 1086145"/>
                <a:gd name="connsiteY7" fmla="*/ 264865 h 1465307"/>
                <a:gd name="connsiteX8" fmla="*/ 1033633 w 1086145"/>
                <a:gd name="connsiteY8" fmla="*/ 320026 h 1465307"/>
                <a:gd name="connsiteX9" fmla="*/ 1023538 w 1086145"/>
                <a:gd name="connsiteY9" fmla="*/ 365140 h 1465307"/>
                <a:gd name="connsiteX10" fmla="*/ 1023586 w 1086145"/>
                <a:gd name="connsiteY10" fmla="*/ 1357992 h 1465307"/>
                <a:gd name="connsiteX11" fmla="*/ 916278 w 1086145"/>
                <a:gd name="connsiteY11" fmla="*/ 1465252 h 1465307"/>
                <a:gd name="connsiteX12" fmla="*/ 170288 w 1086145"/>
                <a:gd name="connsiteY12" fmla="*/ 1465252 h 1465307"/>
                <a:gd name="connsiteX13" fmla="*/ 62692 w 1086145"/>
                <a:gd name="connsiteY13" fmla="*/ 1357561 h 1465307"/>
                <a:gd name="connsiteX14" fmla="*/ 62788 w 1086145"/>
                <a:gd name="connsiteY14" fmla="*/ 364710 h 146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145" h="1465307">
                  <a:moveTo>
                    <a:pt x="62788" y="364710"/>
                  </a:moveTo>
                  <a:cubicBezTo>
                    <a:pt x="63075" y="334474"/>
                    <a:pt x="68146" y="320074"/>
                    <a:pt x="40159" y="317395"/>
                  </a:cubicBezTo>
                  <a:cubicBezTo>
                    <a:pt x="5378" y="315433"/>
                    <a:pt x="355" y="292661"/>
                    <a:pt x="259" y="270749"/>
                  </a:cubicBezTo>
                  <a:cubicBezTo>
                    <a:pt x="20" y="197552"/>
                    <a:pt x="-219" y="124355"/>
                    <a:pt x="355" y="51157"/>
                  </a:cubicBezTo>
                  <a:cubicBezTo>
                    <a:pt x="594" y="21065"/>
                    <a:pt x="19396" y="2407"/>
                    <a:pt x="49249" y="254"/>
                  </a:cubicBezTo>
                  <a:cubicBezTo>
                    <a:pt x="55612" y="-224"/>
                    <a:pt x="702762" y="111"/>
                    <a:pt x="1019950" y="158"/>
                  </a:cubicBezTo>
                  <a:cubicBezTo>
                    <a:pt x="1072289" y="158"/>
                    <a:pt x="1086115" y="14128"/>
                    <a:pt x="1086115" y="66754"/>
                  </a:cubicBezTo>
                  <a:cubicBezTo>
                    <a:pt x="1086115" y="132775"/>
                    <a:pt x="1086210" y="198796"/>
                    <a:pt x="1086067" y="264865"/>
                  </a:cubicBezTo>
                  <a:cubicBezTo>
                    <a:pt x="1086019" y="302659"/>
                    <a:pt x="1071714" y="317921"/>
                    <a:pt x="1033633" y="320026"/>
                  </a:cubicBezTo>
                  <a:cubicBezTo>
                    <a:pt x="1023155" y="320600"/>
                    <a:pt x="1023155" y="320600"/>
                    <a:pt x="1023538" y="365140"/>
                  </a:cubicBezTo>
                  <a:cubicBezTo>
                    <a:pt x="1023586" y="696107"/>
                    <a:pt x="1023634" y="1027073"/>
                    <a:pt x="1023586" y="1357992"/>
                  </a:cubicBezTo>
                  <a:cubicBezTo>
                    <a:pt x="1023586" y="1427888"/>
                    <a:pt x="986270" y="1465204"/>
                    <a:pt x="916278" y="1465252"/>
                  </a:cubicBezTo>
                  <a:cubicBezTo>
                    <a:pt x="667598" y="1465300"/>
                    <a:pt x="418967" y="1465348"/>
                    <a:pt x="170288" y="1465252"/>
                  </a:cubicBezTo>
                  <a:cubicBezTo>
                    <a:pt x="100822" y="1465252"/>
                    <a:pt x="62692" y="1427027"/>
                    <a:pt x="62692" y="1357561"/>
                  </a:cubicBezTo>
                  <a:cubicBezTo>
                    <a:pt x="62692" y="1192126"/>
                    <a:pt x="62740" y="371073"/>
                    <a:pt x="62788" y="364710"/>
                  </a:cubicBezTo>
                  <a:close/>
                </a:path>
              </a:pathLst>
            </a:custGeom>
            <a:solidFill>
              <a:schemeClr val="accent1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F1CBD3-C371-4610-B76D-49F5F73B317E}"/>
                </a:ext>
              </a:extLst>
            </p:cNvPr>
            <p:cNvSpPr/>
            <p:nvPr/>
          </p:nvSpPr>
          <p:spPr>
            <a:xfrm>
              <a:off x="1907061" y="1546462"/>
              <a:ext cx="985864" cy="1418313"/>
            </a:xfrm>
            <a:custGeom>
              <a:avLst/>
              <a:gdLst>
                <a:gd name="connsiteX0" fmla="*/ 72196 w 985864"/>
                <a:gd name="connsiteY0" fmla="*/ 292534 h 1418313"/>
                <a:gd name="connsiteX1" fmla="*/ 920806 w 985864"/>
                <a:gd name="connsiteY1" fmla="*/ 292534 h 1418313"/>
                <a:gd name="connsiteX2" fmla="*/ 954104 w 985864"/>
                <a:gd name="connsiteY2" fmla="*/ 329037 h 1418313"/>
                <a:gd name="connsiteX3" fmla="*/ 954104 w 985864"/>
                <a:gd name="connsiteY3" fmla="*/ 1333610 h 1418313"/>
                <a:gd name="connsiteX4" fmla="*/ 870333 w 985864"/>
                <a:gd name="connsiteY4" fmla="*/ 1418241 h 1418313"/>
                <a:gd name="connsiteX5" fmla="*/ 117358 w 985864"/>
                <a:gd name="connsiteY5" fmla="*/ 1418241 h 1418313"/>
                <a:gd name="connsiteX6" fmla="*/ 32105 w 985864"/>
                <a:gd name="connsiteY6" fmla="*/ 1334710 h 1418313"/>
                <a:gd name="connsiteX7" fmla="*/ 32105 w 985864"/>
                <a:gd name="connsiteY7" fmla="*/ 332482 h 1418313"/>
                <a:gd name="connsiteX8" fmla="*/ 72196 w 985864"/>
                <a:gd name="connsiteY8" fmla="*/ 292534 h 1418313"/>
                <a:gd name="connsiteX9" fmla="*/ 979889 w 985864"/>
                <a:gd name="connsiteY9" fmla="*/ 33 h 1418313"/>
                <a:gd name="connsiteX10" fmla="*/ 985582 w 985864"/>
                <a:gd name="connsiteY10" fmla="*/ 16059 h 1418313"/>
                <a:gd name="connsiteX11" fmla="*/ 985630 w 985864"/>
                <a:gd name="connsiteY11" fmla="*/ 132792 h 1418313"/>
                <a:gd name="connsiteX12" fmla="*/ 985534 w 985864"/>
                <a:gd name="connsiteY12" fmla="*/ 251917 h 1418313"/>
                <a:gd name="connsiteX13" fmla="*/ 978693 w 985864"/>
                <a:gd name="connsiteY13" fmla="*/ 266509 h 1418313"/>
                <a:gd name="connsiteX14" fmla="*/ 973143 w 985864"/>
                <a:gd name="connsiteY14" fmla="*/ 252922 h 1418313"/>
                <a:gd name="connsiteX15" fmla="*/ 973191 w 985864"/>
                <a:gd name="connsiteY15" fmla="*/ 14672 h 1418313"/>
                <a:gd name="connsiteX16" fmla="*/ 979889 w 985864"/>
                <a:gd name="connsiteY16" fmla="*/ 33 h 1418313"/>
                <a:gd name="connsiteX17" fmla="*/ 928651 w 985864"/>
                <a:gd name="connsiteY17" fmla="*/ 33 h 1418313"/>
                <a:gd name="connsiteX18" fmla="*/ 934344 w 985864"/>
                <a:gd name="connsiteY18" fmla="*/ 16059 h 1418313"/>
                <a:gd name="connsiteX19" fmla="*/ 934392 w 985864"/>
                <a:gd name="connsiteY19" fmla="*/ 132792 h 1418313"/>
                <a:gd name="connsiteX20" fmla="*/ 934296 w 985864"/>
                <a:gd name="connsiteY20" fmla="*/ 251917 h 1418313"/>
                <a:gd name="connsiteX21" fmla="*/ 927455 w 985864"/>
                <a:gd name="connsiteY21" fmla="*/ 266509 h 1418313"/>
                <a:gd name="connsiteX22" fmla="*/ 921905 w 985864"/>
                <a:gd name="connsiteY22" fmla="*/ 252922 h 1418313"/>
                <a:gd name="connsiteX23" fmla="*/ 921953 w 985864"/>
                <a:gd name="connsiteY23" fmla="*/ 14672 h 1418313"/>
                <a:gd name="connsiteX24" fmla="*/ 928651 w 985864"/>
                <a:gd name="connsiteY24" fmla="*/ 33 h 1418313"/>
                <a:gd name="connsiteX25" fmla="*/ 877460 w 985864"/>
                <a:gd name="connsiteY25" fmla="*/ 33 h 1418313"/>
                <a:gd name="connsiteX26" fmla="*/ 883153 w 985864"/>
                <a:gd name="connsiteY26" fmla="*/ 16059 h 1418313"/>
                <a:gd name="connsiteX27" fmla="*/ 883201 w 985864"/>
                <a:gd name="connsiteY27" fmla="*/ 132792 h 1418313"/>
                <a:gd name="connsiteX28" fmla="*/ 883105 w 985864"/>
                <a:gd name="connsiteY28" fmla="*/ 251917 h 1418313"/>
                <a:gd name="connsiteX29" fmla="*/ 876264 w 985864"/>
                <a:gd name="connsiteY29" fmla="*/ 266509 h 1418313"/>
                <a:gd name="connsiteX30" fmla="*/ 870714 w 985864"/>
                <a:gd name="connsiteY30" fmla="*/ 252922 h 1418313"/>
                <a:gd name="connsiteX31" fmla="*/ 870762 w 985864"/>
                <a:gd name="connsiteY31" fmla="*/ 14672 h 1418313"/>
                <a:gd name="connsiteX32" fmla="*/ 877460 w 985864"/>
                <a:gd name="connsiteY32" fmla="*/ 33 h 1418313"/>
                <a:gd name="connsiteX33" fmla="*/ 826270 w 985864"/>
                <a:gd name="connsiteY33" fmla="*/ 33 h 1418313"/>
                <a:gd name="connsiteX34" fmla="*/ 831963 w 985864"/>
                <a:gd name="connsiteY34" fmla="*/ 16059 h 1418313"/>
                <a:gd name="connsiteX35" fmla="*/ 832011 w 985864"/>
                <a:gd name="connsiteY35" fmla="*/ 132792 h 1418313"/>
                <a:gd name="connsiteX36" fmla="*/ 831915 w 985864"/>
                <a:gd name="connsiteY36" fmla="*/ 251917 h 1418313"/>
                <a:gd name="connsiteX37" fmla="*/ 825074 w 985864"/>
                <a:gd name="connsiteY37" fmla="*/ 266509 h 1418313"/>
                <a:gd name="connsiteX38" fmla="*/ 819524 w 985864"/>
                <a:gd name="connsiteY38" fmla="*/ 252922 h 1418313"/>
                <a:gd name="connsiteX39" fmla="*/ 819572 w 985864"/>
                <a:gd name="connsiteY39" fmla="*/ 14672 h 1418313"/>
                <a:gd name="connsiteX40" fmla="*/ 826270 w 985864"/>
                <a:gd name="connsiteY40" fmla="*/ 33 h 1418313"/>
                <a:gd name="connsiteX41" fmla="*/ 775032 w 985864"/>
                <a:gd name="connsiteY41" fmla="*/ 33 h 1418313"/>
                <a:gd name="connsiteX42" fmla="*/ 780725 w 985864"/>
                <a:gd name="connsiteY42" fmla="*/ 16059 h 1418313"/>
                <a:gd name="connsiteX43" fmla="*/ 780773 w 985864"/>
                <a:gd name="connsiteY43" fmla="*/ 132792 h 1418313"/>
                <a:gd name="connsiteX44" fmla="*/ 780677 w 985864"/>
                <a:gd name="connsiteY44" fmla="*/ 251917 h 1418313"/>
                <a:gd name="connsiteX45" fmla="*/ 773836 w 985864"/>
                <a:gd name="connsiteY45" fmla="*/ 266509 h 1418313"/>
                <a:gd name="connsiteX46" fmla="*/ 768286 w 985864"/>
                <a:gd name="connsiteY46" fmla="*/ 252922 h 1418313"/>
                <a:gd name="connsiteX47" fmla="*/ 768334 w 985864"/>
                <a:gd name="connsiteY47" fmla="*/ 14672 h 1418313"/>
                <a:gd name="connsiteX48" fmla="*/ 775032 w 985864"/>
                <a:gd name="connsiteY48" fmla="*/ 33 h 1418313"/>
                <a:gd name="connsiteX49" fmla="*/ 723842 w 985864"/>
                <a:gd name="connsiteY49" fmla="*/ 33 h 1418313"/>
                <a:gd name="connsiteX50" fmla="*/ 729535 w 985864"/>
                <a:gd name="connsiteY50" fmla="*/ 16059 h 1418313"/>
                <a:gd name="connsiteX51" fmla="*/ 729583 w 985864"/>
                <a:gd name="connsiteY51" fmla="*/ 132792 h 1418313"/>
                <a:gd name="connsiteX52" fmla="*/ 729487 w 985864"/>
                <a:gd name="connsiteY52" fmla="*/ 251917 h 1418313"/>
                <a:gd name="connsiteX53" fmla="*/ 722646 w 985864"/>
                <a:gd name="connsiteY53" fmla="*/ 266509 h 1418313"/>
                <a:gd name="connsiteX54" fmla="*/ 717096 w 985864"/>
                <a:gd name="connsiteY54" fmla="*/ 252922 h 1418313"/>
                <a:gd name="connsiteX55" fmla="*/ 717144 w 985864"/>
                <a:gd name="connsiteY55" fmla="*/ 14672 h 1418313"/>
                <a:gd name="connsiteX56" fmla="*/ 723842 w 985864"/>
                <a:gd name="connsiteY56" fmla="*/ 33 h 1418313"/>
                <a:gd name="connsiteX57" fmla="*/ 672652 w 985864"/>
                <a:gd name="connsiteY57" fmla="*/ 33 h 1418313"/>
                <a:gd name="connsiteX58" fmla="*/ 678345 w 985864"/>
                <a:gd name="connsiteY58" fmla="*/ 16059 h 1418313"/>
                <a:gd name="connsiteX59" fmla="*/ 678393 w 985864"/>
                <a:gd name="connsiteY59" fmla="*/ 132792 h 1418313"/>
                <a:gd name="connsiteX60" fmla="*/ 678297 w 985864"/>
                <a:gd name="connsiteY60" fmla="*/ 251917 h 1418313"/>
                <a:gd name="connsiteX61" fmla="*/ 671456 w 985864"/>
                <a:gd name="connsiteY61" fmla="*/ 266509 h 1418313"/>
                <a:gd name="connsiteX62" fmla="*/ 665906 w 985864"/>
                <a:gd name="connsiteY62" fmla="*/ 252922 h 1418313"/>
                <a:gd name="connsiteX63" fmla="*/ 665954 w 985864"/>
                <a:gd name="connsiteY63" fmla="*/ 14672 h 1418313"/>
                <a:gd name="connsiteX64" fmla="*/ 672652 w 985864"/>
                <a:gd name="connsiteY64" fmla="*/ 33 h 1418313"/>
                <a:gd name="connsiteX65" fmla="*/ 621414 w 985864"/>
                <a:gd name="connsiteY65" fmla="*/ 33 h 1418313"/>
                <a:gd name="connsiteX66" fmla="*/ 627107 w 985864"/>
                <a:gd name="connsiteY66" fmla="*/ 16059 h 1418313"/>
                <a:gd name="connsiteX67" fmla="*/ 627155 w 985864"/>
                <a:gd name="connsiteY67" fmla="*/ 132792 h 1418313"/>
                <a:gd name="connsiteX68" fmla="*/ 627059 w 985864"/>
                <a:gd name="connsiteY68" fmla="*/ 251917 h 1418313"/>
                <a:gd name="connsiteX69" fmla="*/ 620218 w 985864"/>
                <a:gd name="connsiteY69" fmla="*/ 266509 h 1418313"/>
                <a:gd name="connsiteX70" fmla="*/ 614668 w 985864"/>
                <a:gd name="connsiteY70" fmla="*/ 252922 h 1418313"/>
                <a:gd name="connsiteX71" fmla="*/ 614716 w 985864"/>
                <a:gd name="connsiteY71" fmla="*/ 14672 h 1418313"/>
                <a:gd name="connsiteX72" fmla="*/ 621414 w 985864"/>
                <a:gd name="connsiteY72" fmla="*/ 33 h 1418313"/>
                <a:gd name="connsiteX73" fmla="*/ 570223 w 985864"/>
                <a:gd name="connsiteY73" fmla="*/ 33 h 1418313"/>
                <a:gd name="connsiteX74" fmla="*/ 575916 w 985864"/>
                <a:gd name="connsiteY74" fmla="*/ 16059 h 1418313"/>
                <a:gd name="connsiteX75" fmla="*/ 575964 w 985864"/>
                <a:gd name="connsiteY75" fmla="*/ 132792 h 1418313"/>
                <a:gd name="connsiteX76" fmla="*/ 575868 w 985864"/>
                <a:gd name="connsiteY76" fmla="*/ 251917 h 1418313"/>
                <a:gd name="connsiteX77" fmla="*/ 569027 w 985864"/>
                <a:gd name="connsiteY77" fmla="*/ 266509 h 1418313"/>
                <a:gd name="connsiteX78" fmla="*/ 563477 w 985864"/>
                <a:gd name="connsiteY78" fmla="*/ 252922 h 1418313"/>
                <a:gd name="connsiteX79" fmla="*/ 563525 w 985864"/>
                <a:gd name="connsiteY79" fmla="*/ 14672 h 1418313"/>
                <a:gd name="connsiteX80" fmla="*/ 570223 w 985864"/>
                <a:gd name="connsiteY80" fmla="*/ 33 h 1418313"/>
                <a:gd name="connsiteX81" fmla="*/ 518985 w 985864"/>
                <a:gd name="connsiteY81" fmla="*/ 33 h 1418313"/>
                <a:gd name="connsiteX82" fmla="*/ 524678 w 985864"/>
                <a:gd name="connsiteY82" fmla="*/ 16059 h 1418313"/>
                <a:gd name="connsiteX83" fmla="*/ 524726 w 985864"/>
                <a:gd name="connsiteY83" fmla="*/ 132792 h 1418313"/>
                <a:gd name="connsiteX84" fmla="*/ 524630 w 985864"/>
                <a:gd name="connsiteY84" fmla="*/ 251917 h 1418313"/>
                <a:gd name="connsiteX85" fmla="*/ 517789 w 985864"/>
                <a:gd name="connsiteY85" fmla="*/ 266509 h 1418313"/>
                <a:gd name="connsiteX86" fmla="*/ 512239 w 985864"/>
                <a:gd name="connsiteY86" fmla="*/ 252922 h 1418313"/>
                <a:gd name="connsiteX87" fmla="*/ 512287 w 985864"/>
                <a:gd name="connsiteY87" fmla="*/ 14672 h 1418313"/>
                <a:gd name="connsiteX88" fmla="*/ 518985 w 985864"/>
                <a:gd name="connsiteY88" fmla="*/ 33 h 1418313"/>
                <a:gd name="connsiteX89" fmla="*/ 467795 w 985864"/>
                <a:gd name="connsiteY89" fmla="*/ 33 h 1418313"/>
                <a:gd name="connsiteX90" fmla="*/ 473488 w 985864"/>
                <a:gd name="connsiteY90" fmla="*/ 16059 h 1418313"/>
                <a:gd name="connsiteX91" fmla="*/ 473536 w 985864"/>
                <a:gd name="connsiteY91" fmla="*/ 132792 h 1418313"/>
                <a:gd name="connsiteX92" fmla="*/ 473440 w 985864"/>
                <a:gd name="connsiteY92" fmla="*/ 251917 h 1418313"/>
                <a:gd name="connsiteX93" fmla="*/ 466599 w 985864"/>
                <a:gd name="connsiteY93" fmla="*/ 266509 h 1418313"/>
                <a:gd name="connsiteX94" fmla="*/ 461049 w 985864"/>
                <a:gd name="connsiteY94" fmla="*/ 252922 h 1418313"/>
                <a:gd name="connsiteX95" fmla="*/ 461097 w 985864"/>
                <a:gd name="connsiteY95" fmla="*/ 14672 h 1418313"/>
                <a:gd name="connsiteX96" fmla="*/ 467795 w 985864"/>
                <a:gd name="connsiteY96" fmla="*/ 33 h 1418313"/>
                <a:gd name="connsiteX97" fmla="*/ 416605 w 985864"/>
                <a:gd name="connsiteY97" fmla="*/ 33 h 1418313"/>
                <a:gd name="connsiteX98" fmla="*/ 422298 w 985864"/>
                <a:gd name="connsiteY98" fmla="*/ 16059 h 1418313"/>
                <a:gd name="connsiteX99" fmla="*/ 422346 w 985864"/>
                <a:gd name="connsiteY99" fmla="*/ 132792 h 1418313"/>
                <a:gd name="connsiteX100" fmla="*/ 422250 w 985864"/>
                <a:gd name="connsiteY100" fmla="*/ 251917 h 1418313"/>
                <a:gd name="connsiteX101" fmla="*/ 415409 w 985864"/>
                <a:gd name="connsiteY101" fmla="*/ 266509 h 1418313"/>
                <a:gd name="connsiteX102" fmla="*/ 409859 w 985864"/>
                <a:gd name="connsiteY102" fmla="*/ 252922 h 1418313"/>
                <a:gd name="connsiteX103" fmla="*/ 409907 w 985864"/>
                <a:gd name="connsiteY103" fmla="*/ 14672 h 1418313"/>
                <a:gd name="connsiteX104" fmla="*/ 416605 w 985864"/>
                <a:gd name="connsiteY104" fmla="*/ 33 h 1418313"/>
                <a:gd name="connsiteX105" fmla="*/ 365367 w 985864"/>
                <a:gd name="connsiteY105" fmla="*/ 33 h 1418313"/>
                <a:gd name="connsiteX106" fmla="*/ 371060 w 985864"/>
                <a:gd name="connsiteY106" fmla="*/ 16059 h 1418313"/>
                <a:gd name="connsiteX107" fmla="*/ 371108 w 985864"/>
                <a:gd name="connsiteY107" fmla="*/ 132792 h 1418313"/>
                <a:gd name="connsiteX108" fmla="*/ 371012 w 985864"/>
                <a:gd name="connsiteY108" fmla="*/ 251917 h 1418313"/>
                <a:gd name="connsiteX109" fmla="*/ 364171 w 985864"/>
                <a:gd name="connsiteY109" fmla="*/ 266509 h 1418313"/>
                <a:gd name="connsiteX110" fmla="*/ 358621 w 985864"/>
                <a:gd name="connsiteY110" fmla="*/ 252922 h 1418313"/>
                <a:gd name="connsiteX111" fmla="*/ 358669 w 985864"/>
                <a:gd name="connsiteY111" fmla="*/ 14672 h 1418313"/>
                <a:gd name="connsiteX112" fmla="*/ 365367 w 985864"/>
                <a:gd name="connsiteY112" fmla="*/ 33 h 1418313"/>
                <a:gd name="connsiteX113" fmla="*/ 314176 w 985864"/>
                <a:gd name="connsiteY113" fmla="*/ 33 h 1418313"/>
                <a:gd name="connsiteX114" fmla="*/ 319869 w 985864"/>
                <a:gd name="connsiteY114" fmla="*/ 16059 h 1418313"/>
                <a:gd name="connsiteX115" fmla="*/ 319917 w 985864"/>
                <a:gd name="connsiteY115" fmla="*/ 132792 h 1418313"/>
                <a:gd name="connsiteX116" fmla="*/ 319821 w 985864"/>
                <a:gd name="connsiteY116" fmla="*/ 251917 h 1418313"/>
                <a:gd name="connsiteX117" fmla="*/ 312980 w 985864"/>
                <a:gd name="connsiteY117" fmla="*/ 266509 h 1418313"/>
                <a:gd name="connsiteX118" fmla="*/ 307430 w 985864"/>
                <a:gd name="connsiteY118" fmla="*/ 252922 h 1418313"/>
                <a:gd name="connsiteX119" fmla="*/ 307478 w 985864"/>
                <a:gd name="connsiteY119" fmla="*/ 14672 h 1418313"/>
                <a:gd name="connsiteX120" fmla="*/ 314176 w 985864"/>
                <a:gd name="connsiteY120" fmla="*/ 33 h 1418313"/>
                <a:gd name="connsiteX121" fmla="*/ 262986 w 985864"/>
                <a:gd name="connsiteY121" fmla="*/ 33 h 1418313"/>
                <a:gd name="connsiteX122" fmla="*/ 268679 w 985864"/>
                <a:gd name="connsiteY122" fmla="*/ 16059 h 1418313"/>
                <a:gd name="connsiteX123" fmla="*/ 268727 w 985864"/>
                <a:gd name="connsiteY123" fmla="*/ 132792 h 1418313"/>
                <a:gd name="connsiteX124" fmla="*/ 268631 w 985864"/>
                <a:gd name="connsiteY124" fmla="*/ 251917 h 1418313"/>
                <a:gd name="connsiteX125" fmla="*/ 261790 w 985864"/>
                <a:gd name="connsiteY125" fmla="*/ 266509 h 1418313"/>
                <a:gd name="connsiteX126" fmla="*/ 256240 w 985864"/>
                <a:gd name="connsiteY126" fmla="*/ 252922 h 1418313"/>
                <a:gd name="connsiteX127" fmla="*/ 256288 w 985864"/>
                <a:gd name="connsiteY127" fmla="*/ 14672 h 1418313"/>
                <a:gd name="connsiteX128" fmla="*/ 262986 w 985864"/>
                <a:gd name="connsiteY128" fmla="*/ 33 h 1418313"/>
                <a:gd name="connsiteX129" fmla="*/ 211748 w 985864"/>
                <a:gd name="connsiteY129" fmla="*/ 33 h 1418313"/>
                <a:gd name="connsiteX130" fmla="*/ 217441 w 985864"/>
                <a:gd name="connsiteY130" fmla="*/ 16059 h 1418313"/>
                <a:gd name="connsiteX131" fmla="*/ 217489 w 985864"/>
                <a:gd name="connsiteY131" fmla="*/ 132792 h 1418313"/>
                <a:gd name="connsiteX132" fmla="*/ 217393 w 985864"/>
                <a:gd name="connsiteY132" fmla="*/ 251917 h 1418313"/>
                <a:gd name="connsiteX133" fmla="*/ 210552 w 985864"/>
                <a:gd name="connsiteY133" fmla="*/ 266509 h 1418313"/>
                <a:gd name="connsiteX134" fmla="*/ 205002 w 985864"/>
                <a:gd name="connsiteY134" fmla="*/ 252922 h 1418313"/>
                <a:gd name="connsiteX135" fmla="*/ 205050 w 985864"/>
                <a:gd name="connsiteY135" fmla="*/ 14672 h 1418313"/>
                <a:gd name="connsiteX136" fmla="*/ 211748 w 985864"/>
                <a:gd name="connsiteY136" fmla="*/ 33 h 1418313"/>
                <a:gd name="connsiteX137" fmla="*/ 160558 w 985864"/>
                <a:gd name="connsiteY137" fmla="*/ 33 h 1418313"/>
                <a:gd name="connsiteX138" fmla="*/ 166251 w 985864"/>
                <a:gd name="connsiteY138" fmla="*/ 16059 h 1418313"/>
                <a:gd name="connsiteX139" fmla="*/ 166299 w 985864"/>
                <a:gd name="connsiteY139" fmla="*/ 132792 h 1418313"/>
                <a:gd name="connsiteX140" fmla="*/ 166203 w 985864"/>
                <a:gd name="connsiteY140" fmla="*/ 251917 h 1418313"/>
                <a:gd name="connsiteX141" fmla="*/ 159362 w 985864"/>
                <a:gd name="connsiteY141" fmla="*/ 266509 h 1418313"/>
                <a:gd name="connsiteX142" fmla="*/ 153812 w 985864"/>
                <a:gd name="connsiteY142" fmla="*/ 252922 h 1418313"/>
                <a:gd name="connsiteX143" fmla="*/ 153860 w 985864"/>
                <a:gd name="connsiteY143" fmla="*/ 14672 h 1418313"/>
                <a:gd name="connsiteX144" fmla="*/ 160558 w 985864"/>
                <a:gd name="connsiteY144" fmla="*/ 33 h 1418313"/>
                <a:gd name="connsiteX145" fmla="*/ 109368 w 985864"/>
                <a:gd name="connsiteY145" fmla="*/ 33 h 1418313"/>
                <a:gd name="connsiteX146" fmla="*/ 115061 w 985864"/>
                <a:gd name="connsiteY146" fmla="*/ 16059 h 1418313"/>
                <a:gd name="connsiteX147" fmla="*/ 115109 w 985864"/>
                <a:gd name="connsiteY147" fmla="*/ 132792 h 1418313"/>
                <a:gd name="connsiteX148" fmla="*/ 115013 w 985864"/>
                <a:gd name="connsiteY148" fmla="*/ 251917 h 1418313"/>
                <a:gd name="connsiteX149" fmla="*/ 108172 w 985864"/>
                <a:gd name="connsiteY149" fmla="*/ 266509 h 1418313"/>
                <a:gd name="connsiteX150" fmla="*/ 102622 w 985864"/>
                <a:gd name="connsiteY150" fmla="*/ 252922 h 1418313"/>
                <a:gd name="connsiteX151" fmla="*/ 102670 w 985864"/>
                <a:gd name="connsiteY151" fmla="*/ 14672 h 1418313"/>
                <a:gd name="connsiteX152" fmla="*/ 109368 w 985864"/>
                <a:gd name="connsiteY152" fmla="*/ 33 h 1418313"/>
                <a:gd name="connsiteX153" fmla="*/ 58130 w 985864"/>
                <a:gd name="connsiteY153" fmla="*/ 33 h 1418313"/>
                <a:gd name="connsiteX154" fmla="*/ 63823 w 985864"/>
                <a:gd name="connsiteY154" fmla="*/ 16059 h 1418313"/>
                <a:gd name="connsiteX155" fmla="*/ 63871 w 985864"/>
                <a:gd name="connsiteY155" fmla="*/ 132792 h 1418313"/>
                <a:gd name="connsiteX156" fmla="*/ 63775 w 985864"/>
                <a:gd name="connsiteY156" fmla="*/ 251917 h 1418313"/>
                <a:gd name="connsiteX157" fmla="*/ 56934 w 985864"/>
                <a:gd name="connsiteY157" fmla="*/ 266509 h 1418313"/>
                <a:gd name="connsiteX158" fmla="*/ 51384 w 985864"/>
                <a:gd name="connsiteY158" fmla="*/ 252922 h 1418313"/>
                <a:gd name="connsiteX159" fmla="*/ 51432 w 985864"/>
                <a:gd name="connsiteY159" fmla="*/ 14672 h 1418313"/>
                <a:gd name="connsiteX160" fmla="*/ 58130 w 985864"/>
                <a:gd name="connsiteY160" fmla="*/ 33 h 1418313"/>
                <a:gd name="connsiteX161" fmla="*/ 6939 w 985864"/>
                <a:gd name="connsiteY161" fmla="*/ 33 h 1418313"/>
                <a:gd name="connsiteX162" fmla="*/ 12632 w 985864"/>
                <a:gd name="connsiteY162" fmla="*/ 16059 h 1418313"/>
                <a:gd name="connsiteX163" fmla="*/ 12680 w 985864"/>
                <a:gd name="connsiteY163" fmla="*/ 132792 h 1418313"/>
                <a:gd name="connsiteX164" fmla="*/ 12584 w 985864"/>
                <a:gd name="connsiteY164" fmla="*/ 251917 h 1418313"/>
                <a:gd name="connsiteX165" fmla="*/ 5743 w 985864"/>
                <a:gd name="connsiteY165" fmla="*/ 266509 h 1418313"/>
                <a:gd name="connsiteX166" fmla="*/ 193 w 985864"/>
                <a:gd name="connsiteY166" fmla="*/ 252922 h 1418313"/>
                <a:gd name="connsiteX167" fmla="*/ 241 w 985864"/>
                <a:gd name="connsiteY167" fmla="*/ 14672 h 1418313"/>
                <a:gd name="connsiteX168" fmla="*/ 6939 w 985864"/>
                <a:gd name="connsiteY168" fmla="*/ 33 h 14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985864" h="1418313">
                  <a:moveTo>
                    <a:pt x="72196" y="292534"/>
                  </a:moveTo>
                  <a:cubicBezTo>
                    <a:pt x="355082" y="292534"/>
                    <a:pt x="637920" y="292534"/>
                    <a:pt x="920806" y="292534"/>
                  </a:cubicBezTo>
                  <a:cubicBezTo>
                    <a:pt x="952142" y="292534"/>
                    <a:pt x="954104" y="294352"/>
                    <a:pt x="954104" y="329037"/>
                  </a:cubicBezTo>
                  <a:cubicBezTo>
                    <a:pt x="954199" y="497630"/>
                    <a:pt x="954151" y="1167361"/>
                    <a:pt x="954104" y="1333610"/>
                  </a:cubicBezTo>
                  <a:cubicBezTo>
                    <a:pt x="954104" y="1387192"/>
                    <a:pt x="923533" y="1418193"/>
                    <a:pt x="870333" y="1418241"/>
                  </a:cubicBezTo>
                  <a:cubicBezTo>
                    <a:pt x="619358" y="1418337"/>
                    <a:pt x="368334" y="1418337"/>
                    <a:pt x="117358" y="1418241"/>
                  </a:cubicBezTo>
                  <a:cubicBezTo>
                    <a:pt x="64063" y="1418241"/>
                    <a:pt x="32105" y="1387431"/>
                    <a:pt x="32105" y="1334710"/>
                  </a:cubicBezTo>
                  <a:cubicBezTo>
                    <a:pt x="31866" y="1000634"/>
                    <a:pt x="31914" y="666558"/>
                    <a:pt x="32105" y="332482"/>
                  </a:cubicBezTo>
                  <a:cubicBezTo>
                    <a:pt x="32105" y="294208"/>
                    <a:pt x="34401" y="292534"/>
                    <a:pt x="72196" y="292534"/>
                  </a:cubicBezTo>
                  <a:close/>
                  <a:moveTo>
                    <a:pt x="979889" y="33"/>
                  </a:moveTo>
                  <a:cubicBezTo>
                    <a:pt x="987783" y="607"/>
                    <a:pt x="985582" y="10031"/>
                    <a:pt x="985582" y="16059"/>
                  </a:cubicBezTo>
                  <a:cubicBezTo>
                    <a:pt x="985678" y="54954"/>
                    <a:pt x="985630" y="93849"/>
                    <a:pt x="985630" y="132792"/>
                  </a:cubicBezTo>
                  <a:cubicBezTo>
                    <a:pt x="985630" y="172501"/>
                    <a:pt x="985725" y="212209"/>
                    <a:pt x="985534" y="251917"/>
                  </a:cubicBezTo>
                  <a:cubicBezTo>
                    <a:pt x="985486" y="257610"/>
                    <a:pt x="988165" y="266748"/>
                    <a:pt x="978693" y="266509"/>
                  </a:cubicBezTo>
                  <a:cubicBezTo>
                    <a:pt x="971421" y="266365"/>
                    <a:pt x="973143" y="258137"/>
                    <a:pt x="973143" y="252922"/>
                  </a:cubicBezTo>
                  <a:cubicBezTo>
                    <a:pt x="973048" y="173505"/>
                    <a:pt x="973048" y="94089"/>
                    <a:pt x="973191" y="14672"/>
                  </a:cubicBezTo>
                  <a:cubicBezTo>
                    <a:pt x="973191" y="8883"/>
                    <a:pt x="970990" y="-637"/>
                    <a:pt x="979889" y="33"/>
                  </a:cubicBezTo>
                  <a:close/>
                  <a:moveTo>
                    <a:pt x="928651" y="33"/>
                  </a:moveTo>
                  <a:cubicBezTo>
                    <a:pt x="936545" y="607"/>
                    <a:pt x="934344" y="10031"/>
                    <a:pt x="934344" y="16059"/>
                  </a:cubicBezTo>
                  <a:cubicBezTo>
                    <a:pt x="934487" y="54954"/>
                    <a:pt x="934392" y="93849"/>
                    <a:pt x="934392" y="132792"/>
                  </a:cubicBezTo>
                  <a:cubicBezTo>
                    <a:pt x="934392" y="172501"/>
                    <a:pt x="934487" y="212209"/>
                    <a:pt x="934296" y="251917"/>
                  </a:cubicBezTo>
                  <a:cubicBezTo>
                    <a:pt x="934248" y="257610"/>
                    <a:pt x="936927" y="266748"/>
                    <a:pt x="927455" y="266509"/>
                  </a:cubicBezTo>
                  <a:cubicBezTo>
                    <a:pt x="920183" y="266365"/>
                    <a:pt x="921905" y="258137"/>
                    <a:pt x="921905" y="252922"/>
                  </a:cubicBezTo>
                  <a:cubicBezTo>
                    <a:pt x="921809" y="173505"/>
                    <a:pt x="921809" y="94089"/>
                    <a:pt x="921953" y="14672"/>
                  </a:cubicBezTo>
                  <a:cubicBezTo>
                    <a:pt x="921953" y="8883"/>
                    <a:pt x="919752" y="-637"/>
                    <a:pt x="928651" y="33"/>
                  </a:cubicBezTo>
                  <a:close/>
                  <a:moveTo>
                    <a:pt x="877460" y="33"/>
                  </a:moveTo>
                  <a:cubicBezTo>
                    <a:pt x="885354" y="607"/>
                    <a:pt x="883153" y="10031"/>
                    <a:pt x="883153" y="16059"/>
                  </a:cubicBezTo>
                  <a:cubicBezTo>
                    <a:pt x="883249" y="54954"/>
                    <a:pt x="883201" y="93849"/>
                    <a:pt x="883201" y="132792"/>
                  </a:cubicBezTo>
                  <a:cubicBezTo>
                    <a:pt x="883201" y="172501"/>
                    <a:pt x="883296" y="212209"/>
                    <a:pt x="883105" y="251917"/>
                  </a:cubicBezTo>
                  <a:cubicBezTo>
                    <a:pt x="883057" y="257610"/>
                    <a:pt x="885736" y="266748"/>
                    <a:pt x="876264" y="266509"/>
                  </a:cubicBezTo>
                  <a:cubicBezTo>
                    <a:pt x="868992" y="266365"/>
                    <a:pt x="870714" y="258137"/>
                    <a:pt x="870714" y="252922"/>
                  </a:cubicBezTo>
                  <a:cubicBezTo>
                    <a:pt x="870619" y="173505"/>
                    <a:pt x="870619" y="94089"/>
                    <a:pt x="870762" y="14672"/>
                  </a:cubicBezTo>
                  <a:cubicBezTo>
                    <a:pt x="870762" y="8883"/>
                    <a:pt x="868561" y="-637"/>
                    <a:pt x="877460" y="33"/>
                  </a:cubicBezTo>
                  <a:close/>
                  <a:moveTo>
                    <a:pt x="826270" y="33"/>
                  </a:moveTo>
                  <a:cubicBezTo>
                    <a:pt x="834164" y="607"/>
                    <a:pt x="831963" y="10031"/>
                    <a:pt x="831963" y="16059"/>
                  </a:cubicBezTo>
                  <a:cubicBezTo>
                    <a:pt x="832059" y="54954"/>
                    <a:pt x="832011" y="93849"/>
                    <a:pt x="832011" y="132792"/>
                  </a:cubicBezTo>
                  <a:cubicBezTo>
                    <a:pt x="832011" y="172501"/>
                    <a:pt x="832106" y="212209"/>
                    <a:pt x="831915" y="251917"/>
                  </a:cubicBezTo>
                  <a:cubicBezTo>
                    <a:pt x="831867" y="257610"/>
                    <a:pt x="834546" y="266748"/>
                    <a:pt x="825074" y="266509"/>
                  </a:cubicBezTo>
                  <a:cubicBezTo>
                    <a:pt x="817802" y="266365"/>
                    <a:pt x="819524" y="258137"/>
                    <a:pt x="819524" y="252922"/>
                  </a:cubicBezTo>
                  <a:cubicBezTo>
                    <a:pt x="819429" y="173505"/>
                    <a:pt x="819429" y="94089"/>
                    <a:pt x="819572" y="14672"/>
                  </a:cubicBezTo>
                  <a:cubicBezTo>
                    <a:pt x="819572" y="8883"/>
                    <a:pt x="817371" y="-637"/>
                    <a:pt x="826270" y="33"/>
                  </a:cubicBezTo>
                  <a:close/>
                  <a:moveTo>
                    <a:pt x="775032" y="33"/>
                  </a:moveTo>
                  <a:cubicBezTo>
                    <a:pt x="782926" y="607"/>
                    <a:pt x="780725" y="10031"/>
                    <a:pt x="780725" y="16059"/>
                  </a:cubicBezTo>
                  <a:cubicBezTo>
                    <a:pt x="780868" y="54954"/>
                    <a:pt x="780773" y="93849"/>
                    <a:pt x="780773" y="132792"/>
                  </a:cubicBezTo>
                  <a:cubicBezTo>
                    <a:pt x="780773" y="172501"/>
                    <a:pt x="780868" y="212209"/>
                    <a:pt x="780677" y="251917"/>
                  </a:cubicBezTo>
                  <a:cubicBezTo>
                    <a:pt x="780629" y="257610"/>
                    <a:pt x="783308" y="266748"/>
                    <a:pt x="773836" y="266509"/>
                  </a:cubicBezTo>
                  <a:cubicBezTo>
                    <a:pt x="766564" y="266365"/>
                    <a:pt x="768286" y="258137"/>
                    <a:pt x="768286" y="252922"/>
                  </a:cubicBezTo>
                  <a:cubicBezTo>
                    <a:pt x="768190" y="173505"/>
                    <a:pt x="768190" y="94089"/>
                    <a:pt x="768334" y="14672"/>
                  </a:cubicBezTo>
                  <a:cubicBezTo>
                    <a:pt x="768334" y="8883"/>
                    <a:pt x="766133" y="-637"/>
                    <a:pt x="775032" y="33"/>
                  </a:cubicBezTo>
                  <a:close/>
                  <a:moveTo>
                    <a:pt x="723842" y="33"/>
                  </a:moveTo>
                  <a:cubicBezTo>
                    <a:pt x="731736" y="607"/>
                    <a:pt x="729535" y="10031"/>
                    <a:pt x="729535" y="16059"/>
                  </a:cubicBezTo>
                  <a:cubicBezTo>
                    <a:pt x="729631" y="54954"/>
                    <a:pt x="729583" y="93849"/>
                    <a:pt x="729583" y="132792"/>
                  </a:cubicBezTo>
                  <a:cubicBezTo>
                    <a:pt x="729583" y="172501"/>
                    <a:pt x="729678" y="212209"/>
                    <a:pt x="729487" y="251917"/>
                  </a:cubicBezTo>
                  <a:cubicBezTo>
                    <a:pt x="729439" y="257610"/>
                    <a:pt x="732118" y="266748"/>
                    <a:pt x="722646" y="266509"/>
                  </a:cubicBezTo>
                  <a:cubicBezTo>
                    <a:pt x="715374" y="266365"/>
                    <a:pt x="717096" y="258137"/>
                    <a:pt x="717096" y="252922"/>
                  </a:cubicBezTo>
                  <a:cubicBezTo>
                    <a:pt x="717001" y="173505"/>
                    <a:pt x="717001" y="94089"/>
                    <a:pt x="717144" y="14672"/>
                  </a:cubicBezTo>
                  <a:cubicBezTo>
                    <a:pt x="717144" y="8883"/>
                    <a:pt x="714943" y="-637"/>
                    <a:pt x="723842" y="33"/>
                  </a:cubicBezTo>
                  <a:close/>
                  <a:moveTo>
                    <a:pt x="672652" y="33"/>
                  </a:moveTo>
                  <a:cubicBezTo>
                    <a:pt x="680546" y="607"/>
                    <a:pt x="678345" y="10031"/>
                    <a:pt x="678345" y="16059"/>
                  </a:cubicBezTo>
                  <a:cubicBezTo>
                    <a:pt x="678441" y="54954"/>
                    <a:pt x="678345" y="93849"/>
                    <a:pt x="678393" y="132792"/>
                  </a:cubicBezTo>
                  <a:cubicBezTo>
                    <a:pt x="678393" y="172501"/>
                    <a:pt x="678488" y="212209"/>
                    <a:pt x="678297" y="251917"/>
                  </a:cubicBezTo>
                  <a:cubicBezTo>
                    <a:pt x="678249" y="257610"/>
                    <a:pt x="680928" y="266748"/>
                    <a:pt x="671456" y="266509"/>
                  </a:cubicBezTo>
                  <a:cubicBezTo>
                    <a:pt x="664184" y="266365"/>
                    <a:pt x="665906" y="258137"/>
                    <a:pt x="665906" y="252922"/>
                  </a:cubicBezTo>
                  <a:cubicBezTo>
                    <a:pt x="665811" y="173505"/>
                    <a:pt x="665811" y="94089"/>
                    <a:pt x="665954" y="14672"/>
                  </a:cubicBezTo>
                  <a:cubicBezTo>
                    <a:pt x="665954" y="8883"/>
                    <a:pt x="663753" y="-637"/>
                    <a:pt x="672652" y="33"/>
                  </a:cubicBezTo>
                  <a:close/>
                  <a:moveTo>
                    <a:pt x="621414" y="33"/>
                  </a:moveTo>
                  <a:cubicBezTo>
                    <a:pt x="629308" y="607"/>
                    <a:pt x="627107" y="10031"/>
                    <a:pt x="627107" y="16059"/>
                  </a:cubicBezTo>
                  <a:cubicBezTo>
                    <a:pt x="627203" y="54954"/>
                    <a:pt x="627155" y="93849"/>
                    <a:pt x="627155" y="132792"/>
                  </a:cubicBezTo>
                  <a:cubicBezTo>
                    <a:pt x="627155" y="172501"/>
                    <a:pt x="627250" y="212209"/>
                    <a:pt x="627059" y="251917"/>
                  </a:cubicBezTo>
                  <a:cubicBezTo>
                    <a:pt x="627011" y="257610"/>
                    <a:pt x="629690" y="266748"/>
                    <a:pt x="620218" y="266509"/>
                  </a:cubicBezTo>
                  <a:cubicBezTo>
                    <a:pt x="612946" y="266365"/>
                    <a:pt x="614668" y="258137"/>
                    <a:pt x="614668" y="252922"/>
                  </a:cubicBezTo>
                  <a:cubicBezTo>
                    <a:pt x="614572" y="173505"/>
                    <a:pt x="614572" y="94089"/>
                    <a:pt x="614716" y="14672"/>
                  </a:cubicBezTo>
                  <a:cubicBezTo>
                    <a:pt x="614716" y="8883"/>
                    <a:pt x="612515" y="-637"/>
                    <a:pt x="621414" y="33"/>
                  </a:cubicBezTo>
                  <a:close/>
                  <a:moveTo>
                    <a:pt x="570223" y="33"/>
                  </a:moveTo>
                  <a:cubicBezTo>
                    <a:pt x="578117" y="607"/>
                    <a:pt x="575916" y="10031"/>
                    <a:pt x="575916" y="16059"/>
                  </a:cubicBezTo>
                  <a:cubicBezTo>
                    <a:pt x="576012" y="54954"/>
                    <a:pt x="575964" y="93849"/>
                    <a:pt x="575964" y="132792"/>
                  </a:cubicBezTo>
                  <a:cubicBezTo>
                    <a:pt x="575964" y="172501"/>
                    <a:pt x="576059" y="212209"/>
                    <a:pt x="575868" y="251917"/>
                  </a:cubicBezTo>
                  <a:cubicBezTo>
                    <a:pt x="575820" y="257610"/>
                    <a:pt x="578499" y="266748"/>
                    <a:pt x="569027" y="266509"/>
                  </a:cubicBezTo>
                  <a:cubicBezTo>
                    <a:pt x="561755" y="266365"/>
                    <a:pt x="563477" y="258137"/>
                    <a:pt x="563477" y="252922"/>
                  </a:cubicBezTo>
                  <a:cubicBezTo>
                    <a:pt x="563381" y="173505"/>
                    <a:pt x="563381" y="94089"/>
                    <a:pt x="563525" y="14672"/>
                  </a:cubicBezTo>
                  <a:cubicBezTo>
                    <a:pt x="563525" y="8883"/>
                    <a:pt x="561324" y="-637"/>
                    <a:pt x="570223" y="33"/>
                  </a:cubicBezTo>
                  <a:close/>
                  <a:moveTo>
                    <a:pt x="518985" y="33"/>
                  </a:moveTo>
                  <a:cubicBezTo>
                    <a:pt x="526879" y="607"/>
                    <a:pt x="524678" y="10031"/>
                    <a:pt x="524678" y="16059"/>
                  </a:cubicBezTo>
                  <a:cubicBezTo>
                    <a:pt x="524821" y="54954"/>
                    <a:pt x="524726" y="93849"/>
                    <a:pt x="524726" y="132792"/>
                  </a:cubicBezTo>
                  <a:cubicBezTo>
                    <a:pt x="524726" y="172501"/>
                    <a:pt x="524821" y="212209"/>
                    <a:pt x="524630" y="251917"/>
                  </a:cubicBezTo>
                  <a:cubicBezTo>
                    <a:pt x="524582" y="257610"/>
                    <a:pt x="527261" y="266748"/>
                    <a:pt x="517789" y="266509"/>
                  </a:cubicBezTo>
                  <a:cubicBezTo>
                    <a:pt x="510517" y="266365"/>
                    <a:pt x="512239" y="258137"/>
                    <a:pt x="512239" y="252922"/>
                  </a:cubicBezTo>
                  <a:cubicBezTo>
                    <a:pt x="512143" y="173505"/>
                    <a:pt x="512143" y="94089"/>
                    <a:pt x="512287" y="14672"/>
                  </a:cubicBezTo>
                  <a:cubicBezTo>
                    <a:pt x="512287" y="8883"/>
                    <a:pt x="510086" y="-637"/>
                    <a:pt x="518985" y="33"/>
                  </a:cubicBezTo>
                  <a:close/>
                  <a:moveTo>
                    <a:pt x="467795" y="33"/>
                  </a:moveTo>
                  <a:cubicBezTo>
                    <a:pt x="475689" y="607"/>
                    <a:pt x="473488" y="10031"/>
                    <a:pt x="473488" y="16059"/>
                  </a:cubicBezTo>
                  <a:cubicBezTo>
                    <a:pt x="473584" y="54954"/>
                    <a:pt x="473536" y="93849"/>
                    <a:pt x="473536" y="132792"/>
                  </a:cubicBezTo>
                  <a:cubicBezTo>
                    <a:pt x="473536" y="172501"/>
                    <a:pt x="473631" y="212209"/>
                    <a:pt x="473440" y="251917"/>
                  </a:cubicBezTo>
                  <a:cubicBezTo>
                    <a:pt x="473392" y="257610"/>
                    <a:pt x="476071" y="266748"/>
                    <a:pt x="466599" y="266509"/>
                  </a:cubicBezTo>
                  <a:cubicBezTo>
                    <a:pt x="459327" y="266365"/>
                    <a:pt x="461049" y="258137"/>
                    <a:pt x="461049" y="252922"/>
                  </a:cubicBezTo>
                  <a:cubicBezTo>
                    <a:pt x="460953" y="173505"/>
                    <a:pt x="460953" y="94089"/>
                    <a:pt x="461097" y="14672"/>
                  </a:cubicBezTo>
                  <a:cubicBezTo>
                    <a:pt x="461097" y="8883"/>
                    <a:pt x="458896" y="-637"/>
                    <a:pt x="467795" y="33"/>
                  </a:cubicBezTo>
                  <a:close/>
                  <a:moveTo>
                    <a:pt x="416605" y="33"/>
                  </a:moveTo>
                  <a:cubicBezTo>
                    <a:pt x="424499" y="607"/>
                    <a:pt x="422298" y="10031"/>
                    <a:pt x="422298" y="16059"/>
                  </a:cubicBezTo>
                  <a:cubicBezTo>
                    <a:pt x="422394" y="54954"/>
                    <a:pt x="422346" y="93849"/>
                    <a:pt x="422346" y="132792"/>
                  </a:cubicBezTo>
                  <a:cubicBezTo>
                    <a:pt x="422346" y="172501"/>
                    <a:pt x="422441" y="212209"/>
                    <a:pt x="422250" y="251917"/>
                  </a:cubicBezTo>
                  <a:cubicBezTo>
                    <a:pt x="422202" y="257610"/>
                    <a:pt x="424881" y="266748"/>
                    <a:pt x="415409" y="266509"/>
                  </a:cubicBezTo>
                  <a:cubicBezTo>
                    <a:pt x="408137" y="266365"/>
                    <a:pt x="409859" y="258137"/>
                    <a:pt x="409859" y="252922"/>
                  </a:cubicBezTo>
                  <a:cubicBezTo>
                    <a:pt x="409763" y="173505"/>
                    <a:pt x="409763" y="94089"/>
                    <a:pt x="409907" y="14672"/>
                  </a:cubicBezTo>
                  <a:cubicBezTo>
                    <a:pt x="409907" y="8883"/>
                    <a:pt x="407706" y="-637"/>
                    <a:pt x="416605" y="33"/>
                  </a:cubicBezTo>
                  <a:close/>
                  <a:moveTo>
                    <a:pt x="365367" y="33"/>
                  </a:moveTo>
                  <a:cubicBezTo>
                    <a:pt x="373261" y="607"/>
                    <a:pt x="371060" y="10031"/>
                    <a:pt x="371060" y="16059"/>
                  </a:cubicBezTo>
                  <a:cubicBezTo>
                    <a:pt x="371203" y="54954"/>
                    <a:pt x="371108" y="93849"/>
                    <a:pt x="371108" y="132792"/>
                  </a:cubicBezTo>
                  <a:cubicBezTo>
                    <a:pt x="371108" y="172501"/>
                    <a:pt x="371203" y="212209"/>
                    <a:pt x="371012" y="251917"/>
                  </a:cubicBezTo>
                  <a:cubicBezTo>
                    <a:pt x="370964" y="257610"/>
                    <a:pt x="373643" y="266748"/>
                    <a:pt x="364171" y="266509"/>
                  </a:cubicBezTo>
                  <a:cubicBezTo>
                    <a:pt x="356899" y="266365"/>
                    <a:pt x="358621" y="258137"/>
                    <a:pt x="358621" y="252922"/>
                  </a:cubicBezTo>
                  <a:cubicBezTo>
                    <a:pt x="358525" y="173505"/>
                    <a:pt x="358525" y="94089"/>
                    <a:pt x="358669" y="14672"/>
                  </a:cubicBezTo>
                  <a:cubicBezTo>
                    <a:pt x="358669" y="8883"/>
                    <a:pt x="356468" y="-637"/>
                    <a:pt x="365367" y="33"/>
                  </a:cubicBezTo>
                  <a:close/>
                  <a:moveTo>
                    <a:pt x="314176" y="33"/>
                  </a:moveTo>
                  <a:cubicBezTo>
                    <a:pt x="322070" y="607"/>
                    <a:pt x="319869" y="10031"/>
                    <a:pt x="319869" y="16059"/>
                  </a:cubicBezTo>
                  <a:cubicBezTo>
                    <a:pt x="319965" y="54954"/>
                    <a:pt x="319917" y="93849"/>
                    <a:pt x="319917" y="132792"/>
                  </a:cubicBezTo>
                  <a:cubicBezTo>
                    <a:pt x="319917" y="172501"/>
                    <a:pt x="320012" y="212209"/>
                    <a:pt x="319821" y="251917"/>
                  </a:cubicBezTo>
                  <a:cubicBezTo>
                    <a:pt x="319773" y="257610"/>
                    <a:pt x="322452" y="266748"/>
                    <a:pt x="312980" y="266509"/>
                  </a:cubicBezTo>
                  <a:cubicBezTo>
                    <a:pt x="305708" y="266365"/>
                    <a:pt x="307430" y="258137"/>
                    <a:pt x="307430" y="252922"/>
                  </a:cubicBezTo>
                  <a:cubicBezTo>
                    <a:pt x="307334" y="173505"/>
                    <a:pt x="307334" y="94089"/>
                    <a:pt x="307478" y="14672"/>
                  </a:cubicBezTo>
                  <a:cubicBezTo>
                    <a:pt x="307478" y="8883"/>
                    <a:pt x="305277" y="-637"/>
                    <a:pt x="314176" y="33"/>
                  </a:cubicBezTo>
                  <a:close/>
                  <a:moveTo>
                    <a:pt x="262986" y="33"/>
                  </a:moveTo>
                  <a:cubicBezTo>
                    <a:pt x="270880" y="607"/>
                    <a:pt x="268679" y="10031"/>
                    <a:pt x="268679" y="16059"/>
                  </a:cubicBezTo>
                  <a:cubicBezTo>
                    <a:pt x="268775" y="54954"/>
                    <a:pt x="268727" y="93849"/>
                    <a:pt x="268727" y="132792"/>
                  </a:cubicBezTo>
                  <a:cubicBezTo>
                    <a:pt x="268727" y="172501"/>
                    <a:pt x="268822" y="212209"/>
                    <a:pt x="268631" y="251917"/>
                  </a:cubicBezTo>
                  <a:cubicBezTo>
                    <a:pt x="268583" y="257610"/>
                    <a:pt x="271262" y="266748"/>
                    <a:pt x="261790" y="266509"/>
                  </a:cubicBezTo>
                  <a:cubicBezTo>
                    <a:pt x="254518" y="266365"/>
                    <a:pt x="256240" y="258137"/>
                    <a:pt x="256240" y="252922"/>
                  </a:cubicBezTo>
                  <a:cubicBezTo>
                    <a:pt x="256144" y="173505"/>
                    <a:pt x="256144" y="94089"/>
                    <a:pt x="256288" y="14672"/>
                  </a:cubicBezTo>
                  <a:cubicBezTo>
                    <a:pt x="256288" y="8883"/>
                    <a:pt x="254087" y="-637"/>
                    <a:pt x="262986" y="33"/>
                  </a:cubicBezTo>
                  <a:close/>
                  <a:moveTo>
                    <a:pt x="211748" y="33"/>
                  </a:moveTo>
                  <a:cubicBezTo>
                    <a:pt x="219642" y="607"/>
                    <a:pt x="217441" y="10031"/>
                    <a:pt x="217441" y="16059"/>
                  </a:cubicBezTo>
                  <a:cubicBezTo>
                    <a:pt x="217584" y="54954"/>
                    <a:pt x="217489" y="93849"/>
                    <a:pt x="217489" y="132792"/>
                  </a:cubicBezTo>
                  <a:cubicBezTo>
                    <a:pt x="217489" y="172501"/>
                    <a:pt x="217584" y="212209"/>
                    <a:pt x="217393" y="251917"/>
                  </a:cubicBezTo>
                  <a:cubicBezTo>
                    <a:pt x="217345" y="257610"/>
                    <a:pt x="220024" y="266748"/>
                    <a:pt x="210552" y="266509"/>
                  </a:cubicBezTo>
                  <a:cubicBezTo>
                    <a:pt x="203280" y="266365"/>
                    <a:pt x="205002" y="258137"/>
                    <a:pt x="205002" y="252922"/>
                  </a:cubicBezTo>
                  <a:cubicBezTo>
                    <a:pt x="204906" y="173505"/>
                    <a:pt x="204906" y="94089"/>
                    <a:pt x="205050" y="14672"/>
                  </a:cubicBezTo>
                  <a:cubicBezTo>
                    <a:pt x="205050" y="8883"/>
                    <a:pt x="202849" y="-637"/>
                    <a:pt x="211748" y="33"/>
                  </a:cubicBezTo>
                  <a:close/>
                  <a:moveTo>
                    <a:pt x="160558" y="33"/>
                  </a:moveTo>
                  <a:cubicBezTo>
                    <a:pt x="168452" y="607"/>
                    <a:pt x="166251" y="10031"/>
                    <a:pt x="166251" y="16059"/>
                  </a:cubicBezTo>
                  <a:cubicBezTo>
                    <a:pt x="166347" y="54954"/>
                    <a:pt x="166299" y="93849"/>
                    <a:pt x="166299" y="132792"/>
                  </a:cubicBezTo>
                  <a:cubicBezTo>
                    <a:pt x="166299" y="172501"/>
                    <a:pt x="166394" y="212209"/>
                    <a:pt x="166203" y="251917"/>
                  </a:cubicBezTo>
                  <a:cubicBezTo>
                    <a:pt x="166155" y="257610"/>
                    <a:pt x="168834" y="266748"/>
                    <a:pt x="159362" y="266509"/>
                  </a:cubicBezTo>
                  <a:cubicBezTo>
                    <a:pt x="152090" y="266365"/>
                    <a:pt x="153812" y="258137"/>
                    <a:pt x="153812" y="252922"/>
                  </a:cubicBezTo>
                  <a:cubicBezTo>
                    <a:pt x="153716" y="173505"/>
                    <a:pt x="153716" y="94089"/>
                    <a:pt x="153860" y="14672"/>
                  </a:cubicBezTo>
                  <a:cubicBezTo>
                    <a:pt x="153860" y="8883"/>
                    <a:pt x="151659" y="-637"/>
                    <a:pt x="160558" y="33"/>
                  </a:cubicBezTo>
                  <a:close/>
                  <a:moveTo>
                    <a:pt x="109368" y="33"/>
                  </a:moveTo>
                  <a:cubicBezTo>
                    <a:pt x="117262" y="607"/>
                    <a:pt x="115061" y="10031"/>
                    <a:pt x="115061" y="16059"/>
                  </a:cubicBezTo>
                  <a:cubicBezTo>
                    <a:pt x="115157" y="54954"/>
                    <a:pt x="115061" y="93849"/>
                    <a:pt x="115109" y="132792"/>
                  </a:cubicBezTo>
                  <a:cubicBezTo>
                    <a:pt x="115109" y="172501"/>
                    <a:pt x="115204" y="212209"/>
                    <a:pt x="115013" y="251917"/>
                  </a:cubicBezTo>
                  <a:cubicBezTo>
                    <a:pt x="114965" y="257610"/>
                    <a:pt x="117644" y="266748"/>
                    <a:pt x="108172" y="266509"/>
                  </a:cubicBezTo>
                  <a:cubicBezTo>
                    <a:pt x="100900" y="266365"/>
                    <a:pt x="102622" y="258137"/>
                    <a:pt x="102622" y="252922"/>
                  </a:cubicBezTo>
                  <a:cubicBezTo>
                    <a:pt x="102526" y="173505"/>
                    <a:pt x="102526" y="94089"/>
                    <a:pt x="102670" y="14672"/>
                  </a:cubicBezTo>
                  <a:cubicBezTo>
                    <a:pt x="102670" y="8883"/>
                    <a:pt x="100469" y="-637"/>
                    <a:pt x="109368" y="33"/>
                  </a:cubicBezTo>
                  <a:close/>
                  <a:moveTo>
                    <a:pt x="58130" y="33"/>
                  </a:moveTo>
                  <a:cubicBezTo>
                    <a:pt x="66024" y="607"/>
                    <a:pt x="63823" y="10031"/>
                    <a:pt x="63823" y="16059"/>
                  </a:cubicBezTo>
                  <a:cubicBezTo>
                    <a:pt x="63919" y="54954"/>
                    <a:pt x="63871" y="93849"/>
                    <a:pt x="63871" y="132792"/>
                  </a:cubicBezTo>
                  <a:cubicBezTo>
                    <a:pt x="63871" y="172501"/>
                    <a:pt x="63966" y="212209"/>
                    <a:pt x="63775" y="251917"/>
                  </a:cubicBezTo>
                  <a:cubicBezTo>
                    <a:pt x="63727" y="257610"/>
                    <a:pt x="66406" y="266748"/>
                    <a:pt x="56934" y="266509"/>
                  </a:cubicBezTo>
                  <a:cubicBezTo>
                    <a:pt x="49662" y="266365"/>
                    <a:pt x="51384" y="258137"/>
                    <a:pt x="51384" y="252922"/>
                  </a:cubicBezTo>
                  <a:cubicBezTo>
                    <a:pt x="51288" y="173505"/>
                    <a:pt x="51288" y="94089"/>
                    <a:pt x="51432" y="14672"/>
                  </a:cubicBezTo>
                  <a:cubicBezTo>
                    <a:pt x="51432" y="8883"/>
                    <a:pt x="49231" y="-637"/>
                    <a:pt x="58130" y="33"/>
                  </a:cubicBezTo>
                  <a:close/>
                  <a:moveTo>
                    <a:pt x="6939" y="33"/>
                  </a:moveTo>
                  <a:cubicBezTo>
                    <a:pt x="14833" y="607"/>
                    <a:pt x="12632" y="10031"/>
                    <a:pt x="12632" y="16059"/>
                  </a:cubicBezTo>
                  <a:cubicBezTo>
                    <a:pt x="12728" y="54954"/>
                    <a:pt x="12680" y="93849"/>
                    <a:pt x="12680" y="132792"/>
                  </a:cubicBezTo>
                  <a:cubicBezTo>
                    <a:pt x="12680" y="172501"/>
                    <a:pt x="12775" y="212209"/>
                    <a:pt x="12584" y="251917"/>
                  </a:cubicBezTo>
                  <a:cubicBezTo>
                    <a:pt x="12536" y="257610"/>
                    <a:pt x="15215" y="266748"/>
                    <a:pt x="5743" y="266509"/>
                  </a:cubicBezTo>
                  <a:cubicBezTo>
                    <a:pt x="-1529" y="266365"/>
                    <a:pt x="193" y="258137"/>
                    <a:pt x="193" y="252922"/>
                  </a:cubicBezTo>
                  <a:cubicBezTo>
                    <a:pt x="97" y="173505"/>
                    <a:pt x="97" y="94089"/>
                    <a:pt x="241" y="14672"/>
                  </a:cubicBezTo>
                  <a:cubicBezTo>
                    <a:pt x="241" y="8883"/>
                    <a:pt x="-1960" y="-637"/>
                    <a:pt x="6939" y="33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285C19-3ED1-4AB0-8AD2-30D625248255}"/>
                </a:ext>
              </a:extLst>
            </p:cNvPr>
            <p:cNvSpPr/>
            <p:nvPr/>
          </p:nvSpPr>
          <p:spPr>
            <a:xfrm>
              <a:off x="1979131" y="2110173"/>
              <a:ext cx="843413" cy="530070"/>
            </a:xfrm>
            <a:custGeom>
              <a:avLst/>
              <a:gdLst>
                <a:gd name="connsiteX0" fmla="*/ 419216 w 843413"/>
                <a:gd name="connsiteY0" fmla="*/ 530022 h 530070"/>
                <a:gd name="connsiteX1" fmla="*/ 58253 w 843413"/>
                <a:gd name="connsiteY1" fmla="*/ 530022 h 530070"/>
                <a:gd name="connsiteX2" fmla="*/ 126 w 843413"/>
                <a:gd name="connsiteY2" fmla="*/ 472948 h 530070"/>
                <a:gd name="connsiteX3" fmla="*/ 126 w 843413"/>
                <a:gd name="connsiteY3" fmla="*/ 57780 h 530070"/>
                <a:gd name="connsiteX4" fmla="*/ 57871 w 843413"/>
                <a:gd name="connsiteY4" fmla="*/ 36 h 530070"/>
                <a:gd name="connsiteX5" fmla="*/ 784533 w 843413"/>
                <a:gd name="connsiteY5" fmla="*/ 36 h 530070"/>
                <a:gd name="connsiteX6" fmla="*/ 843378 w 843413"/>
                <a:gd name="connsiteY6" fmla="*/ 59790 h 530070"/>
                <a:gd name="connsiteX7" fmla="*/ 843378 w 843413"/>
                <a:gd name="connsiteY7" fmla="*/ 470221 h 530070"/>
                <a:gd name="connsiteX8" fmla="*/ 782524 w 843413"/>
                <a:gd name="connsiteY8" fmla="*/ 530070 h 530070"/>
                <a:gd name="connsiteX9" fmla="*/ 419216 w 843413"/>
                <a:gd name="connsiteY9" fmla="*/ 530022 h 53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3413" h="530070">
                  <a:moveTo>
                    <a:pt x="419216" y="530022"/>
                  </a:moveTo>
                  <a:cubicBezTo>
                    <a:pt x="298895" y="530022"/>
                    <a:pt x="178574" y="530070"/>
                    <a:pt x="58253" y="530022"/>
                  </a:cubicBezTo>
                  <a:cubicBezTo>
                    <a:pt x="16344" y="530022"/>
                    <a:pt x="174" y="514378"/>
                    <a:pt x="126" y="472948"/>
                  </a:cubicBezTo>
                  <a:cubicBezTo>
                    <a:pt x="-17" y="334543"/>
                    <a:pt x="-65" y="196138"/>
                    <a:pt x="126" y="57780"/>
                  </a:cubicBezTo>
                  <a:cubicBezTo>
                    <a:pt x="174" y="16254"/>
                    <a:pt x="16631" y="36"/>
                    <a:pt x="57871" y="36"/>
                  </a:cubicBezTo>
                  <a:cubicBezTo>
                    <a:pt x="300092" y="-12"/>
                    <a:pt x="542312" y="-12"/>
                    <a:pt x="784533" y="36"/>
                  </a:cubicBezTo>
                  <a:cubicBezTo>
                    <a:pt x="825964" y="36"/>
                    <a:pt x="843378" y="17689"/>
                    <a:pt x="843378" y="59790"/>
                  </a:cubicBezTo>
                  <a:cubicBezTo>
                    <a:pt x="843426" y="196616"/>
                    <a:pt x="843426" y="333394"/>
                    <a:pt x="843378" y="470221"/>
                  </a:cubicBezTo>
                  <a:cubicBezTo>
                    <a:pt x="843378" y="513374"/>
                    <a:pt x="826346" y="530070"/>
                    <a:pt x="782524" y="530070"/>
                  </a:cubicBezTo>
                  <a:cubicBezTo>
                    <a:pt x="661437" y="530022"/>
                    <a:pt x="540351" y="530022"/>
                    <a:pt x="419216" y="530022"/>
                  </a:cubicBezTo>
                  <a:close/>
                </a:path>
              </a:pathLst>
            </a:custGeom>
            <a:solidFill>
              <a:schemeClr val="accent1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1F3C54-7DF9-468A-A3DC-CFC3A3958470}"/>
              </a:ext>
            </a:extLst>
          </p:cNvPr>
          <p:cNvGrpSpPr/>
          <p:nvPr/>
        </p:nvGrpSpPr>
        <p:grpSpPr>
          <a:xfrm>
            <a:off x="4789355" y="1207402"/>
            <a:ext cx="729041" cy="1363684"/>
            <a:chOff x="4611441" y="655593"/>
            <a:chExt cx="1245141" cy="232906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85B607-C963-42E3-BD46-D532165D68FC}"/>
                </a:ext>
              </a:extLst>
            </p:cNvPr>
            <p:cNvSpPr/>
            <p:nvPr/>
          </p:nvSpPr>
          <p:spPr>
            <a:xfrm>
              <a:off x="4611441" y="655593"/>
              <a:ext cx="1245141" cy="2329060"/>
            </a:xfrm>
            <a:custGeom>
              <a:avLst/>
              <a:gdLst>
                <a:gd name="connsiteX0" fmla="*/ 1244115 w 1245141"/>
                <a:gd name="connsiteY0" fmla="*/ 1628855 h 2329060"/>
                <a:gd name="connsiteX1" fmla="*/ 1244641 w 1245141"/>
                <a:gd name="connsiteY1" fmla="*/ 2299686 h 2329060"/>
                <a:gd name="connsiteX2" fmla="*/ 1214788 w 1245141"/>
                <a:gd name="connsiteY2" fmla="*/ 2329061 h 2329060"/>
                <a:gd name="connsiteX3" fmla="*/ 28609 w 1245141"/>
                <a:gd name="connsiteY3" fmla="*/ 2329061 h 2329060"/>
                <a:gd name="connsiteX4" fmla="*/ 0 w 1245141"/>
                <a:gd name="connsiteY4" fmla="*/ 2301074 h 2329060"/>
                <a:gd name="connsiteX5" fmla="*/ 431 w 1245141"/>
                <a:gd name="connsiteY5" fmla="*/ 957018 h 2329060"/>
                <a:gd name="connsiteX6" fmla="*/ 37986 w 1245141"/>
                <a:gd name="connsiteY6" fmla="*/ 846027 h 2329060"/>
                <a:gd name="connsiteX7" fmla="*/ 220597 w 1245141"/>
                <a:gd name="connsiteY7" fmla="*/ 652030 h 2329060"/>
                <a:gd name="connsiteX8" fmla="*/ 416507 w 1245141"/>
                <a:gd name="connsiteY8" fmla="*/ 488078 h 2329060"/>
                <a:gd name="connsiteX9" fmla="*/ 442963 w 1245141"/>
                <a:gd name="connsiteY9" fmla="*/ 425358 h 2329060"/>
                <a:gd name="connsiteX10" fmla="*/ 442437 w 1245141"/>
                <a:gd name="connsiteY10" fmla="*/ 258248 h 2329060"/>
                <a:gd name="connsiteX11" fmla="*/ 427702 w 1245141"/>
                <a:gd name="connsiteY11" fmla="*/ 237819 h 2329060"/>
                <a:gd name="connsiteX12" fmla="*/ 411866 w 1245141"/>
                <a:gd name="connsiteY12" fmla="*/ 215573 h 2329060"/>
                <a:gd name="connsiteX13" fmla="*/ 411771 w 1245141"/>
                <a:gd name="connsiteY13" fmla="*/ 24590 h 2329060"/>
                <a:gd name="connsiteX14" fmla="*/ 436361 w 1245141"/>
                <a:gd name="connsiteY14" fmla="*/ 48 h 2329060"/>
                <a:gd name="connsiteX15" fmla="*/ 807036 w 1245141"/>
                <a:gd name="connsiteY15" fmla="*/ 0 h 2329060"/>
                <a:gd name="connsiteX16" fmla="*/ 832775 w 1245141"/>
                <a:gd name="connsiteY16" fmla="*/ 25978 h 2329060"/>
                <a:gd name="connsiteX17" fmla="*/ 832679 w 1245141"/>
                <a:gd name="connsiteY17" fmla="*/ 214568 h 2329060"/>
                <a:gd name="connsiteX18" fmla="*/ 812920 w 1245141"/>
                <a:gd name="connsiteY18" fmla="*/ 238489 h 2329060"/>
                <a:gd name="connsiteX19" fmla="*/ 801486 w 1245141"/>
                <a:gd name="connsiteY19" fmla="*/ 252124 h 2329060"/>
                <a:gd name="connsiteX20" fmla="*/ 801582 w 1245141"/>
                <a:gd name="connsiteY20" fmla="*/ 445499 h 2329060"/>
                <a:gd name="connsiteX21" fmla="*/ 822106 w 1245141"/>
                <a:gd name="connsiteY21" fmla="*/ 481715 h 2329060"/>
                <a:gd name="connsiteX22" fmla="*/ 997253 w 1245141"/>
                <a:gd name="connsiteY22" fmla="*/ 629449 h 2329060"/>
                <a:gd name="connsiteX23" fmla="*/ 1184122 w 1245141"/>
                <a:gd name="connsiteY23" fmla="*/ 813399 h 2329060"/>
                <a:gd name="connsiteX24" fmla="*/ 1245119 w 1245141"/>
                <a:gd name="connsiteY24" fmla="*/ 991464 h 2329060"/>
                <a:gd name="connsiteX25" fmla="*/ 1244115 w 1245141"/>
                <a:gd name="connsiteY25" fmla="*/ 1628855 h 232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5141" h="2329060">
                  <a:moveTo>
                    <a:pt x="1244115" y="1628855"/>
                  </a:moveTo>
                  <a:cubicBezTo>
                    <a:pt x="1244115" y="1852465"/>
                    <a:pt x="1243780" y="2076076"/>
                    <a:pt x="1244641" y="2299686"/>
                  </a:cubicBezTo>
                  <a:cubicBezTo>
                    <a:pt x="1244737" y="2323128"/>
                    <a:pt x="1237560" y="2329109"/>
                    <a:pt x="1214788" y="2329061"/>
                  </a:cubicBezTo>
                  <a:cubicBezTo>
                    <a:pt x="819379" y="2328439"/>
                    <a:pt x="424018" y="2328439"/>
                    <a:pt x="28609" y="2329061"/>
                  </a:cubicBezTo>
                  <a:cubicBezTo>
                    <a:pt x="6889" y="2329109"/>
                    <a:pt x="-48" y="2323655"/>
                    <a:pt x="0" y="2301074"/>
                  </a:cubicBezTo>
                  <a:cubicBezTo>
                    <a:pt x="670" y="1853039"/>
                    <a:pt x="526" y="1405053"/>
                    <a:pt x="431" y="957018"/>
                  </a:cubicBezTo>
                  <a:cubicBezTo>
                    <a:pt x="431" y="915636"/>
                    <a:pt x="16410" y="879803"/>
                    <a:pt x="37986" y="846027"/>
                  </a:cubicBezTo>
                  <a:cubicBezTo>
                    <a:pt x="86593" y="769911"/>
                    <a:pt x="153284" y="710635"/>
                    <a:pt x="220597" y="652030"/>
                  </a:cubicBezTo>
                  <a:cubicBezTo>
                    <a:pt x="284800" y="596103"/>
                    <a:pt x="353835" y="545918"/>
                    <a:pt x="416507" y="488078"/>
                  </a:cubicBezTo>
                  <a:cubicBezTo>
                    <a:pt x="435452" y="470615"/>
                    <a:pt x="443824" y="451670"/>
                    <a:pt x="442963" y="425358"/>
                  </a:cubicBezTo>
                  <a:cubicBezTo>
                    <a:pt x="441097" y="369718"/>
                    <a:pt x="442341" y="313983"/>
                    <a:pt x="442437" y="258248"/>
                  </a:cubicBezTo>
                  <a:cubicBezTo>
                    <a:pt x="442437" y="247818"/>
                    <a:pt x="444638" y="237580"/>
                    <a:pt x="427702" y="237819"/>
                  </a:cubicBezTo>
                  <a:cubicBezTo>
                    <a:pt x="414832" y="237963"/>
                    <a:pt x="411818" y="227151"/>
                    <a:pt x="411866" y="215573"/>
                  </a:cubicBezTo>
                  <a:cubicBezTo>
                    <a:pt x="412010" y="151896"/>
                    <a:pt x="412201" y="88267"/>
                    <a:pt x="411771" y="24590"/>
                  </a:cubicBezTo>
                  <a:cubicBezTo>
                    <a:pt x="411675" y="7176"/>
                    <a:pt x="419760" y="48"/>
                    <a:pt x="436361" y="48"/>
                  </a:cubicBezTo>
                  <a:cubicBezTo>
                    <a:pt x="559935" y="96"/>
                    <a:pt x="683462" y="144"/>
                    <a:pt x="807036" y="0"/>
                  </a:cubicBezTo>
                  <a:cubicBezTo>
                    <a:pt x="824929" y="0"/>
                    <a:pt x="832918" y="7655"/>
                    <a:pt x="832775" y="25978"/>
                  </a:cubicBezTo>
                  <a:cubicBezTo>
                    <a:pt x="832296" y="88841"/>
                    <a:pt x="832488" y="151705"/>
                    <a:pt x="832679" y="214568"/>
                  </a:cubicBezTo>
                  <a:cubicBezTo>
                    <a:pt x="832727" y="228347"/>
                    <a:pt x="828517" y="238346"/>
                    <a:pt x="812920" y="238489"/>
                  </a:cubicBezTo>
                  <a:cubicBezTo>
                    <a:pt x="802969" y="238585"/>
                    <a:pt x="801438" y="243656"/>
                    <a:pt x="801486" y="252124"/>
                  </a:cubicBezTo>
                  <a:cubicBezTo>
                    <a:pt x="801725" y="316566"/>
                    <a:pt x="801678" y="381056"/>
                    <a:pt x="801582" y="445499"/>
                  </a:cubicBezTo>
                  <a:cubicBezTo>
                    <a:pt x="801582" y="461526"/>
                    <a:pt x="811868" y="471668"/>
                    <a:pt x="822106" y="481715"/>
                  </a:cubicBezTo>
                  <a:cubicBezTo>
                    <a:pt x="876741" y="535393"/>
                    <a:pt x="938982" y="580076"/>
                    <a:pt x="997253" y="629449"/>
                  </a:cubicBezTo>
                  <a:cubicBezTo>
                    <a:pt x="1064135" y="686141"/>
                    <a:pt x="1130109" y="743598"/>
                    <a:pt x="1184122" y="813399"/>
                  </a:cubicBezTo>
                  <a:cubicBezTo>
                    <a:pt x="1224739" y="865929"/>
                    <a:pt x="1245933" y="923003"/>
                    <a:pt x="1245119" y="991464"/>
                  </a:cubicBezTo>
                  <a:cubicBezTo>
                    <a:pt x="1242440" y="1203880"/>
                    <a:pt x="1244115" y="1416391"/>
                    <a:pt x="1244115" y="1628855"/>
                  </a:cubicBezTo>
                  <a:close/>
                </a:path>
              </a:pathLst>
            </a:custGeom>
            <a:solidFill>
              <a:schemeClr val="accent3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C53D692-6944-4DE9-BAEA-DAF40D936294}"/>
                </a:ext>
              </a:extLst>
            </p:cNvPr>
            <p:cNvSpPr/>
            <p:nvPr/>
          </p:nvSpPr>
          <p:spPr>
            <a:xfrm>
              <a:off x="4635314" y="674159"/>
              <a:ext cx="1196945" cy="2257727"/>
            </a:xfrm>
            <a:custGeom>
              <a:avLst/>
              <a:gdLst>
                <a:gd name="connsiteX0" fmla="*/ 729533 w 1196945"/>
                <a:gd name="connsiteY0" fmla="*/ 219635 h 2257727"/>
                <a:gd name="connsiteX1" fmla="*/ 753645 w 1196945"/>
                <a:gd name="connsiteY1" fmla="*/ 242743 h 2257727"/>
                <a:gd name="connsiteX2" fmla="*/ 752544 w 1196945"/>
                <a:gd name="connsiteY2" fmla="*/ 416933 h 2257727"/>
                <a:gd name="connsiteX3" fmla="*/ 778570 w 1196945"/>
                <a:gd name="connsiteY3" fmla="*/ 478074 h 2257727"/>
                <a:gd name="connsiteX4" fmla="*/ 929462 w 1196945"/>
                <a:gd name="connsiteY4" fmla="*/ 606289 h 2257727"/>
                <a:gd name="connsiteX5" fmla="*/ 1142260 w 1196945"/>
                <a:gd name="connsiteY5" fmla="*/ 811146 h 2257727"/>
                <a:gd name="connsiteX6" fmla="*/ 1196943 w 1196945"/>
                <a:gd name="connsiteY6" fmla="*/ 971462 h 2257727"/>
                <a:gd name="connsiteX7" fmla="*/ 1196608 w 1196945"/>
                <a:gd name="connsiteY7" fmla="*/ 2231652 h 2257727"/>
                <a:gd name="connsiteX8" fmla="*/ 1170965 w 1196945"/>
                <a:gd name="connsiteY8" fmla="*/ 2257725 h 2257727"/>
                <a:gd name="connsiteX9" fmla="*/ 597156 w 1196945"/>
                <a:gd name="connsiteY9" fmla="*/ 2257151 h 2257727"/>
                <a:gd name="connsiteX10" fmla="*/ 23347 w 1196945"/>
                <a:gd name="connsiteY10" fmla="*/ 2257629 h 2257727"/>
                <a:gd name="connsiteX11" fmla="*/ 239 w 1196945"/>
                <a:gd name="connsiteY11" fmla="*/ 2233996 h 2257727"/>
                <a:gd name="connsiteX12" fmla="*/ 0 w 1196945"/>
                <a:gd name="connsiteY12" fmla="*/ 957062 h 2257727"/>
                <a:gd name="connsiteX13" fmla="*/ 69322 w 1196945"/>
                <a:gd name="connsiteY13" fmla="*/ 792536 h 2257727"/>
                <a:gd name="connsiteX14" fmla="*/ 293172 w 1196945"/>
                <a:gd name="connsiteY14" fmla="*/ 585287 h 2257727"/>
                <a:gd name="connsiteX15" fmla="*/ 418133 w 1196945"/>
                <a:gd name="connsiteY15" fmla="*/ 478122 h 2257727"/>
                <a:gd name="connsiteX16" fmla="*/ 443585 w 1196945"/>
                <a:gd name="connsiteY16" fmla="*/ 416790 h 2257727"/>
                <a:gd name="connsiteX17" fmla="*/ 442628 w 1196945"/>
                <a:gd name="connsiteY17" fmla="*/ 240207 h 2257727"/>
                <a:gd name="connsiteX18" fmla="*/ 464157 w 1196945"/>
                <a:gd name="connsiteY18" fmla="*/ 219683 h 2257727"/>
                <a:gd name="connsiteX19" fmla="*/ 729533 w 1196945"/>
                <a:gd name="connsiteY19" fmla="*/ 219635 h 2257727"/>
                <a:gd name="connsiteX20" fmla="*/ 597347 w 1196945"/>
                <a:gd name="connsiteY20" fmla="*/ 235 h 2257727"/>
                <a:gd name="connsiteX21" fmla="*/ 607968 w 1196945"/>
                <a:gd name="connsiteY21" fmla="*/ 17554 h 2257727"/>
                <a:gd name="connsiteX22" fmla="*/ 607968 w 1196945"/>
                <a:gd name="connsiteY22" fmla="*/ 101085 h 2257727"/>
                <a:gd name="connsiteX23" fmla="*/ 607968 w 1196945"/>
                <a:gd name="connsiteY23" fmla="*/ 179879 h 2257727"/>
                <a:gd name="connsiteX24" fmla="*/ 598113 w 1196945"/>
                <a:gd name="connsiteY24" fmla="*/ 195428 h 2257727"/>
                <a:gd name="connsiteX25" fmla="*/ 588927 w 1196945"/>
                <a:gd name="connsiteY25" fmla="*/ 179449 h 2257727"/>
                <a:gd name="connsiteX26" fmla="*/ 588832 w 1196945"/>
                <a:gd name="connsiteY26" fmla="*/ 17123 h 2257727"/>
                <a:gd name="connsiteX27" fmla="*/ 597347 w 1196945"/>
                <a:gd name="connsiteY27" fmla="*/ 235 h 2257727"/>
                <a:gd name="connsiteX28" fmla="*/ 534675 w 1196945"/>
                <a:gd name="connsiteY28" fmla="*/ 187 h 2257727"/>
                <a:gd name="connsiteX29" fmla="*/ 545392 w 1196945"/>
                <a:gd name="connsiteY29" fmla="*/ 17601 h 2257727"/>
                <a:gd name="connsiteX30" fmla="*/ 545392 w 1196945"/>
                <a:gd name="connsiteY30" fmla="*/ 101132 h 2257727"/>
                <a:gd name="connsiteX31" fmla="*/ 545392 w 1196945"/>
                <a:gd name="connsiteY31" fmla="*/ 179927 h 2257727"/>
                <a:gd name="connsiteX32" fmla="*/ 535249 w 1196945"/>
                <a:gd name="connsiteY32" fmla="*/ 195476 h 2257727"/>
                <a:gd name="connsiteX33" fmla="*/ 526494 w 1196945"/>
                <a:gd name="connsiteY33" fmla="*/ 179401 h 2257727"/>
                <a:gd name="connsiteX34" fmla="*/ 526399 w 1196945"/>
                <a:gd name="connsiteY34" fmla="*/ 17075 h 2257727"/>
                <a:gd name="connsiteX35" fmla="*/ 534675 w 1196945"/>
                <a:gd name="connsiteY35" fmla="*/ 187 h 2257727"/>
                <a:gd name="connsiteX36" fmla="*/ 723409 w 1196945"/>
                <a:gd name="connsiteY36" fmla="*/ 140 h 2257727"/>
                <a:gd name="connsiteX37" fmla="*/ 732738 w 1196945"/>
                <a:gd name="connsiteY37" fmla="*/ 15927 h 2257727"/>
                <a:gd name="connsiteX38" fmla="*/ 732690 w 1196945"/>
                <a:gd name="connsiteY38" fmla="*/ 97018 h 2257727"/>
                <a:gd name="connsiteX39" fmla="*/ 732642 w 1196945"/>
                <a:gd name="connsiteY39" fmla="*/ 180454 h 2257727"/>
                <a:gd name="connsiteX40" fmla="*/ 725514 w 1196945"/>
                <a:gd name="connsiteY40" fmla="*/ 195572 h 2257727"/>
                <a:gd name="connsiteX41" fmla="*/ 713984 w 1196945"/>
                <a:gd name="connsiteY41" fmla="*/ 181171 h 2257727"/>
                <a:gd name="connsiteX42" fmla="*/ 713984 w 1196945"/>
                <a:gd name="connsiteY42" fmla="*/ 14253 h 2257727"/>
                <a:gd name="connsiteX43" fmla="*/ 723409 w 1196945"/>
                <a:gd name="connsiteY43" fmla="*/ 140 h 2257727"/>
                <a:gd name="connsiteX44" fmla="*/ 471716 w 1196945"/>
                <a:gd name="connsiteY44" fmla="*/ 139 h 2257727"/>
                <a:gd name="connsiteX45" fmla="*/ 482624 w 1196945"/>
                <a:gd name="connsiteY45" fmla="*/ 15257 h 2257727"/>
                <a:gd name="connsiteX46" fmla="*/ 482624 w 1196945"/>
                <a:gd name="connsiteY46" fmla="*/ 182224 h 2257727"/>
                <a:gd name="connsiteX47" fmla="*/ 472482 w 1196945"/>
                <a:gd name="connsiteY47" fmla="*/ 195715 h 2257727"/>
                <a:gd name="connsiteX48" fmla="*/ 463918 w 1196945"/>
                <a:gd name="connsiteY48" fmla="*/ 182176 h 2257727"/>
                <a:gd name="connsiteX49" fmla="*/ 463918 w 1196945"/>
                <a:gd name="connsiteY49" fmla="*/ 98693 h 2257727"/>
                <a:gd name="connsiteX50" fmla="*/ 463918 w 1196945"/>
                <a:gd name="connsiteY50" fmla="*/ 15209 h 2257727"/>
                <a:gd name="connsiteX51" fmla="*/ 471716 w 1196945"/>
                <a:gd name="connsiteY51" fmla="*/ 139 h 2257727"/>
                <a:gd name="connsiteX52" fmla="*/ 661837 w 1196945"/>
                <a:gd name="connsiteY52" fmla="*/ 44 h 2257727"/>
                <a:gd name="connsiteX53" fmla="*/ 670353 w 1196945"/>
                <a:gd name="connsiteY53" fmla="*/ 16788 h 2257727"/>
                <a:gd name="connsiteX54" fmla="*/ 670305 w 1196945"/>
                <a:gd name="connsiteY54" fmla="*/ 99936 h 2257727"/>
                <a:gd name="connsiteX55" fmla="*/ 670257 w 1196945"/>
                <a:gd name="connsiteY55" fmla="*/ 180645 h 2257727"/>
                <a:gd name="connsiteX56" fmla="*/ 660210 w 1196945"/>
                <a:gd name="connsiteY56" fmla="*/ 195475 h 2257727"/>
                <a:gd name="connsiteX57" fmla="*/ 651312 w 1196945"/>
                <a:gd name="connsiteY57" fmla="*/ 181314 h 2257727"/>
                <a:gd name="connsiteX58" fmla="*/ 651312 w 1196945"/>
                <a:gd name="connsiteY58" fmla="*/ 15114 h 2257727"/>
                <a:gd name="connsiteX59" fmla="*/ 661837 w 1196945"/>
                <a:gd name="connsiteY59" fmla="*/ 44 h 225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96945" h="2257727">
                  <a:moveTo>
                    <a:pt x="729533" y="219635"/>
                  </a:moveTo>
                  <a:cubicBezTo>
                    <a:pt x="747521" y="219444"/>
                    <a:pt x="754171" y="222841"/>
                    <a:pt x="753645" y="242743"/>
                  </a:cubicBezTo>
                  <a:cubicBezTo>
                    <a:pt x="752114" y="300774"/>
                    <a:pt x="754314" y="358902"/>
                    <a:pt x="752544" y="416933"/>
                  </a:cubicBezTo>
                  <a:cubicBezTo>
                    <a:pt x="751731" y="442624"/>
                    <a:pt x="761634" y="461091"/>
                    <a:pt x="778570" y="478074"/>
                  </a:cubicBezTo>
                  <a:cubicBezTo>
                    <a:pt x="825311" y="525007"/>
                    <a:pt x="878798" y="563950"/>
                    <a:pt x="929462" y="606289"/>
                  </a:cubicBezTo>
                  <a:cubicBezTo>
                    <a:pt x="1005195" y="669583"/>
                    <a:pt x="1081597" y="732208"/>
                    <a:pt x="1142260" y="811146"/>
                  </a:cubicBezTo>
                  <a:cubicBezTo>
                    <a:pt x="1178667" y="858509"/>
                    <a:pt x="1197182" y="909891"/>
                    <a:pt x="1196943" y="971462"/>
                  </a:cubicBezTo>
                  <a:cubicBezTo>
                    <a:pt x="1195364" y="1391509"/>
                    <a:pt x="1195938" y="1811604"/>
                    <a:pt x="1196608" y="2231652"/>
                  </a:cubicBezTo>
                  <a:cubicBezTo>
                    <a:pt x="1196656" y="2252271"/>
                    <a:pt x="1192541" y="2257869"/>
                    <a:pt x="1170965" y="2257725"/>
                  </a:cubicBezTo>
                  <a:cubicBezTo>
                    <a:pt x="979695" y="2256720"/>
                    <a:pt x="788425" y="2257151"/>
                    <a:pt x="597156" y="2257151"/>
                  </a:cubicBezTo>
                  <a:cubicBezTo>
                    <a:pt x="405886" y="2257151"/>
                    <a:pt x="214616" y="2256816"/>
                    <a:pt x="23347" y="2257629"/>
                  </a:cubicBezTo>
                  <a:cubicBezTo>
                    <a:pt x="4018" y="2257725"/>
                    <a:pt x="191" y="2252223"/>
                    <a:pt x="239" y="2233996"/>
                  </a:cubicBezTo>
                  <a:cubicBezTo>
                    <a:pt x="765" y="1808351"/>
                    <a:pt x="1244" y="1382707"/>
                    <a:pt x="0" y="957062"/>
                  </a:cubicBezTo>
                  <a:cubicBezTo>
                    <a:pt x="-192" y="890706"/>
                    <a:pt x="29901" y="840329"/>
                    <a:pt x="69322" y="792536"/>
                  </a:cubicBezTo>
                  <a:cubicBezTo>
                    <a:pt x="134530" y="713406"/>
                    <a:pt x="214568" y="650064"/>
                    <a:pt x="293172" y="585287"/>
                  </a:cubicBezTo>
                  <a:cubicBezTo>
                    <a:pt x="335511" y="550363"/>
                    <a:pt x="379478" y="517352"/>
                    <a:pt x="418133" y="478122"/>
                  </a:cubicBezTo>
                  <a:cubicBezTo>
                    <a:pt x="435117" y="460899"/>
                    <a:pt x="444303" y="442193"/>
                    <a:pt x="443585" y="416790"/>
                  </a:cubicBezTo>
                  <a:cubicBezTo>
                    <a:pt x="441958" y="357945"/>
                    <a:pt x="443824" y="299052"/>
                    <a:pt x="442628" y="240207"/>
                  </a:cubicBezTo>
                  <a:cubicBezTo>
                    <a:pt x="442293" y="222745"/>
                    <a:pt x="448082" y="219540"/>
                    <a:pt x="464157" y="219683"/>
                  </a:cubicBezTo>
                  <a:cubicBezTo>
                    <a:pt x="552615" y="220449"/>
                    <a:pt x="641074" y="220497"/>
                    <a:pt x="729533" y="219635"/>
                  </a:cubicBezTo>
                  <a:close/>
                  <a:moveTo>
                    <a:pt x="597347" y="235"/>
                  </a:moveTo>
                  <a:cubicBezTo>
                    <a:pt x="608255" y="-339"/>
                    <a:pt x="607968" y="9516"/>
                    <a:pt x="607968" y="17554"/>
                  </a:cubicBezTo>
                  <a:cubicBezTo>
                    <a:pt x="607968" y="45349"/>
                    <a:pt x="607968" y="73241"/>
                    <a:pt x="607968" y="101085"/>
                  </a:cubicBezTo>
                  <a:cubicBezTo>
                    <a:pt x="607968" y="127349"/>
                    <a:pt x="607968" y="153614"/>
                    <a:pt x="607968" y="179879"/>
                  </a:cubicBezTo>
                  <a:cubicBezTo>
                    <a:pt x="607968" y="187151"/>
                    <a:pt x="608399" y="195619"/>
                    <a:pt x="598113" y="195428"/>
                  </a:cubicBezTo>
                  <a:cubicBezTo>
                    <a:pt x="587636" y="195236"/>
                    <a:pt x="588927" y="186481"/>
                    <a:pt x="588927" y="179449"/>
                  </a:cubicBezTo>
                  <a:cubicBezTo>
                    <a:pt x="588879" y="125340"/>
                    <a:pt x="588927" y="71232"/>
                    <a:pt x="588832" y="17123"/>
                  </a:cubicBezTo>
                  <a:cubicBezTo>
                    <a:pt x="588832" y="9803"/>
                    <a:pt x="588497" y="713"/>
                    <a:pt x="597347" y="235"/>
                  </a:cubicBezTo>
                  <a:close/>
                  <a:moveTo>
                    <a:pt x="534675" y="187"/>
                  </a:moveTo>
                  <a:cubicBezTo>
                    <a:pt x="545392" y="-291"/>
                    <a:pt x="545440" y="9373"/>
                    <a:pt x="545392" y="17601"/>
                  </a:cubicBezTo>
                  <a:cubicBezTo>
                    <a:pt x="545344" y="45445"/>
                    <a:pt x="545392" y="73289"/>
                    <a:pt x="545392" y="101132"/>
                  </a:cubicBezTo>
                  <a:cubicBezTo>
                    <a:pt x="545392" y="127397"/>
                    <a:pt x="545392" y="153662"/>
                    <a:pt x="545392" y="179927"/>
                  </a:cubicBezTo>
                  <a:cubicBezTo>
                    <a:pt x="545392" y="187390"/>
                    <a:pt x="545153" y="195571"/>
                    <a:pt x="535249" y="195476"/>
                  </a:cubicBezTo>
                  <a:cubicBezTo>
                    <a:pt x="524437" y="195380"/>
                    <a:pt x="526494" y="186146"/>
                    <a:pt x="526494" y="179401"/>
                  </a:cubicBezTo>
                  <a:cubicBezTo>
                    <a:pt x="526351" y="125292"/>
                    <a:pt x="526446" y="71184"/>
                    <a:pt x="526399" y="17075"/>
                  </a:cubicBezTo>
                  <a:cubicBezTo>
                    <a:pt x="526399" y="9899"/>
                    <a:pt x="525537" y="570"/>
                    <a:pt x="534675" y="187"/>
                  </a:cubicBezTo>
                  <a:close/>
                  <a:moveTo>
                    <a:pt x="723409" y="140"/>
                  </a:moveTo>
                  <a:cubicBezTo>
                    <a:pt x="733408" y="-4"/>
                    <a:pt x="732690" y="8799"/>
                    <a:pt x="732738" y="15927"/>
                  </a:cubicBezTo>
                  <a:cubicBezTo>
                    <a:pt x="732690" y="42958"/>
                    <a:pt x="732690" y="69988"/>
                    <a:pt x="732690" y="97018"/>
                  </a:cubicBezTo>
                  <a:cubicBezTo>
                    <a:pt x="732690" y="124814"/>
                    <a:pt x="732786" y="152658"/>
                    <a:pt x="732642" y="180454"/>
                  </a:cubicBezTo>
                  <a:cubicBezTo>
                    <a:pt x="732594" y="186482"/>
                    <a:pt x="734460" y="194806"/>
                    <a:pt x="725514" y="195572"/>
                  </a:cubicBezTo>
                  <a:cubicBezTo>
                    <a:pt x="716185" y="196385"/>
                    <a:pt x="713984" y="189113"/>
                    <a:pt x="713984" y="181171"/>
                  </a:cubicBezTo>
                  <a:cubicBezTo>
                    <a:pt x="713984" y="125532"/>
                    <a:pt x="713984" y="69892"/>
                    <a:pt x="713984" y="14253"/>
                  </a:cubicBezTo>
                  <a:cubicBezTo>
                    <a:pt x="713984" y="7412"/>
                    <a:pt x="715898" y="235"/>
                    <a:pt x="723409" y="140"/>
                  </a:cubicBezTo>
                  <a:close/>
                  <a:moveTo>
                    <a:pt x="471716" y="139"/>
                  </a:moveTo>
                  <a:cubicBezTo>
                    <a:pt x="480902" y="-530"/>
                    <a:pt x="482624" y="7698"/>
                    <a:pt x="482624" y="15257"/>
                  </a:cubicBezTo>
                  <a:cubicBezTo>
                    <a:pt x="482672" y="70897"/>
                    <a:pt x="482672" y="126536"/>
                    <a:pt x="482624" y="182224"/>
                  </a:cubicBezTo>
                  <a:cubicBezTo>
                    <a:pt x="482624" y="189256"/>
                    <a:pt x="480375" y="195380"/>
                    <a:pt x="472482" y="195715"/>
                  </a:cubicBezTo>
                  <a:cubicBezTo>
                    <a:pt x="462961" y="196098"/>
                    <a:pt x="463918" y="188443"/>
                    <a:pt x="463918" y="182176"/>
                  </a:cubicBezTo>
                  <a:cubicBezTo>
                    <a:pt x="463918" y="154332"/>
                    <a:pt x="463918" y="126536"/>
                    <a:pt x="463918" y="98693"/>
                  </a:cubicBezTo>
                  <a:cubicBezTo>
                    <a:pt x="463918" y="70849"/>
                    <a:pt x="463918" y="43053"/>
                    <a:pt x="463918" y="15209"/>
                  </a:cubicBezTo>
                  <a:cubicBezTo>
                    <a:pt x="463918" y="8703"/>
                    <a:pt x="464014" y="666"/>
                    <a:pt x="471716" y="139"/>
                  </a:cubicBezTo>
                  <a:close/>
                  <a:moveTo>
                    <a:pt x="661837" y="44"/>
                  </a:moveTo>
                  <a:cubicBezTo>
                    <a:pt x="670879" y="761"/>
                    <a:pt x="670353" y="9564"/>
                    <a:pt x="670353" y="16788"/>
                  </a:cubicBezTo>
                  <a:cubicBezTo>
                    <a:pt x="670257" y="44536"/>
                    <a:pt x="670305" y="72236"/>
                    <a:pt x="670305" y="99936"/>
                  </a:cubicBezTo>
                  <a:cubicBezTo>
                    <a:pt x="670305" y="126823"/>
                    <a:pt x="670353" y="153758"/>
                    <a:pt x="670257" y="180645"/>
                  </a:cubicBezTo>
                  <a:cubicBezTo>
                    <a:pt x="670257" y="187773"/>
                    <a:pt x="671023" y="196241"/>
                    <a:pt x="660210" y="195475"/>
                  </a:cubicBezTo>
                  <a:cubicBezTo>
                    <a:pt x="651982" y="194901"/>
                    <a:pt x="651312" y="188012"/>
                    <a:pt x="651312" y="181314"/>
                  </a:cubicBezTo>
                  <a:cubicBezTo>
                    <a:pt x="651360" y="125914"/>
                    <a:pt x="651360" y="70514"/>
                    <a:pt x="651312" y="15114"/>
                  </a:cubicBezTo>
                  <a:cubicBezTo>
                    <a:pt x="651312" y="7411"/>
                    <a:pt x="652843" y="-674"/>
                    <a:pt x="661837" y="44"/>
                  </a:cubicBezTo>
                  <a:close/>
                </a:path>
              </a:pathLst>
            </a:custGeom>
            <a:solidFill>
              <a:schemeClr val="bg1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C5AFB19-D04A-4D69-8FE6-8AD242020B85}"/>
                </a:ext>
              </a:extLst>
            </p:cNvPr>
            <p:cNvSpPr/>
            <p:nvPr/>
          </p:nvSpPr>
          <p:spPr>
            <a:xfrm>
              <a:off x="4677987" y="1636270"/>
              <a:ext cx="1115948" cy="1261168"/>
            </a:xfrm>
            <a:custGeom>
              <a:avLst/>
              <a:gdLst>
                <a:gd name="connsiteX0" fmla="*/ 527 w 1115948"/>
                <a:gd name="connsiteY0" fmla="*/ 630619 h 1261168"/>
                <a:gd name="connsiteX1" fmla="*/ 1 w 1115948"/>
                <a:gd name="connsiteY1" fmla="*/ 24230 h 1261168"/>
                <a:gd name="connsiteX2" fmla="*/ 24879 w 1115948"/>
                <a:gd name="connsiteY2" fmla="*/ 118 h 1261168"/>
                <a:gd name="connsiteX3" fmla="*/ 127690 w 1115948"/>
                <a:gd name="connsiteY3" fmla="*/ 261 h 1261168"/>
                <a:gd name="connsiteX4" fmla="*/ 149649 w 1115948"/>
                <a:gd name="connsiteY4" fmla="*/ 22412 h 1261168"/>
                <a:gd name="connsiteX5" fmla="*/ 149218 w 1115948"/>
                <a:gd name="connsiteY5" fmla="*/ 1046600 h 1261168"/>
                <a:gd name="connsiteX6" fmla="*/ 149266 w 1115948"/>
                <a:gd name="connsiteY6" fmla="*/ 1068080 h 1261168"/>
                <a:gd name="connsiteX7" fmla="*/ 195338 w 1115948"/>
                <a:gd name="connsiteY7" fmla="*/ 1118410 h 1261168"/>
                <a:gd name="connsiteX8" fmla="*/ 243944 w 1115948"/>
                <a:gd name="connsiteY8" fmla="*/ 1069851 h 1261168"/>
                <a:gd name="connsiteX9" fmla="*/ 244040 w 1115948"/>
                <a:gd name="connsiteY9" fmla="*/ 1048370 h 1261168"/>
                <a:gd name="connsiteX10" fmla="*/ 243609 w 1115948"/>
                <a:gd name="connsiteY10" fmla="*/ 26574 h 1261168"/>
                <a:gd name="connsiteX11" fmla="*/ 268678 w 1115948"/>
                <a:gd name="connsiteY11" fmla="*/ 261 h 1261168"/>
                <a:gd name="connsiteX12" fmla="*/ 1057869 w 1115948"/>
                <a:gd name="connsiteY12" fmla="*/ 2366 h 1261168"/>
                <a:gd name="connsiteX13" fmla="*/ 1115375 w 1115948"/>
                <a:gd name="connsiteY13" fmla="*/ 60733 h 1261168"/>
                <a:gd name="connsiteX14" fmla="*/ 1115949 w 1115948"/>
                <a:gd name="connsiteY14" fmla="*/ 1232942 h 1261168"/>
                <a:gd name="connsiteX15" fmla="*/ 1087244 w 1115948"/>
                <a:gd name="connsiteY15" fmla="*/ 1261120 h 1261168"/>
                <a:gd name="connsiteX16" fmla="*/ 25405 w 1115948"/>
                <a:gd name="connsiteY16" fmla="*/ 1261168 h 1261168"/>
                <a:gd name="connsiteX17" fmla="*/ 97 w 1115948"/>
                <a:gd name="connsiteY17" fmla="*/ 1234616 h 1261168"/>
                <a:gd name="connsiteX18" fmla="*/ 527 w 1115948"/>
                <a:gd name="connsiteY18" fmla="*/ 630619 h 12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5948" h="1261168">
                  <a:moveTo>
                    <a:pt x="527" y="630619"/>
                  </a:moveTo>
                  <a:cubicBezTo>
                    <a:pt x="527" y="428489"/>
                    <a:pt x="862" y="226360"/>
                    <a:pt x="1" y="24230"/>
                  </a:cubicBezTo>
                  <a:cubicBezTo>
                    <a:pt x="-95" y="3754"/>
                    <a:pt x="5503" y="-839"/>
                    <a:pt x="24879" y="118"/>
                  </a:cubicBezTo>
                  <a:cubicBezTo>
                    <a:pt x="59085" y="1840"/>
                    <a:pt x="93483" y="1840"/>
                    <a:pt x="127690" y="261"/>
                  </a:cubicBezTo>
                  <a:cubicBezTo>
                    <a:pt x="145822" y="-552"/>
                    <a:pt x="149697" y="4711"/>
                    <a:pt x="149649" y="22412"/>
                  </a:cubicBezTo>
                  <a:cubicBezTo>
                    <a:pt x="149075" y="363808"/>
                    <a:pt x="149218" y="705204"/>
                    <a:pt x="149218" y="1046600"/>
                  </a:cubicBezTo>
                  <a:cubicBezTo>
                    <a:pt x="149218" y="1053776"/>
                    <a:pt x="149075" y="1060904"/>
                    <a:pt x="149266" y="1068080"/>
                  </a:cubicBezTo>
                  <a:cubicBezTo>
                    <a:pt x="149984" y="1097312"/>
                    <a:pt x="168881" y="1117931"/>
                    <a:pt x="195338" y="1118410"/>
                  </a:cubicBezTo>
                  <a:cubicBezTo>
                    <a:pt x="221220" y="1118888"/>
                    <a:pt x="241935" y="1098364"/>
                    <a:pt x="243944" y="1069851"/>
                  </a:cubicBezTo>
                  <a:cubicBezTo>
                    <a:pt x="244423" y="1062722"/>
                    <a:pt x="244040" y="1055546"/>
                    <a:pt x="244040" y="1048370"/>
                  </a:cubicBezTo>
                  <a:cubicBezTo>
                    <a:pt x="244040" y="707787"/>
                    <a:pt x="244231" y="367157"/>
                    <a:pt x="243609" y="26574"/>
                  </a:cubicBezTo>
                  <a:cubicBezTo>
                    <a:pt x="243562" y="6911"/>
                    <a:pt x="246432" y="118"/>
                    <a:pt x="268678" y="261"/>
                  </a:cubicBezTo>
                  <a:cubicBezTo>
                    <a:pt x="531758" y="1697"/>
                    <a:pt x="794790" y="1697"/>
                    <a:pt x="1057869" y="2366"/>
                  </a:cubicBezTo>
                  <a:cubicBezTo>
                    <a:pt x="1115375" y="2510"/>
                    <a:pt x="1115375" y="3084"/>
                    <a:pt x="1115375" y="60733"/>
                  </a:cubicBezTo>
                  <a:cubicBezTo>
                    <a:pt x="1115375" y="451453"/>
                    <a:pt x="1115135" y="842173"/>
                    <a:pt x="1115949" y="1232942"/>
                  </a:cubicBezTo>
                  <a:cubicBezTo>
                    <a:pt x="1115997" y="1256384"/>
                    <a:pt x="1109921" y="1261168"/>
                    <a:pt x="1087244" y="1261120"/>
                  </a:cubicBezTo>
                  <a:cubicBezTo>
                    <a:pt x="733314" y="1260355"/>
                    <a:pt x="379335" y="1260307"/>
                    <a:pt x="25405" y="1261168"/>
                  </a:cubicBezTo>
                  <a:cubicBezTo>
                    <a:pt x="3063" y="1261216"/>
                    <a:pt x="49" y="1254375"/>
                    <a:pt x="97" y="1234616"/>
                  </a:cubicBezTo>
                  <a:cubicBezTo>
                    <a:pt x="814" y="1033300"/>
                    <a:pt x="527" y="831983"/>
                    <a:pt x="527" y="630619"/>
                  </a:cubicBezTo>
                  <a:close/>
                </a:path>
              </a:pathLst>
            </a:custGeom>
            <a:solidFill>
              <a:schemeClr val="accent3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F7D54-CBCC-42B6-B2B5-1C49ACED71EE}"/>
              </a:ext>
            </a:extLst>
          </p:cNvPr>
          <p:cNvGrpSpPr/>
          <p:nvPr/>
        </p:nvGrpSpPr>
        <p:grpSpPr>
          <a:xfrm>
            <a:off x="5681300" y="1536257"/>
            <a:ext cx="727719" cy="1034717"/>
            <a:chOff x="6134809" y="1217250"/>
            <a:chExt cx="1242883" cy="176721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1D8526-ECCA-41E7-A8DB-EEBD581A2E02}"/>
                </a:ext>
              </a:extLst>
            </p:cNvPr>
            <p:cNvSpPr/>
            <p:nvPr/>
          </p:nvSpPr>
          <p:spPr>
            <a:xfrm>
              <a:off x="6134809" y="1704267"/>
              <a:ext cx="1242883" cy="1280195"/>
            </a:xfrm>
            <a:custGeom>
              <a:avLst/>
              <a:gdLst>
                <a:gd name="connsiteX0" fmla="*/ 1222390 w 1242883"/>
                <a:gd name="connsiteY0" fmla="*/ 8 h 1280195"/>
                <a:gd name="connsiteX1" fmla="*/ 1242197 w 1242883"/>
                <a:gd name="connsiteY1" fmla="*/ 22445 h 1280195"/>
                <a:gd name="connsiteX2" fmla="*/ 1201484 w 1242883"/>
                <a:gd name="connsiteY2" fmla="*/ 339060 h 1280195"/>
                <a:gd name="connsiteX3" fmla="*/ 1160723 w 1242883"/>
                <a:gd name="connsiteY3" fmla="*/ 658018 h 1280195"/>
                <a:gd name="connsiteX4" fmla="*/ 1115896 w 1242883"/>
                <a:gd name="connsiteY4" fmla="*/ 1012522 h 1280195"/>
                <a:gd name="connsiteX5" fmla="*/ 1084512 w 1242883"/>
                <a:gd name="connsiteY5" fmla="*/ 1260628 h 1280195"/>
                <a:gd name="connsiteX6" fmla="*/ 1063127 w 1242883"/>
                <a:gd name="connsiteY6" fmla="*/ 1280195 h 1280195"/>
                <a:gd name="connsiteX7" fmla="*/ 178253 w 1242883"/>
                <a:gd name="connsiteY7" fmla="*/ 1280147 h 1280195"/>
                <a:gd name="connsiteX8" fmla="*/ 159452 w 1242883"/>
                <a:gd name="connsiteY8" fmla="*/ 1263976 h 1280195"/>
                <a:gd name="connsiteX9" fmla="*/ 122614 w 1242883"/>
                <a:gd name="connsiteY9" fmla="*/ 975732 h 1280195"/>
                <a:gd name="connsiteX10" fmla="*/ 76303 w 1242883"/>
                <a:gd name="connsiteY10" fmla="*/ 614243 h 1280195"/>
                <a:gd name="connsiteX11" fmla="*/ 31332 w 1242883"/>
                <a:gd name="connsiteY11" fmla="*/ 257346 h 1280195"/>
                <a:gd name="connsiteX12" fmla="*/ 809 w 1242883"/>
                <a:gd name="connsiteY12" fmla="*/ 21106 h 1280195"/>
                <a:gd name="connsiteX13" fmla="*/ 18463 w 1242883"/>
                <a:gd name="connsiteY13" fmla="*/ 151 h 1280195"/>
                <a:gd name="connsiteX14" fmla="*/ 1222390 w 1242883"/>
                <a:gd name="connsiteY14" fmla="*/ 8 h 128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883" h="1280195">
                  <a:moveTo>
                    <a:pt x="1222390" y="8"/>
                  </a:moveTo>
                  <a:cubicBezTo>
                    <a:pt x="1241575" y="-231"/>
                    <a:pt x="1244541" y="4983"/>
                    <a:pt x="1242197" y="22445"/>
                  </a:cubicBezTo>
                  <a:cubicBezTo>
                    <a:pt x="1228084" y="127888"/>
                    <a:pt x="1214975" y="233474"/>
                    <a:pt x="1201484" y="339060"/>
                  </a:cubicBezTo>
                  <a:cubicBezTo>
                    <a:pt x="1187897" y="445411"/>
                    <a:pt x="1174262" y="551714"/>
                    <a:pt x="1160723" y="658018"/>
                  </a:cubicBezTo>
                  <a:cubicBezTo>
                    <a:pt x="1145701" y="776186"/>
                    <a:pt x="1130918" y="894354"/>
                    <a:pt x="1115896" y="1012522"/>
                  </a:cubicBezTo>
                  <a:cubicBezTo>
                    <a:pt x="1105371" y="1095240"/>
                    <a:pt x="1094128" y="1177862"/>
                    <a:pt x="1084512" y="1260628"/>
                  </a:cubicBezTo>
                  <a:cubicBezTo>
                    <a:pt x="1082742" y="1275889"/>
                    <a:pt x="1078532" y="1280242"/>
                    <a:pt x="1063127" y="1280195"/>
                  </a:cubicBezTo>
                  <a:cubicBezTo>
                    <a:pt x="768185" y="1279716"/>
                    <a:pt x="473195" y="1279764"/>
                    <a:pt x="178253" y="1280147"/>
                  </a:cubicBezTo>
                  <a:cubicBezTo>
                    <a:pt x="165527" y="1280147"/>
                    <a:pt x="161078" y="1277276"/>
                    <a:pt x="159452" y="1263976"/>
                  </a:cubicBezTo>
                  <a:cubicBezTo>
                    <a:pt x="147730" y="1167815"/>
                    <a:pt x="134957" y="1071798"/>
                    <a:pt x="122614" y="975732"/>
                  </a:cubicBezTo>
                  <a:cubicBezTo>
                    <a:pt x="107113" y="855220"/>
                    <a:pt x="91613" y="734755"/>
                    <a:pt x="76303" y="614243"/>
                  </a:cubicBezTo>
                  <a:cubicBezTo>
                    <a:pt x="61185" y="495309"/>
                    <a:pt x="46354" y="376328"/>
                    <a:pt x="31332" y="257346"/>
                  </a:cubicBezTo>
                  <a:cubicBezTo>
                    <a:pt x="21381" y="178552"/>
                    <a:pt x="12244" y="99661"/>
                    <a:pt x="809" y="21106"/>
                  </a:cubicBezTo>
                  <a:cubicBezTo>
                    <a:pt x="-1774" y="3261"/>
                    <a:pt x="1240" y="8"/>
                    <a:pt x="18463" y="151"/>
                  </a:cubicBezTo>
                  <a:cubicBezTo>
                    <a:pt x="125245" y="917"/>
                    <a:pt x="1122737" y="1156"/>
                    <a:pt x="1222390" y="8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2FD321-51A1-4262-A83D-1D45F90CE72C}"/>
                </a:ext>
              </a:extLst>
            </p:cNvPr>
            <p:cNvSpPr/>
            <p:nvPr/>
          </p:nvSpPr>
          <p:spPr>
            <a:xfrm>
              <a:off x="6607047" y="1217250"/>
              <a:ext cx="424644" cy="423544"/>
            </a:xfrm>
            <a:custGeom>
              <a:avLst/>
              <a:gdLst>
                <a:gd name="connsiteX0" fmla="*/ 0 w 424644"/>
                <a:gd name="connsiteY0" fmla="*/ 211985 h 423544"/>
                <a:gd name="connsiteX1" fmla="*/ 212559 w 424644"/>
                <a:gd name="connsiteY1" fmla="*/ 0 h 423544"/>
                <a:gd name="connsiteX2" fmla="*/ 424640 w 424644"/>
                <a:gd name="connsiteY2" fmla="*/ 210215 h 423544"/>
                <a:gd name="connsiteX3" fmla="*/ 213085 w 424644"/>
                <a:gd name="connsiteY3" fmla="*/ 423540 h 423544"/>
                <a:gd name="connsiteX4" fmla="*/ 0 w 424644"/>
                <a:gd name="connsiteY4" fmla="*/ 211985 h 42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44" h="423544">
                  <a:moveTo>
                    <a:pt x="0" y="211985"/>
                  </a:moveTo>
                  <a:cubicBezTo>
                    <a:pt x="-191" y="95396"/>
                    <a:pt x="95539" y="-96"/>
                    <a:pt x="212559" y="0"/>
                  </a:cubicBezTo>
                  <a:cubicBezTo>
                    <a:pt x="328526" y="96"/>
                    <a:pt x="423875" y="94630"/>
                    <a:pt x="424640" y="210215"/>
                  </a:cubicBezTo>
                  <a:cubicBezTo>
                    <a:pt x="425405" y="326661"/>
                    <a:pt x="330106" y="422726"/>
                    <a:pt x="213085" y="423540"/>
                  </a:cubicBezTo>
                  <a:cubicBezTo>
                    <a:pt x="96687" y="424305"/>
                    <a:pt x="192" y="328527"/>
                    <a:pt x="0" y="211985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E60167-177A-46E7-8A60-68960C30A033}"/>
                </a:ext>
              </a:extLst>
            </p:cNvPr>
            <p:cNvSpPr/>
            <p:nvPr/>
          </p:nvSpPr>
          <p:spPr>
            <a:xfrm>
              <a:off x="6162217" y="1729342"/>
              <a:ext cx="1187111" cy="1162070"/>
            </a:xfrm>
            <a:custGeom>
              <a:avLst/>
              <a:gdLst>
                <a:gd name="connsiteX0" fmla="*/ 592517 w 1187111"/>
                <a:gd name="connsiteY0" fmla="*/ 1161590 h 1162070"/>
                <a:gd name="connsiteX1" fmla="*/ 178880 w 1187111"/>
                <a:gd name="connsiteY1" fmla="*/ 1162068 h 1162070"/>
                <a:gd name="connsiteX2" fmla="*/ 152041 w 1187111"/>
                <a:gd name="connsiteY2" fmla="*/ 1136904 h 1162070"/>
                <a:gd name="connsiteX3" fmla="*/ 111519 w 1187111"/>
                <a:gd name="connsiteY3" fmla="*/ 835072 h 1162070"/>
                <a:gd name="connsiteX4" fmla="*/ 71333 w 1187111"/>
                <a:gd name="connsiteY4" fmla="*/ 535538 h 1162070"/>
                <a:gd name="connsiteX5" fmla="*/ 30859 w 1187111"/>
                <a:gd name="connsiteY5" fmla="*/ 233659 h 1162070"/>
                <a:gd name="connsiteX6" fmla="*/ 384 w 1187111"/>
                <a:gd name="connsiteY6" fmla="*/ 14498 h 1162070"/>
                <a:gd name="connsiteX7" fmla="*/ 14354 w 1187111"/>
                <a:gd name="connsiteY7" fmla="*/ 97 h 1162070"/>
                <a:gd name="connsiteX8" fmla="*/ 1172163 w 1187111"/>
                <a:gd name="connsiteY8" fmla="*/ 2 h 1162070"/>
                <a:gd name="connsiteX9" fmla="*/ 1186467 w 1187111"/>
                <a:gd name="connsiteY9" fmla="*/ 17655 h 1162070"/>
                <a:gd name="connsiteX10" fmla="*/ 1144654 w 1187111"/>
                <a:gd name="connsiteY10" fmla="*/ 326567 h 1162070"/>
                <a:gd name="connsiteX11" fmla="*/ 1104180 w 1187111"/>
                <a:gd name="connsiteY11" fmla="*/ 630886 h 1162070"/>
                <a:gd name="connsiteX12" fmla="*/ 1064615 w 1187111"/>
                <a:gd name="connsiteY12" fmla="*/ 925732 h 1162070"/>
                <a:gd name="connsiteX13" fmla="*/ 1037298 w 1187111"/>
                <a:gd name="connsiteY13" fmla="*/ 1128531 h 1162070"/>
                <a:gd name="connsiteX14" fmla="*/ 1001417 w 1187111"/>
                <a:gd name="connsiteY14" fmla="*/ 1161638 h 1162070"/>
                <a:gd name="connsiteX15" fmla="*/ 592517 w 1187111"/>
                <a:gd name="connsiteY15" fmla="*/ 1161590 h 116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7111" h="1162070">
                  <a:moveTo>
                    <a:pt x="592517" y="1161590"/>
                  </a:moveTo>
                  <a:cubicBezTo>
                    <a:pt x="454638" y="1161590"/>
                    <a:pt x="316759" y="1161159"/>
                    <a:pt x="178880" y="1162068"/>
                  </a:cubicBezTo>
                  <a:cubicBezTo>
                    <a:pt x="158835" y="1162212"/>
                    <a:pt x="154338" y="1155562"/>
                    <a:pt x="152041" y="1136904"/>
                  </a:cubicBezTo>
                  <a:cubicBezTo>
                    <a:pt x="139507" y="1036198"/>
                    <a:pt x="125107" y="935683"/>
                    <a:pt x="111519" y="835072"/>
                  </a:cubicBezTo>
                  <a:cubicBezTo>
                    <a:pt x="98028" y="735228"/>
                    <a:pt x="84728" y="635383"/>
                    <a:pt x="71333" y="535538"/>
                  </a:cubicBezTo>
                  <a:cubicBezTo>
                    <a:pt x="57842" y="434927"/>
                    <a:pt x="44446" y="334269"/>
                    <a:pt x="30859" y="233659"/>
                  </a:cubicBezTo>
                  <a:cubicBezTo>
                    <a:pt x="20956" y="160557"/>
                    <a:pt x="10957" y="87503"/>
                    <a:pt x="384" y="14498"/>
                  </a:cubicBezTo>
                  <a:cubicBezTo>
                    <a:pt x="-1482" y="1676"/>
                    <a:pt x="3494" y="97"/>
                    <a:pt x="14354" y="97"/>
                  </a:cubicBezTo>
                  <a:cubicBezTo>
                    <a:pt x="183329" y="337"/>
                    <a:pt x="1082077" y="576"/>
                    <a:pt x="1172163" y="2"/>
                  </a:cubicBezTo>
                  <a:cubicBezTo>
                    <a:pt x="1186706" y="-94"/>
                    <a:pt x="1188380" y="3925"/>
                    <a:pt x="1186467" y="17655"/>
                  </a:cubicBezTo>
                  <a:cubicBezTo>
                    <a:pt x="1171923" y="120514"/>
                    <a:pt x="1158432" y="223564"/>
                    <a:pt x="1144654" y="326567"/>
                  </a:cubicBezTo>
                  <a:cubicBezTo>
                    <a:pt x="1131114" y="427990"/>
                    <a:pt x="1117719" y="529462"/>
                    <a:pt x="1104180" y="630886"/>
                  </a:cubicBezTo>
                  <a:cubicBezTo>
                    <a:pt x="1091071" y="729152"/>
                    <a:pt x="1077867" y="827466"/>
                    <a:pt x="1064615" y="925732"/>
                  </a:cubicBezTo>
                  <a:cubicBezTo>
                    <a:pt x="1055525" y="993332"/>
                    <a:pt x="1045909" y="1060884"/>
                    <a:pt x="1037298" y="1128531"/>
                  </a:cubicBezTo>
                  <a:cubicBezTo>
                    <a:pt x="1033088" y="1161542"/>
                    <a:pt x="1033805" y="1161638"/>
                    <a:pt x="1001417" y="1161638"/>
                  </a:cubicBezTo>
                  <a:cubicBezTo>
                    <a:pt x="865117" y="1161590"/>
                    <a:pt x="728817" y="1161590"/>
                    <a:pt x="592517" y="1161590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5DB82E-8C3E-4C16-B4B5-4C04BCC91A6B}"/>
                </a:ext>
              </a:extLst>
            </p:cNvPr>
            <p:cNvSpPr/>
            <p:nvPr/>
          </p:nvSpPr>
          <p:spPr>
            <a:xfrm>
              <a:off x="6620069" y="1230261"/>
              <a:ext cx="398368" cy="397814"/>
            </a:xfrm>
            <a:custGeom>
              <a:avLst/>
              <a:gdLst>
                <a:gd name="connsiteX0" fmla="*/ 283062 w 398368"/>
                <a:gd name="connsiteY0" fmla="*/ 18026 h 397814"/>
                <a:gd name="connsiteX1" fmla="*/ 293497 w 398368"/>
                <a:gd name="connsiteY1" fmla="*/ 23444 h 397814"/>
                <a:gd name="connsiteX2" fmla="*/ 397695 w 398368"/>
                <a:gd name="connsiteY2" fmla="*/ 219641 h 397814"/>
                <a:gd name="connsiteX3" fmla="*/ 261682 w 398368"/>
                <a:gd name="connsiteY3" fmla="*/ 387612 h 397814"/>
                <a:gd name="connsiteX4" fmla="*/ 153322 w 398368"/>
                <a:gd name="connsiteY4" fmla="*/ 390291 h 397814"/>
                <a:gd name="connsiteX5" fmla="*/ 274169 w 398368"/>
                <a:gd name="connsiteY5" fmla="*/ 26314 h 397814"/>
                <a:gd name="connsiteX6" fmla="*/ 283062 w 398368"/>
                <a:gd name="connsiteY6" fmla="*/ 18026 h 397814"/>
                <a:gd name="connsiteX7" fmla="*/ 200015 w 398368"/>
                <a:gd name="connsiteY7" fmla="*/ 2 h 397814"/>
                <a:gd name="connsiteX8" fmla="*/ 232643 w 398368"/>
                <a:gd name="connsiteY8" fmla="*/ 45404 h 397814"/>
                <a:gd name="connsiteX9" fmla="*/ 126914 w 398368"/>
                <a:gd name="connsiteY9" fmla="*/ 362592 h 397814"/>
                <a:gd name="connsiteX10" fmla="*/ 100888 w 398368"/>
                <a:gd name="connsiteY10" fmla="*/ 372160 h 397814"/>
                <a:gd name="connsiteX11" fmla="*/ 6305 w 398368"/>
                <a:gd name="connsiteY11" fmla="*/ 147449 h 397814"/>
                <a:gd name="connsiteX12" fmla="*/ 200015 w 398368"/>
                <a:gd name="connsiteY12" fmla="*/ 2 h 39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368" h="397814">
                  <a:moveTo>
                    <a:pt x="283062" y="18026"/>
                  </a:moveTo>
                  <a:cubicBezTo>
                    <a:pt x="286417" y="18696"/>
                    <a:pt x="290029" y="21650"/>
                    <a:pt x="293497" y="23444"/>
                  </a:cubicBezTo>
                  <a:cubicBezTo>
                    <a:pt x="363776" y="59851"/>
                    <a:pt x="404154" y="136015"/>
                    <a:pt x="397695" y="219641"/>
                  </a:cubicBezTo>
                  <a:cubicBezTo>
                    <a:pt x="391955" y="293795"/>
                    <a:pt x="335550" y="363452"/>
                    <a:pt x="261682" y="387612"/>
                  </a:cubicBezTo>
                  <a:cubicBezTo>
                    <a:pt x="223266" y="400195"/>
                    <a:pt x="185758" y="401199"/>
                    <a:pt x="153322" y="390291"/>
                  </a:cubicBezTo>
                  <a:cubicBezTo>
                    <a:pt x="193604" y="268966"/>
                    <a:pt x="233982" y="147688"/>
                    <a:pt x="274169" y="26314"/>
                  </a:cubicBezTo>
                  <a:cubicBezTo>
                    <a:pt x="276609" y="18971"/>
                    <a:pt x="279707" y="17356"/>
                    <a:pt x="283062" y="18026"/>
                  </a:cubicBezTo>
                  <a:close/>
                  <a:moveTo>
                    <a:pt x="200015" y="2"/>
                  </a:moveTo>
                  <a:cubicBezTo>
                    <a:pt x="247952" y="241"/>
                    <a:pt x="247857" y="194"/>
                    <a:pt x="232643" y="45404"/>
                  </a:cubicBezTo>
                  <a:cubicBezTo>
                    <a:pt x="197144" y="151037"/>
                    <a:pt x="161168" y="256575"/>
                    <a:pt x="126914" y="362592"/>
                  </a:cubicBezTo>
                  <a:cubicBezTo>
                    <a:pt x="120885" y="381250"/>
                    <a:pt x="114714" y="380006"/>
                    <a:pt x="100888" y="372160"/>
                  </a:cubicBezTo>
                  <a:cubicBezTo>
                    <a:pt x="23098" y="327907"/>
                    <a:pt x="-16228" y="235143"/>
                    <a:pt x="6305" y="147449"/>
                  </a:cubicBezTo>
                  <a:cubicBezTo>
                    <a:pt x="28360" y="61287"/>
                    <a:pt x="109499" y="-428"/>
                    <a:pt x="200015" y="2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C747E40-C689-4058-B096-25D9B3DF8C76}"/>
                </a:ext>
              </a:extLst>
            </p:cNvPr>
            <p:cNvSpPr/>
            <p:nvPr/>
          </p:nvSpPr>
          <p:spPr>
            <a:xfrm>
              <a:off x="6288757" y="2129695"/>
              <a:ext cx="936675" cy="702065"/>
            </a:xfrm>
            <a:custGeom>
              <a:avLst/>
              <a:gdLst>
                <a:gd name="connsiteX0" fmla="*/ 468321 w 936675"/>
                <a:gd name="connsiteY0" fmla="*/ 701292 h 702065"/>
                <a:gd name="connsiteX1" fmla="*/ 107358 w 936675"/>
                <a:gd name="connsiteY1" fmla="*/ 701627 h 702065"/>
                <a:gd name="connsiteX2" fmla="*/ 82672 w 936675"/>
                <a:gd name="connsiteY2" fmla="*/ 680290 h 702065"/>
                <a:gd name="connsiteX3" fmla="*/ 41767 w 936675"/>
                <a:gd name="connsiteY3" fmla="*/ 359274 h 702065"/>
                <a:gd name="connsiteX4" fmla="*/ 1868 w 936675"/>
                <a:gd name="connsiteY4" fmla="*/ 38115 h 702065"/>
                <a:gd name="connsiteX5" fmla="*/ 38036 w 936675"/>
                <a:gd name="connsiteY5" fmla="*/ 272 h 702065"/>
                <a:gd name="connsiteX6" fmla="*/ 104966 w 936675"/>
                <a:gd name="connsiteY6" fmla="*/ 33 h 702065"/>
                <a:gd name="connsiteX7" fmla="*/ 122045 w 936675"/>
                <a:gd name="connsiteY7" fmla="*/ 16251 h 702065"/>
                <a:gd name="connsiteX8" fmla="*/ 170269 w 936675"/>
                <a:gd name="connsiteY8" fmla="*/ 401135 h 702065"/>
                <a:gd name="connsiteX9" fmla="*/ 172900 w 936675"/>
                <a:gd name="connsiteY9" fmla="*/ 412761 h 702065"/>
                <a:gd name="connsiteX10" fmla="*/ 210265 w 936675"/>
                <a:gd name="connsiteY10" fmla="*/ 439695 h 702065"/>
                <a:gd name="connsiteX11" fmla="*/ 235573 w 936675"/>
                <a:gd name="connsiteY11" fmla="*/ 402618 h 702065"/>
                <a:gd name="connsiteX12" fmla="*/ 195147 w 936675"/>
                <a:gd name="connsiteY12" fmla="*/ 91171 h 702065"/>
                <a:gd name="connsiteX13" fmla="*/ 184813 w 936675"/>
                <a:gd name="connsiteY13" fmla="*/ 13333 h 702065"/>
                <a:gd name="connsiteX14" fmla="*/ 200218 w 936675"/>
                <a:gd name="connsiteY14" fmla="*/ 320 h 702065"/>
                <a:gd name="connsiteX15" fmla="*/ 305421 w 936675"/>
                <a:gd name="connsiteY15" fmla="*/ 320 h 702065"/>
                <a:gd name="connsiteX16" fmla="*/ 915016 w 936675"/>
                <a:gd name="connsiteY16" fmla="*/ 33 h 702065"/>
                <a:gd name="connsiteX17" fmla="*/ 935970 w 936675"/>
                <a:gd name="connsiteY17" fmla="*/ 22423 h 702065"/>
                <a:gd name="connsiteX18" fmla="*/ 883345 w 936675"/>
                <a:gd name="connsiteY18" fmla="*/ 428261 h 702065"/>
                <a:gd name="connsiteX19" fmla="*/ 853540 w 936675"/>
                <a:gd name="connsiteY19" fmla="*/ 673974 h 702065"/>
                <a:gd name="connsiteX20" fmla="*/ 822107 w 936675"/>
                <a:gd name="connsiteY20" fmla="*/ 702057 h 702065"/>
                <a:gd name="connsiteX21" fmla="*/ 468321 w 936675"/>
                <a:gd name="connsiteY21" fmla="*/ 701292 h 70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6675" h="702065">
                  <a:moveTo>
                    <a:pt x="468321" y="701292"/>
                  </a:moveTo>
                  <a:cubicBezTo>
                    <a:pt x="348000" y="701292"/>
                    <a:pt x="227679" y="701005"/>
                    <a:pt x="107358" y="701627"/>
                  </a:cubicBezTo>
                  <a:cubicBezTo>
                    <a:pt x="90852" y="701722"/>
                    <a:pt x="84824" y="698804"/>
                    <a:pt x="82672" y="680290"/>
                  </a:cubicBezTo>
                  <a:cubicBezTo>
                    <a:pt x="70185" y="573173"/>
                    <a:pt x="55402" y="466295"/>
                    <a:pt x="41767" y="359274"/>
                  </a:cubicBezTo>
                  <a:cubicBezTo>
                    <a:pt x="28180" y="252253"/>
                    <a:pt x="14737" y="145184"/>
                    <a:pt x="1868" y="38115"/>
                  </a:cubicBezTo>
                  <a:cubicBezTo>
                    <a:pt x="-2677" y="368"/>
                    <a:pt x="-1768" y="272"/>
                    <a:pt x="38036" y="272"/>
                  </a:cubicBezTo>
                  <a:cubicBezTo>
                    <a:pt x="60330" y="272"/>
                    <a:pt x="82672" y="894"/>
                    <a:pt x="104966" y="33"/>
                  </a:cubicBezTo>
                  <a:cubicBezTo>
                    <a:pt x="117500" y="-445"/>
                    <a:pt x="120562" y="4195"/>
                    <a:pt x="122045" y="16251"/>
                  </a:cubicBezTo>
                  <a:cubicBezTo>
                    <a:pt x="137641" y="144610"/>
                    <a:pt x="154051" y="272873"/>
                    <a:pt x="170269" y="401135"/>
                  </a:cubicBezTo>
                  <a:cubicBezTo>
                    <a:pt x="170748" y="405058"/>
                    <a:pt x="171896" y="408886"/>
                    <a:pt x="172900" y="412761"/>
                  </a:cubicBezTo>
                  <a:cubicBezTo>
                    <a:pt x="178259" y="434050"/>
                    <a:pt x="191367" y="443762"/>
                    <a:pt x="210265" y="439695"/>
                  </a:cubicBezTo>
                  <a:cubicBezTo>
                    <a:pt x="230166" y="435390"/>
                    <a:pt x="237917" y="421324"/>
                    <a:pt x="235573" y="402618"/>
                  </a:cubicBezTo>
                  <a:cubicBezTo>
                    <a:pt x="222464" y="298755"/>
                    <a:pt x="208686" y="194987"/>
                    <a:pt x="195147" y="91171"/>
                  </a:cubicBezTo>
                  <a:cubicBezTo>
                    <a:pt x="191750" y="65193"/>
                    <a:pt x="189023" y="39168"/>
                    <a:pt x="184813" y="13333"/>
                  </a:cubicBezTo>
                  <a:cubicBezTo>
                    <a:pt x="182373" y="-1450"/>
                    <a:pt x="191319" y="320"/>
                    <a:pt x="200218" y="320"/>
                  </a:cubicBezTo>
                  <a:cubicBezTo>
                    <a:pt x="235286" y="368"/>
                    <a:pt x="270353" y="320"/>
                    <a:pt x="305421" y="320"/>
                  </a:cubicBezTo>
                  <a:cubicBezTo>
                    <a:pt x="508603" y="320"/>
                    <a:pt x="711833" y="464"/>
                    <a:pt x="915016" y="33"/>
                  </a:cubicBezTo>
                  <a:cubicBezTo>
                    <a:pt x="932143" y="-15"/>
                    <a:pt x="939032" y="368"/>
                    <a:pt x="935970" y="22423"/>
                  </a:cubicBezTo>
                  <a:cubicBezTo>
                    <a:pt x="917120" y="157527"/>
                    <a:pt x="900472" y="292918"/>
                    <a:pt x="883345" y="428261"/>
                  </a:cubicBezTo>
                  <a:cubicBezTo>
                    <a:pt x="873011" y="510118"/>
                    <a:pt x="862677" y="591974"/>
                    <a:pt x="853540" y="673974"/>
                  </a:cubicBezTo>
                  <a:cubicBezTo>
                    <a:pt x="851243" y="694738"/>
                    <a:pt x="845215" y="702344"/>
                    <a:pt x="822107" y="702057"/>
                  </a:cubicBezTo>
                  <a:cubicBezTo>
                    <a:pt x="704226" y="700479"/>
                    <a:pt x="586250" y="701292"/>
                    <a:pt x="468321" y="701292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6E75A36-AB26-4246-91D8-E76039A953C6}"/>
                </a:ext>
              </a:extLst>
            </p:cNvPr>
            <p:cNvSpPr/>
            <p:nvPr/>
          </p:nvSpPr>
          <p:spPr>
            <a:xfrm>
              <a:off x="6473997" y="1545692"/>
              <a:ext cx="699513" cy="511899"/>
            </a:xfrm>
            <a:custGeom>
              <a:avLst/>
              <a:gdLst>
                <a:gd name="connsiteX0" fmla="*/ 408712 w 699513"/>
                <a:gd name="connsiteY0" fmla="*/ 434771 h 511899"/>
                <a:gd name="connsiteX1" fmla="*/ 448181 w 699513"/>
                <a:gd name="connsiteY1" fmla="*/ 473140 h 511899"/>
                <a:gd name="connsiteX2" fmla="*/ 407994 w 699513"/>
                <a:gd name="connsiteY2" fmla="*/ 511891 h 511899"/>
                <a:gd name="connsiteX3" fmla="*/ 370869 w 699513"/>
                <a:gd name="connsiteY3" fmla="*/ 471322 h 511899"/>
                <a:gd name="connsiteX4" fmla="*/ 408712 w 699513"/>
                <a:gd name="connsiteY4" fmla="*/ 434771 h 511899"/>
                <a:gd name="connsiteX5" fmla="*/ 180030 w 699513"/>
                <a:gd name="connsiteY5" fmla="*/ 401139 h 511899"/>
                <a:gd name="connsiteX6" fmla="*/ 216390 w 699513"/>
                <a:gd name="connsiteY6" fmla="*/ 436541 h 511899"/>
                <a:gd name="connsiteX7" fmla="*/ 178930 w 699513"/>
                <a:gd name="connsiteY7" fmla="*/ 473858 h 511899"/>
                <a:gd name="connsiteX8" fmla="*/ 142188 w 699513"/>
                <a:gd name="connsiteY8" fmla="*/ 437929 h 511899"/>
                <a:gd name="connsiteX9" fmla="*/ 180030 w 699513"/>
                <a:gd name="connsiteY9" fmla="*/ 401139 h 511899"/>
                <a:gd name="connsiteX10" fmla="*/ 297577 w 699513"/>
                <a:gd name="connsiteY10" fmla="*/ 282348 h 511899"/>
                <a:gd name="connsiteX11" fmla="*/ 357475 w 699513"/>
                <a:gd name="connsiteY11" fmla="*/ 339614 h 511899"/>
                <a:gd name="connsiteX12" fmla="*/ 299012 w 699513"/>
                <a:gd name="connsiteY12" fmla="*/ 398077 h 511899"/>
                <a:gd name="connsiteX13" fmla="*/ 240359 w 699513"/>
                <a:gd name="connsiteY13" fmla="*/ 339854 h 511899"/>
                <a:gd name="connsiteX14" fmla="*/ 297577 w 699513"/>
                <a:gd name="connsiteY14" fmla="*/ 282348 h 511899"/>
                <a:gd name="connsiteX15" fmla="*/ 47989 w 699513"/>
                <a:gd name="connsiteY15" fmla="*/ 264025 h 511899"/>
                <a:gd name="connsiteX16" fmla="*/ 87075 w 699513"/>
                <a:gd name="connsiteY16" fmla="*/ 303925 h 511899"/>
                <a:gd name="connsiteX17" fmla="*/ 46840 w 699513"/>
                <a:gd name="connsiteY17" fmla="*/ 344829 h 511899"/>
                <a:gd name="connsiteX18" fmla="*/ 7993 w 699513"/>
                <a:gd name="connsiteY18" fmla="*/ 305169 h 511899"/>
                <a:gd name="connsiteX19" fmla="*/ 47989 w 699513"/>
                <a:gd name="connsiteY19" fmla="*/ 264025 h 511899"/>
                <a:gd name="connsiteX20" fmla="*/ 267389 w 699513"/>
                <a:gd name="connsiteY20" fmla="*/ 129830 h 511899"/>
                <a:gd name="connsiteX21" fmla="*/ 312934 w 699513"/>
                <a:gd name="connsiteY21" fmla="*/ 176332 h 511899"/>
                <a:gd name="connsiteX22" fmla="*/ 266050 w 699513"/>
                <a:gd name="connsiteY22" fmla="*/ 223982 h 511899"/>
                <a:gd name="connsiteX23" fmla="*/ 220792 w 699513"/>
                <a:gd name="connsiteY23" fmla="*/ 177767 h 511899"/>
                <a:gd name="connsiteX24" fmla="*/ 267389 w 699513"/>
                <a:gd name="connsiteY24" fmla="*/ 129830 h 511899"/>
                <a:gd name="connsiteX25" fmla="*/ 527502 w 699513"/>
                <a:gd name="connsiteY25" fmla="*/ 125285 h 511899"/>
                <a:gd name="connsiteX26" fmla="*/ 587065 w 699513"/>
                <a:gd name="connsiteY26" fmla="*/ 186044 h 511899"/>
                <a:gd name="connsiteX27" fmla="*/ 525780 w 699513"/>
                <a:gd name="connsiteY27" fmla="*/ 248285 h 511899"/>
                <a:gd name="connsiteX28" fmla="*/ 466648 w 699513"/>
                <a:gd name="connsiteY28" fmla="*/ 187909 h 511899"/>
                <a:gd name="connsiteX29" fmla="*/ 527502 w 699513"/>
                <a:gd name="connsiteY29" fmla="*/ 125285 h 511899"/>
                <a:gd name="connsiteX30" fmla="*/ 48802 w 699513"/>
                <a:gd name="connsiteY30" fmla="*/ 65532 h 511899"/>
                <a:gd name="connsiteX31" fmla="*/ 96452 w 699513"/>
                <a:gd name="connsiteY31" fmla="*/ 114234 h 511899"/>
                <a:gd name="connsiteX32" fmla="*/ 47366 w 699513"/>
                <a:gd name="connsiteY32" fmla="*/ 164133 h 511899"/>
                <a:gd name="connsiteX33" fmla="*/ 4 w 699513"/>
                <a:gd name="connsiteY33" fmla="*/ 115717 h 511899"/>
                <a:gd name="connsiteX34" fmla="*/ 48802 w 699513"/>
                <a:gd name="connsiteY34" fmla="*/ 65532 h 511899"/>
                <a:gd name="connsiteX35" fmla="*/ 665190 w 699513"/>
                <a:gd name="connsiteY35" fmla="*/ 84 h 511899"/>
                <a:gd name="connsiteX36" fmla="*/ 699492 w 699513"/>
                <a:gd name="connsiteY36" fmla="*/ 37927 h 511899"/>
                <a:gd name="connsiteX37" fmla="*/ 658062 w 699513"/>
                <a:gd name="connsiteY37" fmla="*/ 73281 h 511899"/>
                <a:gd name="connsiteX38" fmla="*/ 625147 w 699513"/>
                <a:gd name="connsiteY38" fmla="*/ 34386 h 511899"/>
                <a:gd name="connsiteX39" fmla="*/ 665190 w 699513"/>
                <a:gd name="connsiteY39" fmla="*/ 84 h 51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99513" h="511899">
                  <a:moveTo>
                    <a:pt x="408712" y="434771"/>
                  </a:moveTo>
                  <a:cubicBezTo>
                    <a:pt x="430815" y="434723"/>
                    <a:pt x="448420" y="451850"/>
                    <a:pt x="448181" y="473140"/>
                  </a:cubicBezTo>
                  <a:cubicBezTo>
                    <a:pt x="447942" y="493281"/>
                    <a:pt x="428087" y="512370"/>
                    <a:pt x="407994" y="511891"/>
                  </a:cubicBezTo>
                  <a:cubicBezTo>
                    <a:pt x="386609" y="511365"/>
                    <a:pt x="370247" y="493520"/>
                    <a:pt x="370869" y="471322"/>
                  </a:cubicBezTo>
                  <a:cubicBezTo>
                    <a:pt x="371443" y="449793"/>
                    <a:pt x="386944" y="434819"/>
                    <a:pt x="408712" y="434771"/>
                  </a:cubicBezTo>
                  <a:close/>
                  <a:moveTo>
                    <a:pt x="180030" y="401139"/>
                  </a:moveTo>
                  <a:cubicBezTo>
                    <a:pt x="200602" y="401282"/>
                    <a:pt x="216055" y="416305"/>
                    <a:pt x="216390" y="436541"/>
                  </a:cubicBezTo>
                  <a:cubicBezTo>
                    <a:pt x="216725" y="457018"/>
                    <a:pt x="199502" y="474193"/>
                    <a:pt x="178930" y="473858"/>
                  </a:cubicBezTo>
                  <a:cubicBezTo>
                    <a:pt x="159506" y="473571"/>
                    <a:pt x="142714" y="457161"/>
                    <a:pt x="142188" y="437929"/>
                  </a:cubicBezTo>
                  <a:cubicBezTo>
                    <a:pt x="141614" y="417883"/>
                    <a:pt x="158980" y="400995"/>
                    <a:pt x="180030" y="401139"/>
                  </a:cubicBezTo>
                  <a:close/>
                  <a:moveTo>
                    <a:pt x="297577" y="282348"/>
                  </a:moveTo>
                  <a:cubicBezTo>
                    <a:pt x="330683" y="281966"/>
                    <a:pt x="357091" y="307226"/>
                    <a:pt x="357475" y="339614"/>
                  </a:cubicBezTo>
                  <a:cubicBezTo>
                    <a:pt x="357905" y="372434"/>
                    <a:pt x="332358" y="397981"/>
                    <a:pt x="299012" y="398077"/>
                  </a:cubicBezTo>
                  <a:cubicBezTo>
                    <a:pt x="265284" y="398172"/>
                    <a:pt x="240120" y="373199"/>
                    <a:pt x="240359" y="339854"/>
                  </a:cubicBezTo>
                  <a:cubicBezTo>
                    <a:pt x="240598" y="307656"/>
                    <a:pt x="265428" y="282683"/>
                    <a:pt x="297577" y="282348"/>
                  </a:cubicBezTo>
                  <a:close/>
                  <a:moveTo>
                    <a:pt x="47989" y="264025"/>
                  </a:moveTo>
                  <a:cubicBezTo>
                    <a:pt x="68895" y="264456"/>
                    <a:pt x="86788" y="282731"/>
                    <a:pt x="87075" y="303925"/>
                  </a:cubicBezTo>
                  <a:cubicBezTo>
                    <a:pt x="87410" y="326267"/>
                    <a:pt x="68704" y="345260"/>
                    <a:pt x="46840" y="344829"/>
                  </a:cubicBezTo>
                  <a:cubicBezTo>
                    <a:pt x="25695" y="344398"/>
                    <a:pt x="8280" y="326601"/>
                    <a:pt x="7993" y="305169"/>
                  </a:cubicBezTo>
                  <a:cubicBezTo>
                    <a:pt x="7754" y="283114"/>
                    <a:pt x="26699" y="263594"/>
                    <a:pt x="47989" y="264025"/>
                  </a:cubicBezTo>
                  <a:close/>
                  <a:moveTo>
                    <a:pt x="267389" y="129830"/>
                  </a:moveTo>
                  <a:cubicBezTo>
                    <a:pt x="291740" y="130309"/>
                    <a:pt x="312600" y="151598"/>
                    <a:pt x="312934" y="176332"/>
                  </a:cubicBezTo>
                  <a:cubicBezTo>
                    <a:pt x="313317" y="202358"/>
                    <a:pt x="291501" y="224461"/>
                    <a:pt x="266050" y="223982"/>
                  </a:cubicBezTo>
                  <a:cubicBezTo>
                    <a:pt x="241411" y="223504"/>
                    <a:pt x="221079" y="202741"/>
                    <a:pt x="220792" y="177767"/>
                  </a:cubicBezTo>
                  <a:cubicBezTo>
                    <a:pt x="220505" y="152077"/>
                    <a:pt x="242560" y="129352"/>
                    <a:pt x="267389" y="129830"/>
                  </a:cubicBezTo>
                  <a:close/>
                  <a:moveTo>
                    <a:pt x="527502" y="125285"/>
                  </a:moveTo>
                  <a:cubicBezTo>
                    <a:pt x="559364" y="125907"/>
                    <a:pt x="586586" y="153751"/>
                    <a:pt x="587065" y="186044"/>
                  </a:cubicBezTo>
                  <a:cubicBezTo>
                    <a:pt x="587543" y="220011"/>
                    <a:pt x="559077" y="248955"/>
                    <a:pt x="525780" y="248285"/>
                  </a:cubicBezTo>
                  <a:cubicBezTo>
                    <a:pt x="493630" y="247663"/>
                    <a:pt x="467030" y="220489"/>
                    <a:pt x="466648" y="187909"/>
                  </a:cubicBezTo>
                  <a:cubicBezTo>
                    <a:pt x="466265" y="154325"/>
                    <a:pt x="495113" y="124615"/>
                    <a:pt x="527502" y="125285"/>
                  </a:cubicBezTo>
                  <a:close/>
                  <a:moveTo>
                    <a:pt x="48802" y="65532"/>
                  </a:moveTo>
                  <a:cubicBezTo>
                    <a:pt x="74205" y="66106"/>
                    <a:pt x="96069" y="88352"/>
                    <a:pt x="96452" y="114234"/>
                  </a:cubicBezTo>
                  <a:cubicBezTo>
                    <a:pt x="96834" y="141456"/>
                    <a:pt x="74014" y="164659"/>
                    <a:pt x="47366" y="164133"/>
                  </a:cubicBezTo>
                  <a:cubicBezTo>
                    <a:pt x="21580" y="163606"/>
                    <a:pt x="291" y="141886"/>
                    <a:pt x="4" y="115717"/>
                  </a:cubicBezTo>
                  <a:cubicBezTo>
                    <a:pt x="-331" y="88782"/>
                    <a:pt x="22824" y="65005"/>
                    <a:pt x="48802" y="65532"/>
                  </a:cubicBezTo>
                  <a:close/>
                  <a:moveTo>
                    <a:pt x="665190" y="84"/>
                  </a:moveTo>
                  <a:cubicBezTo>
                    <a:pt x="685283" y="1328"/>
                    <a:pt x="700162" y="17738"/>
                    <a:pt x="699492" y="37927"/>
                  </a:cubicBezTo>
                  <a:cubicBezTo>
                    <a:pt x="698775" y="60029"/>
                    <a:pt x="680882" y="75243"/>
                    <a:pt x="658062" y="73281"/>
                  </a:cubicBezTo>
                  <a:cubicBezTo>
                    <a:pt x="638255" y="71559"/>
                    <a:pt x="624047" y="54767"/>
                    <a:pt x="625147" y="34386"/>
                  </a:cubicBezTo>
                  <a:cubicBezTo>
                    <a:pt x="626295" y="13528"/>
                    <a:pt x="643518" y="-1255"/>
                    <a:pt x="665190" y="84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11B0505-E5B2-4702-87D9-CCEA47523D17}"/>
              </a:ext>
            </a:extLst>
          </p:cNvPr>
          <p:cNvGrpSpPr/>
          <p:nvPr/>
        </p:nvGrpSpPr>
        <p:grpSpPr>
          <a:xfrm rot="21401317">
            <a:off x="659336" y="1171527"/>
            <a:ext cx="1125270" cy="1526078"/>
            <a:chOff x="4524375" y="1300163"/>
            <a:chExt cx="2665364" cy="3614738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4013C3F-5671-42A0-922F-19D1F037CA0C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D4B191-6CDB-438C-85F5-B506A0316E6F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054D200-8526-42AB-A920-084A0C5C6F4B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39A7A77-8416-4680-97DB-672C705940E7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A18DEB3-010A-4BCC-8D57-9D3948F727A7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E0476811-F473-4750-82ED-68F32916B51C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E21AC453-A26E-4986-9BD8-887E0A8E218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BFA627D7-9655-4FB0-B20D-33A443D0143B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9C4395A4-F6B6-416D-850A-2C8AB09CA201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00FD3392-9294-4D4D-B805-C68997188AF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02506293-501E-4715-B016-625510BCB2B8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03C539B-15DB-475F-A926-773C230097D7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01F94628-85A2-4707-B4ED-8320C506C2B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89E1A51-257E-4003-9626-C5366F78EEDA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1AF2997-2582-4AD2-8149-DA9495BD490D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3DD4CD22-F678-40A3-80F1-9B40C75746A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36314787-2EC7-4426-9CDB-0DE18214B8B1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71D9B7D-5CBB-4D39-93A1-164CA37A11B9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FD68D64C-2687-41A2-9508-71DC3D59C01C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4E903092-F414-41D9-8B6E-E6052C57447D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66A8C4F-A629-473E-A355-2C016B32FAFE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BD389ED9-9A00-4A59-BEA9-91EA25B539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8F0A835-2767-45A2-B434-075C69C26984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B8FBF7C-8AE7-469D-AEE9-995F52231975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1B9FB7B9-AC8C-4C89-8981-C4EF389780B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B44B2F5F-3CE6-4ADD-ABEA-29EADDC813AD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3745010-DE92-4385-B53B-B78264744738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CC4BBCE2-23BE-4DD0-98E4-4768C209A3F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E770CED0-9CA9-4FE6-9589-26B43BE7784B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F9043457-04BF-4853-AA52-14715D98B193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A8E29B8-3FC0-46E6-BDD8-BA09917F804B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1C3F6F97-DD7A-4123-9CB8-35FEFEF62020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2BC8A81-A02A-4A24-B451-0C137B0BC07E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7BA67E95-E721-48ED-BE7C-FBB63C70D97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9CA0ADC6-005B-42E6-91CF-7C3F8BDBD675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59E9CDF-998D-42B5-9C61-6A4313546EBD}"/>
              </a:ext>
            </a:extLst>
          </p:cNvPr>
          <p:cNvGrpSpPr/>
          <p:nvPr/>
        </p:nvGrpSpPr>
        <p:grpSpPr>
          <a:xfrm rot="774954">
            <a:off x="1226802" y="1275917"/>
            <a:ext cx="1125270" cy="1526078"/>
            <a:chOff x="4524375" y="1300163"/>
            <a:chExt cx="2665364" cy="361473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286B778-87CF-42C3-BA8D-0D13A0C039C9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F6A21ADA-EBA6-4F91-8DC7-FDA7672A325C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1DDB33E8-0357-471B-A471-BBAC5A772985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9CD19BB0-3503-4B20-8DAA-62C880066802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545F1DA-2BC1-4F50-9112-3CE5DA46E304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5FB1269-A1C6-4DD5-BD43-6869CC869490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21D5B684-F1EB-4B93-9C13-2C624865DA2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C8BC6BC-835F-402C-9B9A-F913A2F1E5AA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E594A95-B1AE-4EC8-B771-A42C9B17ADE7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D89025F7-3DB9-4B17-AAA0-168064B5FC6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DE154C4-F030-4B0A-8248-48B42D2030E8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A532E03F-FF4B-45D6-A89F-8602FCFCB93C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43AE7143-08B6-460B-88DB-61B5C604146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5C27F10C-0B15-4665-A614-645F5BA5B6AD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84F9F88-9C60-41D4-B7D6-94842CCEDD89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6CA57CFD-99BA-4C48-8F23-A3C0A625C7F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E9EE9321-4A4D-4181-B8B5-30AD39382F30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E66E7360-34EC-4ED1-A3AB-895A5E42BF79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65DBA58-810D-41EB-B705-F4E914176C7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52D19D39-48BD-4ADE-A207-5606C115D679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476CEB3-1C16-475C-B255-F33600DF403D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218062BB-E083-4D2B-BB12-57D42EF2D35C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18D89A4A-185D-4466-9D67-D3A3BA13964D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ED8E6093-FF0C-4E55-8DC8-7CD66AF161D8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BC15038-A510-4FD4-BA11-7EE8F98DB0F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BC01FE5A-BE38-4D65-A15F-4156F7017DA3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A4FFD39-6708-4E77-9780-4569A938B584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708AE66-D39A-466B-BE56-D5C529DBC1D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206B9AAD-3E5B-495F-8E31-7E66AF7EBF94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B0DE6C68-DE4F-49EE-B546-8DF35920B743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F2FF7849-5C93-4910-9CA2-35E230E33F8C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33F8A835-7764-4286-9A4A-47E265412E43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F9BBF6-FF68-4BD3-90B8-3A6FC7ADC623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3C9B6D9D-C07D-4224-85BC-3BCC0CDEBFA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461C3A2-4AF4-4D9B-BFD3-08534EA4B472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369FC50-9530-4A05-BE31-8BF648DDBC52}"/>
              </a:ext>
            </a:extLst>
          </p:cNvPr>
          <p:cNvSpPr/>
          <p:nvPr/>
        </p:nvSpPr>
        <p:spPr>
          <a:xfrm>
            <a:off x="491486" y="1521597"/>
            <a:ext cx="2552425" cy="1750903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Circle: Hollow 192">
            <a:extLst>
              <a:ext uri="{FF2B5EF4-FFF2-40B4-BE49-F238E27FC236}">
                <a16:creationId xmlns:a16="http://schemas.microsoft.com/office/drawing/2014/main" id="{73901E07-36FB-4831-B94A-B6523A68D5F0}"/>
              </a:ext>
            </a:extLst>
          </p:cNvPr>
          <p:cNvSpPr/>
          <p:nvPr/>
        </p:nvSpPr>
        <p:spPr>
          <a:xfrm>
            <a:off x="1715597" y="3311604"/>
            <a:ext cx="372516" cy="37251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Circle: Hollow 193">
            <a:extLst>
              <a:ext uri="{FF2B5EF4-FFF2-40B4-BE49-F238E27FC236}">
                <a16:creationId xmlns:a16="http://schemas.microsoft.com/office/drawing/2014/main" id="{E101FE54-CD71-4AA7-A734-B1ACE3CCCB30}"/>
              </a:ext>
            </a:extLst>
          </p:cNvPr>
          <p:cNvSpPr/>
          <p:nvPr/>
        </p:nvSpPr>
        <p:spPr>
          <a:xfrm>
            <a:off x="843470" y="3311604"/>
            <a:ext cx="372516" cy="372516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3C7F9FC-8E2B-4421-823D-ED1BFCAD728F}"/>
              </a:ext>
            </a:extLst>
          </p:cNvPr>
          <p:cNvGrpSpPr/>
          <p:nvPr/>
        </p:nvGrpSpPr>
        <p:grpSpPr>
          <a:xfrm flipH="1">
            <a:off x="6163650" y="3183662"/>
            <a:ext cx="2464980" cy="3556082"/>
            <a:chOff x="4319603" y="1262897"/>
            <a:chExt cx="3719773" cy="5366298"/>
          </a:xfrm>
        </p:grpSpPr>
        <p:sp>
          <p:nvSpPr>
            <p:cNvPr id="197" name="Graphic 193">
              <a:extLst>
                <a:ext uri="{FF2B5EF4-FFF2-40B4-BE49-F238E27FC236}">
                  <a16:creationId xmlns:a16="http://schemas.microsoft.com/office/drawing/2014/main" id="{089546E1-5F15-4AC8-9063-4C17862BBBC1}"/>
                </a:ext>
              </a:extLst>
            </p:cNvPr>
            <p:cNvSpPr/>
            <p:nvPr/>
          </p:nvSpPr>
          <p:spPr>
            <a:xfrm>
              <a:off x="4537623" y="1262897"/>
              <a:ext cx="2619375" cy="4733925"/>
            </a:xfrm>
            <a:custGeom>
              <a:avLst/>
              <a:gdLst>
                <a:gd name="connsiteX0" fmla="*/ 2621596 w 2619375"/>
                <a:gd name="connsiteY0" fmla="*/ 2055495 h 4733925"/>
                <a:gd name="connsiteX1" fmla="*/ 2511106 w 2619375"/>
                <a:gd name="connsiteY1" fmla="*/ 1603058 h 4733925"/>
                <a:gd name="connsiteX2" fmla="*/ 2323463 w 2619375"/>
                <a:gd name="connsiteY2" fmla="*/ 1383983 h 4733925"/>
                <a:gd name="connsiteX3" fmla="*/ 2051048 w 2619375"/>
                <a:gd name="connsiteY3" fmla="*/ 1182053 h 4733925"/>
                <a:gd name="connsiteX4" fmla="*/ 2046286 w 2619375"/>
                <a:gd name="connsiteY4" fmla="*/ 1104900 h 4733925"/>
                <a:gd name="connsiteX5" fmla="*/ 2103436 w 2619375"/>
                <a:gd name="connsiteY5" fmla="*/ 952500 h 4733925"/>
                <a:gd name="connsiteX6" fmla="*/ 2105341 w 2619375"/>
                <a:gd name="connsiteY6" fmla="*/ 926783 h 4733925"/>
                <a:gd name="connsiteX7" fmla="*/ 2172969 w 2619375"/>
                <a:gd name="connsiteY7" fmla="*/ 834390 h 4733925"/>
                <a:gd name="connsiteX8" fmla="*/ 2193923 w 2619375"/>
                <a:gd name="connsiteY8" fmla="*/ 329565 h 4733925"/>
                <a:gd name="connsiteX9" fmla="*/ 2011996 w 2619375"/>
                <a:gd name="connsiteY9" fmla="*/ 67628 h 4733925"/>
                <a:gd name="connsiteX10" fmla="*/ 1313813 w 2619375"/>
                <a:gd name="connsiteY10" fmla="*/ 0 h 4733925"/>
                <a:gd name="connsiteX11" fmla="*/ 1313813 w 2619375"/>
                <a:gd name="connsiteY11" fmla="*/ 0 h 4733925"/>
                <a:gd name="connsiteX12" fmla="*/ 1310956 w 2619375"/>
                <a:gd name="connsiteY12" fmla="*/ 0 h 4733925"/>
                <a:gd name="connsiteX13" fmla="*/ 1308098 w 2619375"/>
                <a:gd name="connsiteY13" fmla="*/ 0 h 4733925"/>
                <a:gd name="connsiteX14" fmla="*/ 1308098 w 2619375"/>
                <a:gd name="connsiteY14" fmla="*/ 0 h 4733925"/>
                <a:gd name="connsiteX15" fmla="*/ 609916 w 2619375"/>
                <a:gd name="connsiteY15" fmla="*/ 67628 h 4733925"/>
                <a:gd name="connsiteX16" fmla="*/ 427988 w 2619375"/>
                <a:gd name="connsiteY16" fmla="*/ 330518 h 4733925"/>
                <a:gd name="connsiteX17" fmla="*/ 448943 w 2619375"/>
                <a:gd name="connsiteY17" fmla="*/ 835343 h 4733925"/>
                <a:gd name="connsiteX18" fmla="*/ 516571 w 2619375"/>
                <a:gd name="connsiteY18" fmla="*/ 927735 h 4733925"/>
                <a:gd name="connsiteX19" fmla="*/ 518476 w 2619375"/>
                <a:gd name="connsiteY19" fmla="*/ 953453 h 4733925"/>
                <a:gd name="connsiteX20" fmla="*/ 575626 w 2619375"/>
                <a:gd name="connsiteY20" fmla="*/ 1105853 h 4733925"/>
                <a:gd name="connsiteX21" fmla="*/ 570863 w 2619375"/>
                <a:gd name="connsiteY21" fmla="*/ 1183005 h 4733925"/>
                <a:gd name="connsiteX22" fmla="*/ 298448 w 2619375"/>
                <a:gd name="connsiteY22" fmla="*/ 1384935 h 4733925"/>
                <a:gd name="connsiteX23" fmla="*/ 110806 w 2619375"/>
                <a:gd name="connsiteY23" fmla="*/ 1604010 h 4733925"/>
                <a:gd name="connsiteX24" fmla="*/ 316 w 2619375"/>
                <a:gd name="connsiteY24" fmla="*/ 2056448 h 4733925"/>
                <a:gd name="connsiteX25" fmla="*/ 26986 w 2619375"/>
                <a:gd name="connsiteY25" fmla="*/ 4124325 h 4733925"/>
                <a:gd name="connsiteX26" fmla="*/ 217486 w 2619375"/>
                <a:gd name="connsiteY26" fmla="*/ 4464368 h 4733925"/>
                <a:gd name="connsiteX27" fmla="*/ 476566 w 2619375"/>
                <a:gd name="connsiteY27" fmla="*/ 4601528 h 4733925"/>
                <a:gd name="connsiteX28" fmla="*/ 917573 w 2619375"/>
                <a:gd name="connsiteY28" fmla="*/ 4708208 h 4733925"/>
                <a:gd name="connsiteX29" fmla="*/ 1214753 w 2619375"/>
                <a:gd name="connsiteY29" fmla="*/ 4734878 h 4733925"/>
                <a:gd name="connsiteX30" fmla="*/ 1310956 w 2619375"/>
                <a:gd name="connsiteY30" fmla="*/ 4733925 h 4733925"/>
                <a:gd name="connsiteX31" fmla="*/ 1407158 w 2619375"/>
                <a:gd name="connsiteY31" fmla="*/ 4734878 h 4733925"/>
                <a:gd name="connsiteX32" fmla="*/ 1704338 w 2619375"/>
                <a:gd name="connsiteY32" fmla="*/ 4708208 h 4733925"/>
                <a:gd name="connsiteX33" fmla="*/ 2145346 w 2619375"/>
                <a:gd name="connsiteY33" fmla="*/ 4601528 h 4733925"/>
                <a:gd name="connsiteX34" fmla="*/ 2404426 w 2619375"/>
                <a:gd name="connsiteY34" fmla="*/ 4464368 h 4733925"/>
                <a:gd name="connsiteX35" fmla="*/ 2594926 w 2619375"/>
                <a:gd name="connsiteY35" fmla="*/ 4124325 h 4733925"/>
                <a:gd name="connsiteX36" fmla="*/ 2621596 w 2619375"/>
                <a:gd name="connsiteY36" fmla="*/ 2055495 h 47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19375" h="4733925">
                  <a:moveTo>
                    <a:pt x="2621596" y="2055495"/>
                  </a:moveTo>
                  <a:cubicBezTo>
                    <a:pt x="2617786" y="1898333"/>
                    <a:pt x="2588259" y="1744028"/>
                    <a:pt x="2511106" y="1603058"/>
                  </a:cubicBezTo>
                  <a:cubicBezTo>
                    <a:pt x="2463481" y="1516380"/>
                    <a:pt x="2396806" y="1447800"/>
                    <a:pt x="2323463" y="1383983"/>
                  </a:cubicBezTo>
                  <a:cubicBezTo>
                    <a:pt x="2309176" y="1371600"/>
                    <a:pt x="2113913" y="1228725"/>
                    <a:pt x="2051048" y="1182053"/>
                  </a:cubicBezTo>
                  <a:cubicBezTo>
                    <a:pt x="2020568" y="1159193"/>
                    <a:pt x="2013901" y="1135380"/>
                    <a:pt x="2046286" y="1104900"/>
                  </a:cubicBezTo>
                  <a:cubicBezTo>
                    <a:pt x="2090101" y="1064895"/>
                    <a:pt x="2117723" y="1016318"/>
                    <a:pt x="2103436" y="952500"/>
                  </a:cubicBezTo>
                  <a:cubicBezTo>
                    <a:pt x="2101531" y="942975"/>
                    <a:pt x="2095816" y="931545"/>
                    <a:pt x="2105341" y="926783"/>
                  </a:cubicBezTo>
                  <a:cubicBezTo>
                    <a:pt x="2119628" y="919163"/>
                    <a:pt x="2152966" y="899160"/>
                    <a:pt x="2172969" y="834390"/>
                  </a:cubicBezTo>
                  <a:cubicBezTo>
                    <a:pt x="2174873" y="826770"/>
                    <a:pt x="2192019" y="468630"/>
                    <a:pt x="2193923" y="329565"/>
                  </a:cubicBezTo>
                  <a:cubicBezTo>
                    <a:pt x="2196781" y="189548"/>
                    <a:pt x="2143441" y="115253"/>
                    <a:pt x="2011996" y="67628"/>
                  </a:cubicBezTo>
                  <a:cubicBezTo>
                    <a:pt x="1991041" y="60008"/>
                    <a:pt x="1775776" y="0"/>
                    <a:pt x="1313813" y="0"/>
                  </a:cubicBezTo>
                  <a:lnTo>
                    <a:pt x="1313813" y="0"/>
                  </a:lnTo>
                  <a:cubicBezTo>
                    <a:pt x="1312861" y="0"/>
                    <a:pt x="1311908" y="0"/>
                    <a:pt x="1310956" y="0"/>
                  </a:cubicBezTo>
                  <a:cubicBezTo>
                    <a:pt x="1310003" y="0"/>
                    <a:pt x="1309051" y="0"/>
                    <a:pt x="1308098" y="0"/>
                  </a:cubicBezTo>
                  <a:lnTo>
                    <a:pt x="1308098" y="0"/>
                  </a:lnTo>
                  <a:cubicBezTo>
                    <a:pt x="846136" y="953"/>
                    <a:pt x="630871" y="60008"/>
                    <a:pt x="609916" y="67628"/>
                  </a:cubicBezTo>
                  <a:cubicBezTo>
                    <a:pt x="479423" y="116205"/>
                    <a:pt x="426083" y="190500"/>
                    <a:pt x="427988" y="330518"/>
                  </a:cubicBezTo>
                  <a:cubicBezTo>
                    <a:pt x="430846" y="469583"/>
                    <a:pt x="447038" y="827723"/>
                    <a:pt x="448943" y="835343"/>
                  </a:cubicBezTo>
                  <a:cubicBezTo>
                    <a:pt x="468946" y="899160"/>
                    <a:pt x="502283" y="920115"/>
                    <a:pt x="516571" y="927735"/>
                  </a:cubicBezTo>
                  <a:cubicBezTo>
                    <a:pt x="526096" y="932498"/>
                    <a:pt x="520381" y="943928"/>
                    <a:pt x="518476" y="953453"/>
                  </a:cubicBezTo>
                  <a:cubicBezTo>
                    <a:pt x="504188" y="1016318"/>
                    <a:pt x="532763" y="1064895"/>
                    <a:pt x="575626" y="1105853"/>
                  </a:cubicBezTo>
                  <a:cubicBezTo>
                    <a:pt x="608011" y="1136333"/>
                    <a:pt x="601343" y="1160145"/>
                    <a:pt x="570863" y="1183005"/>
                  </a:cubicBezTo>
                  <a:cubicBezTo>
                    <a:pt x="507998" y="1230630"/>
                    <a:pt x="312736" y="1372553"/>
                    <a:pt x="298448" y="1384935"/>
                  </a:cubicBezTo>
                  <a:cubicBezTo>
                    <a:pt x="225106" y="1447800"/>
                    <a:pt x="157478" y="1517333"/>
                    <a:pt x="110806" y="1604010"/>
                  </a:cubicBezTo>
                  <a:cubicBezTo>
                    <a:pt x="33653" y="1744980"/>
                    <a:pt x="4126" y="1898333"/>
                    <a:pt x="316" y="2056448"/>
                  </a:cubicBezTo>
                  <a:cubicBezTo>
                    <a:pt x="-2542" y="2223135"/>
                    <a:pt x="14603" y="4053840"/>
                    <a:pt x="26986" y="4124325"/>
                  </a:cubicBezTo>
                  <a:cubicBezTo>
                    <a:pt x="50798" y="4260533"/>
                    <a:pt x="110806" y="4374833"/>
                    <a:pt x="217486" y="4464368"/>
                  </a:cubicBezTo>
                  <a:cubicBezTo>
                    <a:pt x="294638" y="4528185"/>
                    <a:pt x="385126" y="4566285"/>
                    <a:pt x="476566" y="4601528"/>
                  </a:cubicBezTo>
                  <a:cubicBezTo>
                    <a:pt x="618488" y="4657725"/>
                    <a:pt x="764221" y="4693920"/>
                    <a:pt x="917573" y="4708208"/>
                  </a:cubicBezTo>
                  <a:cubicBezTo>
                    <a:pt x="1016633" y="4716780"/>
                    <a:pt x="1115693" y="4725353"/>
                    <a:pt x="1214753" y="4734878"/>
                  </a:cubicBezTo>
                  <a:cubicBezTo>
                    <a:pt x="1227136" y="4735830"/>
                    <a:pt x="1266188" y="4734878"/>
                    <a:pt x="1310956" y="4733925"/>
                  </a:cubicBezTo>
                  <a:cubicBezTo>
                    <a:pt x="1355723" y="4735830"/>
                    <a:pt x="1394776" y="4736783"/>
                    <a:pt x="1407158" y="4734878"/>
                  </a:cubicBezTo>
                  <a:cubicBezTo>
                    <a:pt x="1506218" y="4725353"/>
                    <a:pt x="1605278" y="4717733"/>
                    <a:pt x="1704338" y="4708208"/>
                  </a:cubicBezTo>
                  <a:cubicBezTo>
                    <a:pt x="1856738" y="4694873"/>
                    <a:pt x="2003423" y="4657725"/>
                    <a:pt x="2145346" y="4601528"/>
                  </a:cubicBezTo>
                  <a:cubicBezTo>
                    <a:pt x="2236786" y="4565333"/>
                    <a:pt x="2327273" y="4528185"/>
                    <a:pt x="2404426" y="4464368"/>
                  </a:cubicBezTo>
                  <a:cubicBezTo>
                    <a:pt x="2511106" y="4374833"/>
                    <a:pt x="2571113" y="4260533"/>
                    <a:pt x="2594926" y="4124325"/>
                  </a:cubicBezTo>
                  <a:cubicBezTo>
                    <a:pt x="2608261" y="4053840"/>
                    <a:pt x="2625406" y="2223135"/>
                    <a:pt x="2621596" y="2055495"/>
                  </a:cubicBezTo>
                  <a:close/>
                </a:path>
              </a:pathLst>
            </a:custGeom>
            <a:solidFill>
              <a:srgbClr val="356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3FB949F-354C-4DCB-9B5D-4B78AAF7FC7A}"/>
                </a:ext>
              </a:extLst>
            </p:cNvPr>
            <p:cNvSpPr/>
            <p:nvPr/>
          </p:nvSpPr>
          <p:spPr>
            <a:xfrm>
              <a:off x="4604577" y="2503864"/>
              <a:ext cx="2485469" cy="3431741"/>
            </a:xfrm>
            <a:custGeom>
              <a:avLst/>
              <a:gdLst>
                <a:gd name="connsiteX0" fmla="*/ 1966499 w 2485469"/>
                <a:gd name="connsiteY0" fmla="*/ 0 h 3352106"/>
                <a:gd name="connsiteX1" fmla="*/ 1971795 w 2485469"/>
                <a:gd name="connsiteY1" fmla="*/ 3916 h 3352106"/>
                <a:gd name="connsiteX2" fmla="*/ 2202364 w 2485469"/>
                <a:gd name="connsiteY2" fmla="*/ 174877 h 3352106"/>
                <a:gd name="connsiteX3" fmla="*/ 2380227 w 2485469"/>
                <a:gd name="connsiteY3" fmla="*/ 382534 h 3352106"/>
                <a:gd name="connsiteX4" fmla="*/ 2484958 w 2485469"/>
                <a:gd name="connsiteY4" fmla="*/ 811389 h 3352106"/>
                <a:gd name="connsiteX5" fmla="*/ 2459678 w 2485469"/>
                <a:gd name="connsiteY5" fmla="*/ 2772392 h 3352106"/>
                <a:gd name="connsiteX6" fmla="*/ 2279107 w 2485469"/>
                <a:gd name="connsiteY6" fmla="*/ 3094712 h 3352106"/>
                <a:gd name="connsiteX7" fmla="*/ 2033530 w 2485469"/>
                <a:gd name="connsiteY7" fmla="*/ 3224723 h 3352106"/>
                <a:gd name="connsiteX8" fmla="*/ 1615508 w 2485469"/>
                <a:gd name="connsiteY8" fmla="*/ 3325843 h 3352106"/>
                <a:gd name="connsiteX9" fmla="*/ 1333817 w 2485469"/>
                <a:gd name="connsiteY9" fmla="*/ 3351123 h 3352106"/>
                <a:gd name="connsiteX10" fmla="*/ 1242629 w 2485469"/>
                <a:gd name="connsiteY10" fmla="*/ 3350219 h 3352106"/>
                <a:gd name="connsiteX11" fmla="*/ 1151440 w 2485469"/>
                <a:gd name="connsiteY11" fmla="*/ 3351123 h 3352106"/>
                <a:gd name="connsiteX12" fmla="*/ 869749 w 2485469"/>
                <a:gd name="connsiteY12" fmla="*/ 3325843 h 3352106"/>
                <a:gd name="connsiteX13" fmla="*/ 451727 w 2485469"/>
                <a:gd name="connsiteY13" fmla="*/ 3224723 h 3352106"/>
                <a:gd name="connsiteX14" fmla="*/ 206151 w 2485469"/>
                <a:gd name="connsiteY14" fmla="*/ 3094712 h 3352106"/>
                <a:gd name="connsiteX15" fmla="*/ 25580 w 2485469"/>
                <a:gd name="connsiteY15" fmla="*/ 2772392 h 3352106"/>
                <a:gd name="connsiteX16" fmla="*/ 300 w 2485469"/>
                <a:gd name="connsiteY16" fmla="*/ 812293 h 3352106"/>
                <a:gd name="connsiteX17" fmla="*/ 105031 w 2485469"/>
                <a:gd name="connsiteY17" fmla="*/ 383436 h 3352106"/>
                <a:gd name="connsiteX18" fmla="*/ 282893 w 2485469"/>
                <a:gd name="connsiteY18" fmla="*/ 175779 h 3352106"/>
                <a:gd name="connsiteX19" fmla="*/ 477529 w 2485469"/>
                <a:gd name="connsiteY19" fmla="*/ 31675 h 3352106"/>
                <a:gd name="connsiteX20" fmla="*/ 499653 w 2485469"/>
                <a:gd name="connsiteY20" fmla="*/ 15299 h 3352106"/>
                <a:gd name="connsiteX21" fmla="*/ 620211 w 2485469"/>
                <a:gd name="connsiteY21" fmla="*/ 40710 h 3352106"/>
                <a:gd name="connsiteX22" fmla="*/ 1203225 w 2485469"/>
                <a:gd name="connsiteY22" fmla="*/ 92211 h 3352106"/>
                <a:gd name="connsiteX23" fmla="*/ 1917169 w 2485469"/>
                <a:gd name="connsiteY23" fmla="*/ 13112 h 3352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5469" h="3352106">
                  <a:moveTo>
                    <a:pt x="1966499" y="0"/>
                  </a:moveTo>
                  <a:lnTo>
                    <a:pt x="1971795" y="3916"/>
                  </a:lnTo>
                  <a:cubicBezTo>
                    <a:pt x="2047327" y="59635"/>
                    <a:pt x="2190515" y="164606"/>
                    <a:pt x="2202364" y="174877"/>
                  </a:cubicBezTo>
                  <a:cubicBezTo>
                    <a:pt x="2271884" y="235368"/>
                    <a:pt x="2335084" y="300373"/>
                    <a:pt x="2380227" y="382534"/>
                  </a:cubicBezTo>
                  <a:cubicBezTo>
                    <a:pt x="2453359" y="516156"/>
                    <a:pt x="2481347" y="662419"/>
                    <a:pt x="2484958" y="811389"/>
                  </a:cubicBezTo>
                  <a:cubicBezTo>
                    <a:pt x="2488570" y="970292"/>
                    <a:pt x="2472318" y="2705580"/>
                    <a:pt x="2459678" y="2772392"/>
                  </a:cubicBezTo>
                  <a:cubicBezTo>
                    <a:pt x="2437106" y="2901500"/>
                    <a:pt x="2380227" y="3009843"/>
                    <a:pt x="2279107" y="3094712"/>
                  </a:cubicBezTo>
                  <a:cubicBezTo>
                    <a:pt x="2205976" y="3155202"/>
                    <a:pt x="2120204" y="3190414"/>
                    <a:pt x="2033530" y="3224723"/>
                  </a:cubicBezTo>
                  <a:cubicBezTo>
                    <a:pt x="1899004" y="3277991"/>
                    <a:pt x="1759965" y="3313203"/>
                    <a:pt x="1615508" y="3325843"/>
                  </a:cubicBezTo>
                  <a:cubicBezTo>
                    <a:pt x="1521611" y="3334871"/>
                    <a:pt x="1427714" y="3342094"/>
                    <a:pt x="1333817" y="3351123"/>
                  </a:cubicBezTo>
                  <a:cubicBezTo>
                    <a:pt x="1322080" y="3352928"/>
                    <a:pt x="1285063" y="3352025"/>
                    <a:pt x="1242629" y="3350219"/>
                  </a:cubicBezTo>
                  <a:cubicBezTo>
                    <a:pt x="1200194" y="3351123"/>
                    <a:pt x="1163178" y="3352025"/>
                    <a:pt x="1151440" y="3351123"/>
                  </a:cubicBezTo>
                  <a:cubicBezTo>
                    <a:pt x="1057543" y="3342094"/>
                    <a:pt x="963646" y="3333968"/>
                    <a:pt x="869749" y="3325843"/>
                  </a:cubicBezTo>
                  <a:cubicBezTo>
                    <a:pt x="724390" y="3312299"/>
                    <a:pt x="586252" y="3277991"/>
                    <a:pt x="451727" y="3224723"/>
                  </a:cubicBezTo>
                  <a:cubicBezTo>
                    <a:pt x="365053" y="3191317"/>
                    <a:pt x="279282" y="3155202"/>
                    <a:pt x="206151" y="3094712"/>
                  </a:cubicBezTo>
                  <a:cubicBezTo>
                    <a:pt x="105031" y="3009843"/>
                    <a:pt x="48151" y="2901500"/>
                    <a:pt x="25580" y="2772392"/>
                  </a:cubicBezTo>
                  <a:cubicBezTo>
                    <a:pt x="13842" y="2705580"/>
                    <a:pt x="-2410" y="970292"/>
                    <a:pt x="300" y="812293"/>
                  </a:cubicBezTo>
                  <a:cubicBezTo>
                    <a:pt x="3911" y="662419"/>
                    <a:pt x="31899" y="517059"/>
                    <a:pt x="105031" y="383436"/>
                  </a:cubicBezTo>
                  <a:cubicBezTo>
                    <a:pt x="149270" y="301277"/>
                    <a:pt x="213374" y="235368"/>
                    <a:pt x="282893" y="175779"/>
                  </a:cubicBezTo>
                  <a:cubicBezTo>
                    <a:pt x="293051" y="166977"/>
                    <a:pt x="399700" y="89105"/>
                    <a:pt x="477529" y="31675"/>
                  </a:cubicBezTo>
                  <a:lnTo>
                    <a:pt x="499653" y="15299"/>
                  </a:lnTo>
                  <a:lnTo>
                    <a:pt x="620211" y="40710"/>
                  </a:lnTo>
                  <a:cubicBezTo>
                    <a:pt x="799406" y="73873"/>
                    <a:pt x="996421" y="92211"/>
                    <a:pt x="1203225" y="92211"/>
                  </a:cubicBezTo>
                  <a:cubicBezTo>
                    <a:pt x="1461730" y="92211"/>
                    <a:pt x="1704940" y="63557"/>
                    <a:pt x="1917169" y="1311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CE48E8A-BDBF-4279-A63D-ED3D67A3F4DA}"/>
                </a:ext>
              </a:extLst>
            </p:cNvPr>
            <p:cNvSpPr/>
            <p:nvPr/>
          </p:nvSpPr>
          <p:spPr>
            <a:xfrm>
              <a:off x="4601530" y="5049480"/>
              <a:ext cx="2470815" cy="885067"/>
            </a:xfrm>
            <a:custGeom>
              <a:avLst/>
              <a:gdLst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292920 w 2484164"/>
                <a:gd name="connsiteY14" fmla="*/ 97187 h 885067"/>
                <a:gd name="connsiteX15" fmla="*/ 419912 w 2484164"/>
                <a:gd name="connsiteY15" fmla="*/ 67746 h 885067"/>
                <a:gd name="connsiteX16" fmla="*/ 1274953 w 2484164"/>
                <a:gd name="connsiteY16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419912 w 2484164"/>
                <a:gd name="connsiteY14" fmla="*/ 67746 h 885067"/>
                <a:gd name="connsiteX15" fmla="*/ 1274953 w 2484164"/>
                <a:gd name="connsiteY15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419912 w 2484164"/>
                <a:gd name="connsiteY13" fmla="*/ 67746 h 885067"/>
                <a:gd name="connsiteX14" fmla="*/ 1274953 w 2484164"/>
                <a:gd name="connsiteY14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419912 w 2484164"/>
                <a:gd name="connsiteY12" fmla="*/ 67746 h 885067"/>
                <a:gd name="connsiteX13" fmla="*/ 1274953 w 2484164"/>
                <a:gd name="connsiteY13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419912 w 2484164"/>
                <a:gd name="connsiteY11" fmla="*/ 67746 h 885067"/>
                <a:gd name="connsiteX12" fmla="*/ 1274953 w 2484164"/>
                <a:gd name="connsiteY12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43326 w 2484164"/>
                <a:gd name="connsiteY2" fmla="*/ 394363 h 885067"/>
                <a:gd name="connsiteX3" fmla="*/ 2183606 w 2484164"/>
                <a:gd name="connsiteY3" fmla="*/ 696008 h 885067"/>
                <a:gd name="connsiteX4" fmla="*/ 1619726 w 2484164"/>
                <a:gd name="connsiteY4" fmla="*/ 866505 h 885067"/>
                <a:gd name="connsiteX5" fmla="*/ 1249203 w 2484164"/>
                <a:gd name="connsiteY5" fmla="*/ 883650 h 885067"/>
                <a:gd name="connsiteX6" fmla="*/ 444341 w 2484164"/>
                <a:gd name="connsiteY6" fmla="*/ 771255 h 885067"/>
                <a:gd name="connsiteX7" fmla="*/ 46196 w 2484164"/>
                <a:gd name="connsiteY7" fmla="*/ 457883 h 885067"/>
                <a:gd name="connsiteX8" fmla="*/ 9048 w 2484164"/>
                <a:gd name="connsiteY8" fmla="*/ 244523 h 885067"/>
                <a:gd name="connsiteX9" fmla="*/ 230028 w 2484164"/>
                <a:gd name="connsiteY9" fmla="*/ 103553 h 885067"/>
                <a:gd name="connsiteX10" fmla="*/ 419912 w 2484164"/>
                <a:gd name="connsiteY10" fmla="*/ 67746 h 885067"/>
                <a:gd name="connsiteX11" fmla="*/ 1274953 w 2484164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6854"/>
                <a:gd name="connsiteY0" fmla="*/ 0 h 885067"/>
                <a:gd name="connsiteX1" fmla="*/ 2470815 w 2476854"/>
                <a:gd name="connsiteY1" fmla="*/ 257996 h 885067"/>
                <a:gd name="connsiteX2" fmla="*/ 2443326 w 2476854"/>
                <a:gd name="connsiteY2" fmla="*/ 394363 h 885067"/>
                <a:gd name="connsiteX3" fmla="*/ 2183606 w 2476854"/>
                <a:gd name="connsiteY3" fmla="*/ 696008 h 885067"/>
                <a:gd name="connsiteX4" fmla="*/ 1619726 w 2476854"/>
                <a:gd name="connsiteY4" fmla="*/ 866505 h 885067"/>
                <a:gd name="connsiteX5" fmla="*/ 1249203 w 2476854"/>
                <a:gd name="connsiteY5" fmla="*/ 883650 h 885067"/>
                <a:gd name="connsiteX6" fmla="*/ 444341 w 2476854"/>
                <a:gd name="connsiteY6" fmla="*/ 771255 h 885067"/>
                <a:gd name="connsiteX7" fmla="*/ 46196 w 2476854"/>
                <a:gd name="connsiteY7" fmla="*/ 457883 h 885067"/>
                <a:gd name="connsiteX8" fmla="*/ 9048 w 2476854"/>
                <a:gd name="connsiteY8" fmla="*/ 244523 h 885067"/>
                <a:gd name="connsiteX9" fmla="*/ 230028 w 2476854"/>
                <a:gd name="connsiteY9" fmla="*/ 103553 h 885067"/>
                <a:gd name="connsiteX10" fmla="*/ 419912 w 2476854"/>
                <a:gd name="connsiteY10" fmla="*/ 67746 h 885067"/>
                <a:gd name="connsiteX11" fmla="*/ 1274953 w 2476854"/>
                <a:gd name="connsiteY11" fmla="*/ 0 h 885067"/>
                <a:gd name="connsiteX0" fmla="*/ 1274953 w 2512748"/>
                <a:gd name="connsiteY0" fmla="*/ 0 h 885067"/>
                <a:gd name="connsiteX1" fmla="*/ 2470815 w 2512748"/>
                <a:gd name="connsiteY1" fmla="*/ 257996 h 885067"/>
                <a:gd name="connsiteX2" fmla="*/ 2183606 w 2512748"/>
                <a:gd name="connsiteY2" fmla="*/ 696008 h 885067"/>
                <a:gd name="connsiteX3" fmla="*/ 1619726 w 2512748"/>
                <a:gd name="connsiteY3" fmla="*/ 866505 h 885067"/>
                <a:gd name="connsiteX4" fmla="*/ 1249203 w 2512748"/>
                <a:gd name="connsiteY4" fmla="*/ 883650 h 885067"/>
                <a:gd name="connsiteX5" fmla="*/ 444341 w 2512748"/>
                <a:gd name="connsiteY5" fmla="*/ 771255 h 885067"/>
                <a:gd name="connsiteX6" fmla="*/ 46196 w 2512748"/>
                <a:gd name="connsiteY6" fmla="*/ 457883 h 885067"/>
                <a:gd name="connsiteX7" fmla="*/ 9048 w 2512748"/>
                <a:gd name="connsiteY7" fmla="*/ 244523 h 885067"/>
                <a:gd name="connsiteX8" fmla="*/ 230028 w 2512748"/>
                <a:gd name="connsiteY8" fmla="*/ 103553 h 885067"/>
                <a:gd name="connsiteX9" fmla="*/ 419912 w 2512748"/>
                <a:gd name="connsiteY9" fmla="*/ 67746 h 885067"/>
                <a:gd name="connsiteX10" fmla="*/ 1274953 w 2512748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183606 w 2470815"/>
                <a:gd name="connsiteY2" fmla="*/ 696008 h 885067"/>
                <a:gd name="connsiteX3" fmla="*/ 1619726 w 2470815"/>
                <a:gd name="connsiteY3" fmla="*/ 866505 h 885067"/>
                <a:gd name="connsiteX4" fmla="*/ 1249203 w 2470815"/>
                <a:gd name="connsiteY4" fmla="*/ 883650 h 885067"/>
                <a:gd name="connsiteX5" fmla="*/ 444341 w 2470815"/>
                <a:gd name="connsiteY5" fmla="*/ 771255 h 885067"/>
                <a:gd name="connsiteX6" fmla="*/ 46196 w 2470815"/>
                <a:gd name="connsiteY6" fmla="*/ 457883 h 885067"/>
                <a:gd name="connsiteX7" fmla="*/ 9048 w 2470815"/>
                <a:gd name="connsiteY7" fmla="*/ 244523 h 885067"/>
                <a:gd name="connsiteX8" fmla="*/ 230028 w 2470815"/>
                <a:gd name="connsiteY8" fmla="*/ 103553 h 885067"/>
                <a:gd name="connsiteX9" fmla="*/ 419912 w 2470815"/>
                <a:gd name="connsiteY9" fmla="*/ 67746 h 885067"/>
                <a:gd name="connsiteX10" fmla="*/ 1274953 w 2470815"/>
                <a:gd name="connsiteY10" fmla="*/ 0 h 88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0815" h="885067">
                  <a:moveTo>
                    <a:pt x="1274953" y="0"/>
                  </a:moveTo>
                  <a:cubicBezTo>
                    <a:pt x="1942782" y="0"/>
                    <a:pt x="2454129" y="126917"/>
                    <a:pt x="2470815" y="257996"/>
                  </a:cubicBezTo>
                  <a:cubicBezTo>
                    <a:pt x="2468744" y="470777"/>
                    <a:pt x="2325454" y="594590"/>
                    <a:pt x="2183606" y="696008"/>
                  </a:cubicBezTo>
                  <a:cubicBezTo>
                    <a:pt x="2041758" y="797426"/>
                    <a:pt x="1817846" y="843645"/>
                    <a:pt x="1619726" y="866505"/>
                  </a:cubicBezTo>
                  <a:cubicBezTo>
                    <a:pt x="1496853" y="880793"/>
                    <a:pt x="1373028" y="888413"/>
                    <a:pt x="1249203" y="883650"/>
                  </a:cubicBezTo>
                  <a:cubicBezTo>
                    <a:pt x="976788" y="873173"/>
                    <a:pt x="705326" y="859838"/>
                    <a:pt x="444341" y="771255"/>
                  </a:cubicBezTo>
                  <a:cubicBezTo>
                    <a:pt x="274796" y="714105"/>
                    <a:pt x="137636" y="613140"/>
                    <a:pt x="46196" y="457883"/>
                  </a:cubicBezTo>
                  <a:cubicBezTo>
                    <a:pt x="7143" y="392160"/>
                    <a:pt x="-12859" y="321675"/>
                    <a:pt x="9048" y="244523"/>
                  </a:cubicBezTo>
                  <a:cubicBezTo>
                    <a:pt x="55721" y="154988"/>
                    <a:pt x="141446" y="126413"/>
                    <a:pt x="230028" y="103553"/>
                  </a:cubicBezTo>
                  <a:cubicBezTo>
                    <a:pt x="298505" y="74090"/>
                    <a:pt x="245758" y="85005"/>
                    <a:pt x="419912" y="67746"/>
                  </a:cubicBezTo>
                  <a:cubicBezTo>
                    <a:pt x="638736" y="25889"/>
                    <a:pt x="941039" y="0"/>
                    <a:pt x="127495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F4F4E65-30F3-41CF-83BB-DE524AE00C3E}"/>
                </a:ext>
              </a:extLst>
            </p:cNvPr>
            <p:cNvSpPr/>
            <p:nvPr/>
          </p:nvSpPr>
          <p:spPr>
            <a:xfrm>
              <a:off x="4622028" y="6023970"/>
              <a:ext cx="581025" cy="219075"/>
            </a:xfrm>
            <a:custGeom>
              <a:avLst/>
              <a:gdLst>
                <a:gd name="connsiteX0" fmla="*/ 20456 w 581025"/>
                <a:gd name="connsiteY0" fmla="*/ 226357 h 219075"/>
                <a:gd name="connsiteX1" fmla="*/ 74749 w 581025"/>
                <a:gd name="connsiteY1" fmla="*/ 38714 h 219075"/>
                <a:gd name="connsiteX2" fmla="*/ 370976 w 581025"/>
                <a:gd name="connsiteY2" fmla="*/ 3471 h 219075"/>
                <a:gd name="connsiteX3" fmla="*/ 534806 w 581025"/>
                <a:gd name="connsiteY3" fmla="*/ 36809 h 219075"/>
                <a:gd name="connsiteX4" fmla="*/ 575764 w 581025"/>
                <a:gd name="connsiteY4" fmla="*/ 150157 h 219075"/>
                <a:gd name="connsiteX5" fmla="*/ 275726 w 581025"/>
                <a:gd name="connsiteY5" fmla="*/ 215879 h 219075"/>
                <a:gd name="connsiteX6" fmla="*/ 171904 w 581025"/>
                <a:gd name="connsiteY6" fmla="*/ 211116 h 219075"/>
                <a:gd name="connsiteX7" fmla="*/ 35696 w 581025"/>
                <a:gd name="connsiteY7" fmla="*/ 170159 h 219075"/>
                <a:gd name="connsiteX8" fmla="*/ 20456 w 581025"/>
                <a:gd name="connsiteY8" fmla="*/ 2263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219075">
                  <a:moveTo>
                    <a:pt x="20456" y="226357"/>
                  </a:moveTo>
                  <a:cubicBezTo>
                    <a:pt x="-23359" y="168254"/>
                    <a:pt x="7121" y="58716"/>
                    <a:pt x="74749" y="38714"/>
                  </a:cubicBezTo>
                  <a:cubicBezTo>
                    <a:pt x="170951" y="10139"/>
                    <a:pt x="270964" y="-7959"/>
                    <a:pt x="370976" y="3471"/>
                  </a:cubicBezTo>
                  <a:cubicBezTo>
                    <a:pt x="425269" y="10139"/>
                    <a:pt x="482419" y="13949"/>
                    <a:pt x="534806" y="36809"/>
                  </a:cubicBezTo>
                  <a:cubicBezTo>
                    <a:pt x="579574" y="56811"/>
                    <a:pt x="599576" y="106341"/>
                    <a:pt x="575764" y="150157"/>
                  </a:cubicBezTo>
                  <a:cubicBezTo>
                    <a:pt x="484324" y="213021"/>
                    <a:pt x="380501" y="218736"/>
                    <a:pt x="275726" y="215879"/>
                  </a:cubicBezTo>
                  <a:cubicBezTo>
                    <a:pt x="241436" y="214926"/>
                    <a:pt x="206194" y="213974"/>
                    <a:pt x="171904" y="211116"/>
                  </a:cubicBezTo>
                  <a:cubicBezTo>
                    <a:pt x="124279" y="206354"/>
                    <a:pt x="78559" y="193971"/>
                    <a:pt x="35696" y="170159"/>
                  </a:cubicBezTo>
                  <a:cubicBezTo>
                    <a:pt x="27124" y="188257"/>
                    <a:pt x="41411" y="212069"/>
                    <a:pt x="20456" y="2263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E92D892-281E-46EF-B0B1-0BFF2DE5BA89}"/>
                </a:ext>
              </a:extLst>
            </p:cNvPr>
            <p:cNvGrpSpPr/>
            <p:nvPr/>
          </p:nvGrpSpPr>
          <p:grpSpPr>
            <a:xfrm>
              <a:off x="5785214" y="6136921"/>
              <a:ext cx="782971" cy="492274"/>
              <a:chOff x="5785214" y="6136921"/>
              <a:chExt cx="782971" cy="492274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ABF7290-F043-4E1A-B837-B643368F7CEC}"/>
                  </a:ext>
                </a:extLst>
              </p:cNvPr>
              <p:cNvSpPr/>
              <p:nvPr/>
            </p:nvSpPr>
            <p:spPr>
              <a:xfrm>
                <a:off x="5796706" y="6136921"/>
                <a:ext cx="771479" cy="432741"/>
              </a:xfrm>
              <a:custGeom>
                <a:avLst/>
                <a:gdLst>
                  <a:gd name="connsiteX0" fmla="*/ 474553 w 771479"/>
                  <a:gd name="connsiteY0" fmla="*/ 57 h 432741"/>
                  <a:gd name="connsiteX1" fmla="*/ 674578 w 771479"/>
                  <a:gd name="connsiteY1" fmla="*/ 53397 h 432741"/>
                  <a:gd name="connsiteX2" fmla="*/ 764113 w 771479"/>
                  <a:gd name="connsiteY2" fmla="*/ 291522 h 432741"/>
                  <a:gd name="connsiteX3" fmla="*/ 689818 w 771479"/>
                  <a:gd name="connsiteY3" fmla="*/ 394392 h 432741"/>
                  <a:gd name="connsiteX4" fmla="*/ 282148 w 771479"/>
                  <a:gd name="connsiteY4" fmla="*/ 298189 h 432741"/>
                  <a:gd name="connsiteX5" fmla="*/ 252859 w 771479"/>
                  <a:gd name="connsiteY5" fmla="*/ 210917 h 432741"/>
                  <a:gd name="connsiteX6" fmla="*/ 256736 w 771479"/>
                  <a:gd name="connsiteY6" fmla="*/ 175476 h 432741"/>
                  <a:gd name="connsiteX7" fmla="*/ 248530 w 771479"/>
                  <a:gd name="connsiteY7" fmla="*/ 242945 h 432741"/>
                  <a:gd name="connsiteX8" fmla="*/ 255478 w 771479"/>
                  <a:gd name="connsiteY8" fmla="*/ 326765 h 432741"/>
                  <a:gd name="connsiteX9" fmla="*/ 229761 w 771479"/>
                  <a:gd name="connsiteY9" fmla="*/ 345815 h 432741"/>
                  <a:gd name="connsiteX10" fmla="*/ 16401 w 771479"/>
                  <a:gd name="connsiteY10" fmla="*/ 304857 h 432741"/>
                  <a:gd name="connsiteX11" fmla="*/ 59263 w 771479"/>
                  <a:gd name="connsiteY11" fmla="*/ 195320 h 432741"/>
                  <a:gd name="connsiteX12" fmla="*/ 182136 w 771479"/>
                  <a:gd name="connsiteY12" fmla="*/ 171507 h 432741"/>
                  <a:gd name="connsiteX13" fmla="*/ 258725 w 771479"/>
                  <a:gd name="connsiteY13" fmla="*/ 159125 h 432741"/>
                  <a:gd name="connsiteX14" fmla="*/ 258229 w 771479"/>
                  <a:gd name="connsiteY14" fmla="*/ 163209 h 432741"/>
                  <a:gd name="connsiteX15" fmla="*/ 282148 w 771479"/>
                  <a:gd name="connsiteY15" fmla="*/ 117214 h 432741"/>
                  <a:gd name="connsiteX16" fmla="*/ 474553 w 771479"/>
                  <a:gd name="connsiteY16" fmla="*/ 57 h 43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479" h="432741">
                    <a:moveTo>
                      <a:pt x="474553" y="57"/>
                    </a:moveTo>
                    <a:cubicBezTo>
                      <a:pt x="546943" y="-895"/>
                      <a:pt x="614571" y="9582"/>
                      <a:pt x="674578" y="53397"/>
                    </a:cubicBezTo>
                    <a:cubicBezTo>
                      <a:pt x="756493" y="113405"/>
                      <a:pt x="786973" y="192462"/>
                      <a:pt x="764113" y="291522"/>
                    </a:cubicBezTo>
                    <a:cubicBezTo>
                      <a:pt x="761256" y="342005"/>
                      <a:pt x="726966" y="370580"/>
                      <a:pt x="689818" y="394392"/>
                    </a:cubicBezTo>
                    <a:cubicBezTo>
                      <a:pt x="565993" y="473450"/>
                      <a:pt x="358348" y="424872"/>
                      <a:pt x="282148" y="298189"/>
                    </a:cubicBezTo>
                    <a:cubicBezTo>
                      <a:pt x="266432" y="272472"/>
                      <a:pt x="254764" y="242231"/>
                      <a:pt x="252859" y="210917"/>
                    </a:cubicBezTo>
                    <a:lnTo>
                      <a:pt x="256736" y="175476"/>
                    </a:lnTo>
                    <a:lnTo>
                      <a:pt x="248530" y="242945"/>
                    </a:lnTo>
                    <a:cubicBezTo>
                      <a:pt x="246051" y="270806"/>
                      <a:pt x="246430" y="298667"/>
                      <a:pt x="255478" y="326765"/>
                    </a:cubicBezTo>
                    <a:cubicBezTo>
                      <a:pt x="264051" y="352482"/>
                      <a:pt x="242143" y="345815"/>
                      <a:pt x="229761" y="345815"/>
                    </a:cubicBezTo>
                    <a:cubicBezTo>
                      <a:pt x="156418" y="345815"/>
                      <a:pt x="81171" y="351530"/>
                      <a:pt x="16401" y="304857"/>
                    </a:cubicBezTo>
                    <a:cubicBezTo>
                      <a:pt x="-12015" y="279775"/>
                      <a:pt x="-6995" y="217545"/>
                      <a:pt x="59263" y="195320"/>
                    </a:cubicBezTo>
                    <a:cubicBezTo>
                      <a:pt x="98316" y="181985"/>
                      <a:pt x="139273" y="168650"/>
                      <a:pt x="182136" y="171507"/>
                    </a:cubicBezTo>
                    <a:cubicBezTo>
                      <a:pt x="206901" y="174365"/>
                      <a:pt x="235865" y="171507"/>
                      <a:pt x="258725" y="159125"/>
                    </a:cubicBezTo>
                    <a:lnTo>
                      <a:pt x="258229" y="163209"/>
                    </a:lnTo>
                    <a:lnTo>
                      <a:pt x="282148" y="117214"/>
                    </a:lnTo>
                    <a:cubicBezTo>
                      <a:pt x="323106" y="40062"/>
                      <a:pt x="385018" y="1009"/>
                      <a:pt x="474553" y="5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9EBAF57-CC78-42B0-B922-86F14774DA0D}"/>
                  </a:ext>
                </a:extLst>
              </p:cNvPr>
              <p:cNvSpPr/>
              <p:nvPr/>
            </p:nvSpPr>
            <p:spPr>
              <a:xfrm>
                <a:off x="5785214" y="6254136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FEA4F4A-10E3-42A7-940D-D0D7246D247F}"/>
                </a:ext>
              </a:extLst>
            </p:cNvPr>
            <p:cNvSpPr/>
            <p:nvPr/>
          </p:nvSpPr>
          <p:spPr>
            <a:xfrm>
              <a:off x="4632959" y="6162458"/>
              <a:ext cx="561975" cy="180975"/>
            </a:xfrm>
            <a:custGeom>
              <a:avLst/>
              <a:gdLst>
                <a:gd name="connsiteX0" fmla="*/ 9525 w 561975"/>
                <a:gd name="connsiteY0" fmla="*/ 87868 h 180975"/>
                <a:gd name="connsiteX1" fmla="*/ 0 w 561975"/>
                <a:gd name="connsiteY1" fmla="*/ 7858 h 180975"/>
                <a:gd name="connsiteX2" fmla="*/ 102870 w 561975"/>
                <a:gd name="connsiteY2" fmla="*/ 48816 h 180975"/>
                <a:gd name="connsiteX3" fmla="*/ 502920 w 561975"/>
                <a:gd name="connsiteY3" fmla="*/ 32623 h 180975"/>
                <a:gd name="connsiteX4" fmla="*/ 545783 w 561975"/>
                <a:gd name="connsiteY4" fmla="*/ 5953 h 180975"/>
                <a:gd name="connsiteX5" fmla="*/ 564833 w 561975"/>
                <a:gd name="connsiteY5" fmla="*/ 11668 h 180975"/>
                <a:gd name="connsiteX6" fmla="*/ 394335 w 561975"/>
                <a:gd name="connsiteY6" fmla="*/ 181213 h 180975"/>
                <a:gd name="connsiteX7" fmla="*/ 147638 w 561975"/>
                <a:gd name="connsiteY7" fmla="*/ 184071 h 180975"/>
                <a:gd name="connsiteX8" fmla="*/ 9525 w 561975"/>
                <a:gd name="connsiteY8" fmla="*/ 8786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180975">
                  <a:moveTo>
                    <a:pt x="9525" y="87868"/>
                  </a:moveTo>
                  <a:cubicBezTo>
                    <a:pt x="12383" y="63103"/>
                    <a:pt x="9525" y="38338"/>
                    <a:pt x="0" y="7858"/>
                  </a:cubicBezTo>
                  <a:cubicBezTo>
                    <a:pt x="38100" y="24051"/>
                    <a:pt x="69533" y="44053"/>
                    <a:pt x="102870" y="48816"/>
                  </a:cubicBezTo>
                  <a:cubicBezTo>
                    <a:pt x="237173" y="70723"/>
                    <a:pt x="370523" y="76438"/>
                    <a:pt x="502920" y="32623"/>
                  </a:cubicBezTo>
                  <a:cubicBezTo>
                    <a:pt x="521018" y="26908"/>
                    <a:pt x="533400" y="18335"/>
                    <a:pt x="545783" y="5953"/>
                  </a:cubicBezTo>
                  <a:cubicBezTo>
                    <a:pt x="555308" y="-3572"/>
                    <a:pt x="561975" y="-1667"/>
                    <a:pt x="564833" y="11668"/>
                  </a:cubicBezTo>
                  <a:cubicBezTo>
                    <a:pt x="573405" y="139303"/>
                    <a:pt x="493395" y="167878"/>
                    <a:pt x="394335" y="181213"/>
                  </a:cubicBezTo>
                  <a:cubicBezTo>
                    <a:pt x="313373" y="191691"/>
                    <a:pt x="229553" y="188833"/>
                    <a:pt x="147638" y="184071"/>
                  </a:cubicBezTo>
                  <a:cubicBezTo>
                    <a:pt x="79058" y="179308"/>
                    <a:pt x="19050" y="137398"/>
                    <a:pt x="9525" y="878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2F08F56-CE20-4C62-A2D2-0A0D74A9F0DE}"/>
                </a:ext>
              </a:extLst>
            </p:cNvPr>
            <p:cNvSpPr/>
            <p:nvPr/>
          </p:nvSpPr>
          <p:spPr>
            <a:xfrm>
              <a:off x="5030716" y="1289195"/>
              <a:ext cx="1606064" cy="419422"/>
            </a:xfrm>
            <a:custGeom>
              <a:avLst/>
              <a:gdLst>
                <a:gd name="connsiteX0" fmla="*/ 830848 w 1606064"/>
                <a:gd name="connsiteY0" fmla="*/ 35 h 419422"/>
                <a:gd name="connsiteX1" fmla="*/ 1327220 w 1606064"/>
                <a:gd name="connsiteY1" fmla="*/ 36706 h 419422"/>
                <a:gd name="connsiteX2" fmla="*/ 1505337 w 1606064"/>
                <a:gd name="connsiteY2" fmla="*/ 84331 h 419422"/>
                <a:gd name="connsiteX3" fmla="*/ 1606064 w 1606064"/>
                <a:gd name="connsiteY3" fmla="*/ 186398 h 419422"/>
                <a:gd name="connsiteX4" fmla="*/ 1605192 w 1606064"/>
                <a:gd name="connsiteY4" fmla="*/ 217748 h 419422"/>
                <a:gd name="connsiteX5" fmla="*/ 1606063 w 1606064"/>
                <a:gd name="connsiteY5" fmla="*/ 227191 h 419422"/>
                <a:gd name="connsiteX6" fmla="*/ 1527572 w 1606064"/>
                <a:gd name="connsiteY6" fmla="*/ 321757 h 419422"/>
                <a:gd name="connsiteX7" fmla="*/ 1272302 w 1606064"/>
                <a:gd name="connsiteY7" fmla="*/ 390337 h 419422"/>
                <a:gd name="connsiteX8" fmla="*/ 775216 w 1606064"/>
                <a:gd name="connsiteY8" fmla="*/ 419388 h 419422"/>
                <a:gd name="connsiteX9" fmla="*/ 278844 w 1606064"/>
                <a:gd name="connsiteY9" fmla="*/ 382717 h 419422"/>
                <a:gd name="connsiteX10" fmla="*/ 100727 w 1606064"/>
                <a:gd name="connsiteY10" fmla="*/ 335092 h 419422"/>
                <a:gd name="connsiteX11" fmla="*/ 0 w 1606064"/>
                <a:gd name="connsiteY11" fmla="*/ 233025 h 419422"/>
                <a:gd name="connsiteX12" fmla="*/ 873 w 1606064"/>
                <a:gd name="connsiteY12" fmla="*/ 201676 h 419422"/>
                <a:gd name="connsiteX13" fmla="*/ 1 w 1606064"/>
                <a:gd name="connsiteY13" fmla="*/ 192232 h 419422"/>
                <a:gd name="connsiteX14" fmla="*/ 78492 w 1606064"/>
                <a:gd name="connsiteY14" fmla="*/ 97666 h 419422"/>
                <a:gd name="connsiteX15" fmla="*/ 333762 w 1606064"/>
                <a:gd name="connsiteY15" fmla="*/ 29086 h 419422"/>
                <a:gd name="connsiteX16" fmla="*/ 830848 w 1606064"/>
                <a:gd name="connsiteY16" fmla="*/ 35 h 4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6064" h="419422">
                  <a:moveTo>
                    <a:pt x="830848" y="35"/>
                  </a:moveTo>
                  <a:cubicBezTo>
                    <a:pt x="996464" y="750"/>
                    <a:pt x="1161961" y="12418"/>
                    <a:pt x="1327220" y="36706"/>
                  </a:cubicBezTo>
                  <a:cubicBezTo>
                    <a:pt x="1388180" y="45279"/>
                    <a:pt x="1448187" y="61471"/>
                    <a:pt x="1505337" y="84331"/>
                  </a:cubicBezTo>
                  <a:cubicBezTo>
                    <a:pt x="1573203" y="112192"/>
                    <a:pt x="1600885" y="136302"/>
                    <a:pt x="1606064" y="186398"/>
                  </a:cubicBezTo>
                  <a:lnTo>
                    <a:pt x="1605192" y="217748"/>
                  </a:lnTo>
                  <a:lnTo>
                    <a:pt x="1606063" y="227191"/>
                  </a:lnTo>
                  <a:cubicBezTo>
                    <a:pt x="1603474" y="267821"/>
                    <a:pt x="1579721" y="295325"/>
                    <a:pt x="1527572" y="321757"/>
                  </a:cubicBezTo>
                  <a:cubicBezTo>
                    <a:pt x="1447562" y="361762"/>
                    <a:pt x="1359932" y="379859"/>
                    <a:pt x="1272302" y="390337"/>
                  </a:cubicBezTo>
                  <a:cubicBezTo>
                    <a:pt x="1106567" y="409863"/>
                    <a:pt x="940832" y="420102"/>
                    <a:pt x="775216" y="419388"/>
                  </a:cubicBezTo>
                  <a:cubicBezTo>
                    <a:pt x="609600" y="418673"/>
                    <a:pt x="444103" y="407005"/>
                    <a:pt x="278844" y="382717"/>
                  </a:cubicBezTo>
                  <a:cubicBezTo>
                    <a:pt x="217884" y="374144"/>
                    <a:pt x="157877" y="357952"/>
                    <a:pt x="100727" y="335092"/>
                  </a:cubicBezTo>
                  <a:cubicBezTo>
                    <a:pt x="32861" y="307231"/>
                    <a:pt x="5179" y="283121"/>
                    <a:pt x="0" y="233025"/>
                  </a:cubicBezTo>
                  <a:lnTo>
                    <a:pt x="873" y="201676"/>
                  </a:lnTo>
                  <a:lnTo>
                    <a:pt x="1" y="192232"/>
                  </a:lnTo>
                  <a:cubicBezTo>
                    <a:pt x="2590" y="151602"/>
                    <a:pt x="26343" y="124098"/>
                    <a:pt x="78492" y="97666"/>
                  </a:cubicBezTo>
                  <a:cubicBezTo>
                    <a:pt x="158502" y="57661"/>
                    <a:pt x="246132" y="39564"/>
                    <a:pt x="333762" y="29086"/>
                  </a:cubicBezTo>
                  <a:cubicBezTo>
                    <a:pt x="499497" y="9560"/>
                    <a:pt x="665232" y="-679"/>
                    <a:pt x="830848" y="3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FA46599-CB49-4679-BFA7-4B305A494961}"/>
                </a:ext>
              </a:extLst>
            </p:cNvPr>
            <p:cNvSpPr/>
            <p:nvPr/>
          </p:nvSpPr>
          <p:spPr>
            <a:xfrm>
              <a:off x="4974059" y="2427631"/>
              <a:ext cx="1730357" cy="194591"/>
            </a:xfrm>
            <a:custGeom>
              <a:avLst/>
              <a:gdLst>
                <a:gd name="connsiteX0" fmla="*/ 1517333 w 1609725"/>
                <a:gd name="connsiteY0" fmla="*/ 63893 h 180975"/>
                <a:gd name="connsiteX1" fmla="*/ 1616393 w 1609725"/>
                <a:gd name="connsiteY1" fmla="*/ 164858 h 180975"/>
                <a:gd name="connsiteX2" fmla="*/ 1413510 w 1609725"/>
                <a:gd name="connsiteY2" fmla="*/ 120090 h 180975"/>
                <a:gd name="connsiteX3" fmla="*/ 1287780 w 1609725"/>
                <a:gd name="connsiteY3" fmla="*/ 120090 h 180975"/>
                <a:gd name="connsiteX4" fmla="*/ 1270635 w 1609725"/>
                <a:gd name="connsiteY4" fmla="*/ 122948 h 180975"/>
                <a:gd name="connsiteX5" fmla="*/ 1125855 w 1609725"/>
                <a:gd name="connsiteY5" fmla="*/ 140093 h 180975"/>
                <a:gd name="connsiteX6" fmla="*/ 762000 w 1609725"/>
                <a:gd name="connsiteY6" fmla="*/ 169621 h 180975"/>
                <a:gd name="connsiteX7" fmla="*/ 444818 w 1609725"/>
                <a:gd name="connsiteY7" fmla="*/ 141998 h 180975"/>
                <a:gd name="connsiteX8" fmla="*/ 217170 w 1609725"/>
                <a:gd name="connsiteY8" fmla="*/ 137235 h 180975"/>
                <a:gd name="connsiteX9" fmla="*/ 0 w 1609725"/>
                <a:gd name="connsiteY9" fmla="*/ 182955 h 180975"/>
                <a:gd name="connsiteX10" fmla="*/ 112395 w 1609725"/>
                <a:gd name="connsiteY10" fmla="*/ 82943 h 180975"/>
                <a:gd name="connsiteX11" fmla="*/ 124778 w 1609725"/>
                <a:gd name="connsiteY11" fmla="*/ 54368 h 180975"/>
                <a:gd name="connsiteX12" fmla="*/ 224790 w 1609725"/>
                <a:gd name="connsiteY12" fmla="*/ 23888 h 180975"/>
                <a:gd name="connsiteX13" fmla="*/ 624840 w 1609725"/>
                <a:gd name="connsiteY13" fmla="*/ 112471 h 180975"/>
                <a:gd name="connsiteX14" fmla="*/ 695325 w 1609725"/>
                <a:gd name="connsiteY14" fmla="*/ 121043 h 180975"/>
                <a:gd name="connsiteX15" fmla="*/ 1087755 w 1609725"/>
                <a:gd name="connsiteY15" fmla="*/ 97230 h 180975"/>
                <a:gd name="connsiteX16" fmla="*/ 1447800 w 1609725"/>
                <a:gd name="connsiteY16" fmla="*/ 3885 h 180975"/>
                <a:gd name="connsiteX17" fmla="*/ 1483043 w 1609725"/>
                <a:gd name="connsiteY17" fmla="*/ 14363 h 180975"/>
                <a:gd name="connsiteX18" fmla="*/ 1517333 w 1609725"/>
                <a:gd name="connsiteY18" fmla="*/ 63893 h 18097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270635 w 1616393"/>
                <a:gd name="connsiteY4" fmla="*/ 122948 h 182955"/>
                <a:gd name="connsiteX5" fmla="*/ 1125855 w 1616393"/>
                <a:gd name="connsiteY5" fmla="*/ 140093 h 182955"/>
                <a:gd name="connsiteX6" fmla="*/ 762000 w 1616393"/>
                <a:gd name="connsiteY6" fmla="*/ 169621 h 182955"/>
                <a:gd name="connsiteX7" fmla="*/ 444818 w 1616393"/>
                <a:gd name="connsiteY7" fmla="*/ 141998 h 182955"/>
                <a:gd name="connsiteX8" fmla="*/ 217170 w 1616393"/>
                <a:gd name="connsiteY8" fmla="*/ 137235 h 182955"/>
                <a:gd name="connsiteX9" fmla="*/ 0 w 1616393"/>
                <a:gd name="connsiteY9" fmla="*/ 182955 h 182955"/>
                <a:gd name="connsiteX10" fmla="*/ 112395 w 1616393"/>
                <a:gd name="connsiteY10" fmla="*/ 82943 h 182955"/>
                <a:gd name="connsiteX11" fmla="*/ 124778 w 1616393"/>
                <a:gd name="connsiteY11" fmla="*/ 54368 h 182955"/>
                <a:gd name="connsiteX12" fmla="*/ 224790 w 1616393"/>
                <a:gd name="connsiteY12" fmla="*/ 23888 h 182955"/>
                <a:gd name="connsiteX13" fmla="*/ 624840 w 1616393"/>
                <a:gd name="connsiteY13" fmla="*/ 112471 h 182955"/>
                <a:gd name="connsiteX14" fmla="*/ 1087755 w 1616393"/>
                <a:gd name="connsiteY14" fmla="*/ 97230 h 182955"/>
                <a:gd name="connsiteX15" fmla="*/ 1447800 w 1616393"/>
                <a:gd name="connsiteY15" fmla="*/ 3885 h 182955"/>
                <a:gd name="connsiteX16" fmla="*/ 1483043 w 1616393"/>
                <a:gd name="connsiteY16" fmla="*/ 14363 h 182955"/>
                <a:gd name="connsiteX17" fmla="*/ 1517333 w 1616393"/>
                <a:gd name="connsiteY17" fmla="*/ 63893 h 18295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125855 w 1616393"/>
                <a:gd name="connsiteY4" fmla="*/ 140093 h 182955"/>
                <a:gd name="connsiteX5" fmla="*/ 762000 w 1616393"/>
                <a:gd name="connsiteY5" fmla="*/ 169621 h 182955"/>
                <a:gd name="connsiteX6" fmla="*/ 444818 w 1616393"/>
                <a:gd name="connsiteY6" fmla="*/ 141998 h 182955"/>
                <a:gd name="connsiteX7" fmla="*/ 217170 w 1616393"/>
                <a:gd name="connsiteY7" fmla="*/ 137235 h 182955"/>
                <a:gd name="connsiteX8" fmla="*/ 0 w 1616393"/>
                <a:gd name="connsiteY8" fmla="*/ 182955 h 182955"/>
                <a:gd name="connsiteX9" fmla="*/ 112395 w 1616393"/>
                <a:gd name="connsiteY9" fmla="*/ 82943 h 182955"/>
                <a:gd name="connsiteX10" fmla="*/ 124778 w 1616393"/>
                <a:gd name="connsiteY10" fmla="*/ 54368 h 182955"/>
                <a:gd name="connsiteX11" fmla="*/ 224790 w 1616393"/>
                <a:gd name="connsiteY11" fmla="*/ 23888 h 182955"/>
                <a:gd name="connsiteX12" fmla="*/ 624840 w 1616393"/>
                <a:gd name="connsiteY12" fmla="*/ 112471 h 182955"/>
                <a:gd name="connsiteX13" fmla="*/ 1087755 w 1616393"/>
                <a:gd name="connsiteY13" fmla="*/ 97230 h 182955"/>
                <a:gd name="connsiteX14" fmla="*/ 1447800 w 1616393"/>
                <a:gd name="connsiteY14" fmla="*/ 3885 h 182955"/>
                <a:gd name="connsiteX15" fmla="*/ 1483043 w 1616393"/>
                <a:gd name="connsiteY15" fmla="*/ 14363 h 182955"/>
                <a:gd name="connsiteX16" fmla="*/ 1517333 w 1616393"/>
                <a:gd name="connsiteY16" fmla="*/ 63893 h 182955"/>
                <a:gd name="connsiteX0" fmla="*/ 1518893 w 1617953"/>
                <a:gd name="connsiteY0" fmla="*/ 63893 h 182955"/>
                <a:gd name="connsiteX1" fmla="*/ 1617953 w 1617953"/>
                <a:gd name="connsiteY1" fmla="*/ 164858 h 182955"/>
                <a:gd name="connsiteX2" fmla="*/ 1415070 w 1617953"/>
                <a:gd name="connsiteY2" fmla="*/ 120090 h 182955"/>
                <a:gd name="connsiteX3" fmla="*/ 1289340 w 1617953"/>
                <a:gd name="connsiteY3" fmla="*/ 120090 h 182955"/>
                <a:gd name="connsiteX4" fmla="*/ 1127415 w 1617953"/>
                <a:gd name="connsiteY4" fmla="*/ 140093 h 182955"/>
                <a:gd name="connsiteX5" fmla="*/ 763560 w 1617953"/>
                <a:gd name="connsiteY5" fmla="*/ 169621 h 182955"/>
                <a:gd name="connsiteX6" fmla="*/ 446378 w 1617953"/>
                <a:gd name="connsiteY6" fmla="*/ 141998 h 182955"/>
                <a:gd name="connsiteX7" fmla="*/ 218730 w 1617953"/>
                <a:gd name="connsiteY7" fmla="*/ 137235 h 182955"/>
                <a:gd name="connsiteX8" fmla="*/ 1560 w 1617953"/>
                <a:gd name="connsiteY8" fmla="*/ 182955 h 182955"/>
                <a:gd name="connsiteX9" fmla="*/ 126338 w 1617953"/>
                <a:gd name="connsiteY9" fmla="*/ 54368 h 182955"/>
                <a:gd name="connsiteX10" fmla="*/ 226350 w 1617953"/>
                <a:gd name="connsiteY10" fmla="*/ 23888 h 182955"/>
                <a:gd name="connsiteX11" fmla="*/ 626400 w 1617953"/>
                <a:gd name="connsiteY11" fmla="*/ 112471 h 182955"/>
                <a:gd name="connsiteX12" fmla="*/ 1089315 w 1617953"/>
                <a:gd name="connsiteY12" fmla="*/ 97230 h 182955"/>
                <a:gd name="connsiteX13" fmla="*/ 1449360 w 1617953"/>
                <a:gd name="connsiteY13" fmla="*/ 3885 h 182955"/>
                <a:gd name="connsiteX14" fmla="*/ 1484603 w 1617953"/>
                <a:gd name="connsiteY14" fmla="*/ 14363 h 182955"/>
                <a:gd name="connsiteX15" fmla="*/ 1518893 w 1617953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30209"/>
                <a:gd name="connsiteY0" fmla="*/ 63893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18715 w 1630209"/>
                <a:gd name="connsiteY15" fmla="*/ 63893 h 182955"/>
                <a:gd name="connsiteX0" fmla="*/ 1527819 w 1630209"/>
                <a:gd name="connsiteY0" fmla="*/ 60888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27819 w 1630209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2348" h="182955">
                  <a:moveTo>
                    <a:pt x="1527819" y="60888"/>
                  </a:moveTo>
                  <a:cubicBezTo>
                    <a:pt x="1552584" y="101845"/>
                    <a:pt x="1608058" y="125099"/>
                    <a:pt x="1642348" y="159389"/>
                  </a:cubicBezTo>
                  <a:cubicBezTo>
                    <a:pt x="1575673" y="140339"/>
                    <a:pt x="1485377" y="120090"/>
                    <a:pt x="1414892" y="120090"/>
                  </a:cubicBezTo>
                  <a:cubicBezTo>
                    <a:pt x="1372982" y="114375"/>
                    <a:pt x="1331072" y="114375"/>
                    <a:pt x="1289162" y="120090"/>
                  </a:cubicBezTo>
                  <a:lnTo>
                    <a:pt x="1127237" y="140093"/>
                  </a:lnTo>
                  <a:cubicBezTo>
                    <a:pt x="1006270" y="155333"/>
                    <a:pt x="886255" y="175335"/>
                    <a:pt x="763382" y="169621"/>
                  </a:cubicBezTo>
                  <a:cubicBezTo>
                    <a:pt x="657655" y="164858"/>
                    <a:pt x="551927" y="150571"/>
                    <a:pt x="446200" y="141998"/>
                  </a:cubicBezTo>
                  <a:cubicBezTo>
                    <a:pt x="370952" y="135330"/>
                    <a:pt x="294752" y="126758"/>
                    <a:pt x="218552" y="137235"/>
                  </a:cubicBezTo>
                  <a:cubicBezTo>
                    <a:pt x="145210" y="147713"/>
                    <a:pt x="71867" y="157238"/>
                    <a:pt x="1382" y="182955"/>
                  </a:cubicBezTo>
                  <a:cubicBezTo>
                    <a:pt x="-14017" y="169144"/>
                    <a:pt x="103615" y="88739"/>
                    <a:pt x="141080" y="62228"/>
                  </a:cubicBezTo>
                  <a:cubicBezTo>
                    <a:pt x="179761" y="20798"/>
                    <a:pt x="181761" y="9134"/>
                    <a:pt x="226172" y="23888"/>
                  </a:cubicBezTo>
                  <a:cubicBezTo>
                    <a:pt x="306149" y="50458"/>
                    <a:pt x="482395" y="100247"/>
                    <a:pt x="626222" y="112471"/>
                  </a:cubicBezTo>
                  <a:cubicBezTo>
                    <a:pt x="770049" y="124695"/>
                    <a:pt x="951977" y="115328"/>
                    <a:pt x="1089137" y="97230"/>
                  </a:cubicBezTo>
                  <a:cubicBezTo>
                    <a:pt x="1226297" y="79132"/>
                    <a:pt x="1333930" y="53415"/>
                    <a:pt x="1449182" y="3885"/>
                  </a:cubicBezTo>
                  <a:cubicBezTo>
                    <a:pt x="1465375" y="-2782"/>
                    <a:pt x="1474900" y="-1830"/>
                    <a:pt x="1484425" y="14363"/>
                  </a:cubicBezTo>
                  <a:cubicBezTo>
                    <a:pt x="1493950" y="31508"/>
                    <a:pt x="1516389" y="44695"/>
                    <a:pt x="1527819" y="608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7344BA1-E114-482E-BB1E-E9C3EB8B32B4}"/>
                </a:ext>
              </a:extLst>
            </p:cNvPr>
            <p:cNvSpPr/>
            <p:nvPr/>
          </p:nvSpPr>
          <p:spPr>
            <a:xfrm>
              <a:off x="5093567" y="2223140"/>
              <a:ext cx="1483913" cy="273596"/>
            </a:xfrm>
            <a:custGeom>
              <a:avLst/>
              <a:gdLst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102320 w 1483913"/>
                <a:gd name="connsiteY5" fmla="*/ 27734 h 275595"/>
                <a:gd name="connsiteX6" fmla="*/ 235670 w 1483913"/>
                <a:gd name="connsiteY6" fmla="*/ 66786 h 275595"/>
                <a:gd name="connsiteX7" fmla="*/ 596667 w 1483913"/>
                <a:gd name="connsiteY7" fmla="*/ 116316 h 275595"/>
                <a:gd name="connsiteX8" fmla="*/ 1021482 w 1483913"/>
                <a:gd name="connsiteY8" fmla="*/ 108697 h 275595"/>
                <a:gd name="connsiteX9" fmla="*/ 1244367 w 1483913"/>
                <a:gd name="connsiteY9" fmla="*/ 66786 h 275595"/>
                <a:gd name="connsiteX10" fmla="*/ 1376765 w 1483913"/>
                <a:gd name="connsiteY10" fmla="*/ 30591 h 275595"/>
                <a:gd name="connsiteX11" fmla="*/ 1415818 w 1483913"/>
                <a:gd name="connsiteY11" fmla="*/ 20114 h 275595"/>
                <a:gd name="connsiteX12" fmla="*/ 1475825 w 1483913"/>
                <a:gd name="connsiteY12" fmla="*/ 5826 h 275595"/>
                <a:gd name="connsiteX13" fmla="*/ 1465348 w 1483913"/>
                <a:gd name="connsiteY13" fmla="*/ 81074 h 275595"/>
                <a:gd name="connsiteX14" fmla="*/ 1326283 w 1483913"/>
                <a:gd name="connsiteY14" fmla="*/ 190611 h 275595"/>
                <a:gd name="connsiteX15" fmla="*/ 936710 w 1483913"/>
                <a:gd name="connsiteY15" fmla="*/ 267764 h 275595"/>
                <a:gd name="connsiteX16" fmla="*/ 326158 w 1483913"/>
                <a:gd name="connsiteY16" fmla="*/ 239189 h 275595"/>
                <a:gd name="connsiteX17" fmla="*/ 97558 w 1483913"/>
                <a:gd name="connsiteY17" fmla="*/ 162036 h 275595"/>
                <a:gd name="connsiteX18" fmla="*/ 5165 w 1483913"/>
                <a:gd name="connsiteY18" fmla="*/ 47736 h 275595"/>
                <a:gd name="connsiteX19" fmla="*/ 8023 w 1483913"/>
                <a:gd name="connsiteY19" fmla="*/ 2969 h 275595"/>
                <a:gd name="connsiteX20" fmla="*/ 17488 w 1483913"/>
                <a:gd name="connsiteY20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235670 w 1483913"/>
                <a:gd name="connsiteY5" fmla="*/ 66786 h 275595"/>
                <a:gd name="connsiteX6" fmla="*/ 596667 w 1483913"/>
                <a:gd name="connsiteY6" fmla="*/ 116316 h 275595"/>
                <a:gd name="connsiteX7" fmla="*/ 1021482 w 1483913"/>
                <a:gd name="connsiteY7" fmla="*/ 108697 h 275595"/>
                <a:gd name="connsiteX8" fmla="*/ 1244367 w 1483913"/>
                <a:gd name="connsiteY8" fmla="*/ 66786 h 275595"/>
                <a:gd name="connsiteX9" fmla="*/ 1376765 w 1483913"/>
                <a:gd name="connsiteY9" fmla="*/ 30591 h 275595"/>
                <a:gd name="connsiteX10" fmla="*/ 1415818 w 1483913"/>
                <a:gd name="connsiteY10" fmla="*/ 20114 h 275595"/>
                <a:gd name="connsiteX11" fmla="*/ 1475825 w 1483913"/>
                <a:gd name="connsiteY11" fmla="*/ 5826 h 275595"/>
                <a:gd name="connsiteX12" fmla="*/ 1465348 w 1483913"/>
                <a:gd name="connsiteY12" fmla="*/ 81074 h 275595"/>
                <a:gd name="connsiteX13" fmla="*/ 1326283 w 1483913"/>
                <a:gd name="connsiteY13" fmla="*/ 190611 h 275595"/>
                <a:gd name="connsiteX14" fmla="*/ 936710 w 1483913"/>
                <a:gd name="connsiteY14" fmla="*/ 267764 h 275595"/>
                <a:gd name="connsiteX15" fmla="*/ 326158 w 1483913"/>
                <a:gd name="connsiteY15" fmla="*/ 239189 h 275595"/>
                <a:gd name="connsiteX16" fmla="*/ 97558 w 1483913"/>
                <a:gd name="connsiteY16" fmla="*/ 162036 h 275595"/>
                <a:gd name="connsiteX17" fmla="*/ 5165 w 1483913"/>
                <a:gd name="connsiteY17" fmla="*/ 47736 h 275595"/>
                <a:gd name="connsiteX18" fmla="*/ 8023 w 1483913"/>
                <a:gd name="connsiteY18" fmla="*/ 2969 h 275595"/>
                <a:gd name="connsiteX19" fmla="*/ 17488 w 1483913"/>
                <a:gd name="connsiteY19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235670 w 1483913"/>
                <a:gd name="connsiteY4" fmla="*/ 66786 h 275595"/>
                <a:gd name="connsiteX5" fmla="*/ 596667 w 1483913"/>
                <a:gd name="connsiteY5" fmla="*/ 116316 h 275595"/>
                <a:gd name="connsiteX6" fmla="*/ 1021482 w 1483913"/>
                <a:gd name="connsiteY6" fmla="*/ 108697 h 275595"/>
                <a:gd name="connsiteX7" fmla="*/ 1244367 w 1483913"/>
                <a:gd name="connsiteY7" fmla="*/ 66786 h 275595"/>
                <a:gd name="connsiteX8" fmla="*/ 1376765 w 1483913"/>
                <a:gd name="connsiteY8" fmla="*/ 30591 h 275595"/>
                <a:gd name="connsiteX9" fmla="*/ 1415818 w 1483913"/>
                <a:gd name="connsiteY9" fmla="*/ 20114 h 275595"/>
                <a:gd name="connsiteX10" fmla="*/ 1475825 w 1483913"/>
                <a:gd name="connsiteY10" fmla="*/ 5826 h 275595"/>
                <a:gd name="connsiteX11" fmla="*/ 1465348 w 1483913"/>
                <a:gd name="connsiteY11" fmla="*/ 81074 h 275595"/>
                <a:gd name="connsiteX12" fmla="*/ 1326283 w 1483913"/>
                <a:gd name="connsiteY12" fmla="*/ 190611 h 275595"/>
                <a:gd name="connsiteX13" fmla="*/ 936710 w 1483913"/>
                <a:gd name="connsiteY13" fmla="*/ 267764 h 275595"/>
                <a:gd name="connsiteX14" fmla="*/ 326158 w 1483913"/>
                <a:gd name="connsiteY14" fmla="*/ 239189 h 275595"/>
                <a:gd name="connsiteX15" fmla="*/ 97558 w 1483913"/>
                <a:gd name="connsiteY15" fmla="*/ 162036 h 275595"/>
                <a:gd name="connsiteX16" fmla="*/ 5165 w 1483913"/>
                <a:gd name="connsiteY16" fmla="*/ 47736 h 275595"/>
                <a:gd name="connsiteX17" fmla="*/ 8023 w 1483913"/>
                <a:gd name="connsiteY17" fmla="*/ 2969 h 275595"/>
                <a:gd name="connsiteX18" fmla="*/ 17488 w 1483913"/>
                <a:gd name="connsiteY18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84342 w 1483913"/>
                <a:gd name="connsiteY2" fmla="*/ 20947 h 275595"/>
                <a:gd name="connsiteX3" fmla="*/ 235670 w 1483913"/>
                <a:gd name="connsiteY3" fmla="*/ 66786 h 275595"/>
                <a:gd name="connsiteX4" fmla="*/ 596667 w 1483913"/>
                <a:gd name="connsiteY4" fmla="*/ 116316 h 275595"/>
                <a:gd name="connsiteX5" fmla="*/ 1021482 w 1483913"/>
                <a:gd name="connsiteY5" fmla="*/ 108697 h 275595"/>
                <a:gd name="connsiteX6" fmla="*/ 1244367 w 1483913"/>
                <a:gd name="connsiteY6" fmla="*/ 66786 h 275595"/>
                <a:gd name="connsiteX7" fmla="*/ 1376765 w 1483913"/>
                <a:gd name="connsiteY7" fmla="*/ 30591 h 275595"/>
                <a:gd name="connsiteX8" fmla="*/ 1415818 w 1483913"/>
                <a:gd name="connsiteY8" fmla="*/ 20114 h 275595"/>
                <a:gd name="connsiteX9" fmla="*/ 1475825 w 1483913"/>
                <a:gd name="connsiteY9" fmla="*/ 5826 h 275595"/>
                <a:gd name="connsiteX10" fmla="*/ 1465348 w 1483913"/>
                <a:gd name="connsiteY10" fmla="*/ 81074 h 275595"/>
                <a:gd name="connsiteX11" fmla="*/ 1326283 w 1483913"/>
                <a:gd name="connsiteY11" fmla="*/ 190611 h 275595"/>
                <a:gd name="connsiteX12" fmla="*/ 936710 w 1483913"/>
                <a:gd name="connsiteY12" fmla="*/ 267764 h 275595"/>
                <a:gd name="connsiteX13" fmla="*/ 326158 w 1483913"/>
                <a:gd name="connsiteY13" fmla="*/ 239189 h 275595"/>
                <a:gd name="connsiteX14" fmla="*/ 97558 w 1483913"/>
                <a:gd name="connsiteY14" fmla="*/ 162036 h 275595"/>
                <a:gd name="connsiteX15" fmla="*/ 5165 w 1483913"/>
                <a:gd name="connsiteY15" fmla="*/ 47736 h 275595"/>
                <a:gd name="connsiteX16" fmla="*/ 8023 w 1483913"/>
                <a:gd name="connsiteY16" fmla="*/ 2969 h 275595"/>
                <a:gd name="connsiteX17" fmla="*/ 17488 w 1483913"/>
                <a:gd name="connsiteY17" fmla="*/ 37 h 275595"/>
                <a:gd name="connsiteX0" fmla="*/ 17488 w 1483913"/>
                <a:gd name="connsiteY0" fmla="*/ 37 h 275595"/>
                <a:gd name="connsiteX1" fmla="*/ 84342 w 1483913"/>
                <a:gd name="connsiteY1" fmla="*/ 20947 h 275595"/>
                <a:gd name="connsiteX2" fmla="*/ 235670 w 1483913"/>
                <a:gd name="connsiteY2" fmla="*/ 66786 h 275595"/>
                <a:gd name="connsiteX3" fmla="*/ 596667 w 1483913"/>
                <a:gd name="connsiteY3" fmla="*/ 116316 h 275595"/>
                <a:gd name="connsiteX4" fmla="*/ 1021482 w 1483913"/>
                <a:gd name="connsiteY4" fmla="*/ 108697 h 275595"/>
                <a:gd name="connsiteX5" fmla="*/ 1244367 w 1483913"/>
                <a:gd name="connsiteY5" fmla="*/ 66786 h 275595"/>
                <a:gd name="connsiteX6" fmla="*/ 1376765 w 1483913"/>
                <a:gd name="connsiteY6" fmla="*/ 30591 h 275595"/>
                <a:gd name="connsiteX7" fmla="*/ 1415818 w 1483913"/>
                <a:gd name="connsiteY7" fmla="*/ 20114 h 275595"/>
                <a:gd name="connsiteX8" fmla="*/ 1475825 w 1483913"/>
                <a:gd name="connsiteY8" fmla="*/ 5826 h 275595"/>
                <a:gd name="connsiteX9" fmla="*/ 1465348 w 1483913"/>
                <a:gd name="connsiteY9" fmla="*/ 81074 h 275595"/>
                <a:gd name="connsiteX10" fmla="*/ 1326283 w 1483913"/>
                <a:gd name="connsiteY10" fmla="*/ 190611 h 275595"/>
                <a:gd name="connsiteX11" fmla="*/ 936710 w 1483913"/>
                <a:gd name="connsiteY11" fmla="*/ 267764 h 275595"/>
                <a:gd name="connsiteX12" fmla="*/ 326158 w 1483913"/>
                <a:gd name="connsiteY12" fmla="*/ 239189 h 275595"/>
                <a:gd name="connsiteX13" fmla="*/ 97558 w 1483913"/>
                <a:gd name="connsiteY13" fmla="*/ 162036 h 275595"/>
                <a:gd name="connsiteX14" fmla="*/ 5165 w 1483913"/>
                <a:gd name="connsiteY14" fmla="*/ 47736 h 275595"/>
                <a:gd name="connsiteX15" fmla="*/ 8023 w 1483913"/>
                <a:gd name="connsiteY15" fmla="*/ 2969 h 275595"/>
                <a:gd name="connsiteX16" fmla="*/ 17488 w 1483913"/>
                <a:gd name="connsiteY16" fmla="*/ 37 h 275595"/>
                <a:gd name="connsiteX0" fmla="*/ 8023 w 1483913"/>
                <a:gd name="connsiteY0" fmla="*/ 2431 h 275057"/>
                <a:gd name="connsiteX1" fmla="*/ 84342 w 1483913"/>
                <a:gd name="connsiteY1" fmla="*/ 20409 h 275057"/>
                <a:gd name="connsiteX2" fmla="*/ 235670 w 1483913"/>
                <a:gd name="connsiteY2" fmla="*/ 66248 h 275057"/>
                <a:gd name="connsiteX3" fmla="*/ 596667 w 1483913"/>
                <a:gd name="connsiteY3" fmla="*/ 115778 h 275057"/>
                <a:gd name="connsiteX4" fmla="*/ 1021482 w 1483913"/>
                <a:gd name="connsiteY4" fmla="*/ 108159 h 275057"/>
                <a:gd name="connsiteX5" fmla="*/ 1244367 w 1483913"/>
                <a:gd name="connsiteY5" fmla="*/ 66248 h 275057"/>
                <a:gd name="connsiteX6" fmla="*/ 1376765 w 1483913"/>
                <a:gd name="connsiteY6" fmla="*/ 30053 h 275057"/>
                <a:gd name="connsiteX7" fmla="*/ 1415818 w 1483913"/>
                <a:gd name="connsiteY7" fmla="*/ 19576 h 275057"/>
                <a:gd name="connsiteX8" fmla="*/ 1475825 w 1483913"/>
                <a:gd name="connsiteY8" fmla="*/ 5288 h 275057"/>
                <a:gd name="connsiteX9" fmla="*/ 1465348 w 1483913"/>
                <a:gd name="connsiteY9" fmla="*/ 80536 h 275057"/>
                <a:gd name="connsiteX10" fmla="*/ 1326283 w 1483913"/>
                <a:gd name="connsiteY10" fmla="*/ 190073 h 275057"/>
                <a:gd name="connsiteX11" fmla="*/ 936710 w 1483913"/>
                <a:gd name="connsiteY11" fmla="*/ 267226 h 275057"/>
                <a:gd name="connsiteX12" fmla="*/ 326158 w 1483913"/>
                <a:gd name="connsiteY12" fmla="*/ 238651 h 275057"/>
                <a:gd name="connsiteX13" fmla="*/ 97558 w 1483913"/>
                <a:gd name="connsiteY13" fmla="*/ 161498 h 275057"/>
                <a:gd name="connsiteX14" fmla="*/ 5165 w 1483913"/>
                <a:gd name="connsiteY14" fmla="*/ 47198 h 275057"/>
                <a:gd name="connsiteX15" fmla="*/ 8023 w 1483913"/>
                <a:gd name="connsiteY15" fmla="*/ 2431 h 275057"/>
                <a:gd name="connsiteX0" fmla="*/ 8023 w 1483913"/>
                <a:gd name="connsiteY0" fmla="*/ 970 h 273596"/>
                <a:gd name="connsiteX1" fmla="*/ 84342 w 1483913"/>
                <a:gd name="connsiteY1" fmla="*/ 18948 h 273596"/>
                <a:gd name="connsiteX2" fmla="*/ 235670 w 1483913"/>
                <a:gd name="connsiteY2" fmla="*/ 64787 h 273596"/>
                <a:gd name="connsiteX3" fmla="*/ 596667 w 1483913"/>
                <a:gd name="connsiteY3" fmla="*/ 114317 h 273596"/>
                <a:gd name="connsiteX4" fmla="*/ 1021482 w 1483913"/>
                <a:gd name="connsiteY4" fmla="*/ 106698 h 273596"/>
                <a:gd name="connsiteX5" fmla="*/ 1244367 w 1483913"/>
                <a:gd name="connsiteY5" fmla="*/ 64787 h 273596"/>
                <a:gd name="connsiteX6" fmla="*/ 1376765 w 1483913"/>
                <a:gd name="connsiteY6" fmla="*/ 28592 h 273596"/>
                <a:gd name="connsiteX7" fmla="*/ 1475825 w 1483913"/>
                <a:gd name="connsiteY7" fmla="*/ 3827 h 273596"/>
                <a:gd name="connsiteX8" fmla="*/ 1465348 w 1483913"/>
                <a:gd name="connsiteY8" fmla="*/ 79075 h 273596"/>
                <a:gd name="connsiteX9" fmla="*/ 1326283 w 1483913"/>
                <a:gd name="connsiteY9" fmla="*/ 188612 h 273596"/>
                <a:gd name="connsiteX10" fmla="*/ 936710 w 1483913"/>
                <a:gd name="connsiteY10" fmla="*/ 265765 h 273596"/>
                <a:gd name="connsiteX11" fmla="*/ 326158 w 1483913"/>
                <a:gd name="connsiteY11" fmla="*/ 237190 h 273596"/>
                <a:gd name="connsiteX12" fmla="*/ 97558 w 1483913"/>
                <a:gd name="connsiteY12" fmla="*/ 160037 h 273596"/>
                <a:gd name="connsiteX13" fmla="*/ 5165 w 1483913"/>
                <a:gd name="connsiteY13" fmla="*/ 45737 h 273596"/>
                <a:gd name="connsiteX14" fmla="*/ 8023 w 1483913"/>
                <a:gd name="connsiteY14" fmla="*/ 970 h 27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3913" h="273596">
                  <a:moveTo>
                    <a:pt x="8023" y="970"/>
                  </a:moveTo>
                  <a:cubicBezTo>
                    <a:pt x="21219" y="-3495"/>
                    <a:pt x="46401" y="8312"/>
                    <a:pt x="84342" y="18948"/>
                  </a:cubicBezTo>
                  <a:lnTo>
                    <a:pt x="235670" y="64787"/>
                  </a:lnTo>
                  <a:cubicBezTo>
                    <a:pt x="354732" y="91457"/>
                    <a:pt x="474747" y="107650"/>
                    <a:pt x="596667" y="114317"/>
                  </a:cubicBezTo>
                  <a:cubicBezTo>
                    <a:pt x="738590" y="120985"/>
                    <a:pt x="879560" y="127652"/>
                    <a:pt x="1021482" y="106698"/>
                  </a:cubicBezTo>
                  <a:cubicBezTo>
                    <a:pt x="1096730" y="95267"/>
                    <a:pt x="1169120" y="76217"/>
                    <a:pt x="1244367" y="64787"/>
                  </a:cubicBezTo>
                  <a:cubicBezTo>
                    <a:pt x="1288182" y="48595"/>
                    <a:pt x="1331997" y="37165"/>
                    <a:pt x="1376765" y="28592"/>
                  </a:cubicBezTo>
                  <a:cubicBezTo>
                    <a:pt x="1415341" y="18432"/>
                    <a:pt x="1461061" y="-4587"/>
                    <a:pt x="1475825" y="3827"/>
                  </a:cubicBezTo>
                  <a:cubicBezTo>
                    <a:pt x="1493923" y="24782"/>
                    <a:pt x="1477730" y="55262"/>
                    <a:pt x="1465348" y="79075"/>
                  </a:cubicBezTo>
                  <a:cubicBezTo>
                    <a:pt x="1435820" y="136225"/>
                    <a:pt x="1383433" y="165752"/>
                    <a:pt x="1326283" y="188612"/>
                  </a:cubicBezTo>
                  <a:cubicBezTo>
                    <a:pt x="1201505" y="239095"/>
                    <a:pt x="1069108" y="255287"/>
                    <a:pt x="936710" y="265765"/>
                  </a:cubicBezTo>
                  <a:cubicBezTo>
                    <a:pt x="731923" y="281005"/>
                    <a:pt x="528088" y="275290"/>
                    <a:pt x="326158" y="237190"/>
                  </a:cubicBezTo>
                  <a:cubicBezTo>
                    <a:pt x="246148" y="221950"/>
                    <a:pt x="168995" y="200995"/>
                    <a:pt x="97558" y="160037"/>
                  </a:cubicBezTo>
                  <a:cubicBezTo>
                    <a:pt x="52790" y="133367"/>
                    <a:pt x="15643" y="99077"/>
                    <a:pt x="5165" y="45737"/>
                  </a:cubicBezTo>
                  <a:cubicBezTo>
                    <a:pt x="2308" y="30497"/>
                    <a:pt x="-6265" y="12400"/>
                    <a:pt x="8023" y="97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170D807-3863-4BEA-A240-BED0D35065DE}"/>
                </a:ext>
              </a:extLst>
            </p:cNvPr>
            <p:cNvSpPr/>
            <p:nvPr/>
          </p:nvSpPr>
          <p:spPr>
            <a:xfrm>
              <a:off x="5157059" y="2241254"/>
              <a:ext cx="1343025" cy="209550"/>
            </a:xfrm>
            <a:custGeom>
              <a:avLst/>
              <a:gdLst>
                <a:gd name="connsiteX0" fmla="*/ 1352326 w 1343025"/>
                <a:gd name="connsiteY0" fmla="*/ 0 h 209550"/>
                <a:gd name="connsiteX1" fmla="*/ 1289461 w 1343025"/>
                <a:gd name="connsiteY1" fmla="*/ 100013 h 209550"/>
                <a:gd name="connsiteX2" fmla="*/ 1042763 w 1343025"/>
                <a:gd name="connsiteY2" fmla="*/ 179070 h 209550"/>
                <a:gd name="connsiteX3" fmla="*/ 617948 w 1343025"/>
                <a:gd name="connsiteY3" fmla="*/ 208598 h 209550"/>
                <a:gd name="connsiteX4" fmla="*/ 181703 w 1343025"/>
                <a:gd name="connsiteY4" fmla="*/ 152400 h 209550"/>
                <a:gd name="connsiteX5" fmla="*/ 44543 w 1343025"/>
                <a:gd name="connsiteY5" fmla="*/ 89535 h 209550"/>
                <a:gd name="connsiteX6" fmla="*/ 728 w 1343025"/>
                <a:gd name="connsiteY6" fmla="*/ 952 h 209550"/>
                <a:gd name="connsiteX7" fmla="*/ 38828 w 1343025"/>
                <a:gd name="connsiteY7" fmla="*/ 8573 h 209550"/>
                <a:gd name="connsiteX8" fmla="*/ 240758 w 1343025"/>
                <a:gd name="connsiteY8" fmla="*/ 109538 h 209550"/>
                <a:gd name="connsiteX9" fmla="*/ 509363 w 1343025"/>
                <a:gd name="connsiteY9" fmla="*/ 145733 h 209550"/>
                <a:gd name="connsiteX10" fmla="*/ 965611 w 1343025"/>
                <a:gd name="connsiteY10" fmla="*/ 132398 h 209550"/>
                <a:gd name="connsiteX11" fmla="*/ 1313273 w 1343025"/>
                <a:gd name="connsiteY11" fmla="*/ 10477 h 209550"/>
                <a:gd name="connsiteX12" fmla="*/ 1352326 w 1343025"/>
                <a:gd name="connsiteY1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3025" h="209550">
                  <a:moveTo>
                    <a:pt x="1352326" y="0"/>
                  </a:moveTo>
                  <a:cubicBezTo>
                    <a:pt x="1350421" y="44767"/>
                    <a:pt x="1326608" y="76200"/>
                    <a:pt x="1289461" y="100013"/>
                  </a:cubicBezTo>
                  <a:cubicBezTo>
                    <a:pt x="1214213" y="147638"/>
                    <a:pt x="1128488" y="164783"/>
                    <a:pt x="1042763" y="179070"/>
                  </a:cubicBezTo>
                  <a:cubicBezTo>
                    <a:pt x="901793" y="200977"/>
                    <a:pt x="759871" y="214313"/>
                    <a:pt x="617948" y="208598"/>
                  </a:cubicBezTo>
                  <a:cubicBezTo>
                    <a:pt x="471263" y="201930"/>
                    <a:pt x="324578" y="192405"/>
                    <a:pt x="181703" y="152400"/>
                  </a:cubicBezTo>
                  <a:cubicBezTo>
                    <a:pt x="133126" y="138113"/>
                    <a:pt x="85501" y="120967"/>
                    <a:pt x="44543" y="89535"/>
                  </a:cubicBezTo>
                  <a:cubicBezTo>
                    <a:pt x="15016" y="67627"/>
                    <a:pt x="-4034" y="40005"/>
                    <a:pt x="728" y="952"/>
                  </a:cubicBezTo>
                  <a:cubicBezTo>
                    <a:pt x="14063" y="1905"/>
                    <a:pt x="28351" y="-2858"/>
                    <a:pt x="38828" y="8573"/>
                  </a:cubicBezTo>
                  <a:cubicBezTo>
                    <a:pt x="97883" y="58102"/>
                    <a:pt x="166463" y="89535"/>
                    <a:pt x="240758" y="109538"/>
                  </a:cubicBezTo>
                  <a:cubicBezTo>
                    <a:pt x="328388" y="133350"/>
                    <a:pt x="418876" y="142875"/>
                    <a:pt x="509363" y="145733"/>
                  </a:cubicBezTo>
                  <a:cubicBezTo>
                    <a:pt x="661763" y="150495"/>
                    <a:pt x="813211" y="152400"/>
                    <a:pt x="965611" y="132398"/>
                  </a:cubicBezTo>
                  <a:cubicBezTo>
                    <a:pt x="1090388" y="115252"/>
                    <a:pt x="1205641" y="74295"/>
                    <a:pt x="1313273" y="10477"/>
                  </a:cubicBezTo>
                  <a:cubicBezTo>
                    <a:pt x="1326608" y="7620"/>
                    <a:pt x="1339943" y="3810"/>
                    <a:pt x="13523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91E56C8-8CFD-4A6F-A8FA-A3FDCBE132C7}"/>
                </a:ext>
              </a:extLst>
            </p:cNvPr>
            <p:cNvSpPr/>
            <p:nvPr/>
          </p:nvSpPr>
          <p:spPr>
            <a:xfrm>
              <a:off x="4624786" y="2779870"/>
              <a:ext cx="2457639" cy="3050139"/>
            </a:xfrm>
            <a:custGeom>
              <a:avLst/>
              <a:gdLst>
                <a:gd name="connsiteX0" fmla="*/ 148191 w 2485469"/>
                <a:gd name="connsiteY0" fmla="*/ 1538785 h 3034864"/>
                <a:gd name="connsiteX1" fmla="*/ 213913 w 2485469"/>
                <a:gd name="connsiteY1" fmla="*/ 1628320 h 3034864"/>
                <a:gd name="connsiteX2" fmla="*/ 232320 w 2485469"/>
                <a:gd name="connsiteY2" fmla="*/ 1634418 h 3034864"/>
                <a:gd name="connsiteX3" fmla="*/ 230806 w 2485469"/>
                <a:gd name="connsiteY3" fmla="*/ 1548041 h 3034864"/>
                <a:gd name="connsiteX4" fmla="*/ 618310 w 2485469"/>
                <a:gd name="connsiteY4" fmla="*/ 736079 h 3034864"/>
                <a:gd name="connsiteX5" fmla="*/ 626638 w 2485469"/>
                <a:gd name="connsiteY5" fmla="*/ 745978 h 3034864"/>
                <a:gd name="connsiteX6" fmla="*/ 630860 w 2485469"/>
                <a:gd name="connsiteY6" fmla="*/ 743236 h 3034864"/>
                <a:gd name="connsiteX7" fmla="*/ 987136 w 2485469"/>
                <a:gd name="connsiteY7" fmla="*/ 695020 h 3034864"/>
                <a:gd name="connsiteX8" fmla="*/ 979196 w 2485469"/>
                <a:gd name="connsiteY8" fmla="*/ 701232 h 3034864"/>
                <a:gd name="connsiteX9" fmla="*/ 993969 w 2485469"/>
                <a:gd name="connsiteY9" fmla="*/ 723414 h 3034864"/>
                <a:gd name="connsiteX10" fmla="*/ 1026297 w 2485469"/>
                <a:gd name="connsiteY10" fmla="*/ 699000 h 3034864"/>
                <a:gd name="connsiteX11" fmla="*/ 1014446 w 2485469"/>
                <a:gd name="connsiteY11" fmla="*/ 700853 h 3034864"/>
                <a:gd name="connsiteX12" fmla="*/ 1597304 w 2485469"/>
                <a:gd name="connsiteY12" fmla="*/ 629087 h 3034864"/>
                <a:gd name="connsiteX13" fmla="*/ 1621233 w 2485469"/>
                <a:gd name="connsiteY13" fmla="*/ 657962 h 3034864"/>
                <a:gd name="connsiteX14" fmla="*/ 1648379 w 2485469"/>
                <a:gd name="connsiteY14" fmla="*/ 703920 h 3034864"/>
                <a:gd name="connsiteX15" fmla="*/ 1649915 w 2485469"/>
                <a:gd name="connsiteY15" fmla="*/ 708616 h 3034864"/>
                <a:gd name="connsiteX16" fmla="*/ 1657811 w 2485469"/>
                <a:gd name="connsiteY16" fmla="*/ 709964 h 3034864"/>
                <a:gd name="connsiteX17" fmla="*/ 1746426 w 2485469"/>
                <a:gd name="connsiteY17" fmla="*/ 697210 h 3034864"/>
                <a:gd name="connsiteX18" fmla="*/ 1781679 w 2485469"/>
                <a:gd name="connsiteY18" fmla="*/ 718904 h 3034864"/>
                <a:gd name="connsiteX19" fmla="*/ 1798544 w 2485469"/>
                <a:gd name="connsiteY19" fmla="*/ 766050 h 3034864"/>
                <a:gd name="connsiteX20" fmla="*/ 1800747 w 2485469"/>
                <a:gd name="connsiteY20" fmla="*/ 769305 h 3034864"/>
                <a:gd name="connsiteX21" fmla="*/ 1798873 w 2485469"/>
                <a:gd name="connsiteY21" fmla="*/ 757735 h 3034864"/>
                <a:gd name="connsiteX22" fmla="*/ 1811256 w 2485469"/>
                <a:gd name="connsiteY22" fmla="*/ 723445 h 3034864"/>
                <a:gd name="connsiteX23" fmla="*/ 1813112 w 2485469"/>
                <a:gd name="connsiteY23" fmla="*/ 722693 h 3034864"/>
                <a:gd name="connsiteX24" fmla="*/ 1800549 w 2485469"/>
                <a:gd name="connsiteY24" fmla="*/ 693933 h 3034864"/>
                <a:gd name="connsiteX25" fmla="*/ 1800366 w 2485469"/>
                <a:gd name="connsiteY25" fmla="*/ 677817 h 3034864"/>
                <a:gd name="connsiteX26" fmla="*/ 1805830 w 2485469"/>
                <a:gd name="connsiteY26" fmla="*/ 666304 h 3034864"/>
                <a:gd name="connsiteX27" fmla="*/ 1789989 w 2485469"/>
                <a:gd name="connsiteY27" fmla="*/ 666474 h 3034864"/>
                <a:gd name="connsiteX28" fmla="*/ 1729341 w 2485469"/>
                <a:gd name="connsiteY28" fmla="*/ 653913 h 3034864"/>
                <a:gd name="connsiteX29" fmla="*/ 1717416 w 2485469"/>
                <a:gd name="connsiteY29" fmla="*/ 649593 h 3034864"/>
                <a:gd name="connsiteX30" fmla="*/ 1629323 w 2485469"/>
                <a:gd name="connsiteY30" fmla="*/ 641194 h 3034864"/>
                <a:gd name="connsiteX31" fmla="*/ 1053415 w 2485469"/>
                <a:gd name="connsiteY31" fmla="*/ 435761 h 3034864"/>
                <a:gd name="connsiteX32" fmla="*/ 1048664 w 2485469"/>
                <a:gd name="connsiteY32" fmla="*/ 439388 h 3034864"/>
                <a:gd name="connsiteX33" fmla="*/ 1051298 w 2485469"/>
                <a:gd name="connsiteY33" fmla="*/ 441734 h 3034864"/>
                <a:gd name="connsiteX34" fmla="*/ 1062145 w 2485469"/>
                <a:gd name="connsiteY34" fmla="*/ 468513 h 3034864"/>
                <a:gd name="connsiteX35" fmla="*/ 1068749 w 2485469"/>
                <a:gd name="connsiteY35" fmla="*/ 507803 h 3034864"/>
                <a:gd name="connsiteX36" fmla="*/ 1078698 w 2485469"/>
                <a:gd name="connsiteY36" fmla="*/ 499386 h 3034864"/>
                <a:gd name="connsiteX37" fmla="*/ 1068133 w 2485469"/>
                <a:gd name="connsiteY37" fmla="*/ 468174 h 3034864"/>
                <a:gd name="connsiteX38" fmla="*/ 1514076 w 2485469"/>
                <a:gd name="connsiteY38" fmla="*/ 290058 h 3034864"/>
                <a:gd name="connsiteX39" fmla="*/ 1477881 w 2485469"/>
                <a:gd name="connsiteY39" fmla="*/ 381498 h 3034864"/>
                <a:gd name="connsiteX40" fmla="*/ 1408349 w 2485469"/>
                <a:gd name="connsiteY40" fmla="*/ 440553 h 3034864"/>
                <a:gd name="connsiteX41" fmla="*/ 1241661 w 2485469"/>
                <a:gd name="connsiteY41" fmla="*/ 418645 h 3034864"/>
                <a:gd name="connsiteX42" fmla="*/ 1181654 w 2485469"/>
                <a:gd name="connsiteY42" fmla="*/ 330063 h 3034864"/>
                <a:gd name="connsiteX43" fmla="*/ 1514076 w 2485469"/>
                <a:gd name="connsiteY43" fmla="*/ 290058 h 3034864"/>
                <a:gd name="connsiteX44" fmla="*/ 1847451 w 2485469"/>
                <a:gd name="connsiteY44" fmla="*/ 212905 h 3034864"/>
                <a:gd name="connsiteX45" fmla="*/ 1856023 w 2485469"/>
                <a:gd name="connsiteY45" fmla="*/ 216715 h 3034864"/>
                <a:gd name="connsiteX46" fmla="*/ 2049381 w 2485469"/>
                <a:gd name="connsiteY46" fmla="*/ 252910 h 3034864"/>
                <a:gd name="connsiteX47" fmla="*/ 2228451 w 2485469"/>
                <a:gd name="connsiteY47" fmla="*/ 229098 h 3034864"/>
                <a:gd name="connsiteX48" fmla="*/ 2383708 w 2485469"/>
                <a:gd name="connsiteY48" fmla="*/ 358638 h 3034864"/>
                <a:gd name="connsiteX49" fmla="*/ 2397996 w 2485469"/>
                <a:gd name="connsiteY49" fmla="*/ 375783 h 3034864"/>
                <a:gd name="connsiteX50" fmla="*/ 2361801 w 2485469"/>
                <a:gd name="connsiteY50" fmla="*/ 550090 h 3034864"/>
                <a:gd name="connsiteX51" fmla="*/ 2333405 w 2485469"/>
                <a:gd name="connsiteY51" fmla="*/ 633137 h 3034864"/>
                <a:gd name="connsiteX52" fmla="*/ 2337475 w 2485469"/>
                <a:gd name="connsiteY52" fmla="*/ 645113 h 3034864"/>
                <a:gd name="connsiteX53" fmla="*/ 2388241 w 2485469"/>
                <a:gd name="connsiteY53" fmla="*/ 599333 h 3034864"/>
                <a:gd name="connsiteX54" fmla="*/ 2386334 w 2485469"/>
                <a:gd name="connsiteY54" fmla="*/ 762354 h 3034864"/>
                <a:gd name="connsiteX55" fmla="*/ 2395002 w 2485469"/>
                <a:gd name="connsiteY55" fmla="*/ 764101 h 3034864"/>
                <a:gd name="connsiteX56" fmla="*/ 2437035 w 2485469"/>
                <a:gd name="connsiteY56" fmla="*/ 805683 h 3034864"/>
                <a:gd name="connsiteX57" fmla="*/ 2401782 w 2485469"/>
                <a:gd name="connsiteY57" fmla="*/ 882517 h 3034864"/>
                <a:gd name="connsiteX58" fmla="*/ 2384783 w 2485469"/>
                <a:gd name="connsiteY58" fmla="*/ 894889 h 3034864"/>
                <a:gd name="connsiteX59" fmla="*/ 2382794 w 2485469"/>
                <a:gd name="connsiteY59" fmla="*/ 1064889 h 3034864"/>
                <a:gd name="connsiteX60" fmla="*/ 2409437 w 2485469"/>
                <a:gd name="connsiteY60" fmla="*/ 1082061 h 3034864"/>
                <a:gd name="connsiteX61" fmla="*/ 2484944 w 2485469"/>
                <a:gd name="connsiteY61" fmla="*/ 1230533 h 3034864"/>
                <a:gd name="connsiteX62" fmla="*/ 2403590 w 2485469"/>
                <a:gd name="connsiteY62" fmla="*/ 1397761 h 3034864"/>
                <a:gd name="connsiteX63" fmla="*/ 2376917 w 2485469"/>
                <a:gd name="connsiteY63" fmla="*/ 1408895 h 3034864"/>
                <a:gd name="connsiteX64" fmla="*/ 2374596 w 2485469"/>
                <a:gd name="connsiteY64" fmla="*/ 1541333 h 3034864"/>
                <a:gd name="connsiteX65" fmla="*/ 2379522 w 2485469"/>
                <a:gd name="connsiteY65" fmla="*/ 1546234 h 3034864"/>
                <a:gd name="connsiteX66" fmla="*/ 2423477 w 2485469"/>
                <a:gd name="connsiteY66" fmla="*/ 1599340 h 3034864"/>
                <a:gd name="connsiteX67" fmla="*/ 2441555 w 2485469"/>
                <a:gd name="connsiteY67" fmla="*/ 1618323 h 3034864"/>
                <a:gd name="connsiteX68" fmla="*/ 2421669 w 2485469"/>
                <a:gd name="connsiteY68" fmla="*/ 1799110 h 3034864"/>
                <a:gd name="connsiteX69" fmla="*/ 2369065 w 2485469"/>
                <a:gd name="connsiteY69" fmla="*/ 1856879 h 3034864"/>
                <a:gd name="connsiteX70" fmla="*/ 2367217 w 2485469"/>
                <a:gd name="connsiteY70" fmla="*/ 1962351 h 3034864"/>
                <a:gd name="connsiteX71" fmla="*/ 2389522 w 2485469"/>
                <a:gd name="connsiteY71" fmla="*/ 1985590 h 3034864"/>
                <a:gd name="connsiteX72" fmla="*/ 2463250 w 2485469"/>
                <a:gd name="connsiteY72" fmla="*/ 2140799 h 3034864"/>
                <a:gd name="connsiteX73" fmla="*/ 2452403 w 2485469"/>
                <a:gd name="connsiteY73" fmla="*/ 2223962 h 3034864"/>
                <a:gd name="connsiteX74" fmla="*/ 2375907 w 2485469"/>
                <a:gd name="connsiteY74" fmla="*/ 2310062 h 3034864"/>
                <a:gd name="connsiteX75" fmla="*/ 2362308 w 2485469"/>
                <a:gd name="connsiteY75" fmla="*/ 2316453 h 3034864"/>
                <a:gd name="connsiteX76" fmla="*/ 2359724 w 2485469"/>
                <a:gd name="connsiteY76" fmla="*/ 2537317 h 3034864"/>
                <a:gd name="connsiteX77" fmla="*/ 2371838 w 2485469"/>
                <a:gd name="connsiteY77" fmla="*/ 2605312 h 3034864"/>
                <a:gd name="connsiteX78" fmla="*/ 2356584 w 2485469"/>
                <a:gd name="connsiteY78" fmla="*/ 2675028 h 3034864"/>
                <a:gd name="connsiteX79" fmla="*/ 2096250 w 2485469"/>
                <a:gd name="connsiteY79" fmla="*/ 2850393 h 3034864"/>
                <a:gd name="connsiteX80" fmla="*/ 2038172 w 2485469"/>
                <a:gd name="connsiteY80" fmla="*/ 2851297 h 3034864"/>
                <a:gd name="connsiteX81" fmla="*/ 2037931 w 2485469"/>
                <a:gd name="connsiteY81" fmla="*/ 2851231 h 3034864"/>
                <a:gd name="connsiteX82" fmla="*/ 2037924 w 2485469"/>
                <a:gd name="connsiteY82" fmla="*/ 2856141 h 3034864"/>
                <a:gd name="connsiteX83" fmla="*/ 1918455 w 2485469"/>
                <a:gd name="connsiteY83" fmla="*/ 2879376 h 3034864"/>
                <a:gd name="connsiteX84" fmla="*/ 1896367 w 2485469"/>
                <a:gd name="connsiteY84" fmla="*/ 2913654 h 3034864"/>
                <a:gd name="connsiteX85" fmla="*/ 1866648 w 2485469"/>
                <a:gd name="connsiteY85" fmla="*/ 2938979 h 3034864"/>
                <a:gd name="connsiteX86" fmla="*/ 1679406 w 2485469"/>
                <a:gd name="connsiteY86" fmla="*/ 2944528 h 3034864"/>
                <a:gd name="connsiteX87" fmla="*/ 1625627 w 2485469"/>
                <a:gd name="connsiteY87" fmla="*/ 2923574 h 3034864"/>
                <a:gd name="connsiteX88" fmla="*/ 1564582 w 2485469"/>
                <a:gd name="connsiteY88" fmla="*/ 2927047 h 3034864"/>
                <a:gd name="connsiteX89" fmla="*/ 1541892 w 2485469"/>
                <a:gd name="connsiteY89" fmla="*/ 2964559 h 3034864"/>
                <a:gd name="connsiteX90" fmla="*/ 1382631 w 2485469"/>
                <a:gd name="connsiteY90" fmla="*/ 3034210 h 3034864"/>
                <a:gd name="connsiteX91" fmla="*/ 1266919 w 2485469"/>
                <a:gd name="connsiteY91" fmla="*/ 3026961 h 3034864"/>
                <a:gd name="connsiteX92" fmla="*/ 1257170 w 2485469"/>
                <a:gd name="connsiteY92" fmla="*/ 3024119 h 3034864"/>
                <a:gd name="connsiteX93" fmla="*/ 1173329 w 2485469"/>
                <a:gd name="connsiteY93" fmla="*/ 3029371 h 3034864"/>
                <a:gd name="connsiteX94" fmla="*/ 1022187 w 2485469"/>
                <a:gd name="connsiteY94" fmla="*/ 2963271 h 3034864"/>
                <a:gd name="connsiteX95" fmla="*/ 1000930 w 2485469"/>
                <a:gd name="connsiteY95" fmla="*/ 2928127 h 3034864"/>
                <a:gd name="connsiteX96" fmla="*/ 906034 w 2485469"/>
                <a:gd name="connsiteY96" fmla="*/ 2922729 h 3034864"/>
                <a:gd name="connsiteX97" fmla="*/ 849366 w 2485469"/>
                <a:gd name="connsiteY97" fmla="*/ 2944809 h 3034864"/>
                <a:gd name="connsiteX98" fmla="*/ 652065 w 2485469"/>
                <a:gd name="connsiteY98" fmla="*/ 2938961 h 3034864"/>
                <a:gd name="connsiteX99" fmla="*/ 620750 w 2485469"/>
                <a:gd name="connsiteY99" fmla="*/ 2912276 h 3034864"/>
                <a:gd name="connsiteX100" fmla="*/ 597475 w 2485469"/>
                <a:gd name="connsiteY100" fmla="*/ 2876156 h 3034864"/>
                <a:gd name="connsiteX101" fmla="*/ 471588 w 2485469"/>
                <a:gd name="connsiteY101" fmla="*/ 2851673 h 3034864"/>
                <a:gd name="connsiteX102" fmla="*/ 471581 w 2485469"/>
                <a:gd name="connsiteY102" fmla="*/ 2846500 h 3034864"/>
                <a:gd name="connsiteX103" fmla="*/ 471327 w 2485469"/>
                <a:gd name="connsiteY103" fmla="*/ 2846569 h 3034864"/>
                <a:gd name="connsiteX104" fmla="*/ 410129 w 2485469"/>
                <a:gd name="connsiteY104" fmla="*/ 2845616 h 3034864"/>
                <a:gd name="connsiteX105" fmla="*/ 135809 w 2485469"/>
                <a:gd name="connsiteY105" fmla="*/ 2660831 h 3034864"/>
                <a:gd name="connsiteX106" fmla="*/ 132951 w 2485469"/>
                <a:gd name="connsiteY106" fmla="*/ 2513193 h 3034864"/>
                <a:gd name="connsiteX107" fmla="*/ 216444 w 2485469"/>
                <a:gd name="connsiteY107" fmla="*/ 2421999 h 3034864"/>
                <a:gd name="connsiteX108" fmla="*/ 244242 w 2485469"/>
                <a:gd name="connsiteY108" fmla="*/ 2403147 h 3034864"/>
                <a:gd name="connsiteX109" fmla="*/ 243150 w 2485469"/>
                <a:gd name="connsiteY109" fmla="*/ 2309836 h 3034864"/>
                <a:gd name="connsiteX110" fmla="*/ 231058 w 2485469"/>
                <a:gd name="connsiteY110" fmla="*/ 2311262 h 3034864"/>
                <a:gd name="connsiteX111" fmla="*/ 34843 w 2485469"/>
                <a:gd name="connsiteY111" fmla="*/ 2185532 h 3034864"/>
                <a:gd name="connsiteX112" fmla="*/ 23413 w 2485469"/>
                <a:gd name="connsiteY112" fmla="*/ 2097902 h 3034864"/>
                <a:gd name="connsiteX113" fmla="*/ 143428 w 2485469"/>
                <a:gd name="connsiteY113" fmla="*/ 1890257 h 3034864"/>
                <a:gd name="connsiteX114" fmla="*/ 205341 w 2485469"/>
                <a:gd name="connsiteY114" fmla="*/ 1848347 h 3034864"/>
                <a:gd name="connsiteX115" fmla="*/ 67228 w 2485469"/>
                <a:gd name="connsiteY115" fmla="*/ 1737857 h 3034864"/>
                <a:gd name="connsiteX116" fmla="*/ 46273 w 2485469"/>
                <a:gd name="connsiteY116" fmla="*/ 1547357 h 3034864"/>
                <a:gd name="connsiteX117" fmla="*/ 65323 w 2485469"/>
                <a:gd name="connsiteY117" fmla="*/ 1527355 h 3034864"/>
                <a:gd name="connsiteX118" fmla="*/ 155811 w 2485469"/>
                <a:gd name="connsiteY118" fmla="*/ 1414007 h 3034864"/>
                <a:gd name="connsiteX119" fmla="*/ 199626 w 2485469"/>
                <a:gd name="connsiteY119" fmla="*/ 1402577 h 3034864"/>
                <a:gd name="connsiteX120" fmla="*/ 228289 w 2485469"/>
                <a:gd name="connsiteY120" fmla="*/ 1404460 h 3034864"/>
                <a:gd name="connsiteX121" fmla="*/ 227445 w 2485469"/>
                <a:gd name="connsiteY121" fmla="*/ 1356299 h 3034864"/>
                <a:gd name="connsiteX122" fmla="*/ 177733 w 2485469"/>
                <a:gd name="connsiteY122" fmla="*/ 1353122 h 3034864"/>
                <a:gd name="connsiteX123" fmla="*/ 86278 w 2485469"/>
                <a:gd name="connsiteY123" fmla="*/ 1314947 h 3034864"/>
                <a:gd name="connsiteX124" fmla="*/ 553 w 2485469"/>
                <a:gd name="connsiteY124" fmla="*/ 1138735 h 3034864"/>
                <a:gd name="connsiteX125" fmla="*/ 132951 w 2485469"/>
                <a:gd name="connsiteY125" fmla="*/ 948235 h 3034864"/>
                <a:gd name="connsiteX126" fmla="*/ 146896 w 2485469"/>
                <a:gd name="connsiteY126" fmla="*/ 942044 h 3034864"/>
                <a:gd name="connsiteX127" fmla="*/ 185338 w 2485469"/>
                <a:gd name="connsiteY127" fmla="*/ 954902 h 3034864"/>
                <a:gd name="connsiteX128" fmla="*/ 221911 w 2485469"/>
                <a:gd name="connsiteY128" fmla="*/ 968439 h 3034864"/>
                <a:gd name="connsiteX129" fmla="*/ 220594 w 2485469"/>
                <a:gd name="connsiteY129" fmla="*/ 855886 h 3034864"/>
                <a:gd name="connsiteX130" fmla="*/ 170515 w 2485469"/>
                <a:gd name="connsiteY130" fmla="*/ 831941 h 3034864"/>
                <a:gd name="connsiteX131" fmla="*/ 88183 w 2485469"/>
                <a:gd name="connsiteY131" fmla="*/ 772023 h 3034864"/>
                <a:gd name="connsiteX132" fmla="*/ 51036 w 2485469"/>
                <a:gd name="connsiteY132" fmla="*/ 691061 h 3034864"/>
                <a:gd name="connsiteX133" fmla="*/ 156764 w 2485469"/>
                <a:gd name="connsiteY133" fmla="*/ 634863 h 3034864"/>
                <a:gd name="connsiteX134" fmla="*/ 187244 w 2485469"/>
                <a:gd name="connsiteY134" fmla="*/ 616766 h 3034864"/>
                <a:gd name="connsiteX135" fmla="*/ 208199 w 2485469"/>
                <a:gd name="connsiteY135" fmla="*/ 461508 h 3034864"/>
                <a:gd name="connsiteX136" fmla="*/ 212961 w 2485469"/>
                <a:gd name="connsiteY136" fmla="*/ 443411 h 3034864"/>
                <a:gd name="connsiteX137" fmla="*/ 251622 w 2485469"/>
                <a:gd name="connsiteY137" fmla="*/ 439522 h 3034864"/>
                <a:gd name="connsiteX138" fmla="*/ 280011 w 2485469"/>
                <a:gd name="connsiteY138" fmla="*/ 408740 h 3034864"/>
                <a:gd name="connsiteX139" fmla="*/ 370631 w 2485469"/>
                <a:gd name="connsiteY139" fmla="*/ 367272 h 3034864"/>
                <a:gd name="connsiteX140" fmla="*/ 540572 w 2485469"/>
                <a:gd name="connsiteY140" fmla="*/ 389870 h 3034864"/>
                <a:gd name="connsiteX141" fmla="*/ 724072 w 2485469"/>
                <a:gd name="connsiteY141" fmla="*/ 355520 h 3034864"/>
                <a:gd name="connsiteX142" fmla="*/ 732207 w 2485469"/>
                <a:gd name="connsiteY142" fmla="*/ 351905 h 3034864"/>
                <a:gd name="connsiteX143" fmla="*/ 749382 w 2485469"/>
                <a:gd name="connsiteY143" fmla="*/ 352809 h 3034864"/>
                <a:gd name="connsiteX144" fmla="*/ 833448 w 2485469"/>
                <a:gd name="connsiteY144" fmla="*/ 386254 h 3034864"/>
                <a:gd name="connsiteX145" fmla="*/ 881639 w 2485469"/>
                <a:gd name="connsiteY145" fmla="*/ 398895 h 3034864"/>
                <a:gd name="connsiteX146" fmla="*/ 906584 w 2485469"/>
                <a:gd name="connsiteY146" fmla="*/ 401445 h 3034864"/>
                <a:gd name="connsiteX147" fmla="*/ 923526 w 2485469"/>
                <a:gd name="connsiteY147" fmla="*/ 395666 h 3034864"/>
                <a:gd name="connsiteX148" fmla="*/ 1041636 w 2485469"/>
                <a:gd name="connsiteY148" fmla="*/ 363400 h 3034864"/>
                <a:gd name="connsiteX149" fmla="*/ 1102180 w 2485469"/>
                <a:gd name="connsiteY149" fmla="*/ 347862 h 3034864"/>
                <a:gd name="connsiteX150" fmla="*/ 1123551 w 2485469"/>
                <a:gd name="connsiteY150" fmla="*/ 348160 h 3034864"/>
                <a:gd name="connsiteX151" fmla="*/ 1065363 w 2485469"/>
                <a:gd name="connsiteY151" fmla="*/ 425354 h 3034864"/>
                <a:gd name="connsiteX152" fmla="*/ 1128894 w 2485469"/>
                <a:gd name="connsiteY152" fmla="*/ 426226 h 3034864"/>
                <a:gd name="connsiteX153" fmla="*/ 1364059 w 2485469"/>
                <a:gd name="connsiteY153" fmla="*/ 463090 h 3034864"/>
                <a:gd name="connsiteX154" fmla="*/ 1355585 w 2485469"/>
                <a:gd name="connsiteY154" fmla="*/ 518343 h 3034864"/>
                <a:gd name="connsiteX155" fmla="*/ 1354658 w 2485469"/>
                <a:gd name="connsiteY155" fmla="*/ 519098 h 3034864"/>
                <a:gd name="connsiteX156" fmla="*/ 1384194 w 2485469"/>
                <a:gd name="connsiteY156" fmla="*/ 526858 h 3034864"/>
                <a:gd name="connsiteX157" fmla="*/ 1456093 w 2485469"/>
                <a:gd name="connsiteY157" fmla="*/ 543304 h 3034864"/>
                <a:gd name="connsiteX158" fmla="*/ 1470876 w 2485469"/>
                <a:gd name="connsiteY158" fmla="*/ 548818 h 3034864"/>
                <a:gd name="connsiteX159" fmla="*/ 1419200 w 2485469"/>
                <a:gd name="connsiteY159" fmla="*/ 480264 h 3034864"/>
                <a:gd name="connsiteX160" fmla="*/ 1439482 w 2485469"/>
                <a:gd name="connsiteY160" fmla="*/ 479981 h 3034864"/>
                <a:gd name="connsiteX161" fmla="*/ 1496939 w 2485469"/>
                <a:gd name="connsiteY161" fmla="*/ 494727 h 3034864"/>
                <a:gd name="connsiteX162" fmla="*/ 1519897 w 2485469"/>
                <a:gd name="connsiteY162" fmla="*/ 499691 h 3034864"/>
                <a:gd name="connsiteX163" fmla="*/ 1506888 w 2485469"/>
                <a:gd name="connsiteY163" fmla="*/ 474813 h 3034864"/>
                <a:gd name="connsiteX164" fmla="*/ 1499788 w 2485469"/>
                <a:gd name="connsiteY164" fmla="*/ 335778 h 3034864"/>
                <a:gd name="connsiteX165" fmla="*/ 1534078 w 2485469"/>
                <a:gd name="connsiteY165" fmla="*/ 287200 h 3034864"/>
                <a:gd name="connsiteX166" fmla="*/ 1740771 w 2485469"/>
                <a:gd name="connsiteY166" fmla="*/ 249100 h 3034864"/>
                <a:gd name="connsiteX167" fmla="*/ 1829353 w 2485469"/>
                <a:gd name="connsiteY167" fmla="*/ 213858 h 3034864"/>
                <a:gd name="connsiteX168" fmla="*/ 1847451 w 2485469"/>
                <a:gd name="connsiteY168" fmla="*/ 212905 h 3034864"/>
                <a:gd name="connsiteX169" fmla="*/ 1237508 w 2485469"/>
                <a:gd name="connsiteY169" fmla="*/ 150778 h 3034864"/>
                <a:gd name="connsiteX170" fmla="*/ 1383042 w 2485469"/>
                <a:gd name="connsiteY170" fmla="*/ 207274 h 3034864"/>
                <a:gd name="connsiteX171" fmla="*/ 1353212 w 2485469"/>
                <a:gd name="connsiteY171" fmla="*/ 220833 h 3034864"/>
                <a:gd name="connsiteX172" fmla="*/ 1289033 w 2485469"/>
                <a:gd name="connsiteY172" fmla="*/ 208178 h 3034864"/>
                <a:gd name="connsiteX173" fmla="*/ 1148018 w 2485469"/>
                <a:gd name="connsiteY173" fmla="*/ 191907 h 3034864"/>
                <a:gd name="connsiteX174" fmla="*/ 1101014 w 2485469"/>
                <a:gd name="connsiteY174" fmla="*/ 199138 h 3034864"/>
                <a:gd name="connsiteX175" fmla="*/ 1057625 w 2485469"/>
                <a:gd name="connsiteY175" fmla="*/ 191907 h 3034864"/>
                <a:gd name="connsiteX176" fmla="*/ 1072991 w 2485469"/>
                <a:gd name="connsiteY176" fmla="*/ 183772 h 3034864"/>
                <a:gd name="connsiteX177" fmla="*/ 1237508 w 2485469"/>
                <a:gd name="connsiteY177" fmla="*/ 150778 h 3034864"/>
                <a:gd name="connsiteX178" fmla="*/ 1315004 w 2485469"/>
                <a:gd name="connsiteY178" fmla="*/ 973 h 3034864"/>
                <a:gd name="connsiteX179" fmla="*/ 1488359 w 2485469"/>
                <a:gd name="connsiteY179" fmla="*/ 35740 h 3034864"/>
                <a:gd name="connsiteX180" fmla="*/ 1504551 w 2485469"/>
                <a:gd name="connsiteY180" fmla="*/ 44312 h 3034864"/>
                <a:gd name="connsiteX181" fmla="*/ 1458831 w 2485469"/>
                <a:gd name="connsiteY181" fmla="*/ 51932 h 3034864"/>
                <a:gd name="connsiteX182" fmla="*/ 1409301 w 2485469"/>
                <a:gd name="connsiteY182" fmla="*/ 44312 h 3034864"/>
                <a:gd name="connsiteX183" fmla="*/ 1260711 w 2485469"/>
                <a:gd name="connsiteY183" fmla="*/ 61457 h 3034864"/>
                <a:gd name="connsiteX184" fmla="*/ 1193084 w 2485469"/>
                <a:gd name="connsiteY184" fmla="*/ 74792 h 3034864"/>
                <a:gd name="connsiteX185" fmla="*/ 1161651 w 2485469"/>
                <a:gd name="connsiteY185" fmla="*/ 60505 h 3034864"/>
                <a:gd name="connsiteX186" fmla="*/ 1315004 w 2485469"/>
                <a:gd name="connsiteY186" fmla="*/ 973 h 3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85469" h="3034864">
                  <a:moveTo>
                    <a:pt x="148191" y="1538785"/>
                  </a:moveTo>
                  <a:cubicBezTo>
                    <a:pt x="152953" y="1585457"/>
                    <a:pt x="177718" y="1612127"/>
                    <a:pt x="213913" y="1628320"/>
                  </a:cubicBezTo>
                  <a:lnTo>
                    <a:pt x="232320" y="1634418"/>
                  </a:lnTo>
                  <a:lnTo>
                    <a:pt x="230806" y="1548041"/>
                  </a:lnTo>
                  <a:close/>
                  <a:moveTo>
                    <a:pt x="618310" y="736079"/>
                  </a:moveTo>
                  <a:lnTo>
                    <a:pt x="626638" y="745978"/>
                  </a:lnTo>
                  <a:lnTo>
                    <a:pt x="630860" y="743236"/>
                  </a:lnTo>
                  <a:close/>
                  <a:moveTo>
                    <a:pt x="987136" y="695020"/>
                  </a:moveTo>
                  <a:lnTo>
                    <a:pt x="979196" y="701232"/>
                  </a:lnTo>
                  <a:lnTo>
                    <a:pt x="993969" y="723414"/>
                  </a:lnTo>
                  <a:lnTo>
                    <a:pt x="1026297" y="699000"/>
                  </a:lnTo>
                  <a:lnTo>
                    <a:pt x="1014446" y="700853"/>
                  </a:lnTo>
                  <a:close/>
                  <a:moveTo>
                    <a:pt x="1597304" y="629087"/>
                  </a:moveTo>
                  <a:lnTo>
                    <a:pt x="1621233" y="657962"/>
                  </a:lnTo>
                  <a:cubicBezTo>
                    <a:pt x="1631829" y="672725"/>
                    <a:pt x="1640997" y="687965"/>
                    <a:pt x="1648379" y="703920"/>
                  </a:cubicBezTo>
                  <a:lnTo>
                    <a:pt x="1649915" y="708616"/>
                  </a:lnTo>
                  <a:lnTo>
                    <a:pt x="1657811" y="709964"/>
                  </a:lnTo>
                  <a:cubicBezTo>
                    <a:pt x="1685975" y="710317"/>
                    <a:pt x="1715466" y="706250"/>
                    <a:pt x="1746426" y="697210"/>
                  </a:cubicBezTo>
                  <a:cubicBezTo>
                    <a:pt x="1767216" y="690882"/>
                    <a:pt x="1777160" y="698114"/>
                    <a:pt x="1781679" y="718904"/>
                  </a:cubicBezTo>
                  <a:cubicBezTo>
                    <a:pt x="1785521" y="736079"/>
                    <a:pt x="1791227" y="751729"/>
                    <a:pt x="1798544" y="766050"/>
                  </a:cubicBezTo>
                  <a:lnTo>
                    <a:pt x="1800747" y="769305"/>
                  </a:lnTo>
                  <a:lnTo>
                    <a:pt x="1798873" y="757735"/>
                  </a:lnTo>
                  <a:cubicBezTo>
                    <a:pt x="1796492" y="741543"/>
                    <a:pt x="1801969" y="730827"/>
                    <a:pt x="1811256" y="723445"/>
                  </a:cubicBezTo>
                  <a:lnTo>
                    <a:pt x="1813112" y="722693"/>
                  </a:lnTo>
                  <a:lnTo>
                    <a:pt x="1800549" y="693933"/>
                  </a:lnTo>
                  <a:cubicBezTo>
                    <a:pt x="1799476" y="688566"/>
                    <a:pt x="1799278" y="683170"/>
                    <a:pt x="1800366" y="677817"/>
                  </a:cubicBezTo>
                  <a:lnTo>
                    <a:pt x="1805830" y="666304"/>
                  </a:lnTo>
                  <a:lnTo>
                    <a:pt x="1789989" y="666474"/>
                  </a:lnTo>
                  <a:cubicBezTo>
                    <a:pt x="1769644" y="664391"/>
                    <a:pt x="1749344" y="660104"/>
                    <a:pt x="1729341" y="653913"/>
                  </a:cubicBezTo>
                  <a:lnTo>
                    <a:pt x="1717416" y="649593"/>
                  </a:lnTo>
                  <a:lnTo>
                    <a:pt x="1629323" y="641194"/>
                  </a:lnTo>
                  <a:close/>
                  <a:moveTo>
                    <a:pt x="1053415" y="435761"/>
                  </a:moveTo>
                  <a:lnTo>
                    <a:pt x="1048664" y="439388"/>
                  </a:lnTo>
                  <a:lnTo>
                    <a:pt x="1051298" y="441734"/>
                  </a:lnTo>
                  <a:cubicBezTo>
                    <a:pt x="1056269" y="449756"/>
                    <a:pt x="1059433" y="459022"/>
                    <a:pt x="1062145" y="468513"/>
                  </a:cubicBezTo>
                  <a:lnTo>
                    <a:pt x="1068749" y="507803"/>
                  </a:lnTo>
                  <a:lnTo>
                    <a:pt x="1078698" y="499386"/>
                  </a:lnTo>
                  <a:lnTo>
                    <a:pt x="1068133" y="468174"/>
                  </a:lnTo>
                  <a:close/>
                  <a:moveTo>
                    <a:pt x="1514076" y="290058"/>
                  </a:moveTo>
                  <a:cubicBezTo>
                    <a:pt x="1501694" y="320538"/>
                    <a:pt x="1483596" y="350065"/>
                    <a:pt x="1477881" y="381498"/>
                  </a:cubicBezTo>
                  <a:cubicBezTo>
                    <a:pt x="1470261" y="424360"/>
                    <a:pt x="1445496" y="438648"/>
                    <a:pt x="1408349" y="440553"/>
                  </a:cubicBezTo>
                  <a:cubicBezTo>
                    <a:pt x="1351199" y="444363"/>
                    <a:pt x="1295954" y="436743"/>
                    <a:pt x="1241661" y="418645"/>
                  </a:cubicBezTo>
                  <a:cubicBezTo>
                    <a:pt x="1198799" y="404358"/>
                    <a:pt x="1168319" y="381498"/>
                    <a:pt x="1181654" y="330063"/>
                  </a:cubicBezTo>
                  <a:cubicBezTo>
                    <a:pt x="1292144" y="319585"/>
                    <a:pt x="1399776" y="281485"/>
                    <a:pt x="1514076" y="290058"/>
                  </a:cubicBezTo>
                  <a:close/>
                  <a:moveTo>
                    <a:pt x="1847451" y="212905"/>
                  </a:moveTo>
                  <a:cubicBezTo>
                    <a:pt x="1850308" y="213858"/>
                    <a:pt x="1853166" y="214810"/>
                    <a:pt x="1856023" y="216715"/>
                  </a:cubicBezTo>
                  <a:cubicBezTo>
                    <a:pt x="1914126" y="261483"/>
                    <a:pt x="1967466" y="312918"/>
                    <a:pt x="2049381" y="252910"/>
                  </a:cubicBezTo>
                  <a:cubicBezTo>
                    <a:pt x="2100816" y="215763"/>
                    <a:pt x="2167491" y="232908"/>
                    <a:pt x="2228451" y="229098"/>
                  </a:cubicBezTo>
                  <a:cubicBezTo>
                    <a:pt x="2303698" y="245290"/>
                    <a:pt x="2356086" y="286248"/>
                    <a:pt x="2383708" y="358638"/>
                  </a:cubicBezTo>
                  <a:cubicBezTo>
                    <a:pt x="2386566" y="365305"/>
                    <a:pt x="2393233" y="370068"/>
                    <a:pt x="2397996" y="375783"/>
                  </a:cubicBezTo>
                  <a:cubicBezTo>
                    <a:pt x="2429428" y="442458"/>
                    <a:pt x="2397044" y="500560"/>
                    <a:pt x="2361801" y="550090"/>
                  </a:cubicBezTo>
                  <a:cubicBezTo>
                    <a:pt x="2341084" y="579380"/>
                    <a:pt x="2328940" y="604383"/>
                    <a:pt x="2333405" y="633137"/>
                  </a:cubicBezTo>
                  <a:lnTo>
                    <a:pt x="2337475" y="645113"/>
                  </a:lnTo>
                  <a:lnTo>
                    <a:pt x="2388241" y="599333"/>
                  </a:lnTo>
                  <a:lnTo>
                    <a:pt x="2386334" y="762354"/>
                  </a:lnTo>
                  <a:lnTo>
                    <a:pt x="2395002" y="764101"/>
                  </a:lnTo>
                  <a:cubicBezTo>
                    <a:pt x="2411951" y="772463"/>
                    <a:pt x="2426188" y="785796"/>
                    <a:pt x="2437035" y="805683"/>
                  </a:cubicBezTo>
                  <a:cubicBezTo>
                    <a:pt x="2446978" y="840936"/>
                    <a:pt x="2424380" y="862631"/>
                    <a:pt x="2401782" y="882517"/>
                  </a:cubicBezTo>
                  <a:lnTo>
                    <a:pt x="2384783" y="894889"/>
                  </a:lnTo>
                  <a:lnTo>
                    <a:pt x="2382794" y="1064889"/>
                  </a:lnTo>
                  <a:lnTo>
                    <a:pt x="2409437" y="1082061"/>
                  </a:lnTo>
                  <a:cubicBezTo>
                    <a:pt x="2452402" y="1119349"/>
                    <a:pt x="2474775" y="1170873"/>
                    <a:pt x="2484944" y="1230533"/>
                  </a:cubicBezTo>
                  <a:cubicBezTo>
                    <a:pt x="2489464" y="1301944"/>
                    <a:pt x="2465058" y="1359796"/>
                    <a:pt x="2403590" y="1397761"/>
                  </a:cubicBezTo>
                  <a:lnTo>
                    <a:pt x="2376917" y="1408895"/>
                  </a:lnTo>
                  <a:lnTo>
                    <a:pt x="2374596" y="1541333"/>
                  </a:lnTo>
                  <a:lnTo>
                    <a:pt x="2379522" y="1546234"/>
                  </a:lnTo>
                  <a:cubicBezTo>
                    <a:pt x="2396810" y="1561827"/>
                    <a:pt x="2414437" y="1577194"/>
                    <a:pt x="2423477" y="1599340"/>
                  </a:cubicBezTo>
                  <a:cubicBezTo>
                    <a:pt x="2430708" y="1604764"/>
                    <a:pt x="2437940" y="1608380"/>
                    <a:pt x="2441555" y="1618323"/>
                  </a:cubicBezTo>
                  <a:cubicBezTo>
                    <a:pt x="2462345" y="1681598"/>
                    <a:pt x="2459634" y="1741258"/>
                    <a:pt x="2421669" y="1799110"/>
                  </a:cubicBezTo>
                  <a:lnTo>
                    <a:pt x="2369065" y="1856879"/>
                  </a:lnTo>
                  <a:lnTo>
                    <a:pt x="2367217" y="1962351"/>
                  </a:lnTo>
                  <a:lnTo>
                    <a:pt x="2389522" y="1985590"/>
                  </a:lnTo>
                  <a:cubicBezTo>
                    <a:pt x="2426809" y="2028937"/>
                    <a:pt x="2454436" y="2077750"/>
                    <a:pt x="2463250" y="2140799"/>
                  </a:cubicBezTo>
                  <a:cubicBezTo>
                    <a:pt x="2467769" y="2173341"/>
                    <a:pt x="2471385" y="2197748"/>
                    <a:pt x="2452403" y="2223962"/>
                  </a:cubicBezTo>
                  <a:cubicBezTo>
                    <a:pt x="2432064" y="2260571"/>
                    <a:pt x="2406753" y="2289724"/>
                    <a:pt x="2375907" y="2310062"/>
                  </a:cubicBezTo>
                  <a:lnTo>
                    <a:pt x="2362308" y="2316453"/>
                  </a:lnTo>
                  <a:lnTo>
                    <a:pt x="2359724" y="2537317"/>
                  </a:lnTo>
                  <a:lnTo>
                    <a:pt x="2371838" y="2605312"/>
                  </a:lnTo>
                  <a:cubicBezTo>
                    <a:pt x="2371951" y="2628701"/>
                    <a:pt x="2367432" y="2651978"/>
                    <a:pt x="2356584" y="2675028"/>
                  </a:cubicBezTo>
                  <a:cubicBezTo>
                    <a:pt x="2304156" y="2784405"/>
                    <a:pt x="2210146" y="2833218"/>
                    <a:pt x="2096250" y="2850393"/>
                  </a:cubicBezTo>
                  <a:cubicBezTo>
                    <a:pt x="2077267" y="2853105"/>
                    <a:pt x="2057606" y="2853557"/>
                    <a:pt x="2038172" y="2851297"/>
                  </a:cubicBezTo>
                  <a:lnTo>
                    <a:pt x="2037931" y="2851231"/>
                  </a:lnTo>
                  <a:lnTo>
                    <a:pt x="2037924" y="2856141"/>
                  </a:lnTo>
                  <a:lnTo>
                    <a:pt x="1918455" y="2879376"/>
                  </a:lnTo>
                  <a:lnTo>
                    <a:pt x="1896367" y="2913654"/>
                  </a:lnTo>
                  <a:cubicBezTo>
                    <a:pt x="1887268" y="2924563"/>
                    <a:pt x="1877124" y="2933628"/>
                    <a:pt x="1866648" y="2938979"/>
                  </a:cubicBezTo>
                  <a:cubicBezTo>
                    <a:pt x="1809701" y="2937171"/>
                    <a:pt x="1780060" y="2972031"/>
                    <a:pt x="1679406" y="2944528"/>
                  </a:cubicBezTo>
                  <a:lnTo>
                    <a:pt x="1625627" y="2923574"/>
                  </a:lnTo>
                  <a:lnTo>
                    <a:pt x="1564582" y="2927047"/>
                  </a:lnTo>
                  <a:lnTo>
                    <a:pt x="1541892" y="2964559"/>
                  </a:lnTo>
                  <a:cubicBezTo>
                    <a:pt x="1504075" y="3009743"/>
                    <a:pt x="1449782" y="3031353"/>
                    <a:pt x="1382631" y="3034210"/>
                  </a:cubicBezTo>
                  <a:cubicBezTo>
                    <a:pt x="1342269" y="3035997"/>
                    <a:pt x="1303514" y="3034300"/>
                    <a:pt x="1266919" y="3026961"/>
                  </a:cubicBezTo>
                  <a:lnTo>
                    <a:pt x="1257170" y="3024119"/>
                  </a:lnTo>
                  <a:lnTo>
                    <a:pt x="1173329" y="3029371"/>
                  </a:lnTo>
                  <a:cubicBezTo>
                    <a:pt x="1109601" y="3026660"/>
                    <a:pt x="1058076" y="3006151"/>
                    <a:pt x="1022187" y="2963271"/>
                  </a:cubicBezTo>
                  <a:lnTo>
                    <a:pt x="1000930" y="2928127"/>
                  </a:lnTo>
                  <a:lnTo>
                    <a:pt x="906034" y="2922729"/>
                  </a:lnTo>
                  <a:lnTo>
                    <a:pt x="849366" y="2944809"/>
                  </a:lnTo>
                  <a:cubicBezTo>
                    <a:pt x="743305" y="2973789"/>
                    <a:pt x="712072" y="2937056"/>
                    <a:pt x="652065" y="2938961"/>
                  </a:cubicBezTo>
                  <a:cubicBezTo>
                    <a:pt x="641027" y="2933323"/>
                    <a:pt x="630338" y="2923771"/>
                    <a:pt x="620750" y="2912276"/>
                  </a:cubicBezTo>
                  <a:lnTo>
                    <a:pt x="597475" y="2876156"/>
                  </a:lnTo>
                  <a:lnTo>
                    <a:pt x="471588" y="2851673"/>
                  </a:lnTo>
                  <a:lnTo>
                    <a:pt x="471581" y="2846500"/>
                  </a:lnTo>
                  <a:lnTo>
                    <a:pt x="471327" y="2846569"/>
                  </a:lnTo>
                  <a:cubicBezTo>
                    <a:pt x="450849" y="2848950"/>
                    <a:pt x="430132" y="2848474"/>
                    <a:pt x="410129" y="2845616"/>
                  </a:cubicBezTo>
                  <a:cubicBezTo>
                    <a:pt x="290114" y="2827519"/>
                    <a:pt x="191054" y="2776084"/>
                    <a:pt x="135809" y="2660831"/>
                  </a:cubicBezTo>
                  <a:cubicBezTo>
                    <a:pt x="112949" y="2612253"/>
                    <a:pt x="116759" y="2562724"/>
                    <a:pt x="132951" y="2513193"/>
                  </a:cubicBezTo>
                  <a:cubicBezTo>
                    <a:pt x="146763" y="2480808"/>
                    <a:pt x="183970" y="2446191"/>
                    <a:pt x="216444" y="2421999"/>
                  </a:cubicBezTo>
                  <a:lnTo>
                    <a:pt x="244242" y="2403147"/>
                  </a:lnTo>
                  <a:lnTo>
                    <a:pt x="243150" y="2309836"/>
                  </a:lnTo>
                  <a:lnTo>
                    <a:pt x="231058" y="2311262"/>
                  </a:lnTo>
                  <a:cubicBezTo>
                    <a:pt x="141523" y="2308405"/>
                    <a:pt x="77706" y="2262685"/>
                    <a:pt x="34843" y="2185532"/>
                  </a:cubicBezTo>
                  <a:cubicBezTo>
                    <a:pt x="14841" y="2157910"/>
                    <a:pt x="18651" y="2132192"/>
                    <a:pt x="23413" y="2097902"/>
                  </a:cubicBezTo>
                  <a:cubicBezTo>
                    <a:pt x="35796" y="2009320"/>
                    <a:pt x="83421" y="1947407"/>
                    <a:pt x="143428" y="1890257"/>
                  </a:cubicBezTo>
                  <a:cubicBezTo>
                    <a:pt x="154858" y="1867397"/>
                    <a:pt x="183433" y="1867397"/>
                    <a:pt x="205341" y="1848347"/>
                  </a:cubicBezTo>
                  <a:cubicBezTo>
                    <a:pt x="146286" y="1823582"/>
                    <a:pt x="100566" y="1789292"/>
                    <a:pt x="67228" y="1737857"/>
                  </a:cubicBezTo>
                  <a:cubicBezTo>
                    <a:pt x="27223" y="1676897"/>
                    <a:pt x="24366" y="1614032"/>
                    <a:pt x="46273" y="1547357"/>
                  </a:cubicBezTo>
                  <a:cubicBezTo>
                    <a:pt x="50083" y="1536880"/>
                    <a:pt x="57703" y="1533070"/>
                    <a:pt x="65323" y="1527355"/>
                  </a:cubicBezTo>
                  <a:cubicBezTo>
                    <a:pt x="84373" y="1480682"/>
                    <a:pt x="139618" y="1462585"/>
                    <a:pt x="155811" y="1414007"/>
                  </a:cubicBezTo>
                  <a:cubicBezTo>
                    <a:pt x="167241" y="1399720"/>
                    <a:pt x="184386" y="1400672"/>
                    <a:pt x="199626" y="1402577"/>
                  </a:cubicBezTo>
                  <a:lnTo>
                    <a:pt x="228289" y="1404460"/>
                  </a:lnTo>
                  <a:lnTo>
                    <a:pt x="227445" y="1356299"/>
                  </a:lnTo>
                  <a:lnTo>
                    <a:pt x="177733" y="1353122"/>
                  </a:lnTo>
                  <a:cubicBezTo>
                    <a:pt x="147477" y="1346142"/>
                    <a:pt x="116997" y="1333759"/>
                    <a:pt x="86278" y="1314947"/>
                  </a:cubicBezTo>
                  <a:cubicBezTo>
                    <a:pt x="21508" y="1274942"/>
                    <a:pt x="-4209" y="1213982"/>
                    <a:pt x="553" y="1138735"/>
                  </a:cubicBezTo>
                  <a:cubicBezTo>
                    <a:pt x="14841" y="1054915"/>
                    <a:pt x="51988" y="986335"/>
                    <a:pt x="132951" y="948235"/>
                  </a:cubicBezTo>
                  <a:cubicBezTo>
                    <a:pt x="137714" y="944663"/>
                    <a:pt x="142357" y="942758"/>
                    <a:pt x="146896" y="942044"/>
                  </a:cubicBezTo>
                  <a:cubicBezTo>
                    <a:pt x="160514" y="939900"/>
                    <a:pt x="173194" y="948473"/>
                    <a:pt x="185338" y="954902"/>
                  </a:cubicBezTo>
                  <a:lnTo>
                    <a:pt x="221911" y="968439"/>
                  </a:lnTo>
                  <a:lnTo>
                    <a:pt x="220594" y="855886"/>
                  </a:lnTo>
                  <a:lnTo>
                    <a:pt x="170515" y="831941"/>
                  </a:lnTo>
                  <a:cubicBezTo>
                    <a:pt x="141702" y="815064"/>
                    <a:pt x="114139" y="795359"/>
                    <a:pt x="88183" y="772023"/>
                  </a:cubicBezTo>
                  <a:cubicBezTo>
                    <a:pt x="64371" y="751068"/>
                    <a:pt x="40559" y="728208"/>
                    <a:pt x="51036" y="691061"/>
                  </a:cubicBezTo>
                  <a:cubicBezTo>
                    <a:pt x="73896" y="649150"/>
                    <a:pt x="111044" y="634863"/>
                    <a:pt x="156764" y="634863"/>
                  </a:cubicBezTo>
                  <a:cubicBezTo>
                    <a:pt x="169146" y="634863"/>
                    <a:pt x="200579" y="640578"/>
                    <a:pt x="187244" y="616766"/>
                  </a:cubicBezTo>
                  <a:cubicBezTo>
                    <a:pt x="153906" y="556758"/>
                    <a:pt x="187244" y="511038"/>
                    <a:pt x="208199" y="461508"/>
                  </a:cubicBezTo>
                  <a:cubicBezTo>
                    <a:pt x="211056" y="455793"/>
                    <a:pt x="211056" y="449125"/>
                    <a:pt x="212961" y="443411"/>
                  </a:cubicBezTo>
                  <a:lnTo>
                    <a:pt x="251622" y="439522"/>
                  </a:lnTo>
                  <a:lnTo>
                    <a:pt x="280011" y="408740"/>
                  </a:lnTo>
                  <a:cubicBezTo>
                    <a:pt x="304644" y="388514"/>
                    <a:pt x="334926" y="374955"/>
                    <a:pt x="370631" y="367272"/>
                  </a:cubicBezTo>
                  <a:cubicBezTo>
                    <a:pt x="428483" y="370888"/>
                    <a:pt x="491759" y="354617"/>
                    <a:pt x="540572" y="389870"/>
                  </a:cubicBezTo>
                  <a:cubicBezTo>
                    <a:pt x="618310" y="446819"/>
                    <a:pt x="668931" y="398006"/>
                    <a:pt x="724072" y="355520"/>
                  </a:cubicBezTo>
                  <a:cubicBezTo>
                    <a:pt x="726783" y="353713"/>
                    <a:pt x="729495" y="352809"/>
                    <a:pt x="732207" y="351905"/>
                  </a:cubicBezTo>
                  <a:cubicBezTo>
                    <a:pt x="737630" y="352809"/>
                    <a:pt x="743958" y="352809"/>
                    <a:pt x="749382" y="352809"/>
                  </a:cubicBezTo>
                  <a:cubicBezTo>
                    <a:pt x="770172" y="380831"/>
                    <a:pt x="805426" y="377215"/>
                    <a:pt x="833448" y="386254"/>
                  </a:cubicBezTo>
                  <a:cubicBezTo>
                    <a:pt x="849041" y="392582"/>
                    <a:pt x="865199" y="396367"/>
                    <a:pt x="881639" y="398895"/>
                  </a:cubicBezTo>
                  <a:lnTo>
                    <a:pt x="906584" y="401445"/>
                  </a:lnTo>
                  <a:lnTo>
                    <a:pt x="923526" y="395666"/>
                  </a:lnTo>
                  <a:cubicBezTo>
                    <a:pt x="962103" y="381974"/>
                    <a:pt x="1000679" y="368639"/>
                    <a:pt x="1041636" y="363400"/>
                  </a:cubicBezTo>
                  <a:cubicBezTo>
                    <a:pt x="1062354" y="361971"/>
                    <a:pt x="1081463" y="350898"/>
                    <a:pt x="1102180" y="347862"/>
                  </a:cubicBezTo>
                  <a:cubicBezTo>
                    <a:pt x="1109085" y="346850"/>
                    <a:pt x="1116170" y="346731"/>
                    <a:pt x="1123551" y="348160"/>
                  </a:cubicBezTo>
                  <a:lnTo>
                    <a:pt x="1065363" y="425354"/>
                  </a:lnTo>
                  <a:lnTo>
                    <a:pt x="1128894" y="426226"/>
                  </a:lnTo>
                  <a:cubicBezTo>
                    <a:pt x="1208300" y="433429"/>
                    <a:pt x="1285416" y="455632"/>
                    <a:pt x="1364059" y="463090"/>
                  </a:cubicBezTo>
                  <a:cubicBezTo>
                    <a:pt x="1370387" y="487496"/>
                    <a:pt x="1366319" y="505123"/>
                    <a:pt x="1355585" y="518343"/>
                  </a:cubicBezTo>
                  <a:lnTo>
                    <a:pt x="1354658" y="519098"/>
                  </a:lnTo>
                  <a:lnTo>
                    <a:pt x="1384194" y="526858"/>
                  </a:lnTo>
                  <a:cubicBezTo>
                    <a:pt x="1408260" y="532082"/>
                    <a:pt x="1432459" y="536934"/>
                    <a:pt x="1456093" y="543304"/>
                  </a:cubicBezTo>
                  <a:lnTo>
                    <a:pt x="1470876" y="548818"/>
                  </a:lnTo>
                  <a:lnTo>
                    <a:pt x="1419200" y="480264"/>
                  </a:lnTo>
                  <a:cubicBezTo>
                    <a:pt x="1426205" y="478908"/>
                    <a:pt x="1432929" y="479021"/>
                    <a:pt x="1439482" y="479981"/>
                  </a:cubicBezTo>
                  <a:cubicBezTo>
                    <a:pt x="1459142" y="482862"/>
                    <a:pt x="1477277" y="493371"/>
                    <a:pt x="1496939" y="494727"/>
                  </a:cubicBezTo>
                  <a:lnTo>
                    <a:pt x="1519897" y="499691"/>
                  </a:lnTo>
                  <a:lnTo>
                    <a:pt x="1506888" y="474813"/>
                  </a:lnTo>
                  <a:cubicBezTo>
                    <a:pt x="1489252" y="431147"/>
                    <a:pt x="1486215" y="385070"/>
                    <a:pt x="1499788" y="335778"/>
                  </a:cubicBezTo>
                  <a:cubicBezTo>
                    <a:pt x="1505503" y="315775"/>
                    <a:pt x="1513123" y="296725"/>
                    <a:pt x="1534078" y="287200"/>
                  </a:cubicBezTo>
                  <a:cubicBezTo>
                    <a:pt x="1599801" y="259578"/>
                    <a:pt x="1675048" y="275770"/>
                    <a:pt x="1740771" y="249100"/>
                  </a:cubicBezTo>
                  <a:cubicBezTo>
                    <a:pt x="1770298" y="239575"/>
                    <a:pt x="1807446" y="243385"/>
                    <a:pt x="1829353" y="213858"/>
                  </a:cubicBezTo>
                  <a:cubicBezTo>
                    <a:pt x="1835068" y="213858"/>
                    <a:pt x="1841736" y="213858"/>
                    <a:pt x="1847451" y="212905"/>
                  </a:cubicBezTo>
                  <a:close/>
                  <a:moveTo>
                    <a:pt x="1237508" y="150778"/>
                  </a:moveTo>
                  <a:cubicBezTo>
                    <a:pt x="1298524" y="155072"/>
                    <a:pt x="1356376" y="174280"/>
                    <a:pt x="1383042" y="207274"/>
                  </a:cubicBezTo>
                  <a:cubicBezTo>
                    <a:pt x="1379427" y="226257"/>
                    <a:pt x="1364059" y="230777"/>
                    <a:pt x="1353212" y="220833"/>
                  </a:cubicBezTo>
                  <a:cubicBezTo>
                    <a:pt x="1333325" y="203659"/>
                    <a:pt x="1310727" y="209986"/>
                    <a:pt x="1289033" y="208178"/>
                  </a:cubicBezTo>
                  <a:cubicBezTo>
                    <a:pt x="1242028" y="202754"/>
                    <a:pt x="1193215" y="216314"/>
                    <a:pt x="1148018" y="191907"/>
                  </a:cubicBezTo>
                  <a:cubicBezTo>
                    <a:pt x="1135363" y="185580"/>
                    <a:pt x="1116380" y="188291"/>
                    <a:pt x="1101014" y="199138"/>
                  </a:cubicBezTo>
                  <a:cubicBezTo>
                    <a:pt x="1086551" y="209082"/>
                    <a:pt x="1068472" y="217217"/>
                    <a:pt x="1057625" y="191907"/>
                  </a:cubicBezTo>
                  <a:cubicBezTo>
                    <a:pt x="1063048" y="190099"/>
                    <a:pt x="1069376" y="188291"/>
                    <a:pt x="1072991" y="183772"/>
                  </a:cubicBezTo>
                  <a:cubicBezTo>
                    <a:pt x="1112313" y="157106"/>
                    <a:pt x="1176493" y="146484"/>
                    <a:pt x="1237508" y="150778"/>
                  </a:cubicBezTo>
                  <a:close/>
                  <a:moveTo>
                    <a:pt x="1315004" y="973"/>
                  </a:moveTo>
                  <a:cubicBezTo>
                    <a:pt x="1379297" y="-3551"/>
                    <a:pt x="1446925" y="7641"/>
                    <a:pt x="1488359" y="35740"/>
                  </a:cubicBezTo>
                  <a:cubicBezTo>
                    <a:pt x="1492168" y="40502"/>
                    <a:pt x="1498836" y="42407"/>
                    <a:pt x="1504551" y="44312"/>
                  </a:cubicBezTo>
                  <a:cubicBezTo>
                    <a:pt x="1493121" y="70982"/>
                    <a:pt x="1474071" y="62410"/>
                    <a:pt x="1458831" y="51932"/>
                  </a:cubicBezTo>
                  <a:cubicBezTo>
                    <a:pt x="1442639" y="40502"/>
                    <a:pt x="1422636" y="37645"/>
                    <a:pt x="1409301" y="44312"/>
                  </a:cubicBezTo>
                  <a:cubicBezTo>
                    <a:pt x="1361676" y="70030"/>
                    <a:pt x="1310241" y="55742"/>
                    <a:pt x="1260711" y="61457"/>
                  </a:cubicBezTo>
                  <a:cubicBezTo>
                    <a:pt x="1237851" y="63362"/>
                    <a:pt x="1214039" y="56695"/>
                    <a:pt x="1193084" y="74792"/>
                  </a:cubicBezTo>
                  <a:cubicBezTo>
                    <a:pt x="1181654" y="85270"/>
                    <a:pt x="1165461" y="80507"/>
                    <a:pt x="1161651" y="60505"/>
                  </a:cubicBezTo>
                  <a:cubicBezTo>
                    <a:pt x="1189750" y="25738"/>
                    <a:pt x="1250710" y="5498"/>
                    <a:pt x="1315004" y="97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8BE3908-6E63-4BA2-A7F5-5C5E9F4E48A2}"/>
                </a:ext>
              </a:extLst>
            </p:cNvPr>
            <p:cNvSpPr/>
            <p:nvPr/>
          </p:nvSpPr>
          <p:spPr>
            <a:xfrm>
              <a:off x="4831849" y="2808912"/>
              <a:ext cx="1619250" cy="447675"/>
            </a:xfrm>
            <a:custGeom>
              <a:avLst/>
              <a:gdLst>
                <a:gd name="connsiteX0" fmla="*/ 429760 w 1619250"/>
                <a:gd name="connsiteY0" fmla="*/ 432466 h 447675"/>
                <a:gd name="connsiteX1" fmla="*/ 254500 w 1619250"/>
                <a:gd name="connsiteY1" fmla="*/ 452469 h 447675"/>
                <a:gd name="connsiteX2" fmla="*/ 4945 w 1619250"/>
                <a:gd name="connsiteY2" fmla="*/ 414369 h 447675"/>
                <a:gd name="connsiteX3" fmla="*/ 182 w 1619250"/>
                <a:gd name="connsiteY3" fmla="*/ 393414 h 447675"/>
                <a:gd name="connsiteX4" fmla="*/ 24948 w 1619250"/>
                <a:gd name="connsiteY4" fmla="*/ 349599 h 447675"/>
                <a:gd name="connsiteX5" fmla="*/ 341178 w 1619250"/>
                <a:gd name="connsiteY5" fmla="*/ 255301 h 447675"/>
                <a:gd name="connsiteX6" fmla="*/ 402138 w 1619250"/>
                <a:gd name="connsiteY6" fmla="*/ 223869 h 447675"/>
                <a:gd name="connsiteX7" fmla="*/ 685983 w 1619250"/>
                <a:gd name="connsiteY7" fmla="*/ 39084 h 447675"/>
                <a:gd name="connsiteX8" fmla="*/ 867910 w 1619250"/>
                <a:gd name="connsiteY8" fmla="*/ 80994 h 447675"/>
                <a:gd name="connsiteX9" fmla="*/ 901248 w 1619250"/>
                <a:gd name="connsiteY9" fmla="*/ 70516 h 447675"/>
                <a:gd name="connsiteX10" fmla="*/ 952683 w 1619250"/>
                <a:gd name="connsiteY10" fmla="*/ 32416 h 447675"/>
                <a:gd name="connsiteX11" fmla="*/ 1202238 w 1619250"/>
                <a:gd name="connsiteY11" fmla="*/ 2889 h 447675"/>
                <a:gd name="connsiteX12" fmla="*/ 1256530 w 1619250"/>
                <a:gd name="connsiteY12" fmla="*/ 11461 h 447675"/>
                <a:gd name="connsiteX13" fmla="*/ 1295583 w 1619250"/>
                <a:gd name="connsiteY13" fmla="*/ 15271 h 447675"/>
                <a:gd name="connsiteX14" fmla="*/ 1315585 w 1619250"/>
                <a:gd name="connsiteY14" fmla="*/ 21939 h 447675"/>
                <a:gd name="connsiteX15" fmla="*/ 1405120 w 1619250"/>
                <a:gd name="connsiteY15" fmla="*/ 98139 h 447675"/>
                <a:gd name="connsiteX16" fmla="*/ 1495608 w 1619250"/>
                <a:gd name="connsiteY16" fmla="*/ 145764 h 447675"/>
                <a:gd name="connsiteX17" fmla="*/ 1593715 w 1619250"/>
                <a:gd name="connsiteY17" fmla="*/ 160051 h 447675"/>
                <a:gd name="connsiteX18" fmla="*/ 1626100 w 1619250"/>
                <a:gd name="connsiteY18" fmla="*/ 190532 h 447675"/>
                <a:gd name="connsiteX19" fmla="*/ 1602288 w 1619250"/>
                <a:gd name="connsiteY19" fmla="*/ 216249 h 447675"/>
                <a:gd name="connsiteX20" fmla="*/ 1417503 w 1619250"/>
                <a:gd name="connsiteY20" fmla="*/ 256254 h 447675"/>
                <a:gd name="connsiteX21" fmla="*/ 1333683 w 1619250"/>
                <a:gd name="connsiteY21" fmla="*/ 269589 h 447675"/>
                <a:gd name="connsiteX22" fmla="*/ 1298440 w 1619250"/>
                <a:gd name="connsiteY22" fmla="*/ 273399 h 447675"/>
                <a:gd name="connsiteX23" fmla="*/ 981258 w 1619250"/>
                <a:gd name="connsiteY23" fmla="*/ 315309 h 447675"/>
                <a:gd name="connsiteX24" fmla="*/ 914583 w 1619250"/>
                <a:gd name="connsiteY24" fmla="*/ 333407 h 447675"/>
                <a:gd name="connsiteX25" fmla="*/ 674553 w 1619250"/>
                <a:gd name="connsiteY25" fmla="*/ 397224 h 447675"/>
                <a:gd name="connsiteX26" fmla="*/ 469765 w 1619250"/>
                <a:gd name="connsiteY26" fmla="*/ 445801 h 447675"/>
                <a:gd name="connsiteX27" fmla="*/ 429760 w 1619250"/>
                <a:gd name="connsiteY27" fmla="*/ 432466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9250" h="447675">
                  <a:moveTo>
                    <a:pt x="429760" y="432466"/>
                  </a:moveTo>
                  <a:cubicBezTo>
                    <a:pt x="370705" y="432466"/>
                    <a:pt x="315460" y="456279"/>
                    <a:pt x="254500" y="452469"/>
                  </a:cubicBezTo>
                  <a:cubicBezTo>
                    <a:pt x="169727" y="446754"/>
                    <a:pt x="87813" y="428657"/>
                    <a:pt x="4945" y="414369"/>
                  </a:cubicBezTo>
                  <a:cubicBezTo>
                    <a:pt x="3040" y="407701"/>
                    <a:pt x="2088" y="400082"/>
                    <a:pt x="182" y="393414"/>
                  </a:cubicBezTo>
                  <a:cubicBezTo>
                    <a:pt x="-1722" y="373412"/>
                    <a:pt x="11613" y="361029"/>
                    <a:pt x="24948" y="349599"/>
                  </a:cubicBezTo>
                  <a:cubicBezTo>
                    <a:pt x="116388" y="272446"/>
                    <a:pt x="220210" y="232441"/>
                    <a:pt x="341178" y="255301"/>
                  </a:cubicBezTo>
                  <a:cubicBezTo>
                    <a:pt x="373563" y="261016"/>
                    <a:pt x="388803" y="255301"/>
                    <a:pt x="402138" y="223869"/>
                  </a:cubicBezTo>
                  <a:cubicBezTo>
                    <a:pt x="455478" y="100996"/>
                    <a:pt x="553585" y="41941"/>
                    <a:pt x="685983" y="39084"/>
                  </a:cubicBezTo>
                  <a:cubicBezTo>
                    <a:pt x="748848" y="44799"/>
                    <a:pt x="811713" y="51466"/>
                    <a:pt x="867910" y="80994"/>
                  </a:cubicBezTo>
                  <a:cubicBezTo>
                    <a:pt x="885055" y="89566"/>
                    <a:pt x="891723" y="84804"/>
                    <a:pt x="901248" y="70516"/>
                  </a:cubicBezTo>
                  <a:cubicBezTo>
                    <a:pt x="913630" y="52419"/>
                    <a:pt x="930775" y="38132"/>
                    <a:pt x="952683" y="32416"/>
                  </a:cubicBezTo>
                  <a:cubicBezTo>
                    <a:pt x="1033645" y="6699"/>
                    <a:pt x="1121275" y="32416"/>
                    <a:pt x="1202238" y="2889"/>
                  </a:cubicBezTo>
                  <a:cubicBezTo>
                    <a:pt x="1220335" y="-3779"/>
                    <a:pt x="1239385" y="1936"/>
                    <a:pt x="1256530" y="11461"/>
                  </a:cubicBezTo>
                  <a:cubicBezTo>
                    <a:pt x="1268913" y="18129"/>
                    <a:pt x="1281295" y="25749"/>
                    <a:pt x="1295583" y="15271"/>
                  </a:cubicBezTo>
                  <a:cubicBezTo>
                    <a:pt x="1302250" y="17176"/>
                    <a:pt x="1308918" y="20034"/>
                    <a:pt x="1315585" y="21939"/>
                  </a:cubicBezTo>
                  <a:cubicBezTo>
                    <a:pt x="1362258" y="27654"/>
                    <a:pt x="1385118" y="61944"/>
                    <a:pt x="1405120" y="98139"/>
                  </a:cubicBezTo>
                  <a:cubicBezTo>
                    <a:pt x="1425123" y="135287"/>
                    <a:pt x="1449888" y="155289"/>
                    <a:pt x="1495608" y="145764"/>
                  </a:cubicBezTo>
                  <a:cubicBezTo>
                    <a:pt x="1527993" y="138144"/>
                    <a:pt x="1561330" y="150526"/>
                    <a:pt x="1593715" y="160051"/>
                  </a:cubicBezTo>
                  <a:cubicBezTo>
                    <a:pt x="1608955" y="163862"/>
                    <a:pt x="1624195" y="170529"/>
                    <a:pt x="1626100" y="190532"/>
                  </a:cubicBezTo>
                  <a:cubicBezTo>
                    <a:pt x="1625148" y="205771"/>
                    <a:pt x="1614670" y="212439"/>
                    <a:pt x="1602288" y="216249"/>
                  </a:cubicBezTo>
                  <a:cubicBezTo>
                    <a:pt x="1542280" y="234346"/>
                    <a:pt x="1482273" y="258159"/>
                    <a:pt x="1417503" y="256254"/>
                  </a:cubicBezTo>
                  <a:cubicBezTo>
                    <a:pt x="1387975" y="255301"/>
                    <a:pt x="1362258" y="268637"/>
                    <a:pt x="1333683" y="269589"/>
                  </a:cubicBezTo>
                  <a:cubicBezTo>
                    <a:pt x="1321300" y="264826"/>
                    <a:pt x="1309870" y="269589"/>
                    <a:pt x="1298440" y="273399"/>
                  </a:cubicBezTo>
                  <a:cubicBezTo>
                    <a:pt x="1190808" y="271494"/>
                    <a:pt x="1086985" y="305784"/>
                    <a:pt x="981258" y="315309"/>
                  </a:cubicBezTo>
                  <a:cubicBezTo>
                    <a:pt x="958397" y="319119"/>
                    <a:pt x="938395" y="335312"/>
                    <a:pt x="914583" y="333407"/>
                  </a:cubicBezTo>
                  <a:cubicBezTo>
                    <a:pt x="831715" y="343884"/>
                    <a:pt x="754563" y="378174"/>
                    <a:pt x="674553" y="397224"/>
                  </a:cubicBezTo>
                  <a:cubicBezTo>
                    <a:pt x="606925" y="414369"/>
                    <a:pt x="543108" y="449612"/>
                    <a:pt x="469765" y="445801"/>
                  </a:cubicBezTo>
                  <a:cubicBezTo>
                    <a:pt x="456430" y="444849"/>
                    <a:pt x="445000" y="434371"/>
                    <a:pt x="429760" y="43246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0E234ED-B42B-4786-84EA-8EA5BE9685D0}"/>
                </a:ext>
              </a:extLst>
            </p:cNvPr>
            <p:cNvSpPr/>
            <p:nvPr/>
          </p:nvSpPr>
          <p:spPr>
            <a:xfrm>
              <a:off x="4719301" y="2717372"/>
              <a:ext cx="790575" cy="485775"/>
            </a:xfrm>
            <a:custGeom>
              <a:avLst/>
              <a:gdLst>
                <a:gd name="connsiteX0" fmla="*/ 799484 w 790575"/>
                <a:gd name="connsiteY0" fmla="*/ 130624 h 485775"/>
                <a:gd name="connsiteX1" fmla="*/ 694709 w 790575"/>
                <a:gd name="connsiteY1" fmla="*/ 159199 h 485775"/>
                <a:gd name="connsiteX2" fmla="*/ 516591 w 790575"/>
                <a:gd name="connsiteY2" fmla="*/ 342079 h 485775"/>
                <a:gd name="connsiteX3" fmla="*/ 479444 w 790575"/>
                <a:gd name="connsiteY3" fmla="*/ 365891 h 485775"/>
                <a:gd name="connsiteX4" fmla="*/ 113684 w 790575"/>
                <a:gd name="connsiteY4" fmla="*/ 485906 h 485775"/>
                <a:gd name="connsiteX5" fmla="*/ 23196 w 790575"/>
                <a:gd name="connsiteY5" fmla="*/ 412564 h 485775"/>
                <a:gd name="connsiteX6" fmla="*/ 77489 w 790575"/>
                <a:gd name="connsiteY6" fmla="*/ 87761 h 485775"/>
                <a:gd name="connsiteX7" fmla="*/ 345141 w 790575"/>
                <a:gd name="connsiteY7" fmla="*/ 10609 h 485775"/>
                <a:gd name="connsiteX8" fmla="*/ 510876 w 790575"/>
                <a:gd name="connsiteY8" fmla="*/ 67759 h 485775"/>
                <a:gd name="connsiteX9" fmla="*/ 799484 w 790575"/>
                <a:gd name="connsiteY9" fmla="*/ 13062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5" h="485775">
                  <a:moveTo>
                    <a:pt x="799484" y="130624"/>
                  </a:moveTo>
                  <a:cubicBezTo>
                    <a:pt x="765194" y="142054"/>
                    <a:pt x="728999" y="145864"/>
                    <a:pt x="694709" y="159199"/>
                  </a:cubicBezTo>
                  <a:cubicBezTo>
                    <a:pt x="607079" y="193489"/>
                    <a:pt x="545166" y="251591"/>
                    <a:pt x="516591" y="342079"/>
                  </a:cubicBezTo>
                  <a:cubicBezTo>
                    <a:pt x="509924" y="364939"/>
                    <a:pt x="505161" y="371606"/>
                    <a:pt x="479444" y="365891"/>
                  </a:cubicBezTo>
                  <a:cubicBezTo>
                    <a:pt x="333711" y="330649"/>
                    <a:pt x="213696" y="377321"/>
                    <a:pt x="113684" y="485906"/>
                  </a:cubicBezTo>
                  <a:cubicBezTo>
                    <a:pt x="66059" y="483049"/>
                    <a:pt x="38436" y="450664"/>
                    <a:pt x="23196" y="412564"/>
                  </a:cubicBezTo>
                  <a:cubicBezTo>
                    <a:pt x="-22524" y="294454"/>
                    <a:pt x="1289" y="181106"/>
                    <a:pt x="77489" y="87761"/>
                  </a:cubicBezTo>
                  <a:cubicBezTo>
                    <a:pt x="143211" y="6799"/>
                    <a:pt x="240366" y="-16061"/>
                    <a:pt x="345141" y="10609"/>
                  </a:cubicBezTo>
                  <a:cubicBezTo>
                    <a:pt x="402291" y="24896"/>
                    <a:pt x="455632" y="47756"/>
                    <a:pt x="510876" y="67759"/>
                  </a:cubicBezTo>
                  <a:cubicBezTo>
                    <a:pt x="603269" y="101096"/>
                    <a:pt x="700424" y="118241"/>
                    <a:pt x="799484" y="13062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1486D39-3136-41B8-9B91-9C7FF98BE9B9}"/>
                </a:ext>
              </a:extLst>
            </p:cNvPr>
            <p:cNvSpPr/>
            <p:nvPr/>
          </p:nvSpPr>
          <p:spPr>
            <a:xfrm>
              <a:off x="6144102" y="2557486"/>
              <a:ext cx="709135" cy="519139"/>
            </a:xfrm>
            <a:custGeom>
              <a:avLst/>
              <a:gdLst>
                <a:gd name="connsiteX0" fmla="*/ 0 w 714375"/>
                <a:gd name="connsiteY0" fmla="*/ 17145 h 523875"/>
                <a:gd name="connsiteX1" fmla="*/ 144780 w 714375"/>
                <a:gd name="connsiteY1" fmla="*/ 0 h 523875"/>
                <a:gd name="connsiteX2" fmla="*/ 612458 w 714375"/>
                <a:gd name="connsiteY2" fmla="*/ 389572 h 523875"/>
                <a:gd name="connsiteX3" fmla="*/ 714375 w 714375"/>
                <a:gd name="connsiteY3" fmla="*/ 461010 h 523875"/>
                <a:gd name="connsiteX4" fmla="*/ 654368 w 714375"/>
                <a:gd name="connsiteY4" fmla="*/ 478155 h 523875"/>
                <a:gd name="connsiteX5" fmla="*/ 495300 w 714375"/>
                <a:gd name="connsiteY5" fmla="*/ 516255 h 523875"/>
                <a:gd name="connsiteX6" fmla="*/ 401003 w 714375"/>
                <a:gd name="connsiteY6" fmla="*/ 507682 h 523875"/>
                <a:gd name="connsiteX7" fmla="*/ 332422 w 714375"/>
                <a:gd name="connsiteY7" fmla="*/ 450532 h 523875"/>
                <a:gd name="connsiteX8" fmla="*/ 359092 w 714375"/>
                <a:gd name="connsiteY8" fmla="*/ 410527 h 523875"/>
                <a:gd name="connsiteX9" fmla="*/ 413385 w 714375"/>
                <a:gd name="connsiteY9" fmla="*/ 345757 h 523875"/>
                <a:gd name="connsiteX10" fmla="*/ 331470 w 714375"/>
                <a:gd name="connsiteY10" fmla="*/ 232410 h 523875"/>
                <a:gd name="connsiteX11" fmla="*/ 216217 w 714375"/>
                <a:gd name="connsiteY11" fmla="*/ 256222 h 523875"/>
                <a:gd name="connsiteX12" fmla="*/ 161925 w 714375"/>
                <a:gd name="connsiteY12" fmla="*/ 255270 h 523875"/>
                <a:gd name="connsiteX13" fmla="*/ 112395 w 714375"/>
                <a:gd name="connsiteY13" fmla="*/ 218122 h 523875"/>
                <a:gd name="connsiteX14" fmla="*/ 0 w 714375"/>
                <a:gd name="connsiteY14" fmla="*/ 17145 h 523875"/>
                <a:gd name="connsiteX0" fmla="*/ 0 w 709135"/>
                <a:gd name="connsiteY0" fmla="*/ 30245 h 529619"/>
                <a:gd name="connsiteX1" fmla="*/ 139540 w 709135"/>
                <a:gd name="connsiteY1" fmla="*/ 0 h 529619"/>
                <a:gd name="connsiteX2" fmla="*/ 607218 w 709135"/>
                <a:gd name="connsiteY2" fmla="*/ 389572 h 529619"/>
                <a:gd name="connsiteX3" fmla="*/ 709135 w 709135"/>
                <a:gd name="connsiteY3" fmla="*/ 461010 h 529619"/>
                <a:gd name="connsiteX4" fmla="*/ 649128 w 709135"/>
                <a:gd name="connsiteY4" fmla="*/ 478155 h 529619"/>
                <a:gd name="connsiteX5" fmla="*/ 490060 w 709135"/>
                <a:gd name="connsiteY5" fmla="*/ 516255 h 529619"/>
                <a:gd name="connsiteX6" fmla="*/ 395763 w 709135"/>
                <a:gd name="connsiteY6" fmla="*/ 507682 h 529619"/>
                <a:gd name="connsiteX7" fmla="*/ 327182 w 709135"/>
                <a:gd name="connsiteY7" fmla="*/ 450532 h 529619"/>
                <a:gd name="connsiteX8" fmla="*/ 353852 w 709135"/>
                <a:gd name="connsiteY8" fmla="*/ 410527 h 529619"/>
                <a:gd name="connsiteX9" fmla="*/ 408145 w 709135"/>
                <a:gd name="connsiteY9" fmla="*/ 345757 h 529619"/>
                <a:gd name="connsiteX10" fmla="*/ 326230 w 709135"/>
                <a:gd name="connsiteY10" fmla="*/ 232410 h 529619"/>
                <a:gd name="connsiteX11" fmla="*/ 210977 w 709135"/>
                <a:gd name="connsiteY11" fmla="*/ 256222 h 529619"/>
                <a:gd name="connsiteX12" fmla="*/ 156685 w 709135"/>
                <a:gd name="connsiteY12" fmla="*/ 255270 h 529619"/>
                <a:gd name="connsiteX13" fmla="*/ 107155 w 709135"/>
                <a:gd name="connsiteY13" fmla="*/ 218122 h 529619"/>
                <a:gd name="connsiteX14" fmla="*/ 0 w 709135"/>
                <a:gd name="connsiteY14" fmla="*/ 30245 h 52961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408145 w 709135"/>
                <a:gd name="connsiteY9" fmla="*/ 335277 h 519139"/>
                <a:gd name="connsiteX10" fmla="*/ 326230 w 709135"/>
                <a:gd name="connsiteY10" fmla="*/ 221930 h 519139"/>
                <a:gd name="connsiteX11" fmla="*/ 210977 w 709135"/>
                <a:gd name="connsiteY11" fmla="*/ 245742 h 519139"/>
                <a:gd name="connsiteX12" fmla="*/ 156685 w 709135"/>
                <a:gd name="connsiteY12" fmla="*/ 244790 h 519139"/>
                <a:gd name="connsiteX13" fmla="*/ 107155 w 709135"/>
                <a:gd name="connsiteY13" fmla="*/ 207642 h 519139"/>
                <a:gd name="connsiteX14" fmla="*/ 0 w 709135"/>
                <a:gd name="connsiteY14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326230 w 709135"/>
                <a:gd name="connsiteY9" fmla="*/ 221930 h 519139"/>
                <a:gd name="connsiteX10" fmla="*/ 210977 w 709135"/>
                <a:gd name="connsiteY10" fmla="*/ 245742 h 519139"/>
                <a:gd name="connsiteX11" fmla="*/ 156685 w 709135"/>
                <a:gd name="connsiteY11" fmla="*/ 244790 h 519139"/>
                <a:gd name="connsiteX12" fmla="*/ 107155 w 709135"/>
                <a:gd name="connsiteY12" fmla="*/ 207642 h 519139"/>
                <a:gd name="connsiteX13" fmla="*/ 0 w 709135"/>
                <a:gd name="connsiteY13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210977 w 709135"/>
                <a:gd name="connsiteY9" fmla="*/ 245742 h 519139"/>
                <a:gd name="connsiteX10" fmla="*/ 156685 w 709135"/>
                <a:gd name="connsiteY10" fmla="*/ 244790 h 519139"/>
                <a:gd name="connsiteX11" fmla="*/ 107155 w 709135"/>
                <a:gd name="connsiteY11" fmla="*/ 207642 h 519139"/>
                <a:gd name="connsiteX12" fmla="*/ 0 w 709135"/>
                <a:gd name="connsiteY12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56685 w 709135"/>
                <a:gd name="connsiteY9" fmla="*/ 244790 h 519139"/>
                <a:gd name="connsiteX10" fmla="*/ 107155 w 709135"/>
                <a:gd name="connsiteY10" fmla="*/ 207642 h 519139"/>
                <a:gd name="connsiteX11" fmla="*/ 0 w 709135"/>
                <a:gd name="connsiteY11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07155 w 709135"/>
                <a:gd name="connsiteY9" fmla="*/ 207642 h 519139"/>
                <a:gd name="connsiteX10" fmla="*/ 0 w 709135"/>
                <a:gd name="connsiteY10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107155 w 709135"/>
                <a:gd name="connsiteY8" fmla="*/ 207642 h 519139"/>
                <a:gd name="connsiteX9" fmla="*/ 0 w 709135"/>
                <a:gd name="connsiteY9" fmla="*/ 19765 h 5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35" h="519139">
                  <a:moveTo>
                    <a:pt x="0" y="19765"/>
                  </a:moveTo>
                  <a:cubicBezTo>
                    <a:pt x="47625" y="9287"/>
                    <a:pt x="109304" y="0"/>
                    <a:pt x="157881" y="0"/>
                  </a:cubicBezTo>
                  <a:cubicBezTo>
                    <a:pt x="364573" y="69532"/>
                    <a:pt x="496727" y="197165"/>
                    <a:pt x="607218" y="379092"/>
                  </a:cubicBezTo>
                  <a:cubicBezTo>
                    <a:pt x="632935" y="421002"/>
                    <a:pt x="656748" y="453387"/>
                    <a:pt x="709135" y="450530"/>
                  </a:cubicBezTo>
                  <a:cubicBezTo>
                    <a:pt x="694848" y="474342"/>
                    <a:pt x="670082" y="468627"/>
                    <a:pt x="649128" y="467675"/>
                  </a:cubicBezTo>
                  <a:cubicBezTo>
                    <a:pt x="591978" y="464817"/>
                    <a:pt x="539590" y="479105"/>
                    <a:pt x="490060" y="505775"/>
                  </a:cubicBezTo>
                  <a:cubicBezTo>
                    <a:pt x="454818" y="524825"/>
                    <a:pt x="425290" y="524825"/>
                    <a:pt x="395763" y="497202"/>
                  </a:cubicBezTo>
                  <a:cubicBezTo>
                    <a:pt x="373855" y="477200"/>
                    <a:pt x="343375" y="467675"/>
                    <a:pt x="327182" y="440052"/>
                  </a:cubicBezTo>
                  <a:cubicBezTo>
                    <a:pt x="279081" y="391792"/>
                    <a:pt x="161685" y="277690"/>
                    <a:pt x="107155" y="207642"/>
                  </a:cubicBezTo>
                  <a:cubicBezTo>
                    <a:pt x="82390" y="135252"/>
                    <a:pt x="52388" y="78820"/>
                    <a:pt x="0" y="19765"/>
                  </a:cubicBezTo>
                  <a:close/>
                </a:path>
              </a:pathLst>
            </a:custGeom>
            <a:solidFill>
              <a:srgbClr val="8DC0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B9A0D99-3E39-435A-8A86-1407C6715C33}"/>
                </a:ext>
              </a:extLst>
            </p:cNvPr>
            <p:cNvSpPr/>
            <p:nvPr/>
          </p:nvSpPr>
          <p:spPr>
            <a:xfrm>
              <a:off x="6150292" y="2767396"/>
              <a:ext cx="428625" cy="228600"/>
            </a:xfrm>
            <a:custGeom>
              <a:avLst/>
              <a:gdLst>
                <a:gd name="connsiteX0" fmla="*/ 151448 w 428625"/>
                <a:gd name="connsiteY0" fmla="*/ 36785 h 228600"/>
                <a:gd name="connsiteX1" fmla="*/ 299085 w 428625"/>
                <a:gd name="connsiteY1" fmla="*/ 5352 h 228600"/>
                <a:gd name="connsiteX2" fmla="*/ 419100 w 428625"/>
                <a:gd name="connsiteY2" fmla="*/ 38690 h 228600"/>
                <a:gd name="connsiteX3" fmla="*/ 398145 w 428625"/>
                <a:gd name="connsiteY3" fmla="*/ 162515 h 228600"/>
                <a:gd name="connsiteX4" fmla="*/ 322898 w 428625"/>
                <a:gd name="connsiteY4" fmla="*/ 227285 h 228600"/>
                <a:gd name="connsiteX5" fmla="*/ 304800 w 428625"/>
                <a:gd name="connsiteY5" fmla="*/ 228237 h 228600"/>
                <a:gd name="connsiteX6" fmla="*/ 144780 w 428625"/>
                <a:gd name="connsiteY6" fmla="*/ 206330 h 228600"/>
                <a:gd name="connsiteX7" fmla="*/ 100013 w 428625"/>
                <a:gd name="connsiteY7" fmla="*/ 185375 h 228600"/>
                <a:gd name="connsiteX8" fmla="*/ 0 w 428625"/>
                <a:gd name="connsiteY8" fmla="*/ 66312 h 228600"/>
                <a:gd name="connsiteX9" fmla="*/ 151448 w 428625"/>
                <a:gd name="connsiteY9" fmla="*/ 3678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228600">
                  <a:moveTo>
                    <a:pt x="151448" y="36785"/>
                  </a:moveTo>
                  <a:cubicBezTo>
                    <a:pt x="200978" y="26307"/>
                    <a:pt x="250508" y="15830"/>
                    <a:pt x="299085" y="5352"/>
                  </a:cubicBezTo>
                  <a:cubicBezTo>
                    <a:pt x="344805" y="-5125"/>
                    <a:pt x="393383" y="-3220"/>
                    <a:pt x="419100" y="38690"/>
                  </a:cubicBezTo>
                  <a:cubicBezTo>
                    <a:pt x="444817" y="80600"/>
                    <a:pt x="422910" y="123462"/>
                    <a:pt x="398145" y="162515"/>
                  </a:cubicBezTo>
                  <a:cubicBezTo>
                    <a:pt x="379095" y="191090"/>
                    <a:pt x="347663" y="204425"/>
                    <a:pt x="322898" y="227285"/>
                  </a:cubicBezTo>
                  <a:cubicBezTo>
                    <a:pt x="317183" y="233000"/>
                    <a:pt x="310515" y="233952"/>
                    <a:pt x="304800" y="228237"/>
                  </a:cubicBezTo>
                  <a:cubicBezTo>
                    <a:pt x="254317" y="200615"/>
                    <a:pt x="200025" y="197757"/>
                    <a:pt x="144780" y="206330"/>
                  </a:cubicBezTo>
                  <a:cubicBezTo>
                    <a:pt x="122873" y="209187"/>
                    <a:pt x="108585" y="207282"/>
                    <a:pt x="100013" y="185375"/>
                  </a:cubicBezTo>
                  <a:cubicBezTo>
                    <a:pt x="79058" y="134892"/>
                    <a:pt x="45720" y="94887"/>
                    <a:pt x="0" y="66312"/>
                  </a:cubicBezTo>
                  <a:cubicBezTo>
                    <a:pt x="48578" y="50120"/>
                    <a:pt x="101917" y="54882"/>
                    <a:pt x="151448" y="36785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788615C-B924-4CA5-BD0B-C4206DFADD9D}"/>
                </a:ext>
              </a:extLst>
            </p:cNvPr>
            <p:cNvSpPr/>
            <p:nvPr/>
          </p:nvSpPr>
          <p:spPr>
            <a:xfrm>
              <a:off x="5022596" y="1515449"/>
              <a:ext cx="1623710" cy="776288"/>
            </a:xfrm>
            <a:custGeom>
              <a:avLst/>
              <a:gdLst>
                <a:gd name="connsiteX0" fmla="*/ 1619826 w 1619250"/>
                <a:gd name="connsiteY0" fmla="*/ 104775 h 771525"/>
                <a:gd name="connsiteX1" fmla="*/ 1613159 w 1619250"/>
                <a:gd name="connsiteY1" fmla="*/ 0 h 771525"/>
                <a:gd name="connsiteX2" fmla="*/ 1530291 w 1619250"/>
                <a:gd name="connsiteY2" fmla="*/ 74295 h 771525"/>
                <a:gd name="connsiteX3" fmla="*/ 796866 w 1619250"/>
                <a:gd name="connsiteY3" fmla="*/ 163830 h 771525"/>
                <a:gd name="connsiteX4" fmla="*/ 76776 w 1619250"/>
                <a:gd name="connsiteY4" fmla="*/ 67628 h 771525"/>
                <a:gd name="connsiteX5" fmla="*/ 10101 w 1619250"/>
                <a:gd name="connsiteY5" fmla="*/ 11430 h 771525"/>
                <a:gd name="connsiteX6" fmla="*/ 2481 w 1619250"/>
                <a:gd name="connsiteY6" fmla="*/ 551498 h 771525"/>
                <a:gd name="connsiteX7" fmla="*/ 41534 w 1619250"/>
                <a:gd name="connsiteY7" fmla="*/ 621983 h 771525"/>
                <a:gd name="connsiteX8" fmla="*/ 102494 w 1619250"/>
                <a:gd name="connsiteY8" fmla="*/ 649605 h 771525"/>
                <a:gd name="connsiteX9" fmla="*/ 102494 w 1619250"/>
                <a:gd name="connsiteY9" fmla="*/ 649605 h 771525"/>
                <a:gd name="connsiteX10" fmla="*/ 102494 w 1619250"/>
                <a:gd name="connsiteY10" fmla="*/ 649605 h 771525"/>
                <a:gd name="connsiteX11" fmla="*/ 200601 w 1619250"/>
                <a:gd name="connsiteY11" fmla="*/ 685800 h 771525"/>
                <a:gd name="connsiteX12" fmla="*/ 824489 w 1619250"/>
                <a:gd name="connsiteY12" fmla="*/ 776288 h 771525"/>
                <a:gd name="connsiteX13" fmla="*/ 1400751 w 1619250"/>
                <a:gd name="connsiteY13" fmla="*/ 704850 h 771525"/>
                <a:gd name="connsiteX14" fmla="*/ 1589346 w 1619250"/>
                <a:gd name="connsiteY14" fmla="*/ 609600 h 771525"/>
                <a:gd name="connsiteX15" fmla="*/ 1619826 w 1619250"/>
                <a:gd name="connsiteY15" fmla="*/ 532448 h 771525"/>
                <a:gd name="connsiteX16" fmla="*/ 1619826 w 1619250"/>
                <a:gd name="connsiteY16" fmla="*/ 104775 h 771525"/>
                <a:gd name="connsiteX0" fmla="*/ 1622043 w 1623710"/>
                <a:gd name="connsiteY0" fmla="*/ 104775 h 776288"/>
                <a:gd name="connsiteX1" fmla="*/ 1615376 w 1623710"/>
                <a:gd name="connsiteY1" fmla="*/ 0 h 776288"/>
                <a:gd name="connsiteX2" fmla="*/ 1532508 w 1623710"/>
                <a:gd name="connsiteY2" fmla="*/ 74295 h 776288"/>
                <a:gd name="connsiteX3" fmla="*/ 799083 w 1623710"/>
                <a:gd name="connsiteY3" fmla="*/ 163830 h 776288"/>
                <a:gd name="connsiteX4" fmla="*/ 78993 w 1623710"/>
                <a:gd name="connsiteY4" fmla="*/ 67628 h 776288"/>
                <a:gd name="connsiteX5" fmla="*/ 8981 w 1623710"/>
                <a:gd name="connsiteY5" fmla="*/ 8093 h 776288"/>
                <a:gd name="connsiteX6" fmla="*/ 4698 w 1623710"/>
                <a:gd name="connsiteY6" fmla="*/ 551498 h 776288"/>
                <a:gd name="connsiteX7" fmla="*/ 43751 w 1623710"/>
                <a:gd name="connsiteY7" fmla="*/ 621983 h 776288"/>
                <a:gd name="connsiteX8" fmla="*/ 104711 w 1623710"/>
                <a:gd name="connsiteY8" fmla="*/ 649605 h 776288"/>
                <a:gd name="connsiteX9" fmla="*/ 104711 w 1623710"/>
                <a:gd name="connsiteY9" fmla="*/ 649605 h 776288"/>
                <a:gd name="connsiteX10" fmla="*/ 104711 w 1623710"/>
                <a:gd name="connsiteY10" fmla="*/ 649605 h 776288"/>
                <a:gd name="connsiteX11" fmla="*/ 202818 w 1623710"/>
                <a:gd name="connsiteY11" fmla="*/ 685800 h 776288"/>
                <a:gd name="connsiteX12" fmla="*/ 826706 w 1623710"/>
                <a:gd name="connsiteY12" fmla="*/ 776288 h 776288"/>
                <a:gd name="connsiteX13" fmla="*/ 1402968 w 1623710"/>
                <a:gd name="connsiteY13" fmla="*/ 704850 h 776288"/>
                <a:gd name="connsiteX14" fmla="*/ 1591563 w 1623710"/>
                <a:gd name="connsiteY14" fmla="*/ 609600 h 776288"/>
                <a:gd name="connsiteX15" fmla="*/ 1622043 w 1623710"/>
                <a:gd name="connsiteY15" fmla="*/ 532448 h 776288"/>
                <a:gd name="connsiteX16" fmla="*/ 1622043 w 1623710"/>
                <a:gd name="connsiteY16" fmla="*/ 104775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3710" h="776288">
                  <a:moveTo>
                    <a:pt x="1622043" y="104775"/>
                  </a:moveTo>
                  <a:cubicBezTo>
                    <a:pt x="1622043" y="77153"/>
                    <a:pt x="1628711" y="27623"/>
                    <a:pt x="1615376" y="0"/>
                  </a:cubicBezTo>
                  <a:cubicBezTo>
                    <a:pt x="1602993" y="20955"/>
                    <a:pt x="1573466" y="60007"/>
                    <a:pt x="1532508" y="74295"/>
                  </a:cubicBezTo>
                  <a:cubicBezTo>
                    <a:pt x="1414398" y="119063"/>
                    <a:pt x="1213421" y="156210"/>
                    <a:pt x="799083" y="163830"/>
                  </a:cubicBezTo>
                  <a:cubicBezTo>
                    <a:pt x="359981" y="172403"/>
                    <a:pt x="89471" y="74295"/>
                    <a:pt x="78993" y="67628"/>
                  </a:cubicBezTo>
                  <a:cubicBezTo>
                    <a:pt x="51371" y="55245"/>
                    <a:pt x="26126" y="32858"/>
                    <a:pt x="8981" y="8093"/>
                  </a:cubicBezTo>
                  <a:cubicBezTo>
                    <a:pt x="-10069" y="188116"/>
                    <a:pt x="7556" y="371475"/>
                    <a:pt x="4698" y="551498"/>
                  </a:cubicBezTo>
                  <a:cubicBezTo>
                    <a:pt x="4698" y="576263"/>
                    <a:pt x="12318" y="608648"/>
                    <a:pt x="43751" y="621983"/>
                  </a:cubicBezTo>
                  <a:cubicBezTo>
                    <a:pt x="69468" y="637223"/>
                    <a:pt x="82803" y="643890"/>
                    <a:pt x="104711" y="649605"/>
                  </a:cubicBezTo>
                  <a:lnTo>
                    <a:pt x="104711" y="649605"/>
                  </a:lnTo>
                  <a:lnTo>
                    <a:pt x="104711" y="649605"/>
                  </a:lnTo>
                  <a:cubicBezTo>
                    <a:pt x="111378" y="653415"/>
                    <a:pt x="202818" y="685800"/>
                    <a:pt x="202818" y="685800"/>
                  </a:cubicBezTo>
                  <a:cubicBezTo>
                    <a:pt x="246633" y="698183"/>
                    <a:pt x="593343" y="776288"/>
                    <a:pt x="826706" y="776288"/>
                  </a:cubicBezTo>
                  <a:cubicBezTo>
                    <a:pt x="1066736" y="776288"/>
                    <a:pt x="1227708" y="749618"/>
                    <a:pt x="1402968" y="704850"/>
                  </a:cubicBezTo>
                  <a:cubicBezTo>
                    <a:pt x="1473453" y="686753"/>
                    <a:pt x="1554416" y="657225"/>
                    <a:pt x="1591563" y="609600"/>
                  </a:cubicBezTo>
                  <a:cubicBezTo>
                    <a:pt x="1609661" y="586740"/>
                    <a:pt x="1622043" y="563880"/>
                    <a:pt x="1622043" y="532448"/>
                  </a:cubicBezTo>
                  <a:cubicBezTo>
                    <a:pt x="1621091" y="390525"/>
                    <a:pt x="1622996" y="247650"/>
                    <a:pt x="1622043" y="104775"/>
                  </a:cubicBezTo>
                  <a:close/>
                </a:path>
              </a:pathLst>
            </a:custGeom>
            <a:solidFill>
              <a:srgbClr val="BCC7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EF5E337-D351-48D3-86BA-0BFC88CA4D44}"/>
                </a:ext>
              </a:extLst>
            </p:cNvPr>
            <p:cNvSpPr/>
            <p:nvPr/>
          </p:nvSpPr>
          <p:spPr>
            <a:xfrm>
              <a:off x="5067300" y="1529736"/>
              <a:ext cx="1564005" cy="761047"/>
            </a:xfrm>
            <a:custGeom>
              <a:avLst/>
              <a:gdLst>
                <a:gd name="connsiteX0" fmla="*/ 677227 w 1564005"/>
                <a:gd name="connsiteY0" fmla="*/ 148590 h 761047"/>
                <a:gd name="connsiteX1" fmla="*/ 721042 w 1564005"/>
                <a:gd name="connsiteY1" fmla="*/ 148590 h 761047"/>
                <a:gd name="connsiteX2" fmla="*/ 721042 w 1564005"/>
                <a:gd name="connsiteY2" fmla="*/ 760095 h 761047"/>
                <a:gd name="connsiteX3" fmla="*/ 677227 w 1564005"/>
                <a:gd name="connsiteY3" fmla="*/ 757238 h 761047"/>
                <a:gd name="connsiteX4" fmla="*/ 592454 w 1564005"/>
                <a:gd name="connsiteY4" fmla="*/ 147637 h 761047"/>
                <a:gd name="connsiteX5" fmla="*/ 636269 w 1564005"/>
                <a:gd name="connsiteY5" fmla="*/ 148590 h 761047"/>
                <a:gd name="connsiteX6" fmla="*/ 636269 w 1564005"/>
                <a:gd name="connsiteY6" fmla="*/ 754380 h 761047"/>
                <a:gd name="connsiteX7" fmla="*/ 592454 w 1564005"/>
                <a:gd name="connsiteY7" fmla="*/ 749617 h 761047"/>
                <a:gd name="connsiteX8" fmla="*/ 843915 w 1564005"/>
                <a:gd name="connsiteY8" fmla="*/ 146685 h 761047"/>
                <a:gd name="connsiteX9" fmla="*/ 887730 w 1564005"/>
                <a:gd name="connsiteY9" fmla="*/ 147637 h 761047"/>
                <a:gd name="connsiteX10" fmla="*/ 887730 w 1564005"/>
                <a:gd name="connsiteY10" fmla="*/ 761047 h 761047"/>
                <a:gd name="connsiteX11" fmla="*/ 875347 w 1564005"/>
                <a:gd name="connsiteY11" fmla="*/ 761047 h 761047"/>
                <a:gd name="connsiteX12" fmla="*/ 843915 w 1564005"/>
                <a:gd name="connsiteY12" fmla="*/ 761047 h 761047"/>
                <a:gd name="connsiteX13" fmla="*/ 804862 w 1564005"/>
                <a:gd name="connsiteY13" fmla="*/ 146685 h 761047"/>
                <a:gd name="connsiteX14" fmla="*/ 804862 w 1564005"/>
                <a:gd name="connsiteY14" fmla="*/ 761047 h 761047"/>
                <a:gd name="connsiteX15" fmla="*/ 773430 w 1564005"/>
                <a:gd name="connsiteY15" fmla="*/ 761047 h 761047"/>
                <a:gd name="connsiteX16" fmla="*/ 761047 w 1564005"/>
                <a:gd name="connsiteY16" fmla="*/ 761047 h 761047"/>
                <a:gd name="connsiteX17" fmla="*/ 761047 w 1564005"/>
                <a:gd name="connsiteY17" fmla="*/ 147637 h 761047"/>
                <a:gd name="connsiteX18" fmla="*/ 804862 w 1564005"/>
                <a:gd name="connsiteY18" fmla="*/ 146685 h 761047"/>
                <a:gd name="connsiteX19" fmla="*/ 928687 w 1564005"/>
                <a:gd name="connsiteY19" fmla="*/ 145732 h 761047"/>
                <a:gd name="connsiteX20" fmla="*/ 972502 w 1564005"/>
                <a:gd name="connsiteY20" fmla="*/ 145732 h 761047"/>
                <a:gd name="connsiteX21" fmla="*/ 972502 w 1564005"/>
                <a:gd name="connsiteY21" fmla="*/ 753427 h 761047"/>
                <a:gd name="connsiteX22" fmla="*/ 928687 w 1564005"/>
                <a:gd name="connsiteY22" fmla="*/ 756285 h 761047"/>
                <a:gd name="connsiteX23" fmla="*/ 507682 w 1564005"/>
                <a:gd name="connsiteY23" fmla="*/ 140018 h 761047"/>
                <a:gd name="connsiteX24" fmla="*/ 551497 w 1564005"/>
                <a:gd name="connsiteY24" fmla="*/ 142875 h 761047"/>
                <a:gd name="connsiteX25" fmla="*/ 551497 w 1564005"/>
                <a:gd name="connsiteY25" fmla="*/ 742951 h 761047"/>
                <a:gd name="connsiteX26" fmla="*/ 507682 w 1564005"/>
                <a:gd name="connsiteY26" fmla="*/ 737236 h 761047"/>
                <a:gd name="connsiteX27" fmla="*/ 1057274 w 1564005"/>
                <a:gd name="connsiteY27" fmla="*/ 134303 h 761047"/>
                <a:gd name="connsiteX28" fmla="*/ 1057274 w 1564005"/>
                <a:gd name="connsiteY28" fmla="*/ 745808 h 761047"/>
                <a:gd name="connsiteX29" fmla="*/ 1013459 w 1564005"/>
                <a:gd name="connsiteY29" fmla="*/ 750571 h 761047"/>
                <a:gd name="connsiteX30" fmla="*/ 1013459 w 1564005"/>
                <a:gd name="connsiteY30" fmla="*/ 135255 h 761047"/>
                <a:gd name="connsiteX31" fmla="*/ 1057274 w 1564005"/>
                <a:gd name="connsiteY31" fmla="*/ 134303 h 761047"/>
                <a:gd name="connsiteX32" fmla="*/ 422910 w 1564005"/>
                <a:gd name="connsiteY32" fmla="*/ 133350 h 761047"/>
                <a:gd name="connsiteX33" fmla="*/ 466725 w 1564005"/>
                <a:gd name="connsiteY33" fmla="*/ 137160 h 761047"/>
                <a:gd name="connsiteX34" fmla="*/ 466725 w 1564005"/>
                <a:gd name="connsiteY34" fmla="*/ 730568 h 761047"/>
                <a:gd name="connsiteX35" fmla="*/ 422910 w 1564005"/>
                <a:gd name="connsiteY35" fmla="*/ 723900 h 761047"/>
                <a:gd name="connsiteX36" fmla="*/ 1141094 w 1564005"/>
                <a:gd name="connsiteY36" fmla="*/ 129540 h 761047"/>
                <a:gd name="connsiteX37" fmla="*/ 1141094 w 1564005"/>
                <a:gd name="connsiteY37" fmla="*/ 735330 h 761047"/>
                <a:gd name="connsiteX38" fmla="*/ 1097279 w 1564005"/>
                <a:gd name="connsiteY38" fmla="*/ 741045 h 761047"/>
                <a:gd name="connsiteX39" fmla="*/ 1097279 w 1564005"/>
                <a:gd name="connsiteY39" fmla="*/ 132397 h 761047"/>
                <a:gd name="connsiteX40" fmla="*/ 1141094 w 1564005"/>
                <a:gd name="connsiteY40" fmla="*/ 129540 h 761047"/>
                <a:gd name="connsiteX41" fmla="*/ 1225867 w 1564005"/>
                <a:gd name="connsiteY41" fmla="*/ 123825 h 761047"/>
                <a:gd name="connsiteX42" fmla="*/ 1225867 w 1564005"/>
                <a:gd name="connsiteY42" fmla="*/ 723900 h 761047"/>
                <a:gd name="connsiteX43" fmla="*/ 1182052 w 1564005"/>
                <a:gd name="connsiteY43" fmla="*/ 730568 h 761047"/>
                <a:gd name="connsiteX44" fmla="*/ 1182052 w 1564005"/>
                <a:gd name="connsiteY44" fmla="*/ 127635 h 761047"/>
                <a:gd name="connsiteX45" fmla="*/ 1225867 w 1564005"/>
                <a:gd name="connsiteY45" fmla="*/ 123825 h 761047"/>
                <a:gd name="connsiteX46" fmla="*/ 338137 w 1564005"/>
                <a:gd name="connsiteY46" fmla="*/ 122873 h 761047"/>
                <a:gd name="connsiteX47" fmla="*/ 381952 w 1564005"/>
                <a:gd name="connsiteY47" fmla="*/ 128588 h 761047"/>
                <a:gd name="connsiteX48" fmla="*/ 381952 w 1564005"/>
                <a:gd name="connsiteY48" fmla="*/ 717233 h 761047"/>
                <a:gd name="connsiteX49" fmla="*/ 338137 w 1564005"/>
                <a:gd name="connsiteY49" fmla="*/ 709613 h 761047"/>
                <a:gd name="connsiteX50" fmla="*/ 253364 w 1564005"/>
                <a:gd name="connsiteY50" fmla="*/ 109537 h 761047"/>
                <a:gd name="connsiteX51" fmla="*/ 297179 w 1564005"/>
                <a:gd name="connsiteY51" fmla="*/ 117157 h 761047"/>
                <a:gd name="connsiteX52" fmla="*/ 297179 w 1564005"/>
                <a:gd name="connsiteY52" fmla="*/ 701040 h 761047"/>
                <a:gd name="connsiteX53" fmla="*/ 253364 w 1564005"/>
                <a:gd name="connsiteY53" fmla="*/ 692467 h 761047"/>
                <a:gd name="connsiteX54" fmla="*/ 1310640 w 1564005"/>
                <a:gd name="connsiteY54" fmla="*/ 108585 h 761047"/>
                <a:gd name="connsiteX55" fmla="*/ 1310640 w 1564005"/>
                <a:gd name="connsiteY55" fmla="*/ 704850 h 761047"/>
                <a:gd name="connsiteX56" fmla="*/ 1266825 w 1564005"/>
                <a:gd name="connsiteY56" fmla="*/ 712470 h 761047"/>
                <a:gd name="connsiteX57" fmla="*/ 1266825 w 1564005"/>
                <a:gd name="connsiteY57" fmla="*/ 114300 h 761047"/>
                <a:gd name="connsiteX58" fmla="*/ 1310640 w 1564005"/>
                <a:gd name="connsiteY58" fmla="*/ 108585 h 761047"/>
                <a:gd name="connsiteX59" fmla="*/ 169545 w 1564005"/>
                <a:gd name="connsiteY59" fmla="*/ 92393 h 761047"/>
                <a:gd name="connsiteX60" fmla="*/ 213360 w 1564005"/>
                <a:gd name="connsiteY60" fmla="*/ 101918 h 761047"/>
                <a:gd name="connsiteX61" fmla="*/ 213360 w 1564005"/>
                <a:gd name="connsiteY61" fmla="*/ 683896 h 761047"/>
                <a:gd name="connsiteX62" fmla="*/ 169545 w 1564005"/>
                <a:gd name="connsiteY62" fmla="*/ 673418 h 761047"/>
                <a:gd name="connsiteX63" fmla="*/ 1395412 w 1564005"/>
                <a:gd name="connsiteY63" fmla="*/ 89535 h 761047"/>
                <a:gd name="connsiteX64" fmla="*/ 1395412 w 1564005"/>
                <a:gd name="connsiteY64" fmla="*/ 681990 h 761047"/>
                <a:gd name="connsiteX65" fmla="*/ 1351597 w 1564005"/>
                <a:gd name="connsiteY65" fmla="*/ 690563 h 761047"/>
                <a:gd name="connsiteX66" fmla="*/ 1351597 w 1564005"/>
                <a:gd name="connsiteY66" fmla="*/ 97155 h 761047"/>
                <a:gd name="connsiteX67" fmla="*/ 1395412 w 1564005"/>
                <a:gd name="connsiteY67" fmla="*/ 89535 h 761047"/>
                <a:gd name="connsiteX68" fmla="*/ 84772 w 1564005"/>
                <a:gd name="connsiteY68" fmla="*/ 71437 h 761047"/>
                <a:gd name="connsiteX69" fmla="*/ 128587 w 1564005"/>
                <a:gd name="connsiteY69" fmla="*/ 82867 h 761047"/>
                <a:gd name="connsiteX70" fmla="*/ 128587 w 1564005"/>
                <a:gd name="connsiteY70" fmla="*/ 661035 h 761047"/>
                <a:gd name="connsiteX71" fmla="*/ 84772 w 1564005"/>
                <a:gd name="connsiteY71" fmla="*/ 644842 h 761047"/>
                <a:gd name="connsiteX72" fmla="*/ 1480185 w 1564005"/>
                <a:gd name="connsiteY72" fmla="*/ 65723 h 761047"/>
                <a:gd name="connsiteX73" fmla="*/ 1480185 w 1564005"/>
                <a:gd name="connsiteY73" fmla="*/ 646748 h 761047"/>
                <a:gd name="connsiteX74" fmla="*/ 1436370 w 1564005"/>
                <a:gd name="connsiteY74" fmla="*/ 666751 h 761047"/>
                <a:gd name="connsiteX75" fmla="*/ 1436370 w 1564005"/>
                <a:gd name="connsiteY75" fmla="*/ 75248 h 761047"/>
                <a:gd name="connsiteX76" fmla="*/ 1480185 w 1564005"/>
                <a:gd name="connsiteY76" fmla="*/ 65723 h 761047"/>
                <a:gd name="connsiteX77" fmla="*/ 0 w 1564005"/>
                <a:gd name="connsiteY77" fmla="*/ 36195 h 761047"/>
                <a:gd name="connsiteX78" fmla="*/ 25718 w 1564005"/>
                <a:gd name="connsiteY78" fmla="*/ 51435 h 761047"/>
                <a:gd name="connsiteX79" fmla="*/ 43815 w 1564005"/>
                <a:gd name="connsiteY79" fmla="*/ 58103 h 761047"/>
                <a:gd name="connsiteX80" fmla="*/ 43815 w 1564005"/>
                <a:gd name="connsiteY80" fmla="*/ 629603 h 761047"/>
                <a:gd name="connsiteX81" fmla="*/ 0 w 1564005"/>
                <a:gd name="connsiteY81" fmla="*/ 609600 h 761047"/>
                <a:gd name="connsiteX82" fmla="*/ 1564005 w 1564005"/>
                <a:gd name="connsiteY82" fmla="*/ 0 h 761047"/>
                <a:gd name="connsiteX83" fmla="*/ 1564005 w 1564005"/>
                <a:gd name="connsiteY83" fmla="*/ 574358 h 761047"/>
                <a:gd name="connsiteX84" fmla="*/ 1520190 w 1564005"/>
                <a:gd name="connsiteY84" fmla="*/ 619125 h 761047"/>
                <a:gd name="connsiteX85" fmla="*/ 1520190 w 1564005"/>
                <a:gd name="connsiteY85" fmla="*/ 40957 h 761047"/>
                <a:gd name="connsiteX86" fmla="*/ 1564005 w 1564005"/>
                <a:gd name="connsiteY86" fmla="*/ 0 h 76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64005" h="761047">
                  <a:moveTo>
                    <a:pt x="677227" y="148590"/>
                  </a:moveTo>
                  <a:cubicBezTo>
                    <a:pt x="691515" y="148590"/>
                    <a:pt x="705802" y="148590"/>
                    <a:pt x="721042" y="148590"/>
                  </a:cubicBezTo>
                  <a:lnTo>
                    <a:pt x="721042" y="760095"/>
                  </a:lnTo>
                  <a:cubicBezTo>
                    <a:pt x="706754" y="759143"/>
                    <a:pt x="692467" y="758190"/>
                    <a:pt x="677227" y="757238"/>
                  </a:cubicBezTo>
                  <a:close/>
                  <a:moveTo>
                    <a:pt x="592454" y="147637"/>
                  </a:moveTo>
                  <a:cubicBezTo>
                    <a:pt x="606742" y="147637"/>
                    <a:pt x="621029" y="148590"/>
                    <a:pt x="636269" y="148590"/>
                  </a:cubicBezTo>
                  <a:lnTo>
                    <a:pt x="636269" y="754380"/>
                  </a:lnTo>
                  <a:cubicBezTo>
                    <a:pt x="621982" y="752475"/>
                    <a:pt x="606742" y="751522"/>
                    <a:pt x="592454" y="749617"/>
                  </a:cubicBezTo>
                  <a:close/>
                  <a:moveTo>
                    <a:pt x="843915" y="146685"/>
                  </a:moveTo>
                  <a:cubicBezTo>
                    <a:pt x="858203" y="146685"/>
                    <a:pt x="872490" y="147637"/>
                    <a:pt x="887730" y="147637"/>
                  </a:cubicBezTo>
                  <a:lnTo>
                    <a:pt x="887730" y="761047"/>
                  </a:lnTo>
                  <a:cubicBezTo>
                    <a:pt x="883920" y="761047"/>
                    <a:pt x="879157" y="761047"/>
                    <a:pt x="875347" y="761047"/>
                  </a:cubicBezTo>
                  <a:cubicBezTo>
                    <a:pt x="864870" y="761047"/>
                    <a:pt x="854392" y="761047"/>
                    <a:pt x="843915" y="761047"/>
                  </a:cubicBezTo>
                  <a:close/>
                  <a:moveTo>
                    <a:pt x="804862" y="146685"/>
                  </a:moveTo>
                  <a:lnTo>
                    <a:pt x="804862" y="761047"/>
                  </a:lnTo>
                  <a:cubicBezTo>
                    <a:pt x="794385" y="761047"/>
                    <a:pt x="783907" y="761047"/>
                    <a:pt x="773430" y="761047"/>
                  </a:cubicBezTo>
                  <a:cubicBezTo>
                    <a:pt x="769620" y="761047"/>
                    <a:pt x="764857" y="761047"/>
                    <a:pt x="761047" y="761047"/>
                  </a:cubicBezTo>
                  <a:lnTo>
                    <a:pt x="761047" y="147637"/>
                  </a:lnTo>
                  <a:cubicBezTo>
                    <a:pt x="776287" y="147637"/>
                    <a:pt x="790575" y="146685"/>
                    <a:pt x="804862" y="146685"/>
                  </a:cubicBezTo>
                  <a:close/>
                  <a:moveTo>
                    <a:pt x="928687" y="145732"/>
                  </a:moveTo>
                  <a:cubicBezTo>
                    <a:pt x="943927" y="145732"/>
                    <a:pt x="958215" y="145732"/>
                    <a:pt x="972502" y="145732"/>
                  </a:cubicBezTo>
                  <a:lnTo>
                    <a:pt x="972502" y="753427"/>
                  </a:lnTo>
                  <a:cubicBezTo>
                    <a:pt x="957262" y="754380"/>
                    <a:pt x="942975" y="755332"/>
                    <a:pt x="928687" y="756285"/>
                  </a:cubicBezTo>
                  <a:close/>
                  <a:moveTo>
                    <a:pt x="507682" y="140018"/>
                  </a:moveTo>
                  <a:cubicBezTo>
                    <a:pt x="521970" y="140970"/>
                    <a:pt x="536257" y="141923"/>
                    <a:pt x="551497" y="142875"/>
                  </a:cubicBezTo>
                  <a:lnTo>
                    <a:pt x="551497" y="742951"/>
                  </a:lnTo>
                  <a:cubicBezTo>
                    <a:pt x="537209" y="741046"/>
                    <a:pt x="521970" y="739141"/>
                    <a:pt x="507682" y="737236"/>
                  </a:cubicBezTo>
                  <a:close/>
                  <a:moveTo>
                    <a:pt x="1057274" y="134303"/>
                  </a:moveTo>
                  <a:lnTo>
                    <a:pt x="1057274" y="745808"/>
                  </a:lnTo>
                  <a:cubicBezTo>
                    <a:pt x="1042987" y="747713"/>
                    <a:pt x="1027747" y="749618"/>
                    <a:pt x="1013459" y="750571"/>
                  </a:cubicBezTo>
                  <a:lnTo>
                    <a:pt x="1013459" y="135255"/>
                  </a:lnTo>
                  <a:cubicBezTo>
                    <a:pt x="1028699" y="135255"/>
                    <a:pt x="1042987" y="135255"/>
                    <a:pt x="1057274" y="134303"/>
                  </a:cubicBezTo>
                  <a:close/>
                  <a:moveTo>
                    <a:pt x="422910" y="133350"/>
                  </a:moveTo>
                  <a:cubicBezTo>
                    <a:pt x="437198" y="134303"/>
                    <a:pt x="451485" y="136207"/>
                    <a:pt x="466725" y="137160"/>
                  </a:cubicBezTo>
                  <a:lnTo>
                    <a:pt x="466725" y="730568"/>
                  </a:lnTo>
                  <a:cubicBezTo>
                    <a:pt x="451485" y="728663"/>
                    <a:pt x="437198" y="725805"/>
                    <a:pt x="422910" y="723900"/>
                  </a:cubicBezTo>
                  <a:close/>
                  <a:moveTo>
                    <a:pt x="1141094" y="129540"/>
                  </a:moveTo>
                  <a:lnTo>
                    <a:pt x="1141094" y="735330"/>
                  </a:lnTo>
                  <a:cubicBezTo>
                    <a:pt x="1126807" y="737235"/>
                    <a:pt x="1111567" y="739140"/>
                    <a:pt x="1097279" y="741045"/>
                  </a:cubicBezTo>
                  <a:lnTo>
                    <a:pt x="1097279" y="132397"/>
                  </a:lnTo>
                  <a:cubicBezTo>
                    <a:pt x="1112519" y="131445"/>
                    <a:pt x="1126807" y="130492"/>
                    <a:pt x="1141094" y="129540"/>
                  </a:cubicBezTo>
                  <a:close/>
                  <a:moveTo>
                    <a:pt x="1225867" y="123825"/>
                  </a:moveTo>
                  <a:lnTo>
                    <a:pt x="1225867" y="723900"/>
                  </a:lnTo>
                  <a:cubicBezTo>
                    <a:pt x="1211579" y="725805"/>
                    <a:pt x="1197292" y="728663"/>
                    <a:pt x="1182052" y="730568"/>
                  </a:cubicBezTo>
                  <a:lnTo>
                    <a:pt x="1182052" y="127635"/>
                  </a:lnTo>
                  <a:cubicBezTo>
                    <a:pt x="1197292" y="126682"/>
                    <a:pt x="1211579" y="125730"/>
                    <a:pt x="1225867" y="123825"/>
                  </a:cubicBezTo>
                  <a:close/>
                  <a:moveTo>
                    <a:pt x="338137" y="122873"/>
                  </a:moveTo>
                  <a:cubicBezTo>
                    <a:pt x="352425" y="124778"/>
                    <a:pt x="366712" y="126683"/>
                    <a:pt x="381952" y="128588"/>
                  </a:cubicBezTo>
                  <a:lnTo>
                    <a:pt x="381952" y="717233"/>
                  </a:lnTo>
                  <a:cubicBezTo>
                    <a:pt x="366712" y="715328"/>
                    <a:pt x="352425" y="712471"/>
                    <a:pt x="338137" y="709613"/>
                  </a:cubicBezTo>
                  <a:close/>
                  <a:moveTo>
                    <a:pt x="253364" y="109537"/>
                  </a:moveTo>
                  <a:cubicBezTo>
                    <a:pt x="267652" y="112394"/>
                    <a:pt x="281939" y="114300"/>
                    <a:pt x="297179" y="117157"/>
                  </a:cubicBezTo>
                  <a:lnTo>
                    <a:pt x="297179" y="701040"/>
                  </a:lnTo>
                  <a:cubicBezTo>
                    <a:pt x="281939" y="698182"/>
                    <a:pt x="266699" y="695325"/>
                    <a:pt x="253364" y="692467"/>
                  </a:cubicBezTo>
                  <a:close/>
                  <a:moveTo>
                    <a:pt x="1310640" y="108585"/>
                  </a:moveTo>
                  <a:lnTo>
                    <a:pt x="1310640" y="704850"/>
                  </a:lnTo>
                  <a:cubicBezTo>
                    <a:pt x="1296353" y="706755"/>
                    <a:pt x="1282065" y="709613"/>
                    <a:pt x="1266825" y="712470"/>
                  </a:cubicBezTo>
                  <a:lnTo>
                    <a:pt x="1266825" y="114300"/>
                  </a:lnTo>
                  <a:cubicBezTo>
                    <a:pt x="1282065" y="112395"/>
                    <a:pt x="1296353" y="110490"/>
                    <a:pt x="1310640" y="108585"/>
                  </a:cubicBezTo>
                  <a:close/>
                  <a:moveTo>
                    <a:pt x="169545" y="92393"/>
                  </a:moveTo>
                  <a:cubicBezTo>
                    <a:pt x="182880" y="95250"/>
                    <a:pt x="198120" y="99061"/>
                    <a:pt x="213360" y="101918"/>
                  </a:cubicBezTo>
                  <a:lnTo>
                    <a:pt x="213360" y="683896"/>
                  </a:lnTo>
                  <a:cubicBezTo>
                    <a:pt x="195262" y="680086"/>
                    <a:pt x="180975" y="676276"/>
                    <a:pt x="169545" y="673418"/>
                  </a:cubicBezTo>
                  <a:close/>
                  <a:moveTo>
                    <a:pt x="1395412" y="89535"/>
                  </a:moveTo>
                  <a:lnTo>
                    <a:pt x="1395412" y="681990"/>
                  </a:lnTo>
                  <a:cubicBezTo>
                    <a:pt x="1382077" y="684847"/>
                    <a:pt x="1366837" y="687705"/>
                    <a:pt x="1351597" y="690563"/>
                  </a:cubicBezTo>
                  <a:lnTo>
                    <a:pt x="1351597" y="97155"/>
                  </a:lnTo>
                  <a:cubicBezTo>
                    <a:pt x="1366837" y="94298"/>
                    <a:pt x="1381125" y="92392"/>
                    <a:pt x="1395412" y="89535"/>
                  </a:cubicBezTo>
                  <a:close/>
                  <a:moveTo>
                    <a:pt x="84772" y="71437"/>
                  </a:moveTo>
                  <a:cubicBezTo>
                    <a:pt x="97154" y="74294"/>
                    <a:pt x="112395" y="79057"/>
                    <a:pt x="128587" y="82867"/>
                  </a:cubicBezTo>
                  <a:lnTo>
                    <a:pt x="128587" y="661035"/>
                  </a:lnTo>
                  <a:cubicBezTo>
                    <a:pt x="115252" y="656272"/>
                    <a:pt x="99060" y="650557"/>
                    <a:pt x="84772" y="644842"/>
                  </a:cubicBezTo>
                  <a:close/>
                  <a:moveTo>
                    <a:pt x="1480185" y="65723"/>
                  </a:moveTo>
                  <a:lnTo>
                    <a:pt x="1480185" y="646748"/>
                  </a:lnTo>
                  <a:cubicBezTo>
                    <a:pt x="1468755" y="649606"/>
                    <a:pt x="1454467" y="662941"/>
                    <a:pt x="1436370" y="666751"/>
                  </a:cubicBezTo>
                  <a:lnTo>
                    <a:pt x="1436370" y="75248"/>
                  </a:lnTo>
                  <a:cubicBezTo>
                    <a:pt x="1451610" y="72391"/>
                    <a:pt x="1466850" y="68580"/>
                    <a:pt x="1480185" y="65723"/>
                  </a:cubicBezTo>
                  <a:close/>
                  <a:moveTo>
                    <a:pt x="0" y="36195"/>
                  </a:moveTo>
                  <a:cubicBezTo>
                    <a:pt x="7620" y="41910"/>
                    <a:pt x="16193" y="46673"/>
                    <a:pt x="25718" y="51435"/>
                  </a:cubicBezTo>
                  <a:cubicBezTo>
                    <a:pt x="26670" y="51435"/>
                    <a:pt x="33338" y="54293"/>
                    <a:pt x="43815" y="58103"/>
                  </a:cubicBezTo>
                  <a:lnTo>
                    <a:pt x="43815" y="629603"/>
                  </a:lnTo>
                  <a:cubicBezTo>
                    <a:pt x="28575" y="624840"/>
                    <a:pt x="17145" y="619125"/>
                    <a:pt x="0" y="609600"/>
                  </a:cubicBezTo>
                  <a:close/>
                  <a:moveTo>
                    <a:pt x="1564005" y="0"/>
                  </a:moveTo>
                  <a:lnTo>
                    <a:pt x="1564005" y="574358"/>
                  </a:lnTo>
                  <a:cubicBezTo>
                    <a:pt x="1553528" y="588645"/>
                    <a:pt x="1533525" y="614363"/>
                    <a:pt x="1520190" y="619125"/>
                  </a:cubicBezTo>
                  <a:lnTo>
                    <a:pt x="1520190" y="40957"/>
                  </a:lnTo>
                  <a:cubicBezTo>
                    <a:pt x="1537335" y="36195"/>
                    <a:pt x="1552575" y="16193"/>
                    <a:pt x="1564005" y="0"/>
                  </a:cubicBezTo>
                  <a:close/>
                </a:path>
              </a:pathLst>
            </a:custGeom>
            <a:solidFill>
              <a:srgbClr val="65C8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Chord 87">
              <a:extLst>
                <a:ext uri="{FF2B5EF4-FFF2-40B4-BE49-F238E27FC236}">
                  <a16:creationId xmlns:a16="http://schemas.microsoft.com/office/drawing/2014/main" id="{47BC2BC6-4DBA-4223-BFEA-D408A74DE281}"/>
                </a:ext>
              </a:extLst>
            </p:cNvPr>
            <p:cNvSpPr/>
            <p:nvPr/>
          </p:nvSpPr>
          <p:spPr>
            <a:xfrm>
              <a:off x="5235831" y="2260109"/>
              <a:ext cx="1188912" cy="95742"/>
            </a:xfrm>
            <a:custGeom>
              <a:avLst/>
              <a:gdLst>
                <a:gd name="connsiteX0" fmla="*/ 2538657 w 3907744"/>
                <a:gd name="connsiteY0" fmla="*/ 3818180 h 3907744"/>
                <a:gd name="connsiteX1" fmla="*/ 1349745 w 3907744"/>
                <a:gd name="connsiteY1" fmla="*/ 3812002 h 3907744"/>
                <a:gd name="connsiteX2" fmla="*/ 2538657 w 3907744"/>
                <a:gd name="connsiteY2" fmla="*/ 3818180 h 3907744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8912" h="95742">
                  <a:moveTo>
                    <a:pt x="1188912" y="6178"/>
                  </a:moveTo>
                  <a:cubicBezTo>
                    <a:pt x="801588" y="127671"/>
                    <a:pt x="386040" y="125512"/>
                    <a:pt x="0" y="0"/>
                  </a:cubicBezTo>
                  <a:cubicBezTo>
                    <a:pt x="439687" y="82153"/>
                    <a:pt x="799283" y="94224"/>
                    <a:pt x="1188912" y="61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A7D2692F-7CDF-49A1-A831-3868E865AE7C}"/>
                </a:ext>
              </a:extLst>
            </p:cNvPr>
            <p:cNvGrpSpPr/>
            <p:nvPr/>
          </p:nvGrpSpPr>
          <p:grpSpPr>
            <a:xfrm>
              <a:off x="7054086" y="5562869"/>
              <a:ext cx="985290" cy="590977"/>
              <a:chOff x="7054086" y="5562869"/>
              <a:chExt cx="985290" cy="590977"/>
            </a:xfrm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5A2D899-3BA1-4ABE-8B91-76A7D3931282}"/>
                  </a:ext>
                </a:extLst>
              </p:cNvPr>
              <p:cNvSpPr/>
              <p:nvPr/>
            </p:nvSpPr>
            <p:spPr>
              <a:xfrm flipH="1">
                <a:off x="7547135" y="56603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A7A9688A-DF1D-4BD3-81A0-10B9757EF91D}"/>
                  </a:ext>
                </a:extLst>
              </p:cNvPr>
              <p:cNvSpPr/>
              <p:nvPr/>
            </p:nvSpPr>
            <p:spPr>
              <a:xfrm flipH="1">
                <a:off x="7558628" y="55628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E409D25-EAA9-43A9-B07D-8A6D504B8C7E}"/>
                  </a:ext>
                </a:extLst>
              </p:cNvPr>
              <p:cNvSpPr/>
              <p:nvPr/>
            </p:nvSpPr>
            <p:spPr>
              <a:xfrm>
                <a:off x="7318163" y="5661571"/>
                <a:ext cx="514350" cy="428625"/>
              </a:xfrm>
              <a:custGeom>
                <a:avLst/>
                <a:gdLst>
                  <a:gd name="connsiteX0" fmla="*/ 29563 w 514350"/>
                  <a:gd name="connsiteY0" fmla="*/ 117215 h 428625"/>
                  <a:gd name="connsiteX1" fmla="*/ 221968 w 514350"/>
                  <a:gd name="connsiteY1" fmla="*/ 58 h 428625"/>
                  <a:gd name="connsiteX2" fmla="*/ 421993 w 514350"/>
                  <a:gd name="connsiteY2" fmla="*/ 53398 h 428625"/>
                  <a:gd name="connsiteX3" fmla="*/ 511528 w 514350"/>
                  <a:gd name="connsiteY3" fmla="*/ 291523 h 428625"/>
                  <a:gd name="connsiteX4" fmla="*/ 437233 w 514350"/>
                  <a:gd name="connsiteY4" fmla="*/ 394393 h 428625"/>
                  <a:gd name="connsiteX5" fmla="*/ 29563 w 514350"/>
                  <a:gd name="connsiteY5" fmla="*/ 298190 h 428625"/>
                  <a:gd name="connsiteX6" fmla="*/ 29563 w 514350"/>
                  <a:gd name="connsiteY6" fmla="*/ 11721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350" h="428625">
                    <a:moveTo>
                      <a:pt x="29563" y="117215"/>
                    </a:moveTo>
                    <a:cubicBezTo>
                      <a:pt x="70521" y="40063"/>
                      <a:pt x="132433" y="1010"/>
                      <a:pt x="221968" y="58"/>
                    </a:cubicBezTo>
                    <a:cubicBezTo>
                      <a:pt x="294358" y="-894"/>
                      <a:pt x="361986" y="9583"/>
                      <a:pt x="421993" y="53398"/>
                    </a:cubicBezTo>
                    <a:cubicBezTo>
                      <a:pt x="503908" y="113406"/>
                      <a:pt x="534388" y="192463"/>
                      <a:pt x="511528" y="291523"/>
                    </a:cubicBezTo>
                    <a:cubicBezTo>
                      <a:pt x="508671" y="342006"/>
                      <a:pt x="474381" y="370581"/>
                      <a:pt x="437233" y="394393"/>
                    </a:cubicBezTo>
                    <a:cubicBezTo>
                      <a:pt x="313408" y="473451"/>
                      <a:pt x="105763" y="424873"/>
                      <a:pt x="29563" y="298190"/>
                    </a:cubicBezTo>
                    <a:cubicBezTo>
                      <a:pt x="-1869" y="246756"/>
                      <a:pt x="-17109" y="177223"/>
                      <a:pt x="29563" y="11721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361FAA99-FEA4-4913-8C03-F1B220DBA384}"/>
                  </a:ext>
                </a:extLst>
              </p:cNvPr>
              <p:cNvSpPr/>
              <p:nvPr/>
            </p:nvSpPr>
            <p:spPr>
              <a:xfrm>
                <a:off x="7054086" y="5778787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C12B662-7813-4ADA-A7FD-E2403061C03A}"/>
                  </a:ext>
                </a:extLst>
              </p:cNvPr>
              <p:cNvSpPr/>
              <p:nvPr/>
            </p:nvSpPr>
            <p:spPr>
              <a:xfrm>
                <a:off x="7065578" y="5820697"/>
                <a:ext cx="258725" cy="187467"/>
              </a:xfrm>
              <a:custGeom>
                <a:avLst/>
                <a:gdLst>
                  <a:gd name="connsiteX0" fmla="*/ 260060 w 257175"/>
                  <a:gd name="connsiteY0" fmla="*/ 0 h 180975"/>
                  <a:gd name="connsiteX1" fmla="*/ 261965 w 257175"/>
                  <a:gd name="connsiteY1" fmla="*/ 167640 h 180975"/>
                  <a:gd name="connsiteX2" fmla="*/ 236248 w 257175"/>
                  <a:gd name="connsiteY2" fmla="*/ 186690 h 180975"/>
                  <a:gd name="connsiteX3" fmla="*/ 22888 w 257175"/>
                  <a:gd name="connsiteY3" fmla="*/ 145732 h 180975"/>
                  <a:gd name="connsiteX4" fmla="*/ 980 w 257175"/>
                  <a:gd name="connsiteY4" fmla="*/ 146685 h 180975"/>
                  <a:gd name="connsiteX5" fmla="*/ 7648 w 257175"/>
                  <a:gd name="connsiteY5" fmla="*/ 102870 h 180975"/>
                  <a:gd name="connsiteX6" fmla="*/ 65750 w 257175"/>
                  <a:gd name="connsiteY6" fmla="*/ 36195 h 180975"/>
                  <a:gd name="connsiteX7" fmla="*/ 188623 w 257175"/>
                  <a:gd name="connsiteY7" fmla="*/ 12382 h 180975"/>
                  <a:gd name="connsiteX8" fmla="*/ 260060 w 257175"/>
                  <a:gd name="connsiteY8" fmla="*/ 0 h 180975"/>
                  <a:gd name="connsiteX0" fmla="*/ 265212 w 265212"/>
                  <a:gd name="connsiteY0" fmla="*/ 0 h 187467"/>
                  <a:gd name="connsiteX1" fmla="*/ 261965 w 265212"/>
                  <a:gd name="connsiteY1" fmla="*/ 167640 h 187467"/>
                  <a:gd name="connsiteX2" fmla="*/ 236248 w 265212"/>
                  <a:gd name="connsiteY2" fmla="*/ 186690 h 187467"/>
                  <a:gd name="connsiteX3" fmla="*/ 22888 w 265212"/>
                  <a:gd name="connsiteY3" fmla="*/ 145732 h 187467"/>
                  <a:gd name="connsiteX4" fmla="*/ 980 w 265212"/>
                  <a:gd name="connsiteY4" fmla="*/ 146685 h 187467"/>
                  <a:gd name="connsiteX5" fmla="*/ 7648 w 265212"/>
                  <a:gd name="connsiteY5" fmla="*/ 102870 h 187467"/>
                  <a:gd name="connsiteX6" fmla="*/ 65750 w 265212"/>
                  <a:gd name="connsiteY6" fmla="*/ 36195 h 187467"/>
                  <a:gd name="connsiteX7" fmla="*/ 188623 w 265212"/>
                  <a:gd name="connsiteY7" fmla="*/ 12382 h 187467"/>
                  <a:gd name="connsiteX8" fmla="*/ 265212 w 265212"/>
                  <a:gd name="connsiteY8" fmla="*/ 0 h 187467"/>
                  <a:gd name="connsiteX0" fmla="*/ 266910 w 266910"/>
                  <a:gd name="connsiteY0" fmla="*/ 0 h 187467"/>
                  <a:gd name="connsiteX1" fmla="*/ 263663 w 266910"/>
                  <a:gd name="connsiteY1" fmla="*/ 167640 h 187467"/>
                  <a:gd name="connsiteX2" fmla="*/ 237946 w 266910"/>
                  <a:gd name="connsiteY2" fmla="*/ 186690 h 187467"/>
                  <a:gd name="connsiteX3" fmla="*/ 24586 w 266910"/>
                  <a:gd name="connsiteY3" fmla="*/ 145732 h 187467"/>
                  <a:gd name="connsiteX4" fmla="*/ 9346 w 266910"/>
                  <a:gd name="connsiteY4" fmla="*/ 102870 h 187467"/>
                  <a:gd name="connsiteX5" fmla="*/ 67448 w 266910"/>
                  <a:gd name="connsiteY5" fmla="*/ 36195 h 187467"/>
                  <a:gd name="connsiteX6" fmla="*/ 190321 w 266910"/>
                  <a:gd name="connsiteY6" fmla="*/ 12382 h 187467"/>
                  <a:gd name="connsiteX7" fmla="*/ 266910 w 266910"/>
                  <a:gd name="connsiteY7" fmla="*/ 0 h 187467"/>
                  <a:gd name="connsiteX0" fmla="*/ 251566 w 251566"/>
                  <a:gd name="connsiteY0" fmla="*/ 0 h 187467"/>
                  <a:gd name="connsiteX1" fmla="*/ 248319 w 251566"/>
                  <a:gd name="connsiteY1" fmla="*/ 167640 h 187467"/>
                  <a:gd name="connsiteX2" fmla="*/ 222602 w 251566"/>
                  <a:gd name="connsiteY2" fmla="*/ 186690 h 187467"/>
                  <a:gd name="connsiteX3" fmla="*/ 9242 w 251566"/>
                  <a:gd name="connsiteY3" fmla="*/ 145732 h 187467"/>
                  <a:gd name="connsiteX4" fmla="*/ 52104 w 251566"/>
                  <a:gd name="connsiteY4" fmla="*/ 36195 h 187467"/>
                  <a:gd name="connsiteX5" fmla="*/ 174977 w 251566"/>
                  <a:gd name="connsiteY5" fmla="*/ 12382 h 187467"/>
                  <a:gd name="connsiteX6" fmla="*/ 251566 w 251566"/>
                  <a:gd name="connsiteY6" fmla="*/ 0 h 187467"/>
                  <a:gd name="connsiteX0" fmla="*/ 258725 w 258725"/>
                  <a:gd name="connsiteY0" fmla="*/ 0 h 187467"/>
                  <a:gd name="connsiteX1" fmla="*/ 255478 w 258725"/>
                  <a:gd name="connsiteY1" fmla="*/ 167640 h 187467"/>
                  <a:gd name="connsiteX2" fmla="*/ 229761 w 258725"/>
                  <a:gd name="connsiteY2" fmla="*/ 186690 h 187467"/>
                  <a:gd name="connsiteX3" fmla="*/ 16401 w 258725"/>
                  <a:gd name="connsiteY3" fmla="*/ 145732 h 187467"/>
                  <a:gd name="connsiteX4" fmla="*/ 59263 w 258725"/>
                  <a:gd name="connsiteY4" fmla="*/ 36195 h 187467"/>
                  <a:gd name="connsiteX5" fmla="*/ 182136 w 258725"/>
                  <a:gd name="connsiteY5" fmla="*/ 12382 h 187467"/>
                  <a:gd name="connsiteX6" fmla="*/ 258725 w 258725"/>
                  <a:gd name="connsiteY6" fmla="*/ 0 h 1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725" h="187467">
                    <a:moveTo>
                      <a:pt x="258725" y="0"/>
                    </a:moveTo>
                    <a:cubicBezTo>
                      <a:pt x="253963" y="56197"/>
                      <a:pt x="237381" y="111443"/>
                      <a:pt x="255478" y="167640"/>
                    </a:cubicBezTo>
                    <a:cubicBezTo>
                      <a:pt x="264051" y="193357"/>
                      <a:pt x="242143" y="186690"/>
                      <a:pt x="229761" y="186690"/>
                    </a:cubicBezTo>
                    <a:cubicBezTo>
                      <a:pt x="156418" y="186690"/>
                      <a:pt x="81171" y="192405"/>
                      <a:pt x="16401" y="145732"/>
                    </a:cubicBezTo>
                    <a:cubicBezTo>
                      <a:pt x="-12015" y="120650"/>
                      <a:pt x="-6995" y="58420"/>
                      <a:pt x="59263" y="36195"/>
                    </a:cubicBezTo>
                    <a:cubicBezTo>
                      <a:pt x="98316" y="22860"/>
                      <a:pt x="139273" y="9525"/>
                      <a:pt x="182136" y="12382"/>
                    </a:cubicBezTo>
                    <a:cubicBezTo>
                      <a:pt x="206901" y="15240"/>
                      <a:pt x="235865" y="12382"/>
                      <a:pt x="258725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EB87B1C-1892-4D24-9FFF-1627BB101522}"/>
                </a:ext>
              </a:extLst>
            </p:cNvPr>
            <p:cNvGrpSpPr/>
            <p:nvPr/>
          </p:nvGrpSpPr>
          <p:grpSpPr>
            <a:xfrm>
              <a:off x="6794559" y="6184761"/>
              <a:ext cx="492241" cy="316285"/>
              <a:chOff x="7699535" y="5715269"/>
              <a:chExt cx="492241" cy="316285"/>
            </a:xfrm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CDA352E-B115-49AA-8428-5F5EDE374BBC}"/>
                  </a:ext>
                </a:extLst>
              </p:cNvPr>
              <p:cNvSpPr/>
              <p:nvPr/>
            </p:nvSpPr>
            <p:spPr>
              <a:xfrm flipH="1">
                <a:off x="7699535" y="58127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8677017-ACF6-41AE-8FE8-2185E3A0001F}"/>
                  </a:ext>
                </a:extLst>
              </p:cNvPr>
              <p:cNvSpPr/>
              <p:nvPr/>
            </p:nvSpPr>
            <p:spPr>
              <a:xfrm flipH="1">
                <a:off x="7711028" y="57152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FF93969-0ABB-4D58-B8B1-35D124BDE666}"/>
                </a:ext>
              </a:extLst>
            </p:cNvPr>
            <p:cNvSpPr/>
            <p:nvPr/>
          </p:nvSpPr>
          <p:spPr>
            <a:xfrm rot="19389924">
              <a:off x="4319603" y="2907996"/>
              <a:ext cx="3226038" cy="3027035"/>
            </a:xfrm>
            <a:custGeom>
              <a:avLst/>
              <a:gdLst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371765 w 3226038"/>
                <a:gd name="connsiteY35" fmla="*/ 2134221 h 3027035"/>
                <a:gd name="connsiteX36" fmla="*/ 1332065 w 3226038"/>
                <a:gd name="connsiteY36" fmla="*/ 2143936 h 3027035"/>
                <a:gd name="connsiteX37" fmla="*/ 1261994 w 3226038"/>
                <a:gd name="connsiteY37" fmla="*/ 2139765 h 3027035"/>
                <a:gd name="connsiteX38" fmla="*/ 1234632 w 3226038"/>
                <a:gd name="connsiteY38" fmla="*/ 2184353 h 3027035"/>
                <a:gd name="connsiteX39" fmla="*/ 1205341 w 3226038"/>
                <a:gd name="connsiteY39" fmla="*/ 2251468 h 3027035"/>
                <a:gd name="connsiteX40" fmla="*/ 1190173 w 3226038"/>
                <a:gd name="connsiteY40" fmla="*/ 2307647 h 3027035"/>
                <a:gd name="connsiteX41" fmla="*/ 1186531 w 3226038"/>
                <a:gd name="connsiteY41" fmla="*/ 2336368 h 3027035"/>
                <a:gd name="connsiteX42" fmla="*/ 1185302 w 3226038"/>
                <a:gd name="connsiteY42" fmla="*/ 2339224 h 3027035"/>
                <a:gd name="connsiteX43" fmla="*/ 1181037 w 3226038"/>
                <a:gd name="connsiteY43" fmla="*/ 2380263 h 3027035"/>
                <a:gd name="connsiteX44" fmla="*/ 1304296 w 3226038"/>
                <a:gd name="connsiteY44" fmla="*/ 2608161 h 3027035"/>
                <a:gd name="connsiteX45" fmla="*/ 1460357 w 3226038"/>
                <a:gd name="connsiteY45" fmla="*/ 2658058 h 3027035"/>
                <a:gd name="connsiteX46" fmla="*/ 1568983 w 3226038"/>
                <a:gd name="connsiteY46" fmla="*/ 2649888 h 3027035"/>
                <a:gd name="connsiteX47" fmla="*/ 1580907 w 3226038"/>
                <a:gd name="connsiteY47" fmla="*/ 2633968 h 3027035"/>
                <a:gd name="connsiteX48" fmla="*/ 1621726 w 3226038"/>
                <a:gd name="connsiteY48" fmla="*/ 2618017 h 3027035"/>
                <a:gd name="connsiteX49" fmla="*/ 1695070 w 3226038"/>
                <a:gd name="connsiteY49" fmla="*/ 2581467 h 3027035"/>
                <a:gd name="connsiteX50" fmla="*/ 1722830 w 3226038"/>
                <a:gd name="connsiteY50" fmla="*/ 2495153 h 3027035"/>
                <a:gd name="connsiteX51" fmla="*/ 1721809 w 3226038"/>
                <a:gd name="connsiteY51" fmla="*/ 2481188 h 3027035"/>
                <a:gd name="connsiteX52" fmla="*/ 1703273 w 3226038"/>
                <a:gd name="connsiteY52" fmla="*/ 2490610 h 3027035"/>
                <a:gd name="connsiteX53" fmla="*/ 1426824 w 3226038"/>
                <a:gd name="connsiteY53" fmla="*/ 2415634 h 3027035"/>
                <a:gd name="connsiteX54" fmla="*/ 1412810 w 3226038"/>
                <a:gd name="connsiteY54" fmla="*/ 2380189 h 3027035"/>
                <a:gd name="connsiteX55" fmla="*/ 1366694 w 3226038"/>
                <a:gd name="connsiteY55" fmla="*/ 2151100 h 3027035"/>
                <a:gd name="connsiteX56" fmla="*/ 842912 w 3226038"/>
                <a:gd name="connsiteY56" fmla="*/ 1018808 h 3027035"/>
                <a:gd name="connsiteX57" fmla="*/ 698223 w 3226038"/>
                <a:gd name="connsiteY57" fmla="*/ 1167488 h 3027035"/>
                <a:gd name="connsiteX58" fmla="*/ 721008 w 3226038"/>
                <a:gd name="connsiteY58" fmla="*/ 1354736 h 3027035"/>
                <a:gd name="connsiteX59" fmla="*/ 715683 w 3226038"/>
                <a:gd name="connsiteY59" fmla="*/ 1366105 h 3027035"/>
                <a:gd name="connsiteX60" fmla="*/ 761312 w 3226038"/>
                <a:gd name="connsiteY60" fmla="*/ 1434356 h 3027035"/>
                <a:gd name="connsiteX61" fmla="*/ 855697 w 3226038"/>
                <a:gd name="connsiteY61" fmla="*/ 1508984 h 3027035"/>
                <a:gd name="connsiteX62" fmla="*/ 1147556 w 3226038"/>
                <a:gd name="connsiteY62" fmla="*/ 1482268 h 3027035"/>
                <a:gd name="connsiteX63" fmla="*/ 1191280 w 3226038"/>
                <a:gd name="connsiteY63" fmla="*/ 1421803 h 3027035"/>
                <a:gd name="connsiteX64" fmla="*/ 943895 w 3226038"/>
                <a:gd name="connsiteY64" fmla="*/ 1619228 h 3027035"/>
                <a:gd name="connsiteX65" fmla="*/ 908174 w 3226038"/>
                <a:gd name="connsiteY65" fmla="*/ 1605942 h 3027035"/>
                <a:gd name="connsiteX66" fmla="*/ 705400 w 3226038"/>
                <a:gd name="connsiteY66" fmla="*/ 1490787 h 3027035"/>
                <a:gd name="connsiteX67" fmla="*/ 672272 w 3226038"/>
                <a:gd name="connsiteY67" fmla="*/ 1442200 h 3027035"/>
                <a:gd name="connsiteX68" fmla="*/ 658626 w 3226038"/>
                <a:gd name="connsiteY68" fmla="*/ 1462049 h 3027035"/>
                <a:gd name="connsiteX69" fmla="*/ 590634 w 3226038"/>
                <a:gd name="connsiteY69" fmla="*/ 1546268 h 3027035"/>
                <a:gd name="connsiteX70" fmla="*/ 568537 w 3226038"/>
                <a:gd name="connsiteY70" fmla="*/ 1548758 h 3027035"/>
                <a:gd name="connsiteX71" fmla="*/ 523010 w 3226038"/>
                <a:gd name="connsiteY71" fmla="*/ 1553930 h 3027035"/>
                <a:gd name="connsiteX72" fmla="*/ 447985 w 3226038"/>
                <a:gd name="connsiteY72" fmla="*/ 1604840 h 3027035"/>
                <a:gd name="connsiteX73" fmla="*/ 426368 w 3226038"/>
                <a:gd name="connsiteY73" fmla="*/ 1767159 h 3027035"/>
                <a:gd name="connsiteX74" fmla="*/ 400497 w 3226038"/>
                <a:gd name="connsiteY74" fmla="*/ 1803298 h 3027035"/>
                <a:gd name="connsiteX75" fmla="*/ 392045 w 3226038"/>
                <a:gd name="connsiteY75" fmla="*/ 1832241 h 3027035"/>
                <a:gd name="connsiteX76" fmla="*/ 397897 w 3226038"/>
                <a:gd name="connsiteY76" fmla="*/ 1953550 h 3027035"/>
                <a:gd name="connsiteX77" fmla="*/ 629544 w 3226038"/>
                <a:gd name="connsiteY77" fmla="*/ 2144276 h 3027035"/>
                <a:gd name="connsiteX78" fmla="*/ 670081 w 3226038"/>
                <a:gd name="connsiteY78" fmla="*/ 2139964 h 3027035"/>
                <a:gd name="connsiteX79" fmla="*/ 672184 w 3226038"/>
                <a:gd name="connsiteY79" fmla="*/ 2139576 h 3027035"/>
                <a:gd name="connsiteX80" fmla="*/ 656857 w 3226038"/>
                <a:gd name="connsiteY80" fmla="*/ 2123372 h 3027035"/>
                <a:gd name="connsiteX81" fmla="*/ 613437 w 3226038"/>
                <a:gd name="connsiteY81" fmla="*/ 1897092 h 3027035"/>
                <a:gd name="connsiteX82" fmla="*/ 631535 w 3226038"/>
                <a:gd name="connsiteY82" fmla="*/ 1977471 h 3027035"/>
                <a:gd name="connsiteX83" fmla="*/ 892520 w 3226038"/>
                <a:gd name="connsiteY83" fmla="*/ 2125537 h 3027035"/>
                <a:gd name="connsiteX84" fmla="*/ 951857 w 3226038"/>
                <a:gd name="connsiteY84" fmla="*/ 2110384 h 3027035"/>
                <a:gd name="connsiteX85" fmla="*/ 984444 w 3226038"/>
                <a:gd name="connsiteY85" fmla="*/ 2097132 h 3027035"/>
                <a:gd name="connsiteX86" fmla="*/ 945725 w 3226038"/>
                <a:gd name="connsiteY86" fmla="*/ 2068131 h 3027035"/>
                <a:gd name="connsiteX87" fmla="*/ 1014743 w 3226038"/>
                <a:gd name="connsiteY87" fmla="*/ 2033736 h 3027035"/>
                <a:gd name="connsiteX88" fmla="*/ 1041210 w 3226038"/>
                <a:gd name="connsiteY88" fmla="*/ 1967123 h 3027035"/>
                <a:gd name="connsiteX89" fmla="*/ 1041782 w 3226038"/>
                <a:gd name="connsiteY89" fmla="*/ 1958414 h 3027035"/>
                <a:gd name="connsiteX90" fmla="*/ 988390 w 3226038"/>
                <a:gd name="connsiteY90" fmla="*/ 1967430 h 3027035"/>
                <a:gd name="connsiteX91" fmla="*/ 766805 w 3226038"/>
                <a:gd name="connsiteY91" fmla="*/ 1893210 h 3027035"/>
                <a:gd name="connsiteX92" fmla="*/ 733376 w 3226038"/>
                <a:gd name="connsiteY92" fmla="*/ 1874900 h 3027035"/>
                <a:gd name="connsiteX93" fmla="*/ 733674 w 3226038"/>
                <a:gd name="connsiteY93" fmla="*/ 1531645 h 3027035"/>
                <a:gd name="connsiteX94" fmla="*/ 713141 w 3226038"/>
                <a:gd name="connsiteY94" fmla="*/ 1611436 h 3027035"/>
                <a:gd name="connsiteX95" fmla="*/ 877934 w 3226038"/>
                <a:gd name="connsiteY95" fmla="*/ 1862195 h 3027035"/>
                <a:gd name="connsiteX96" fmla="*/ 997916 w 3226038"/>
                <a:gd name="connsiteY96" fmla="*/ 1881018 h 3027035"/>
                <a:gd name="connsiteX97" fmla="*/ 1063005 w 3226038"/>
                <a:gd name="connsiteY97" fmla="*/ 1869394 h 3027035"/>
                <a:gd name="connsiteX98" fmla="*/ 1091430 w 3226038"/>
                <a:gd name="connsiteY98" fmla="*/ 1831445 h 3027035"/>
                <a:gd name="connsiteX99" fmla="*/ 1090443 w 3226038"/>
                <a:gd name="connsiteY99" fmla="*/ 1840522 h 3027035"/>
                <a:gd name="connsiteX100" fmla="*/ 1088363 w 3226038"/>
                <a:gd name="connsiteY100" fmla="*/ 1841565 h 3027035"/>
                <a:gd name="connsiteX101" fmla="*/ 1091206 w 3226038"/>
                <a:gd name="connsiteY101" fmla="*/ 1841094 h 3027035"/>
                <a:gd name="connsiteX102" fmla="*/ 1099791 w 3226038"/>
                <a:gd name="connsiteY102" fmla="*/ 1862825 h 3027035"/>
                <a:gd name="connsiteX103" fmla="*/ 1115422 w 3226038"/>
                <a:gd name="connsiteY103" fmla="*/ 1860033 h 3027035"/>
                <a:gd name="connsiteX104" fmla="*/ 1105975 w 3226038"/>
                <a:gd name="connsiteY104" fmla="*/ 1878478 h 3027035"/>
                <a:gd name="connsiteX105" fmla="*/ 1108568 w 3226038"/>
                <a:gd name="connsiteY105" fmla="*/ 1885041 h 3027035"/>
                <a:gd name="connsiteX106" fmla="*/ 1128787 w 3226038"/>
                <a:gd name="connsiteY106" fmla="*/ 1927558 h 3027035"/>
                <a:gd name="connsiteX107" fmla="*/ 1226780 w 3226038"/>
                <a:gd name="connsiteY107" fmla="*/ 2050346 h 3027035"/>
                <a:gd name="connsiteX108" fmla="*/ 1289411 w 3226038"/>
                <a:gd name="connsiteY108" fmla="*/ 2085093 h 3027035"/>
                <a:gd name="connsiteX109" fmla="*/ 1314743 w 3226038"/>
                <a:gd name="connsiteY109" fmla="*/ 2061760 h 3027035"/>
                <a:gd name="connsiteX110" fmla="*/ 1296511 w 3226038"/>
                <a:gd name="connsiteY110" fmla="*/ 2088049 h 3027035"/>
                <a:gd name="connsiteX111" fmla="*/ 1332391 w 3226038"/>
                <a:gd name="connsiteY111" fmla="*/ 2097279 h 3027035"/>
                <a:gd name="connsiteX112" fmla="*/ 1376163 w 3226038"/>
                <a:gd name="connsiteY112" fmla="*/ 2100951 h 3027035"/>
                <a:gd name="connsiteX113" fmla="*/ 1381733 w 3226038"/>
                <a:gd name="connsiteY113" fmla="*/ 2101042 h 3027035"/>
                <a:gd name="connsiteX114" fmla="*/ 1389702 w 3226038"/>
                <a:gd name="connsiteY114" fmla="*/ 2074519 h 3027035"/>
                <a:gd name="connsiteX115" fmla="*/ 1489042 w 3226038"/>
                <a:gd name="connsiteY115" fmla="*/ 2038395 h 3027035"/>
                <a:gd name="connsiteX116" fmla="*/ 1453620 w 3226038"/>
                <a:gd name="connsiteY116" fmla="*/ 2152383 h 3027035"/>
                <a:gd name="connsiteX117" fmla="*/ 1457391 w 3226038"/>
                <a:gd name="connsiteY117" fmla="*/ 2273774 h 3027035"/>
                <a:gd name="connsiteX118" fmla="*/ 1685732 w 3226038"/>
                <a:gd name="connsiteY118" fmla="*/ 2468446 h 3027035"/>
                <a:gd name="connsiteX119" fmla="*/ 1719883 w 3226038"/>
                <a:gd name="connsiteY119" fmla="*/ 2465404 h 3027035"/>
                <a:gd name="connsiteX120" fmla="*/ 1716096 w 3226038"/>
                <a:gd name="connsiteY120" fmla="*/ 2453485 h 3027035"/>
                <a:gd name="connsiteX121" fmla="*/ 1771757 w 3226038"/>
                <a:gd name="connsiteY121" fmla="*/ 2379175 h 3027035"/>
                <a:gd name="connsiteX122" fmla="*/ 1770770 w 3226038"/>
                <a:gd name="connsiteY122" fmla="*/ 2388253 h 3027035"/>
                <a:gd name="connsiteX123" fmla="*/ 1768690 w 3226038"/>
                <a:gd name="connsiteY123" fmla="*/ 2389295 h 3027035"/>
                <a:gd name="connsiteX124" fmla="*/ 1771533 w 3226038"/>
                <a:gd name="connsiteY124" fmla="*/ 2388824 h 3027035"/>
                <a:gd name="connsiteX125" fmla="*/ 1809114 w 3226038"/>
                <a:gd name="connsiteY125" fmla="*/ 2475288 h 3027035"/>
                <a:gd name="connsiteX126" fmla="*/ 2056490 w 3226038"/>
                <a:gd name="connsiteY126" fmla="*/ 2648681 h 3027035"/>
                <a:gd name="connsiteX127" fmla="*/ 2147922 w 3226038"/>
                <a:gd name="connsiteY127" fmla="*/ 2636243 h 3027035"/>
                <a:gd name="connsiteX128" fmla="*/ 1873236 w 3226038"/>
                <a:gd name="connsiteY128" fmla="*/ 2661367 h 3027035"/>
                <a:gd name="connsiteX129" fmla="*/ 1867518 w 3226038"/>
                <a:gd name="connsiteY129" fmla="*/ 2654704 h 3027035"/>
                <a:gd name="connsiteX130" fmla="*/ 1789583 w 3226038"/>
                <a:gd name="connsiteY130" fmla="*/ 2623700 h 3027035"/>
                <a:gd name="connsiteX131" fmla="*/ 1717263 w 3226038"/>
                <a:gd name="connsiteY131" fmla="*/ 2736140 h 3027035"/>
                <a:gd name="connsiteX132" fmla="*/ 1465441 w 3226038"/>
                <a:gd name="connsiteY132" fmla="*/ 2788121 h 3027035"/>
                <a:gd name="connsiteX133" fmla="*/ 1391414 w 3226038"/>
                <a:gd name="connsiteY133" fmla="*/ 2792959 h 3027035"/>
                <a:gd name="connsiteX134" fmla="*/ 1128581 w 3226038"/>
                <a:gd name="connsiteY134" fmla="*/ 2638479 h 3027035"/>
                <a:gd name="connsiteX135" fmla="*/ 1093505 w 3226038"/>
                <a:gd name="connsiteY135" fmla="*/ 2603938 h 3027035"/>
                <a:gd name="connsiteX136" fmla="*/ 1073068 w 3226038"/>
                <a:gd name="connsiteY136" fmla="*/ 2530296 h 3027035"/>
                <a:gd name="connsiteX137" fmla="*/ 1072036 w 3226038"/>
                <a:gd name="connsiteY137" fmla="*/ 2477975 h 3027035"/>
                <a:gd name="connsiteX138" fmla="*/ 1042591 w 3226038"/>
                <a:gd name="connsiteY138" fmla="*/ 2492041 h 3027035"/>
                <a:gd name="connsiteX139" fmla="*/ 865868 w 3226038"/>
                <a:gd name="connsiteY139" fmla="*/ 2499409 h 3027035"/>
                <a:gd name="connsiteX140" fmla="*/ 719426 w 3226038"/>
                <a:gd name="connsiteY140" fmla="*/ 2430182 h 3027035"/>
                <a:gd name="connsiteX141" fmla="*/ 689869 w 3226038"/>
                <a:gd name="connsiteY141" fmla="*/ 2397459 h 3027035"/>
                <a:gd name="connsiteX142" fmla="*/ 687182 w 3226038"/>
                <a:gd name="connsiteY142" fmla="*/ 2418320 h 3027035"/>
                <a:gd name="connsiteX143" fmla="*/ 760823 w 3226038"/>
                <a:gd name="connsiteY143" fmla="*/ 2590105 h 3027035"/>
                <a:gd name="connsiteX144" fmla="*/ 964895 w 3226038"/>
                <a:gd name="connsiteY144" fmla="*/ 2678700 h 3027035"/>
                <a:gd name="connsiteX145" fmla="*/ 1054815 w 3226038"/>
                <a:gd name="connsiteY145" fmla="*/ 2673458 h 3027035"/>
                <a:gd name="connsiteX146" fmla="*/ 1130649 w 3226038"/>
                <a:gd name="connsiteY146" fmla="*/ 2696939 h 3027035"/>
                <a:gd name="connsiteX147" fmla="*/ 1231694 w 3226038"/>
                <a:gd name="connsiteY147" fmla="*/ 2827369 h 3027035"/>
                <a:gd name="connsiteX148" fmla="*/ 1245598 w 3226038"/>
                <a:gd name="connsiteY148" fmla="*/ 2824694 h 3027035"/>
                <a:gd name="connsiteX149" fmla="*/ 1314357 w 3226038"/>
                <a:gd name="connsiteY149" fmla="*/ 2805982 h 3027035"/>
                <a:gd name="connsiteX150" fmla="*/ 1582565 w 3226038"/>
                <a:gd name="connsiteY150" fmla="*/ 2947668 h 3027035"/>
                <a:gd name="connsiteX151" fmla="*/ 1872394 w 3226038"/>
                <a:gd name="connsiteY151" fmla="*/ 2840437 h 3027035"/>
                <a:gd name="connsiteX152" fmla="*/ 1765658 w 3226038"/>
                <a:gd name="connsiteY152" fmla="*/ 2986896 h 3027035"/>
                <a:gd name="connsiteX153" fmla="*/ 1559806 w 3226038"/>
                <a:gd name="connsiteY153" fmla="*/ 3024598 h 3027035"/>
                <a:gd name="connsiteX154" fmla="*/ 1323343 w 3226038"/>
                <a:gd name="connsiteY154" fmla="*/ 2933795 h 3027035"/>
                <a:gd name="connsiteX155" fmla="*/ 1018886 w 3226038"/>
                <a:gd name="connsiteY155" fmla="*/ 2795305 h 3027035"/>
                <a:gd name="connsiteX156" fmla="*/ 970675 w 3226038"/>
                <a:gd name="connsiteY156" fmla="*/ 2772285 h 3027035"/>
                <a:gd name="connsiteX157" fmla="*/ 620567 w 3226038"/>
                <a:gd name="connsiteY157" fmla="*/ 2513611 h 3027035"/>
                <a:gd name="connsiteX158" fmla="*/ 512110 w 3226038"/>
                <a:gd name="connsiteY158" fmla="*/ 2412141 h 3027035"/>
                <a:gd name="connsiteX159" fmla="*/ 309550 w 3226038"/>
                <a:gd name="connsiteY159" fmla="*/ 2318730 h 3027035"/>
                <a:gd name="connsiteX160" fmla="*/ 271890 w 3226038"/>
                <a:gd name="connsiteY160" fmla="*/ 2103679 h 3027035"/>
                <a:gd name="connsiteX161" fmla="*/ 197030 w 3226038"/>
                <a:gd name="connsiteY161" fmla="*/ 2025682 h 3027035"/>
                <a:gd name="connsiteX162" fmla="*/ 42961 w 3226038"/>
                <a:gd name="connsiteY162" fmla="*/ 1878648 h 3027035"/>
                <a:gd name="connsiteX163" fmla="*/ 10241 w 3226038"/>
                <a:gd name="connsiteY163" fmla="*/ 1645877 h 3027035"/>
                <a:gd name="connsiteX164" fmla="*/ 149602 w 3226038"/>
                <a:gd name="connsiteY164" fmla="*/ 1507488 h 3027035"/>
                <a:gd name="connsiteX165" fmla="*/ 69504 w 3226038"/>
                <a:gd name="connsiteY165" fmla="*/ 1674797 h 3027035"/>
                <a:gd name="connsiteX166" fmla="*/ 279249 w 3226038"/>
                <a:gd name="connsiteY166" fmla="*/ 1988992 h 3027035"/>
                <a:gd name="connsiteX167" fmla="*/ 316193 w 3226038"/>
                <a:gd name="connsiteY167" fmla="*/ 1991729 h 3027035"/>
                <a:gd name="connsiteX168" fmla="*/ 319053 w 3226038"/>
                <a:gd name="connsiteY168" fmla="*/ 1985609 h 3027035"/>
                <a:gd name="connsiteX169" fmla="*/ 307569 w 3226038"/>
                <a:gd name="connsiteY169" fmla="*/ 1949900 h 3027035"/>
                <a:gd name="connsiteX170" fmla="*/ 306486 w 3226038"/>
                <a:gd name="connsiteY170" fmla="*/ 1940694 h 3027035"/>
                <a:gd name="connsiteX171" fmla="*/ 302243 w 3226038"/>
                <a:gd name="connsiteY171" fmla="*/ 1937639 h 3027035"/>
                <a:gd name="connsiteX172" fmla="*/ 294636 w 3226038"/>
                <a:gd name="connsiteY172" fmla="*/ 1920784 h 3027035"/>
                <a:gd name="connsiteX173" fmla="*/ 293312 w 3226038"/>
                <a:gd name="connsiteY173" fmla="*/ 1627034 h 3027035"/>
                <a:gd name="connsiteX174" fmla="*/ 380880 w 3226038"/>
                <a:gd name="connsiteY174" fmla="*/ 1526015 h 3027035"/>
                <a:gd name="connsiteX175" fmla="*/ 329214 w 3226038"/>
                <a:gd name="connsiteY175" fmla="*/ 1459943 h 3027035"/>
                <a:gd name="connsiteX176" fmla="*/ 321211 w 3226038"/>
                <a:gd name="connsiteY176" fmla="*/ 1456328 h 3027035"/>
                <a:gd name="connsiteX177" fmla="*/ 268085 w 3226038"/>
                <a:gd name="connsiteY177" fmla="*/ 1185660 h 3027035"/>
                <a:gd name="connsiteX178" fmla="*/ 281857 w 3226038"/>
                <a:gd name="connsiteY178" fmla="*/ 1276902 h 3027035"/>
                <a:gd name="connsiteX179" fmla="*/ 517812 w 3226038"/>
                <a:gd name="connsiteY179" fmla="*/ 1465542 h 3027035"/>
                <a:gd name="connsiteX180" fmla="*/ 611355 w 3226038"/>
                <a:gd name="connsiteY180" fmla="*/ 1477295 h 3027035"/>
                <a:gd name="connsiteX181" fmla="*/ 611703 w 3226038"/>
                <a:gd name="connsiteY181" fmla="*/ 1480155 h 3027035"/>
                <a:gd name="connsiteX182" fmla="*/ 612118 w 3226038"/>
                <a:gd name="connsiteY182" fmla="*/ 1477866 h 3027035"/>
                <a:gd name="connsiteX183" fmla="*/ 662263 w 3226038"/>
                <a:gd name="connsiteY183" fmla="*/ 1427900 h 3027035"/>
                <a:gd name="connsiteX184" fmla="*/ 662059 w 3226038"/>
                <a:gd name="connsiteY184" fmla="*/ 1427220 h 3027035"/>
                <a:gd name="connsiteX185" fmla="*/ 661901 w 3226038"/>
                <a:gd name="connsiteY185" fmla="*/ 1426988 h 3027035"/>
                <a:gd name="connsiteX186" fmla="*/ 661951 w 3226038"/>
                <a:gd name="connsiteY186" fmla="*/ 1426862 h 3027035"/>
                <a:gd name="connsiteX187" fmla="*/ 652834 w 3226038"/>
                <a:gd name="connsiteY187" fmla="*/ 1396497 h 3027035"/>
                <a:gd name="connsiteX188" fmla="*/ 637570 w 3226038"/>
                <a:gd name="connsiteY188" fmla="*/ 1356501 h 3027035"/>
                <a:gd name="connsiteX189" fmla="*/ 842912 w 3226038"/>
                <a:gd name="connsiteY189" fmla="*/ 1018808 h 3027035"/>
                <a:gd name="connsiteX190" fmla="*/ 2516775 w 3226038"/>
                <a:gd name="connsiteY190" fmla="*/ 2091376 h 3027035"/>
                <a:gd name="connsiteX191" fmla="*/ 2238033 w 3226038"/>
                <a:gd name="connsiteY191" fmla="*/ 2334816 h 3027035"/>
                <a:gd name="connsiteX192" fmla="*/ 2189593 w 3226038"/>
                <a:gd name="connsiteY192" fmla="*/ 2248549 h 3027035"/>
                <a:gd name="connsiteX193" fmla="*/ 2516775 w 3226038"/>
                <a:gd name="connsiteY193" fmla="*/ 2091376 h 3027035"/>
                <a:gd name="connsiteX194" fmla="*/ 687254 w 3226038"/>
                <a:gd name="connsiteY194" fmla="*/ 678482 h 3027035"/>
                <a:gd name="connsiteX195" fmla="*/ 628419 w 3226038"/>
                <a:gd name="connsiteY195" fmla="*/ 1036658 h 3027035"/>
                <a:gd name="connsiteX196" fmla="*/ 532013 w 3226038"/>
                <a:gd name="connsiteY196" fmla="*/ 1014429 h 3027035"/>
                <a:gd name="connsiteX197" fmla="*/ 687254 w 3226038"/>
                <a:gd name="connsiteY197" fmla="*/ 678482 h 3027035"/>
                <a:gd name="connsiteX198" fmla="*/ 2205214 w 3226038"/>
                <a:gd name="connsiteY198" fmla="*/ 1800491 h 3027035"/>
                <a:gd name="connsiteX199" fmla="*/ 2255363 w 3226038"/>
                <a:gd name="connsiteY199" fmla="*/ 1871953 h 3027035"/>
                <a:gd name="connsiteX200" fmla="*/ 2466834 w 3226038"/>
                <a:gd name="connsiteY200" fmla="*/ 2042067 h 3027035"/>
                <a:gd name="connsiteX201" fmla="*/ 2319038 w 3226038"/>
                <a:gd name="connsiteY201" fmla="*/ 2093212 h 3027035"/>
                <a:gd name="connsiteX202" fmla="*/ 2156726 w 3226038"/>
                <a:gd name="connsiteY202" fmla="*/ 1968287 h 3027035"/>
                <a:gd name="connsiteX203" fmla="*/ 2119546 w 3226038"/>
                <a:gd name="connsiteY203" fmla="*/ 1914861 h 3027035"/>
                <a:gd name="connsiteX204" fmla="*/ 1058864 w 3226038"/>
                <a:gd name="connsiteY204" fmla="*/ 897328 h 3027035"/>
                <a:gd name="connsiteX205" fmla="*/ 973209 w 3226038"/>
                <a:gd name="connsiteY205" fmla="*/ 1011681 h 3027035"/>
                <a:gd name="connsiteX206" fmla="*/ 741092 w 3226038"/>
                <a:gd name="connsiteY206" fmla="*/ 868758 h 3027035"/>
                <a:gd name="connsiteX207" fmla="*/ 748615 w 3226038"/>
                <a:gd name="connsiteY207" fmla="*/ 712543 h 3027035"/>
                <a:gd name="connsiteX208" fmla="*/ 1058864 w 3226038"/>
                <a:gd name="connsiteY208" fmla="*/ 897328 h 3027035"/>
                <a:gd name="connsiteX209" fmla="*/ 1948708 w 3226038"/>
                <a:gd name="connsiteY209" fmla="*/ 1321566 h 3027035"/>
                <a:gd name="connsiteX210" fmla="*/ 2096045 w 3226038"/>
                <a:gd name="connsiteY210" fmla="*/ 1452158 h 3027035"/>
                <a:gd name="connsiteX211" fmla="*/ 1919841 w 3226038"/>
                <a:gd name="connsiteY211" fmla="*/ 1466554 h 3027035"/>
                <a:gd name="connsiteX212" fmla="*/ 1885365 w 3226038"/>
                <a:gd name="connsiteY212" fmla="*/ 1472861 h 3027035"/>
                <a:gd name="connsiteX213" fmla="*/ 1879629 w 3226038"/>
                <a:gd name="connsiteY213" fmla="*/ 1489302 h 3027035"/>
                <a:gd name="connsiteX214" fmla="*/ 1908915 w 3226038"/>
                <a:gd name="connsiteY214" fmla="*/ 1464113 h 3027035"/>
                <a:gd name="connsiteX215" fmla="*/ 1878082 w 3226038"/>
                <a:gd name="connsiteY215" fmla="*/ 1523336 h 3027035"/>
                <a:gd name="connsiteX216" fmla="*/ 1882487 w 3226038"/>
                <a:gd name="connsiteY216" fmla="*/ 1659934 h 3027035"/>
                <a:gd name="connsiteX217" fmla="*/ 1908811 w 3226038"/>
                <a:gd name="connsiteY217" fmla="*/ 1703873 h 3027035"/>
                <a:gd name="connsiteX218" fmla="*/ 1939526 w 3226038"/>
                <a:gd name="connsiteY218" fmla="*/ 1677454 h 3027035"/>
                <a:gd name="connsiteX219" fmla="*/ 1922727 w 3226038"/>
                <a:gd name="connsiteY219" fmla="*/ 1706694 h 3027035"/>
                <a:gd name="connsiteX220" fmla="*/ 1917366 w 3226038"/>
                <a:gd name="connsiteY220" fmla="*/ 1718150 h 3027035"/>
                <a:gd name="connsiteX221" fmla="*/ 1918838 w 3226038"/>
                <a:gd name="connsiteY221" fmla="*/ 1720608 h 3027035"/>
                <a:gd name="connsiteX222" fmla="*/ 1973972 w 3226038"/>
                <a:gd name="connsiteY222" fmla="*/ 1767825 h 3027035"/>
                <a:gd name="connsiteX223" fmla="*/ 2071636 w 3226038"/>
                <a:gd name="connsiteY223" fmla="*/ 1813568 h 3027035"/>
                <a:gd name="connsiteX224" fmla="*/ 2173989 w 3226038"/>
                <a:gd name="connsiteY224" fmla="*/ 1826528 h 3027035"/>
                <a:gd name="connsiteX225" fmla="*/ 2117479 w 3226038"/>
                <a:gd name="connsiteY225" fmla="*/ 1890255 h 3027035"/>
                <a:gd name="connsiteX226" fmla="*/ 2048930 w 3226038"/>
                <a:gd name="connsiteY226" fmla="*/ 1880940 h 3027035"/>
                <a:gd name="connsiteX227" fmla="*/ 1912220 w 3226038"/>
                <a:gd name="connsiteY227" fmla="*/ 1805984 h 3027035"/>
                <a:gd name="connsiteX228" fmla="*/ 1900395 w 3226038"/>
                <a:gd name="connsiteY228" fmla="*/ 1792735 h 3027035"/>
                <a:gd name="connsiteX229" fmla="*/ 1898516 w 3226038"/>
                <a:gd name="connsiteY229" fmla="*/ 1805424 h 3027035"/>
                <a:gd name="connsiteX230" fmla="*/ 2004583 w 3226038"/>
                <a:gd name="connsiteY230" fmla="*/ 1981166 h 3027035"/>
                <a:gd name="connsiteX231" fmla="*/ 2102247 w 3226038"/>
                <a:gd name="connsiteY231" fmla="*/ 2026909 h 3027035"/>
                <a:gd name="connsiteX232" fmla="*/ 2204600 w 3226038"/>
                <a:gd name="connsiteY232" fmla="*/ 2039869 h 3027035"/>
                <a:gd name="connsiteX233" fmla="*/ 2148090 w 3226038"/>
                <a:gd name="connsiteY233" fmla="*/ 2103596 h 3027035"/>
                <a:gd name="connsiteX234" fmla="*/ 2144005 w 3226038"/>
                <a:gd name="connsiteY234" fmla="*/ 2103041 h 3027035"/>
                <a:gd name="connsiteX235" fmla="*/ 2136123 w 3226038"/>
                <a:gd name="connsiteY235" fmla="*/ 2142932 h 3027035"/>
                <a:gd name="connsiteX236" fmla="*/ 1880081 w 3226038"/>
                <a:gd name="connsiteY236" fmla="*/ 2329702 h 3027035"/>
                <a:gd name="connsiteX237" fmla="*/ 1837407 w 3226038"/>
                <a:gd name="connsiteY237" fmla="*/ 2326300 h 3027035"/>
                <a:gd name="connsiteX238" fmla="*/ 1811492 w 3226038"/>
                <a:gd name="connsiteY238" fmla="*/ 2326128 h 3027035"/>
                <a:gd name="connsiteX239" fmla="*/ 1813930 w 3226038"/>
                <a:gd name="connsiteY239" fmla="*/ 2322872 h 3027035"/>
                <a:gd name="connsiteX240" fmla="*/ 1765779 w 3226038"/>
                <a:gd name="connsiteY240" fmla="*/ 2311874 h 3027035"/>
                <a:gd name="connsiteX241" fmla="*/ 1660705 w 3226038"/>
                <a:gd name="connsiteY241" fmla="*/ 2252690 h 3027035"/>
                <a:gd name="connsiteX242" fmla="*/ 1627276 w 3226038"/>
                <a:gd name="connsiteY242" fmla="*/ 2234380 h 3027035"/>
                <a:gd name="connsiteX243" fmla="*/ 1627573 w 3226038"/>
                <a:gd name="connsiteY243" fmla="*/ 1891126 h 3027035"/>
                <a:gd name="connsiteX244" fmla="*/ 1607040 w 3226038"/>
                <a:gd name="connsiteY244" fmla="*/ 1970917 h 3027035"/>
                <a:gd name="connsiteX245" fmla="*/ 1771834 w 3226038"/>
                <a:gd name="connsiteY245" fmla="*/ 2221675 h 3027035"/>
                <a:gd name="connsiteX246" fmla="*/ 1891816 w 3226038"/>
                <a:gd name="connsiteY246" fmla="*/ 2240499 h 3027035"/>
                <a:gd name="connsiteX247" fmla="*/ 2009321 w 3226038"/>
                <a:gd name="connsiteY247" fmla="*/ 2219514 h 3027035"/>
                <a:gd name="connsiteX248" fmla="*/ 1999139 w 3226038"/>
                <a:gd name="connsiteY248" fmla="*/ 2239396 h 3027035"/>
                <a:gd name="connsiteX249" fmla="*/ 1999567 w 3226038"/>
                <a:gd name="connsiteY249" fmla="*/ 2239296 h 3027035"/>
                <a:gd name="connsiteX250" fmla="*/ 2044414 w 3226038"/>
                <a:gd name="connsiteY250" fmla="*/ 2218349 h 3027035"/>
                <a:gd name="connsiteX251" fmla="*/ 2118423 w 3226038"/>
                <a:gd name="connsiteY251" fmla="*/ 2140793 h 3027035"/>
                <a:gd name="connsiteX252" fmla="*/ 2133501 w 3226038"/>
                <a:gd name="connsiteY252" fmla="*/ 2101613 h 3027035"/>
                <a:gd name="connsiteX253" fmla="*/ 2079542 w 3226038"/>
                <a:gd name="connsiteY253" fmla="*/ 2094281 h 3027035"/>
                <a:gd name="connsiteX254" fmla="*/ 1905884 w 3226038"/>
                <a:gd name="connsiteY254" fmla="*/ 1977931 h 3027035"/>
                <a:gd name="connsiteX255" fmla="*/ 1880896 w 3226038"/>
                <a:gd name="connsiteY255" fmla="*/ 1954633 h 3027035"/>
                <a:gd name="connsiteX256" fmla="*/ 1852220 w 3226038"/>
                <a:gd name="connsiteY256" fmla="*/ 1798502 h 3027035"/>
                <a:gd name="connsiteX257" fmla="*/ 1867058 w 3226038"/>
                <a:gd name="connsiteY257" fmla="*/ 1756931 h 3027035"/>
                <a:gd name="connsiteX258" fmla="*/ 1850284 w 3226038"/>
                <a:gd name="connsiteY258" fmla="*/ 1741292 h 3027035"/>
                <a:gd name="connsiteX259" fmla="*/ 1828755 w 3226038"/>
                <a:gd name="connsiteY259" fmla="*/ 1697853 h 3027035"/>
                <a:gd name="connsiteX260" fmla="*/ 1817427 w 3226038"/>
                <a:gd name="connsiteY260" fmla="*/ 1628566 h 3027035"/>
                <a:gd name="connsiteX261" fmla="*/ 1795832 w 3226038"/>
                <a:gd name="connsiteY261" fmla="*/ 1673156 h 3027035"/>
                <a:gd name="connsiteX262" fmla="*/ 1557706 w 3226038"/>
                <a:gd name="connsiteY262" fmla="*/ 1787085 h 3027035"/>
                <a:gd name="connsiteX263" fmla="*/ 1509266 w 3226038"/>
                <a:gd name="connsiteY263" fmla="*/ 1700819 h 3027035"/>
                <a:gd name="connsiteX264" fmla="*/ 1800941 w 3226038"/>
                <a:gd name="connsiteY264" fmla="*/ 1621248 h 3027035"/>
                <a:gd name="connsiteX265" fmla="*/ 1813578 w 3226038"/>
                <a:gd name="connsiteY265" fmla="*/ 1599019 h 3027035"/>
                <a:gd name="connsiteX266" fmla="*/ 1819910 w 3226038"/>
                <a:gd name="connsiteY266" fmla="*/ 1600565 h 3027035"/>
                <a:gd name="connsiteX267" fmla="*/ 1821608 w 3226038"/>
                <a:gd name="connsiteY267" fmla="*/ 1585161 h 3027035"/>
                <a:gd name="connsiteX268" fmla="*/ 1823154 w 3226038"/>
                <a:gd name="connsiteY268" fmla="*/ 1580831 h 3027035"/>
                <a:gd name="connsiteX269" fmla="*/ 1792216 w 3226038"/>
                <a:gd name="connsiteY269" fmla="*/ 1559883 h 3027035"/>
                <a:gd name="connsiteX270" fmla="*/ 1717932 w 3226038"/>
                <a:gd name="connsiteY270" fmla="*/ 1500968 h 3027035"/>
                <a:gd name="connsiteX271" fmla="*/ 1748406 w 3226038"/>
                <a:gd name="connsiteY271" fmla="*/ 1490472 h 3027035"/>
                <a:gd name="connsiteX272" fmla="*/ 1926827 w 3226038"/>
                <a:gd name="connsiteY272" fmla="*/ 1363489 h 3027035"/>
                <a:gd name="connsiteX273" fmla="*/ 1948708 w 3226038"/>
                <a:gd name="connsiteY273" fmla="*/ 1321566 h 3027035"/>
                <a:gd name="connsiteX274" fmla="*/ 868204 w 3226038"/>
                <a:gd name="connsiteY274" fmla="*/ 327279 h 3027035"/>
                <a:gd name="connsiteX275" fmla="*/ 839290 w 3226038"/>
                <a:gd name="connsiteY275" fmla="*/ 396067 h 3027035"/>
                <a:gd name="connsiteX276" fmla="*/ 968231 w 3226038"/>
                <a:gd name="connsiteY276" fmla="*/ 659259 h 3027035"/>
                <a:gd name="connsiteX277" fmla="*/ 1200860 w 3226038"/>
                <a:gd name="connsiteY277" fmla="*/ 706168 h 3027035"/>
                <a:gd name="connsiteX278" fmla="*/ 1143757 w 3226038"/>
                <a:gd name="connsiteY278" fmla="*/ 782404 h 3027035"/>
                <a:gd name="connsiteX279" fmla="*/ 858125 w 3226038"/>
                <a:gd name="connsiteY279" fmla="*/ 664851 h 3027035"/>
                <a:gd name="connsiteX280" fmla="*/ 828202 w 3226038"/>
                <a:gd name="connsiteY280" fmla="*/ 641247 h 3027035"/>
                <a:gd name="connsiteX281" fmla="*/ 868204 w 3226038"/>
                <a:gd name="connsiteY281" fmla="*/ 327279 h 3027035"/>
                <a:gd name="connsiteX282" fmla="*/ 2657066 w 3226038"/>
                <a:gd name="connsiteY282" fmla="*/ 1197247 h 3027035"/>
                <a:gd name="connsiteX283" fmla="*/ 2663296 w 3226038"/>
                <a:gd name="connsiteY283" fmla="*/ 1206222 h 3027035"/>
                <a:gd name="connsiteX284" fmla="*/ 2650270 w 3226038"/>
                <a:gd name="connsiteY284" fmla="*/ 1206320 h 3027035"/>
                <a:gd name="connsiteX285" fmla="*/ 3030338 w 3226038"/>
                <a:gd name="connsiteY285" fmla="*/ 1431166 h 3027035"/>
                <a:gd name="connsiteX286" fmla="*/ 2903938 w 3226038"/>
                <a:gd name="connsiteY286" fmla="*/ 1579263 h 3027035"/>
                <a:gd name="connsiteX287" fmla="*/ 2811168 w 3226038"/>
                <a:gd name="connsiteY287" fmla="*/ 1587131 h 3027035"/>
                <a:gd name="connsiteX288" fmla="*/ 2775539 w 3226038"/>
                <a:gd name="connsiteY288" fmla="*/ 1575913 h 3027035"/>
                <a:gd name="connsiteX289" fmla="*/ 2614417 w 3226038"/>
                <a:gd name="connsiteY289" fmla="*/ 1527673 h 3027035"/>
                <a:gd name="connsiteX290" fmla="*/ 2474755 w 3226038"/>
                <a:gd name="connsiteY290" fmla="*/ 1440641 h 3027035"/>
                <a:gd name="connsiteX291" fmla="*/ 2543000 w 3226038"/>
                <a:gd name="connsiteY291" fmla="*/ 1349530 h 3027035"/>
                <a:gd name="connsiteX292" fmla="*/ 2704508 w 3226038"/>
                <a:gd name="connsiteY292" fmla="*/ 1424676 h 3027035"/>
                <a:gd name="connsiteX293" fmla="*/ 2882339 w 3226038"/>
                <a:gd name="connsiteY293" fmla="*/ 1461929 h 3027035"/>
                <a:gd name="connsiteX294" fmla="*/ 3030338 w 3226038"/>
                <a:gd name="connsiteY294" fmla="*/ 1431166 h 3027035"/>
                <a:gd name="connsiteX295" fmla="*/ 1176421 w 3226038"/>
                <a:gd name="connsiteY295" fmla="*/ 0 h 3027035"/>
                <a:gd name="connsiteX296" fmla="*/ 1188515 w 3226038"/>
                <a:gd name="connsiteY296" fmla="*/ 150678 h 3027035"/>
                <a:gd name="connsiteX297" fmla="*/ 1394438 w 3226038"/>
                <a:gd name="connsiteY297" fmla="*/ 447731 h 3027035"/>
                <a:gd name="connsiteX298" fmla="*/ 1326486 w 3226038"/>
                <a:gd name="connsiteY298" fmla="*/ 538450 h 3027035"/>
                <a:gd name="connsiteX299" fmla="*/ 1109160 w 3226038"/>
                <a:gd name="connsiteY299" fmla="*/ 285219 h 3027035"/>
                <a:gd name="connsiteX300" fmla="*/ 1088376 w 3226038"/>
                <a:gd name="connsiteY300" fmla="*/ 254181 h 3027035"/>
                <a:gd name="connsiteX301" fmla="*/ 1069841 w 3226038"/>
                <a:gd name="connsiteY301" fmla="*/ 162942 h 3027035"/>
                <a:gd name="connsiteX302" fmla="*/ 1176421 w 3226038"/>
                <a:gd name="connsiteY302" fmla="*/ 0 h 3027035"/>
                <a:gd name="connsiteX303" fmla="*/ 2074059 w 3226038"/>
                <a:gd name="connsiteY303" fmla="*/ 622382 h 3027035"/>
                <a:gd name="connsiteX304" fmla="*/ 2039980 w 3226038"/>
                <a:gd name="connsiteY304" fmla="*/ 655169 h 3027035"/>
                <a:gd name="connsiteX305" fmla="*/ 1968289 w 3226038"/>
                <a:gd name="connsiteY305" fmla="*/ 862097 h 3027035"/>
                <a:gd name="connsiteX306" fmla="*/ 1966785 w 3226038"/>
                <a:gd name="connsiteY306" fmla="*/ 894292 h 3027035"/>
                <a:gd name="connsiteX307" fmla="*/ 1889360 w 3226038"/>
                <a:gd name="connsiteY307" fmla="*/ 839571 h 3027035"/>
                <a:gd name="connsiteX308" fmla="*/ 1874609 w 3226038"/>
                <a:gd name="connsiteY308" fmla="*/ 827382 h 3027035"/>
                <a:gd name="connsiteX309" fmla="*/ 1876383 w 3226038"/>
                <a:gd name="connsiteY309" fmla="*/ 836472 h 3027035"/>
                <a:gd name="connsiteX310" fmla="*/ 1856444 w 3226038"/>
                <a:gd name="connsiteY310" fmla="*/ 910904 h 3027035"/>
                <a:gd name="connsiteX311" fmla="*/ 1857429 w 3226038"/>
                <a:gd name="connsiteY311" fmla="*/ 965196 h 3027035"/>
                <a:gd name="connsiteX312" fmla="*/ 2016558 w 3226038"/>
                <a:gd name="connsiteY312" fmla="*/ 1064158 h 3027035"/>
                <a:gd name="connsiteX313" fmla="*/ 2112556 w 3226038"/>
                <a:gd name="connsiteY313" fmla="*/ 1040858 h 3027035"/>
                <a:gd name="connsiteX314" fmla="*/ 2148781 w 3226038"/>
                <a:gd name="connsiteY314" fmla="*/ 1089413 h 3027035"/>
                <a:gd name="connsiteX315" fmla="*/ 2161420 w 3226038"/>
                <a:gd name="connsiteY315" fmla="*/ 1196466 h 3027035"/>
                <a:gd name="connsiteX316" fmla="*/ 2445423 w 3226038"/>
                <a:gd name="connsiteY316" fmla="*/ 1454419 h 3027035"/>
                <a:gd name="connsiteX317" fmla="*/ 2469057 w 3226038"/>
                <a:gd name="connsiteY317" fmla="*/ 1472121 h 3027035"/>
                <a:gd name="connsiteX318" fmla="*/ 2410394 w 3226038"/>
                <a:gd name="connsiteY318" fmla="*/ 1490064 h 3027035"/>
                <a:gd name="connsiteX319" fmla="*/ 2337107 w 3226038"/>
                <a:gd name="connsiteY319" fmla="*/ 1581550 h 3027035"/>
                <a:gd name="connsiteX320" fmla="*/ 2342804 w 3226038"/>
                <a:gd name="connsiteY320" fmla="*/ 1616802 h 3027035"/>
                <a:gd name="connsiteX321" fmla="*/ 2347317 w 3226038"/>
                <a:gd name="connsiteY321" fmla="*/ 1610776 h 3027035"/>
                <a:gd name="connsiteX322" fmla="*/ 2381405 w 3226038"/>
                <a:gd name="connsiteY322" fmla="*/ 1711111 h 3027035"/>
                <a:gd name="connsiteX323" fmla="*/ 2430032 w 3226038"/>
                <a:gd name="connsiteY323" fmla="*/ 1781159 h 3027035"/>
                <a:gd name="connsiteX324" fmla="*/ 2456217 w 3226038"/>
                <a:gd name="connsiteY324" fmla="*/ 1816330 h 3027035"/>
                <a:gd name="connsiteX325" fmla="*/ 2745046 w 3226038"/>
                <a:gd name="connsiteY325" fmla="*/ 1866063 h 3027035"/>
                <a:gd name="connsiteX326" fmla="*/ 2802929 w 3226038"/>
                <a:gd name="connsiteY326" fmla="*/ 1818974 h 3027035"/>
                <a:gd name="connsiteX327" fmla="*/ 2512876 w 3226038"/>
                <a:gd name="connsiteY327" fmla="*/ 1945644 h 3027035"/>
                <a:gd name="connsiteX328" fmla="*/ 2481810 w 3226038"/>
                <a:gd name="connsiteY328" fmla="*/ 1923566 h 3027035"/>
                <a:gd name="connsiteX329" fmla="*/ 2315751 w 3226038"/>
                <a:gd name="connsiteY329" fmla="*/ 1759853 h 3027035"/>
                <a:gd name="connsiteX330" fmla="*/ 2311255 w 3226038"/>
                <a:gd name="connsiteY330" fmla="*/ 1747006 h 3027035"/>
                <a:gd name="connsiteX331" fmla="*/ 2286633 w 3226038"/>
                <a:gd name="connsiteY331" fmla="*/ 1691311 h 3027035"/>
                <a:gd name="connsiteX332" fmla="*/ 2299909 w 3226038"/>
                <a:gd name="connsiteY332" fmla="*/ 1497752 h 3027035"/>
                <a:gd name="connsiteX333" fmla="*/ 2206345 w 3226038"/>
                <a:gd name="connsiteY333" fmla="*/ 1452662 h 3027035"/>
                <a:gd name="connsiteX334" fmla="*/ 2072269 w 3226038"/>
                <a:gd name="connsiteY334" fmla="*/ 1201093 h 3027035"/>
                <a:gd name="connsiteX335" fmla="*/ 2023472 w 3226038"/>
                <a:gd name="connsiteY335" fmla="*/ 1155022 h 3027035"/>
                <a:gd name="connsiteX336" fmla="*/ 1812353 w 3226038"/>
                <a:gd name="connsiteY336" fmla="*/ 1082572 h 3027035"/>
                <a:gd name="connsiteX337" fmla="*/ 1471695 w 3226038"/>
                <a:gd name="connsiteY337" fmla="*/ 1113080 h 3027035"/>
                <a:gd name="connsiteX338" fmla="*/ 1442475 w 3226038"/>
                <a:gd name="connsiteY338" fmla="*/ 1155537 h 3027035"/>
                <a:gd name="connsiteX339" fmla="*/ 1417413 w 3226038"/>
                <a:gd name="connsiteY339" fmla="*/ 1241357 h 3027035"/>
                <a:gd name="connsiteX340" fmla="*/ 1423265 w 3226038"/>
                <a:gd name="connsiteY340" fmla="*/ 1362666 h 3027035"/>
                <a:gd name="connsiteX341" fmla="*/ 1654912 w 3226038"/>
                <a:gd name="connsiteY341" fmla="*/ 1553391 h 3027035"/>
                <a:gd name="connsiteX342" fmla="*/ 1736445 w 3226038"/>
                <a:gd name="connsiteY342" fmla="*/ 1541531 h 3027035"/>
                <a:gd name="connsiteX343" fmla="*/ 1467866 w 3226038"/>
                <a:gd name="connsiteY343" fmla="*/ 1564711 h 3027035"/>
                <a:gd name="connsiteX344" fmla="*/ 1462696 w 3226038"/>
                <a:gd name="connsiteY344" fmla="*/ 1561492 h 3027035"/>
                <a:gd name="connsiteX345" fmla="*/ 1457674 w 3226038"/>
                <a:gd name="connsiteY345" fmla="*/ 1588601 h 3027035"/>
                <a:gd name="connsiteX346" fmla="*/ 1199754 w 3226038"/>
                <a:gd name="connsiteY346" fmla="*/ 1781972 h 3027035"/>
                <a:gd name="connsiteX347" fmla="*/ 1157080 w 3226038"/>
                <a:gd name="connsiteY347" fmla="*/ 1778569 h 3027035"/>
                <a:gd name="connsiteX348" fmla="*/ 1131165 w 3226038"/>
                <a:gd name="connsiteY348" fmla="*/ 1778397 h 3027035"/>
                <a:gd name="connsiteX349" fmla="*/ 1188760 w 3226038"/>
                <a:gd name="connsiteY349" fmla="*/ 1701505 h 3027035"/>
                <a:gd name="connsiteX350" fmla="*/ 1273118 w 3226038"/>
                <a:gd name="connsiteY350" fmla="*/ 1702298 h 3027035"/>
                <a:gd name="connsiteX351" fmla="*/ 1364088 w 3226038"/>
                <a:gd name="connsiteY351" fmla="*/ 1670618 h 3027035"/>
                <a:gd name="connsiteX352" fmla="*/ 1443789 w 3226038"/>
                <a:gd name="connsiteY352" fmla="*/ 1581441 h 3027035"/>
                <a:gd name="connsiteX353" fmla="*/ 1452947 w 3226038"/>
                <a:gd name="connsiteY353" fmla="*/ 1555423 h 3027035"/>
                <a:gd name="connsiteX354" fmla="*/ 1434181 w 3226038"/>
                <a:gd name="connsiteY354" fmla="*/ 1543741 h 3027035"/>
                <a:gd name="connsiteX355" fmla="*/ 1395137 w 3226038"/>
                <a:gd name="connsiteY355" fmla="*/ 1505029 h 3027035"/>
                <a:gd name="connsiteX356" fmla="*/ 1380516 w 3226038"/>
                <a:gd name="connsiteY356" fmla="*/ 1469830 h 3027035"/>
                <a:gd name="connsiteX357" fmla="*/ 1332937 w 3226038"/>
                <a:gd name="connsiteY357" fmla="*/ 1359016 h 3027035"/>
                <a:gd name="connsiteX358" fmla="*/ 1331626 w 3226038"/>
                <a:gd name="connsiteY358" fmla="*/ 1347874 h 3027035"/>
                <a:gd name="connsiteX359" fmla="*/ 1272780 w 3226038"/>
                <a:gd name="connsiteY359" fmla="*/ 1404764 h 3027035"/>
                <a:gd name="connsiteX360" fmla="*/ 1193860 w 3226038"/>
                <a:gd name="connsiteY360" fmla="*/ 1391893 h 3027035"/>
                <a:gd name="connsiteX361" fmla="*/ 1008134 w 3226038"/>
                <a:gd name="connsiteY361" fmla="*/ 1250070 h 3027035"/>
                <a:gd name="connsiteX362" fmla="*/ 982412 w 3226038"/>
                <a:gd name="connsiteY362" fmla="*/ 1221942 h 3027035"/>
                <a:gd name="connsiteX363" fmla="*/ 1093583 w 3226038"/>
                <a:gd name="connsiteY363" fmla="*/ 897188 h 3027035"/>
                <a:gd name="connsiteX364" fmla="*/ 1048374 w 3226038"/>
                <a:gd name="connsiteY364" fmla="*/ 966069 h 3027035"/>
                <a:gd name="connsiteX365" fmla="*/ 1123324 w 3226038"/>
                <a:gd name="connsiteY365" fmla="*/ 1256619 h 3027035"/>
                <a:gd name="connsiteX366" fmla="*/ 1230792 w 3226038"/>
                <a:gd name="connsiteY366" fmla="*/ 1313193 h 3027035"/>
                <a:gd name="connsiteX367" fmla="*/ 1329324 w 3226038"/>
                <a:gd name="connsiteY367" fmla="*/ 1328309 h 3027035"/>
                <a:gd name="connsiteX368" fmla="*/ 1326119 w 3226038"/>
                <a:gd name="connsiteY368" fmla="*/ 1301081 h 3027035"/>
                <a:gd name="connsiteX369" fmla="*/ 1330478 w 3226038"/>
                <a:gd name="connsiteY369" fmla="*/ 1241565 h 3027035"/>
                <a:gd name="connsiteX370" fmla="*/ 1347395 w 3226038"/>
                <a:gd name="connsiteY370" fmla="*/ 1181539 h 3027035"/>
                <a:gd name="connsiteX371" fmla="*/ 1289273 w 3226038"/>
                <a:gd name="connsiteY371" fmla="*/ 1135853 h 3027035"/>
                <a:gd name="connsiteX372" fmla="*/ 1231511 w 3226038"/>
                <a:gd name="connsiteY372" fmla="*/ 1069976 h 3027035"/>
                <a:gd name="connsiteX373" fmla="*/ 1254367 w 3226038"/>
                <a:gd name="connsiteY373" fmla="*/ 1063295 h 3027035"/>
                <a:gd name="connsiteX374" fmla="*/ 1356051 w 3226038"/>
                <a:gd name="connsiteY374" fmla="*/ 994271 h 3027035"/>
                <a:gd name="connsiteX375" fmla="*/ 1316957 w 3226038"/>
                <a:gd name="connsiteY375" fmla="*/ 925715 h 3027035"/>
                <a:gd name="connsiteX376" fmla="*/ 1297765 w 3226038"/>
                <a:gd name="connsiteY376" fmla="*/ 883688 h 3027035"/>
                <a:gd name="connsiteX377" fmla="*/ 1289903 w 3226038"/>
                <a:gd name="connsiteY377" fmla="*/ 841227 h 3027035"/>
                <a:gd name="connsiteX378" fmla="*/ 1324580 w 3226038"/>
                <a:gd name="connsiteY378" fmla="*/ 794932 h 3027035"/>
                <a:gd name="connsiteX379" fmla="*/ 1324878 w 3226038"/>
                <a:gd name="connsiteY379" fmla="*/ 795979 h 3027035"/>
                <a:gd name="connsiteX380" fmla="*/ 1400007 w 3226038"/>
                <a:gd name="connsiteY380" fmla="*/ 911757 h 3027035"/>
                <a:gd name="connsiteX381" fmla="*/ 1615887 w 3226038"/>
                <a:gd name="connsiteY381" fmla="*/ 984205 h 3027035"/>
                <a:gd name="connsiteX382" fmla="*/ 1841277 w 3226038"/>
                <a:gd name="connsiteY382" fmla="*/ 840131 h 3027035"/>
                <a:gd name="connsiteX383" fmla="*/ 1849521 w 3226038"/>
                <a:gd name="connsiteY383" fmla="*/ 806651 h 3027035"/>
                <a:gd name="connsiteX384" fmla="*/ 1816219 w 3226038"/>
                <a:gd name="connsiteY384" fmla="*/ 779132 h 3027035"/>
                <a:gd name="connsiteX385" fmla="*/ 1946679 w 3226038"/>
                <a:gd name="connsiteY385" fmla="*/ 725712 h 3027035"/>
                <a:gd name="connsiteX386" fmla="*/ 1943038 w 3226038"/>
                <a:gd name="connsiteY386" fmla="*/ 690853 h 3027035"/>
                <a:gd name="connsiteX387" fmla="*/ 1907308 w 3226038"/>
                <a:gd name="connsiteY387" fmla="*/ 517710 h 3027035"/>
                <a:gd name="connsiteX388" fmla="*/ 2074059 w 3226038"/>
                <a:gd name="connsiteY388" fmla="*/ 622382 h 3027035"/>
                <a:gd name="connsiteX389" fmla="*/ 3226038 w 3226038"/>
                <a:gd name="connsiteY389" fmla="*/ 1170010 h 3027035"/>
                <a:gd name="connsiteX390" fmla="*/ 3039800 w 3226038"/>
                <a:gd name="connsiteY390" fmla="*/ 1363835 h 3027035"/>
                <a:gd name="connsiteX391" fmla="*/ 2986179 w 3226038"/>
                <a:gd name="connsiteY391" fmla="*/ 1265779 h 3027035"/>
                <a:gd name="connsiteX392" fmla="*/ 3226038 w 3226038"/>
                <a:gd name="connsiteY392" fmla="*/ 1170010 h 3027035"/>
                <a:gd name="connsiteX393" fmla="*/ 2599109 w 3226038"/>
                <a:gd name="connsiteY393" fmla="*/ 557336 h 3027035"/>
                <a:gd name="connsiteX394" fmla="*/ 2605711 w 3226038"/>
                <a:gd name="connsiteY394" fmla="*/ 567191 h 3027035"/>
                <a:gd name="connsiteX395" fmla="*/ 2491393 w 3226038"/>
                <a:gd name="connsiteY395" fmla="*/ 846915 h 3027035"/>
                <a:gd name="connsiteX396" fmla="*/ 2621619 w 3226038"/>
                <a:gd name="connsiteY396" fmla="*/ 1033715 h 3027035"/>
                <a:gd name="connsiteX397" fmla="*/ 2753852 w 3226038"/>
                <a:gd name="connsiteY397" fmla="*/ 1073258 h 3027035"/>
                <a:gd name="connsiteX398" fmla="*/ 2785478 w 3226038"/>
                <a:gd name="connsiteY398" fmla="*/ 1080287 h 3027035"/>
                <a:gd name="connsiteX399" fmla="*/ 2631577 w 3226038"/>
                <a:gd name="connsiteY399" fmla="*/ 1117339 h 3027035"/>
                <a:gd name="connsiteX400" fmla="*/ 2554794 w 3226038"/>
                <a:gd name="connsiteY400" fmla="*/ 1099098 h 3027035"/>
                <a:gd name="connsiteX401" fmla="*/ 2517147 w 3226038"/>
                <a:gd name="connsiteY401" fmla="*/ 1216089 h 3027035"/>
                <a:gd name="connsiteX402" fmla="*/ 2517162 w 3226038"/>
                <a:gd name="connsiteY402" fmla="*/ 1239901 h 3027035"/>
                <a:gd name="connsiteX403" fmla="*/ 2437701 w 3226038"/>
                <a:gd name="connsiteY403" fmla="*/ 1202993 h 3027035"/>
                <a:gd name="connsiteX404" fmla="*/ 2308110 w 3226038"/>
                <a:gd name="connsiteY404" fmla="*/ 1120205 h 3027035"/>
                <a:gd name="connsiteX405" fmla="*/ 2309631 w 3226038"/>
                <a:gd name="connsiteY405" fmla="*/ 1116584 h 3027035"/>
                <a:gd name="connsiteX406" fmla="*/ 2313249 w 3226038"/>
                <a:gd name="connsiteY406" fmla="*/ 1113344 h 3027035"/>
                <a:gd name="connsiteX407" fmla="*/ 2341752 w 3226038"/>
                <a:gd name="connsiteY407" fmla="*/ 686035 h 3027035"/>
                <a:gd name="connsiteX408" fmla="*/ 2212861 w 3226038"/>
                <a:gd name="connsiteY408" fmla="*/ 503806 h 3027035"/>
                <a:gd name="connsiteX409" fmla="*/ 2154928 w 3226038"/>
                <a:gd name="connsiteY409" fmla="*/ 469932 h 3027035"/>
                <a:gd name="connsiteX410" fmla="*/ 1875809 w 3226038"/>
                <a:gd name="connsiteY410" fmla="*/ 412002 h 3027035"/>
                <a:gd name="connsiteX411" fmla="*/ 1806230 w 3226038"/>
                <a:gd name="connsiteY411" fmla="*/ 334892 h 3027035"/>
                <a:gd name="connsiteX412" fmla="*/ 1556710 w 3226038"/>
                <a:gd name="connsiteY412" fmla="*/ 393148 h 3027035"/>
                <a:gd name="connsiteX413" fmla="*/ 1495496 w 3226038"/>
                <a:gd name="connsiteY413" fmla="*/ 288983 h 3027035"/>
                <a:gd name="connsiteX414" fmla="*/ 1715354 w 3226038"/>
                <a:gd name="connsiteY414" fmla="*/ 322756 h 3027035"/>
                <a:gd name="connsiteX415" fmla="*/ 1782541 w 3226038"/>
                <a:gd name="connsiteY415" fmla="*/ 226703 h 3027035"/>
                <a:gd name="connsiteX416" fmla="*/ 1783266 w 3226038"/>
                <a:gd name="connsiteY416" fmla="*/ 165361 h 3027035"/>
                <a:gd name="connsiteX417" fmla="*/ 1806899 w 3226038"/>
                <a:gd name="connsiteY417" fmla="*/ 183063 h 3027035"/>
                <a:gd name="connsiteX418" fmla="*/ 2134301 w 3226038"/>
                <a:gd name="connsiteY418" fmla="*/ 383077 h 3027035"/>
                <a:gd name="connsiteX419" fmla="*/ 2240589 w 3226038"/>
                <a:gd name="connsiteY419" fmla="*/ 365104 h 3027035"/>
                <a:gd name="connsiteX420" fmla="*/ 2297370 w 3226038"/>
                <a:gd name="connsiteY420" fmla="*/ 386215 h 3027035"/>
                <a:gd name="connsiteX421" fmla="*/ 2302004 w 3226038"/>
                <a:gd name="connsiteY421" fmla="*/ 484891 h 3027035"/>
                <a:gd name="connsiteX422" fmla="*/ 2441717 w 3226038"/>
                <a:gd name="connsiteY422" fmla="*/ 609774 h 3027035"/>
                <a:gd name="connsiteX423" fmla="*/ 2494096 w 3226038"/>
                <a:gd name="connsiteY423" fmla="*/ 595453 h 3027035"/>
                <a:gd name="connsiteX424" fmla="*/ 2586652 w 3226038"/>
                <a:gd name="connsiteY424" fmla="*/ 552914 h 3027035"/>
                <a:gd name="connsiteX425" fmla="*/ 2599109 w 3226038"/>
                <a:gd name="connsiteY425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245598 w 3226038"/>
                <a:gd name="connsiteY150" fmla="*/ 2824694 h 3027035"/>
                <a:gd name="connsiteX151" fmla="*/ 1314357 w 3226038"/>
                <a:gd name="connsiteY151" fmla="*/ 2805982 h 3027035"/>
                <a:gd name="connsiteX152" fmla="*/ 1582565 w 3226038"/>
                <a:gd name="connsiteY152" fmla="*/ 2947668 h 3027035"/>
                <a:gd name="connsiteX153" fmla="*/ 1872394 w 3226038"/>
                <a:gd name="connsiteY153" fmla="*/ 2840437 h 3027035"/>
                <a:gd name="connsiteX154" fmla="*/ 1765658 w 3226038"/>
                <a:gd name="connsiteY154" fmla="*/ 2986896 h 3027035"/>
                <a:gd name="connsiteX155" fmla="*/ 1559806 w 3226038"/>
                <a:gd name="connsiteY155" fmla="*/ 3024598 h 3027035"/>
                <a:gd name="connsiteX156" fmla="*/ 1323343 w 3226038"/>
                <a:gd name="connsiteY156" fmla="*/ 2933795 h 3027035"/>
                <a:gd name="connsiteX157" fmla="*/ 1018886 w 3226038"/>
                <a:gd name="connsiteY157" fmla="*/ 2795305 h 3027035"/>
                <a:gd name="connsiteX158" fmla="*/ 970675 w 3226038"/>
                <a:gd name="connsiteY158" fmla="*/ 2772285 h 3027035"/>
                <a:gd name="connsiteX159" fmla="*/ 620567 w 3226038"/>
                <a:gd name="connsiteY159" fmla="*/ 2513611 h 3027035"/>
                <a:gd name="connsiteX160" fmla="*/ 512110 w 3226038"/>
                <a:gd name="connsiteY160" fmla="*/ 2412141 h 3027035"/>
                <a:gd name="connsiteX161" fmla="*/ 309550 w 3226038"/>
                <a:gd name="connsiteY161" fmla="*/ 2318730 h 3027035"/>
                <a:gd name="connsiteX162" fmla="*/ 271890 w 3226038"/>
                <a:gd name="connsiteY162" fmla="*/ 2103679 h 3027035"/>
                <a:gd name="connsiteX163" fmla="*/ 197030 w 3226038"/>
                <a:gd name="connsiteY163" fmla="*/ 2025682 h 3027035"/>
                <a:gd name="connsiteX164" fmla="*/ 42961 w 3226038"/>
                <a:gd name="connsiteY164" fmla="*/ 1878648 h 3027035"/>
                <a:gd name="connsiteX165" fmla="*/ 10241 w 3226038"/>
                <a:gd name="connsiteY165" fmla="*/ 1645877 h 3027035"/>
                <a:gd name="connsiteX166" fmla="*/ 149602 w 3226038"/>
                <a:gd name="connsiteY166" fmla="*/ 1507488 h 3027035"/>
                <a:gd name="connsiteX167" fmla="*/ 69504 w 3226038"/>
                <a:gd name="connsiteY167" fmla="*/ 1674797 h 3027035"/>
                <a:gd name="connsiteX168" fmla="*/ 279249 w 3226038"/>
                <a:gd name="connsiteY168" fmla="*/ 1988992 h 3027035"/>
                <a:gd name="connsiteX169" fmla="*/ 316193 w 3226038"/>
                <a:gd name="connsiteY169" fmla="*/ 1991729 h 3027035"/>
                <a:gd name="connsiteX170" fmla="*/ 319053 w 3226038"/>
                <a:gd name="connsiteY170" fmla="*/ 1985609 h 3027035"/>
                <a:gd name="connsiteX171" fmla="*/ 307569 w 3226038"/>
                <a:gd name="connsiteY171" fmla="*/ 1949900 h 3027035"/>
                <a:gd name="connsiteX172" fmla="*/ 306486 w 3226038"/>
                <a:gd name="connsiteY172" fmla="*/ 1940694 h 3027035"/>
                <a:gd name="connsiteX173" fmla="*/ 302243 w 3226038"/>
                <a:gd name="connsiteY173" fmla="*/ 1937639 h 3027035"/>
                <a:gd name="connsiteX174" fmla="*/ 294636 w 3226038"/>
                <a:gd name="connsiteY174" fmla="*/ 1920784 h 3027035"/>
                <a:gd name="connsiteX175" fmla="*/ 293312 w 3226038"/>
                <a:gd name="connsiteY175" fmla="*/ 1627034 h 3027035"/>
                <a:gd name="connsiteX176" fmla="*/ 380880 w 3226038"/>
                <a:gd name="connsiteY176" fmla="*/ 1526015 h 3027035"/>
                <a:gd name="connsiteX177" fmla="*/ 329214 w 3226038"/>
                <a:gd name="connsiteY177" fmla="*/ 1459943 h 3027035"/>
                <a:gd name="connsiteX178" fmla="*/ 321211 w 3226038"/>
                <a:gd name="connsiteY178" fmla="*/ 1456328 h 3027035"/>
                <a:gd name="connsiteX179" fmla="*/ 268085 w 3226038"/>
                <a:gd name="connsiteY179" fmla="*/ 1185660 h 3027035"/>
                <a:gd name="connsiteX180" fmla="*/ 281857 w 3226038"/>
                <a:gd name="connsiteY180" fmla="*/ 1276902 h 3027035"/>
                <a:gd name="connsiteX181" fmla="*/ 517812 w 3226038"/>
                <a:gd name="connsiteY181" fmla="*/ 1465542 h 3027035"/>
                <a:gd name="connsiteX182" fmla="*/ 611355 w 3226038"/>
                <a:gd name="connsiteY182" fmla="*/ 1477295 h 3027035"/>
                <a:gd name="connsiteX183" fmla="*/ 611703 w 3226038"/>
                <a:gd name="connsiteY183" fmla="*/ 1480155 h 3027035"/>
                <a:gd name="connsiteX184" fmla="*/ 612118 w 3226038"/>
                <a:gd name="connsiteY184" fmla="*/ 1477866 h 3027035"/>
                <a:gd name="connsiteX185" fmla="*/ 662263 w 3226038"/>
                <a:gd name="connsiteY185" fmla="*/ 1427900 h 3027035"/>
                <a:gd name="connsiteX186" fmla="*/ 662059 w 3226038"/>
                <a:gd name="connsiteY186" fmla="*/ 1427220 h 3027035"/>
                <a:gd name="connsiteX187" fmla="*/ 661901 w 3226038"/>
                <a:gd name="connsiteY187" fmla="*/ 1426988 h 3027035"/>
                <a:gd name="connsiteX188" fmla="*/ 661951 w 3226038"/>
                <a:gd name="connsiteY188" fmla="*/ 1426862 h 3027035"/>
                <a:gd name="connsiteX189" fmla="*/ 652834 w 3226038"/>
                <a:gd name="connsiteY189" fmla="*/ 1396497 h 3027035"/>
                <a:gd name="connsiteX190" fmla="*/ 637570 w 3226038"/>
                <a:gd name="connsiteY190" fmla="*/ 1356501 h 3027035"/>
                <a:gd name="connsiteX191" fmla="*/ 842912 w 3226038"/>
                <a:gd name="connsiteY191" fmla="*/ 1018808 h 3027035"/>
                <a:gd name="connsiteX192" fmla="*/ 2516775 w 3226038"/>
                <a:gd name="connsiteY192" fmla="*/ 2091376 h 3027035"/>
                <a:gd name="connsiteX193" fmla="*/ 2238033 w 3226038"/>
                <a:gd name="connsiteY193" fmla="*/ 2334816 h 3027035"/>
                <a:gd name="connsiteX194" fmla="*/ 2189593 w 3226038"/>
                <a:gd name="connsiteY194" fmla="*/ 2248549 h 3027035"/>
                <a:gd name="connsiteX195" fmla="*/ 2516775 w 3226038"/>
                <a:gd name="connsiteY195" fmla="*/ 2091376 h 3027035"/>
                <a:gd name="connsiteX196" fmla="*/ 687254 w 3226038"/>
                <a:gd name="connsiteY196" fmla="*/ 678482 h 3027035"/>
                <a:gd name="connsiteX197" fmla="*/ 628419 w 3226038"/>
                <a:gd name="connsiteY197" fmla="*/ 1036658 h 3027035"/>
                <a:gd name="connsiteX198" fmla="*/ 532013 w 3226038"/>
                <a:gd name="connsiteY198" fmla="*/ 1014429 h 3027035"/>
                <a:gd name="connsiteX199" fmla="*/ 687254 w 3226038"/>
                <a:gd name="connsiteY199" fmla="*/ 678482 h 3027035"/>
                <a:gd name="connsiteX200" fmla="*/ 2205214 w 3226038"/>
                <a:gd name="connsiteY200" fmla="*/ 1800491 h 3027035"/>
                <a:gd name="connsiteX201" fmla="*/ 2255363 w 3226038"/>
                <a:gd name="connsiteY201" fmla="*/ 1871953 h 3027035"/>
                <a:gd name="connsiteX202" fmla="*/ 2466834 w 3226038"/>
                <a:gd name="connsiteY202" fmla="*/ 2042067 h 3027035"/>
                <a:gd name="connsiteX203" fmla="*/ 2319038 w 3226038"/>
                <a:gd name="connsiteY203" fmla="*/ 2093212 h 3027035"/>
                <a:gd name="connsiteX204" fmla="*/ 2156726 w 3226038"/>
                <a:gd name="connsiteY204" fmla="*/ 1968287 h 3027035"/>
                <a:gd name="connsiteX205" fmla="*/ 2119546 w 3226038"/>
                <a:gd name="connsiteY205" fmla="*/ 1914861 h 3027035"/>
                <a:gd name="connsiteX206" fmla="*/ 2205214 w 3226038"/>
                <a:gd name="connsiteY206" fmla="*/ 1800491 h 3027035"/>
                <a:gd name="connsiteX207" fmla="*/ 1058864 w 3226038"/>
                <a:gd name="connsiteY207" fmla="*/ 897328 h 3027035"/>
                <a:gd name="connsiteX208" fmla="*/ 973209 w 3226038"/>
                <a:gd name="connsiteY208" fmla="*/ 1011681 h 3027035"/>
                <a:gd name="connsiteX209" fmla="*/ 741092 w 3226038"/>
                <a:gd name="connsiteY209" fmla="*/ 868758 h 3027035"/>
                <a:gd name="connsiteX210" fmla="*/ 748615 w 3226038"/>
                <a:gd name="connsiteY210" fmla="*/ 712543 h 3027035"/>
                <a:gd name="connsiteX211" fmla="*/ 1058864 w 3226038"/>
                <a:gd name="connsiteY211" fmla="*/ 897328 h 3027035"/>
                <a:gd name="connsiteX212" fmla="*/ 1948708 w 3226038"/>
                <a:gd name="connsiteY212" fmla="*/ 1321566 h 3027035"/>
                <a:gd name="connsiteX213" fmla="*/ 2096045 w 3226038"/>
                <a:gd name="connsiteY213" fmla="*/ 1452158 h 3027035"/>
                <a:gd name="connsiteX214" fmla="*/ 1919841 w 3226038"/>
                <a:gd name="connsiteY214" fmla="*/ 1466554 h 3027035"/>
                <a:gd name="connsiteX215" fmla="*/ 1885365 w 3226038"/>
                <a:gd name="connsiteY215" fmla="*/ 1472861 h 3027035"/>
                <a:gd name="connsiteX216" fmla="*/ 1879629 w 3226038"/>
                <a:gd name="connsiteY216" fmla="*/ 1489302 h 3027035"/>
                <a:gd name="connsiteX217" fmla="*/ 1908915 w 3226038"/>
                <a:gd name="connsiteY217" fmla="*/ 1464113 h 3027035"/>
                <a:gd name="connsiteX218" fmla="*/ 1878082 w 3226038"/>
                <a:gd name="connsiteY218" fmla="*/ 1523336 h 3027035"/>
                <a:gd name="connsiteX219" fmla="*/ 1882487 w 3226038"/>
                <a:gd name="connsiteY219" fmla="*/ 1659934 h 3027035"/>
                <a:gd name="connsiteX220" fmla="*/ 1908811 w 3226038"/>
                <a:gd name="connsiteY220" fmla="*/ 1703873 h 3027035"/>
                <a:gd name="connsiteX221" fmla="*/ 1939526 w 3226038"/>
                <a:gd name="connsiteY221" fmla="*/ 1677454 h 3027035"/>
                <a:gd name="connsiteX222" fmla="*/ 1922727 w 3226038"/>
                <a:gd name="connsiteY222" fmla="*/ 1706694 h 3027035"/>
                <a:gd name="connsiteX223" fmla="*/ 1917366 w 3226038"/>
                <a:gd name="connsiteY223" fmla="*/ 1718150 h 3027035"/>
                <a:gd name="connsiteX224" fmla="*/ 1918838 w 3226038"/>
                <a:gd name="connsiteY224" fmla="*/ 1720608 h 3027035"/>
                <a:gd name="connsiteX225" fmla="*/ 1973972 w 3226038"/>
                <a:gd name="connsiteY225" fmla="*/ 1767825 h 3027035"/>
                <a:gd name="connsiteX226" fmla="*/ 2071636 w 3226038"/>
                <a:gd name="connsiteY226" fmla="*/ 1813568 h 3027035"/>
                <a:gd name="connsiteX227" fmla="*/ 2173989 w 3226038"/>
                <a:gd name="connsiteY227" fmla="*/ 1826528 h 3027035"/>
                <a:gd name="connsiteX228" fmla="*/ 2117479 w 3226038"/>
                <a:gd name="connsiteY228" fmla="*/ 1890255 h 3027035"/>
                <a:gd name="connsiteX229" fmla="*/ 2048930 w 3226038"/>
                <a:gd name="connsiteY229" fmla="*/ 1880940 h 3027035"/>
                <a:gd name="connsiteX230" fmla="*/ 1912220 w 3226038"/>
                <a:gd name="connsiteY230" fmla="*/ 1805984 h 3027035"/>
                <a:gd name="connsiteX231" fmla="*/ 1900395 w 3226038"/>
                <a:gd name="connsiteY231" fmla="*/ 1792735 h 3027035"/>
                <a:gd name="connsiteX232" fmla="*/ 1898516 w 3226038"/>
                <a:gd name="connsiteY232" fmla="*/ 1805424 h 3027035"/>
                <a:gd name="connsiteX233" fmla="*/ 2004583 w 3226038"/>
                <a:gd name="connsiteY233" fmla="*/ 1981166 h 3027035"/>
                <a:gd name="connsiteX234" fmla="*/ 2102247 w 3226038"/>
                <a:gd name="connsiteY234" fmla="*/ 2026909 h 3027035"/>
                <a:gd name="connsiteX235" fmla="*/ 2204600 w 3226038"/>
                <a:gd name="connsiteY235" fmla="*/ 2039869 h 3027035"/>
                <a:gd name="connsiteX236" fmla="*/ 2148090 w 3226038"/>
                <a:gd name="connsiteY236" fmla="*/ 2103596 h 3027035"/>
                <a:gd name="connsiteX237" fmla="*/ 2144005 w 3226038"/>
                <a:gd name="connsiteY237" fmla="*/ 2103041 h 3027035"/>
                <a:gd name="connsiteX238" fmla="*/ 2136123 w 3226038"/>
                <a:gd name="connsiteY238" fmla="*/ 2142932 h 3027035"/>
                <a:gd name="connsiteX239" fmla="*/ 1880081 w 3226038"/>
                <a:gd name="connsiteY239" fmla="*/ 2329702 h 3027035"/>
                <a:gd name="connsiteX240" fmla="*/ 1837407 w 3226038"/>
                <a:gd name="connsiteY240" fmla="*/ 2326300 h 3027035"/>
                <a:gd name="connsiteX241" fmla="*/ 1811492 w 3226038"/>
                <a:gd name="connsiteY241" fmla="*/ 2326128 h 3027035"/>
                <a:gd name="connsiteX242" fmla="*/ 1813930 w 3226038"/>
                <a:gd name="connsiteY242" fmla="*/ 2322872 h 3027035"/>
                <a:gd name="connsiteX243" fmla="*/ 1765779 w 3226038"/>
                <a:gd name="connsiteY243" fmla="*/ 2311874 h 3027035"/>
                <a:gd name="connsiteX244" fmla="*/ 1660705 w 3226038"/>
                <a:gd name="connsiteY244" fmla="*/ 2252690 h 3027035"/>
                <a:gd name="connsiteX245" fmla="*/ 1627276 w 3226038"/>
                <a:gd name="connsiteY245" fmla="*/ 2234380 h 3027035"/>
                <a:gd name="connsiteX246" fmla="*/ 1627573 w 3226038"/>
                <a:gd name="connsiteY246" fmla="*/ 1891126 h 3027035"/>
                <a:gd name="connsiteX247" fmla="*/ 1607040 w 3226038"/>
                <a:gd name="connsiteY247" fmla="*/ 1970917 h 3027035"/>
                <a:gd name="connsiteX248" fmla="*/ 1771834 w 3226038"/>
                <a:gd name="connsiteY248" fmla="*/ 2221675 h 3027035"/>
                <a:gd name="connsiteX249" fmla="*/ 1891816 w 3226038"/>
                <a:gd name="connsiteY249" fmla="*/ 2240499 h 3027035"/>
                <a:gd name="connsiteX250" fmla="*/ 2009321 w 3226038"/>
                <a:gd name="connsiteY250" fmla="*/ 2219514 h 3027035"/>
                <a:gd name="connsiteX251" fmla="*/ 1999139 w 3226038"/>
                <a:gd name="connsiteY251" fmla="*/ 2239396 h 3027035"/>
                <a:gd name="connsiteX252" fmla="*/ 1999567 w 3226038"/>
                <a:gd name="connsiteY252" fmla="*/ 2239296 h 3027035"/>
                <a:gd name="connsiteX253" fmla="*/ 2044414 w 3226038"/>
                <a:gd name="connsiteY253" fmla="*/ 2218349 h 3027035"/>
                <a:gd name="connsiteX254" fmla="*/ 2118423 w 3226038"/>
                <a:gd name="connsiteY254" fmla="*/ 2140793 h 3027035"/>
                <a:gd name="connsiteX255" fmla="*/ 2133501 w 3226038"/>
                <a:gd name="connsiteY255" fmla="*/ 2101613 h 3027035"/>
                <a:gd name="connsiteX256" fmla="*/ 2079542 w 3226038"/>
                <a:gd name="connsiteY256" fmla="*/ 2094281 h 3027035"/>
                <a:gd name="connsiteX257" fmla="*/ 1905884 w 3226038"/>
                <a:gd name="connsiteY257" fmla="*/ 1977931 h 3027035"/>
                <a:gd name="connsiteX258" fmla="*/ 1880896 w 3226038"/>
                <a:gd name="connsiteY258" fmla="*/ 1954633 h 3027035"/>
                <a:gd name="connsiteX259" fmla="*/ 1852220 w 3226038"/>
                <a:gd name="connsiteY259" fmla="*/ 1798502 h 3027035"/>
                <a:gd name="connsiteX260" fmla="*/ 1867058 w 3226038"/>
                <a:gd name="connsiteY260" fmla="*/ 1756931 h 3027035"/>
                <a:gd name="connsiteX261" fmla="*/ 1850284 w 3226038"/>
                <a:gd name="connsiteY261" fmla="*/ 1741292 h 3027035"/>
                <a:gd name="connsiteX262" fmla="*/ 1828755 w 3226038"/>
                <a:gd name="connsiteY262" fmla="*/ 1697853 h 3027035"/>
                <a:gd name="connsiteX263" fmla="*/ 1817427 w 3226038"/>
                <a:gd name="connsiteY263" fmla="*/ 1628566 h 3027035"/>
                <a:gd name="connsiteX264" fmla="*/ 1795832 w 3226038"/>
                <a:gd name="connsiteY264" fmla="*/ 1673156 h 3027035"/>
                <a:gd name="connsiteX265" fmla="*/ 1557706 w 3226038"/>
                <a:gd name="connsiteY265" fmla="*/ 1787085 h 3027035"/>
                <a:gd name="connsiteX266" fmla="*/ 1509266 w 3226038"/>
                <a:gd name="connsiteY266" fmla="*/ 1700819 h 3027035"/>
                <a:gd name="connsiteX267" fmla="*/ 1800941 w 3226038"/>
                <a:gd name="connsiteY267" fmla="*/ 1621248 h 3027035"/>
                <a:gd name="connsiteX268" fmla="*/ 1813578 w 3226038"/>
                <a:gd name="connsiteY268" fmla="*/ 1599019 h 3027035"/>
                <a:gd name="connsiteX269" fmla="*/ 1819910 w 3226038"/>
                <a:gd name="connsiteY269" fmla="*/ 1600565 h 3027035"/>
                <a:gd name="connsiteX270" fmla="*/ 1821608 w 3226038"/>
                <a:gd name="connsiteY270" fmla="*/ 1585161 h 3027035"/>
                <a:gd name="connsiteX271" fmla="*/ 1823154 w 3226038"/>
                <a:gd name="connsiteY271" fmla="*/ 1580831 h 3027035"/>
                <a:gd name="connsiteX272" fmla="*/ 1792216 w 3226038"/>
                <a:gd name="connsiteY272" fmla="*/ 1559883 h 3027035"/>
                <a:gd name="connsiteX273" fmla="*/ 1717932 w 3226038"/>
                <a:gd name="connsiteY273" fmla="*/ 1500968 h 3027035"/>
                <a:gd name="connsiteX274" fmla="*/ 1748406 w 3226038"/>
                <a:gd name="connsiteY274" fmla="*/ 1490472 h 3027035"/>
                <a:gd name="connsiteX275" fmla="*/ 1926827 w 3226038"/>
                <a:gd name="connsiteY275" fmla="*/ 1363489 h 3027035"/>
                <a:gd name="connsiteX276" fmla="*/ 1948708 w 3226038"/>
                <a:gd name="connsiteY276" fmla="*/ 1321566 h 3027035"/>
                <a:gd name="connsiteX277" fmla="*/ 868204 w 3226038"/>
                <a:gd name="connsiteY277" fmla="*/ 327279 h 3027035"/>
                <a:gd name="connsiteX278" fmla="*/ 839290 w 3226038"/>
                <a:gd name="connsiteY278" fmla="*/ 396067 h 3027035"/>
                <a:gd name="connsiteX279" fmla="*/ 968231 w 3226038"/>
                <a:gd name="connsiteY279" fmla="*/ 659259 h 3027035"/>
                <a:gd name="connsiteX280" fmla="*/ 1200860 w 3226038"/>
                <a:gd name="connsiteY280" fmla="*/ 706168 h 3027035"/>
                <a:gd name="connsiteX281" fmla="*/ 1143757 w 3226038"/>
                <a:gd name="connsiteY281" fmla="*/ 782404 h 3027035"/>
                <a:gd name="connsiteX282" fmla="*/ 858125 w 3226038"/>
                <a:gd name="connsiteY282" fmla="*/ 664851 h 3027035"/>
                <a:gd name="connsiteX283" fmla="*/ 828202 w 3226038"/>
                <a:gd name="connsiteY283" fmla="*/ 641247 h 3027035"/>
                <a:gd name="connsiteX284" fmla="*/ 868204 w 3226038"/>
                <a:gd name="connsiteY284" fmla="*/ 327279 h 3027035"/>
                <a:gd name="connsiteX285" fmla="*/ 2657066 w 3226038"/>
                <a:gd name="connsiteY285" fmla="*/ 1197247 h 3027035"/>
                <a:gd name="connsiteX286" fmla="*/ 2663296 w 3226038"/>
                <a:gd name="connsiteY286" fmla="*/ 1206222 h 3027035"/>
                <a:gd name="connsiteX287" fmla="*/ 2650270 w 3226038"/>
                <a:gd name="connsiteY287" fmla="*/ 1206320 h 3027035"/>
                <a:gd name="connsiteX288" fmla="*/ 2657066 w 3226038"/>
                <a:gd name="connsiteY288" fmla="*/ 1197247 h 3027035"/>
                <a:gd name="connsiteX289" fmla="*/ 3030338 w 3226038"/>
                <a:gd name="connsiteY289" fmla="*/ 1431166 h 3027035"/>
                <a:gd name="connsiteX290" fmla="*/ 2903938 w 3226038"/>
                <a:gd name="connsiteY290" fmla="*/ 1579263 h 3027035"/>
                <a:gd name="connsiteX291" fmla="*/ 2811168 w 3226038"/>
                <a:gd name="connsiteY291" fmla="*/ 1587131 h 3027035"/>
                <a:gd name="connsiteX292" fmla="*/ 2775539 w 3226038"/>
                <a:gd name="connsiteY292" fmla="*/ 1575913 h 3027035"/>
                <a:gd name="connsiteX293" fmla="*/ 2614417 w 3226038"/>
                <a:gd name="connsiteY293" fmla="*/ 1527673 h 3027035"/>
                <a:gd name="connsiteX294" fmla="*/ 2474755 w 3226038"/>
                <a:gd name="connsiteY294" fmla="*/ 1440641 h 3027035"/>
                <a:gd name="connsiteX295" fmla="*/ 2543000 w 3226038"/>
                <a:gd name="connsiteY295" fmla="*/ 1349530 h 3027035"/>
                <a:gd name="connsiteX296" fmla="*/ 2704508 w 3226038"/>
                <a:gd name="connsiteY296" fmla="*/ 1424676 h 3027035"/>
                <a:gd name="connsiteX297" fmla="*/ 2882339 w 3226038"/>
                <a:gd name="connsiteY297" fmla="*/ 1461929 h 3027035"/>
                <a:gd name="connsiteX298" fmla="*/ 3030338 w 3226038"/>
                <a:gd name="connsiteY298" fmla="*/ 1431166 h 3027035"/>
                <a:gd name="connsiteX299" fmla="*/ 1176421 w 3226038"/>
                <a:gd name="connsiteY299" fmla="*/ 0 h 3027035"/>
                <a:gd name="connsiteX300" fmla="*/ 1188515 w 3226038"/>
                <a:gd name="connsiteY300" fmla="*/ 150678 h 3027035"/>
                <a:gd name="connsiteX301" fmla="*/ 1394438 w 3226038"/>
                <a:gd name="connsiteY301" fmla="*/ 447731 h 3027035"/>
                <a:gd name="connsiteX302" fmla="*/ 1326486 w 3226038"/>
                <a:gd name="connsiteY302" fmla="*/ 538450 h 3027035"/>
                <a:gd name="connsiteX303" fmla="*/ 1109160 w 3226038"/>
                <a:gd name="connsiteY303" fmla="*/ 285219 h 3027035"/>
                <a:gd name="connsiteX304" fmla="*/ 1088376 w 3226038"/>
                <a:gd name="connsiteY304" fmla="*/ 254181 h 3027035"/>
                <a:gd name="connsiteX305" fmla="*/ 1069841 w 3226038"/>
                <a:gd name="connsiteY305" fmla="*/ 162942 h 3027035"/>
                <a:gd name="connsiteX306" fmla="*/ 1176421 w 3226038"/>
                <a:gd name="connsiteY306" fmla="*/ 0 h 3027035"/>
                <a:gd name="connsiteX307" fmla="*/ 2074059 w 3226038"/>
                <a:gd name="connsiteY307" fmla="*/ 622382 h 3027035"/>
                <a:gd name="connsiteX308" fmla="*/ 2039980 w 3226038"/>
                <a:gd name="connsiteY308" fmla="*/ 655169 h 3027035"/>
                <a:gd name="connsiteX309" fmla="*/ 1968289 w 3226038"/>
                <a:gd name="connsiteY309" fmla="*/ 862097 h 3027035"/>
                <a:gd name="connsiteX310" fmla="*/ 1966785 w 3226038"/>
                <a:gd name="connsiteY310" fmla="*/ 894292 h 3027035"/>
                <a:gd name="connsiteX311" fmla="*/ 1889360 w 3226038"/>
                <a:gd name="connsiteY311" fmla="*/ 839571 h 3027035"/>
                <a:gd name="connsiteX312" fmla="*/ 1874609 w 3226038"/>
                <a:gd name="connsiteY312" fmla="*/ 827382 h 3027035"/>
                <a:gd name="connsiteX313" fmla="*/ 1876383 w 3226038"/>
                <a:gd name="connsiteY313" fmla="*/ 836472 h 3027035"/>
                <a:gd name="connsiteX314" fmla="*/ 1856444 w 3226038"/>
                <a:gd name="connsiteY314" fmla="*/ 910904 h 3027035"/>
                <a:gd name="connsiteX315" fmla="*/ 1857429 w 3226038"/>
                <a:gd name="connsiteY315" fmla="*/ 965196 h 3027035"/>
                <a:gd name="connsiteX316" fmla="*/ 2016558 w 3226038"/>
                <a:gd name="connsiteY316" fmla="*/ 1064158 h 3027035"/>
                <a:gd name="connsiteX317" fmla="*/ 2112556 w 3226038"/>
                <a:gd name="connsiteY317" fmla="*/ 1040858 h 3027035"/>
                <a:gd name="connsiteX318" fmla="*/ 2148781 w 3226038"/>
                <a:gd name="connsiteY318" fmla="*/ 1089413 h 3027035"/>
                <a:gd name="connsiteX319" fmla="*/ 2161420 w 3226038"/>
                <a:gd name="connsiteY319" fmla="*/ 1196466 h 3027035"/>
                <a:gd name="connsiteX320" fmla="*/ 2445423 w 3226038"/>
                <a:gd name="connsiteY320" fmla="*/ 1454419 h 3027035"/>
                <a:gd name="connsiteX321" fmla="*/ 2469057 w 3226038"/>
                <a:gd name="connsiteY321" fmla="*/ 1472121 h 3027035"/>
                <a:gd name="connsiteX322" fmla="*/ 2410394 w 3226038"/>
                <a:gd name="connsiteY322" fmla="*/ 1490064 h 3027035"/>
                <a:gd name="connsiteX323" fmla="*/ 2337107 w 3226038"/>
                <a:gd name="connsiteY323" fmla="*/ 1581550 h 3027035"/>
                <a:gd name="connsiteX324" fmla="*/ 2342804 w 3226038"/>
                <a:gd name="connsiteY324" fmla="*/ 1616802 h 3027035"/>
                <a:gd name="connsiteX325" fmla="*/ 2347317 w 3226038"/>
                <a:gd name="connsiteY325" fmla="*/ 1610776 h 3027035"/>
                <a:gd name="connsiteX326" fmla="*/ 2381405 w 3226038"/>
                <a:gd name="connsiteY326" fmla="*/ 1711111 h 3027035"/>
                <a:gd name="connsiteX327" fmla="*/ 2430032 w 3226038"/>
                <a:gd name="connsiteY327" fmla="*/ 1781159 h 3027035"/>
                <a:gd name="connsiteX328" fmla="*/ 2456217 w 3226038"/>
                <a:gd name="connsiteY328" fmla="*/ 1816330 h 3027035"/>
                <a:gd name="connsiteX329" fmla="*/ 2745046 w 3226038"/>
                <a:gd name="connsiteY329" fmla="*/ 1866063 h 3027035"/>
                <a:gd name="connsiteX330" fmla="*/ 2802929 w 3226038"/>
                <a:gd name="connsiteY330" fmla="*/ 1818974 h 3027035"/>
                <a:gd name="connsiteX331" fmla="*/ 2512876 w 3226038"/>
                <a:gd name="connsiteY331" fmla="*/ 1945644 h 3027035"/>
                <a:gd name="connsiteX332" fmla="*/ 2481810 w 3226038"/>
                <a:gd name="connsiteY332" fmla="*/ 1923566 h 3027035"/>
                <a:gd name="connsiteX333" fmla="*/ 2315751 w 3226038"/>
                <a:gd name="connsiteY333" fmla="*/ 1759853 h 3027035"/>
                <a:gd name="connsiteX334" fmla="*/ 2311255 w 3226038"/>
                <a:gd name="connsiteY334" fmla="*/ 1747006 h 3027035"/>
                <a:gd name="connsiteX335" fmla="*/ 2286633 w 3226038"/>
                <a:gd name="connsiteY335" fmla="*/ 1691311 h 3027035"/>
                <a:gd name="connsiteX336" fmla="*/ 2299909 w 3226038"/>
                <a:gd name="connsiteY336" fmla="*/ 1497752 h 3027035"/>
                <a:gd name="connsiteX337" fmla="*/ 2206345 w 3226038"/>
                <a:gd name="connsiteY337" fmla="*/ 1452662 h 3027035"/>
                <a:gd name="connsiteX338" fmla="*/ 2072269 w 3226038"/>
                <a:gd name="connsiteY338" fmla="*/ 1201093 h 3027035"/>
                <a:gd name="connsiteX339" fmla="*/ 2023472 w 3226038"/>
                <a:gd name="connsiteY339" fmla="*/ 1155022 h 3027035"/>
                <a:gd name="connsiteX340" fmla="*/ 1812353 w 3226038"/>
                <a:gd name="connsiteY340" fmla="*/ 1082572 h 3027035"/>
                <a:gd name="connsiteX341" fmla="*/ 1471695 w 3226038"/>
                <a:gd name="connsiteY341" fmla="*/ 1113080 h 3027035"/>
                <a:gd name="connsiteX342" fmla="*/ 1442475 w 3226038"/>
                <a:gd name="connsiteY342" fmla="*/ 1155537 h 3027035"/>
                <a:gd name="connsiteX343" fmla="*/ 1417413 w 3226038"/>
                <a:gd name="connsiteY343" fmla="*/ 1241357 h 3027035"/>
                <a:gd name="connsiteX344" fmla="*/ 1423265 w 3226038"/>
                <a:gd name="connsiteY344" fmla="*/ 1362666 h 3027035"/>
                <a:gd name="connsiteX345" fmla="*/ 1654912 w 3226038"/>
                <a:gd name="connsiteY345" fmla="*/ 1553391 h 3027035"/>
                <a:gd name="connsiteX346" fmla="*/ 1736445 w 3226038"/>
                <a:gd name="connsiteY346" fmla="*/ 1541531 h 3027035"/>
                <a:gd name="connsiteX347" fmla="*/ 1467866 w 3226038"/>
                <a:gd name="connsiteY347" fmla="*/ 1564711 h 3027035"/>
                <a:gd name="connsiteX348" fmla="*/ 1462696 w 3226038"/>
                <a:gd name="connsiteY348" fmla="*/ 1561492 h 3027035"/>
                <a:gd name="connsiteX349" fmla="*/ 1457674 w 3226038"/>
                <a:gd name="connsiteY349" fmla="*/ 1588601 h 3027035"/>
                <a:gd name="connsiteX350" fmla="*/ 1199754 w 3226038"/>
                <a:gd name="connsiteY350" fmla="*/ 1781972 h 3027035"/>
                <a:gd name="connsiteX351" fmla="*/ 1157080 w 3226038"/>
                <a:gd name="connsiteY351" fmla="*/ 1778569 h 3027035"/>
                <a:gd name="connsiteX352" fmla="*/ 1131165 w 3226038"/>
                <a:gd name="connsiteY352" fmla="*/ 1778397 h 3027035"/>
                <a:gd name="connsiteX353" fmla="*/ 1188760 w 3226038"/>
                <a:gd name="connsiteY353" fmla="*/ 1701505 h 3027035"/>
                <a:gd name="connsiteX354" fmla="*/ 1273118 w 3226038"/>
                <a:gd name="connsiteY354" fmla="*/ 1702298 h 3027035"/>
                <a:gd name="connsiteX355" fmla="*/ 1364088 w 3226038"/>
                <a:gd name="connsiteY355" fmla="*/ 1670618 h 3027035"/>
                <a:gd name="connsiteX356" fmla="*/ 1443789 w 3226038"/>
                <a:gd name="connsiteY356" fmla="*/ 1581441 h 3027035"/>
                <a:gd name="connsiteX357" fmla="*/ 1452947 w 3226038"/>
                <a:gd name="connsiteY357" fmla="*/ 1555423 h 3027035"/>
                <a:gd name="connsiteX358" fmla="*/ 1434181 w 3226038"/>
                <a:gd name="connsiteY358" fmla="*/ 1543741 h 3027035"/>
                <a:gd name="connsiteX359" fmla="*/ 1395137 w 3226038"/>
                <a:gd name="connsiteY359" fmla="*/ 1505029 h 3027035"/>
                <a:gd name="connsiteX360" fmla="*/ 1380516 w 3226038"/>
                <a:gd name="connsiteY360" fmla="*/ 1469830 h 3027035"/>
                <a:gd name="connsiteX361" fmla="*/ 1332937 w 3226038"/>
                <a:gd name="connsiteY361" fmla="*/ 1359016 h 3027035"/>
                <a:gd name="connsiteX362" fmla="*/ 1331626 w 3226038"/>
                <a:gd name="connsiteY362" fmla="*/ 1347874 h 3027035"/>
                <a:gd name="connsiteX363" fmla="*/ 1272780 w 3226038"/>
                <a:gd name="connsiteY363" fmla="*/ 1404764 h 3027035"/>
                <a:gd name="connsiteX364" fmla="*/ 1193860 w 3226038"/>
                <a:gd name="connsiteY364" fmla="*/ 1391893 h 3027035"/>
                <a:gd name="connsiteX365" fmla="*/ 1008134 w 3226038"/>
                <a:gd name="connsiteY365" fmla="*/ 1250070 h 3027035"/>
                <a:gd name="connsiteX366" fmla="*/ 982412 w 3226038"/>
                <a:gd name="connsiteY366" fmla="*/ 1221942 h 3027035"/>
                <a:gd name="connsiteX367" fmla="*/ 1093583 w 3226038"/>
                <a:gd name="connsiteY367" fmla="*/ 897188 h 3027035"/>
                <a:gd name="connsiteX368" fmla="*/ 1048374 w 3226038"/>
                <a:gd name="connsiteY368" fmla="*/ 966069 h 3027035"/>
                <a:gd name="connsiteX369" fmla="*/ 1123324 w 3226038"/>
                <a:gd name="connsiteY369" fmla="*/ 1256619 h 3027035"/>
                <a:gd name="connsiteX370" fmla="*/ 1230792 w 3226038"/>
                <a:gd name="connsiteY370" fmla="*/ 1313193 h 3027035"/>
                <a:gd name="connsiteX371" fmla="*/ 1329324 w 3226038"/>
                <a:gd name="connsiteY371" fmla="*/ 1328309 h 3027035"/>
                <a:gd name="connsiteX372" fmla="*/ 1326119 w 3226038"/>
                <a:gd name="connsiteY372" fmla="*/ 1301081 h 3027035"/>
                <a:gd name="connsiteX373" fmla="*/ 1330478 w 3226038"/>
                <a:gd name="connsiteY373" fmla="*/ 1241565 h 3027035"/>
                <a:gd name="connsiteX374" fmla="*/ 1347395 w 3226038"/>
                <a:gd name="connsiteY374" fmla="*/ 1181539 h 3027035"/>
                <a:gd name="connsiteX375" fmla="*/ 1289273 w 3226038"/>
                <a:gd name="connsiteY375" fmla="*/ 1135853 h 3027035"/>
                <a:gd name="connsiteX376" fmla="*/ 1231511 w 3226038"/>
                <a:gd name="connsiteY376" fmla="*/ 1069976 h 3027035"/>
                <a:gd name="connsiteX377" fmla="*/ 1254367 w 3226038"/>
                <a:gd name="connsiteY377" fmla="*/ 1063295 h 3027035"/>
                <a:gd name="connsiteX378" fmla="*/ 1356051 w 3226038"/>
                <a:gd name="connsiteY378" fmla="*/ 994271 h 3027035"/>
                <a:gd name="connsiteX379" fmla="*/ 1316957 w 3226038"/>
                <a:gd name="connsiteY379" fmla="*/ 925715 h 3027035"/>
                <a:gd name="connsiteX380" fmla="*/ 1297765 w 3226038"/>
                <a:gd name="connsiteY380" fmla="*/ 883688 h 3027035"/>
                <a:gd name="connsiteX381" fmla="*/ 1289903 w 3226038"/>
                <a:gd name="connsiteY381" fmla="*/ 841227 h 3027035"/>
                <a:gd name="connsiteX382" fmla="*/ 1324580 w 3226038"/>
                <a:gd name="connsiteY382" fmla="*/ 794932 h 3027035"/>
                <a:gd name="connsiteX383" fmla="*/ 1324878 w 3226038"/>
                <a:gd name="connsiteY383" fmla="*/ 795979 h 3027035"/>
                <a:gd name="connsiteX384" fmla="*/ 1400007 w 3226038"/>
                <a:gd name="connsiteY384" fmla="*/ 911757 h 3027035"/>
                <a:gd name="connsiteX385" fmla="*/ 1615887 w 3226038"/>
                <a:gd name="connsiteY385" fmla="*/ 984205 h 3027035"/>
                <a:gd name="connsiteX386" fmla="*/ 1841277 w 3226038"/>
                <a:gd name="connsiteY386" fmla="*/ 840131 h 3027035"/>
                <a:gd name="connsiteX387" fmla="*/ 1849521 w 3226038"/>
                <a:gd name="connsiteY387" fmla="*/ 806651 h 3027035"/>
                <a:gd name="connsiteX388" fmla="*/ 1816219 w 3226038"/>
                <a:gd name="connsiteY388" fmla="*/ 779132 h 3027035"/>
                <a:gd name="connsiteX389" fmla="*/ 1946679 w 3226038"/>
                <a:gd name="connsiteY389" fmla="*/ 725712 h 3027035"/>
                <a:gd name="connsiteX390" fmla="*/ 1943038 w 3226038"/>
                <a:gd name="connsiteY390" fmla="*/ 690853 h 3027035"/>
                <a:gd name="connsiteX391" fmla="*/ 1907308 w 3226038"/>
                <a:gd name="connsiteY391" fmla="*/ 517710 h 3027035"/>
                <a:gd name="connsiteX392" fmla="*/ 2074059 w 3226038"/>
                <a:gd name="connsiteY392" fmla="*/ 622382 h 3027035"/>
                <a:gd name="connsiteX393" fmla="*/ 3226038 w 3226038"/>
                <a:gd name="connsiteY393" fmla="*/ 1170010 h 3027035"/>
                <a:gd name="connsiteX394" fmla="*/ 3039800 w 3226038"/>
                <a:gd name="connsiteY394" fmla="*/ 1363835 h 3027035"/>
                <a:gd name="connsiteX395" fmla="*/ 2986179 w 3226038"/>
                <a:gd name="connsiteY395" fmla="*/ 1265779 h 3027035"/>
                <a:gd name="connsiteX396" fmla="*/ 3226038 w 3226038"/>
                <a:gd name="connsiteY396" fmla="*/ 1170010 h 3027035"/>
                <a:gd name="connsiteX397" fmla="*/ 2599109 w 3226038"/>
                <a:gd name="connsiteY397" fmla="*/ 557336 h 3027035"/>
                <a:gd name="connsiteX398" fmla="*/ 2605711 w 3226038"/>
                <a:gd name="connsiteY398" fmla="*/ 567191 h 3027035"/>
                <a:gd name="connsiteX399" fmla="*/ 2491393 w 3226038"/>
                <a:gd name="connsiteY399" fmla="*/ 846915 h 3027035"/>
                <a:gd name="connsiteX400" fmla="*/ 2621619 w 3226038"/>
                <a:gd name="connsiteY400" fmla="*/ 1033715 h 3027035"/>
                <a:gd name="connsiteX401" fmla="*/ 2753852 w 3226038"/>
                <a:gd name="connsiteY401" fmla="*/ 1073258 h 3027035"/>
                <a:gd name="connsiteX402" fmla="*/ 2785478 w 3226038"/>
                <a:gd name="connsiteY402" fmla="*/ 1080287 h 3027035"/>
                <a:gd name="connsiteX403" fmla="*/ 2631577 w 3226038"/>
                <a:gd name="connsiteY403" fmla="*/ 1117339 h 3027035"/>
                <a:gd name="connsiteX404" fmla="*/ 2554794 w 3226038"/>
                <a:gd name="connsiteY404" fmla="*/ 1099098 h 3027035"/>
                <a:gd name="connsiteX405" fmla="*/ 2517147 w 3226038"/>
                <a:gd name="connsiteY405" fmla="*/ 1216089 h 3027035"/>
                <a:gd name="connsiteX406" fmla="*/ 2517162 w 3226038"/>
                <a:gd name="connsiteY406" fmla="*/ 1239901 h 3027035"/>
                <a:gd name="connsiteX407" fmla="*/ 2437701 w 3226038"/>
                <a:gd name="connsiteY407" fmla="*/ 1202993 h 3027035"/>
                <a:gd name="connsiteX408" fmla="*/ 2308110 w 3226038"/>
                <a:gd name="connsiteY408" fmla="*/ 1120205 h 3027035"/>
                <a:gd name="connsiteX409" fmla="*/ 2309631 w 3226038"/>
                <a:gd name="connsiteY409" fmla="*/ 1116584 h 3027035"/>
                <a:gd name="connsiteX410" fmla="*/ 2313249 w 3226038"/>
                <a:gd name="connsiteY410" fmla="*/ 1113344 h 3027035"/>
                <a:gd name="connsiteX411" fmla="*/ 2341752 w 3226038"/>
                <a:gd name="connsiteY411" fmla="*/ 686035 h 3027035"/>
                <a:gd name="connsiteX412" fmla="*/ 2212861 w 3226038"/>
                <a:gd name="connsiteY412" fmla="*/ 503806 h 3027035"/>
                <a:gd name="connsiteX413" fmla="*/ 2154928 w 3226038"/>
                <a:gd name="connsiteY413" fmla="*/ 469932 h 3027035"/>
                <a:gd name="connsiteX414" fmla="*/ 1875809 w 3226038"/>
                <a:gd name="connsiteY414" fmla="*/ 412002 h 3027035"/>
                <a:gd name="connsiteX415" fmla="*/ 1806230 w 3226038"/>
                <a:gd name="connsiteY415" fmla="*/ 334892 h 3027035"/>
                <a:gd name="connsiteX416" fmla="*/ 1556710 w 3226038"/>
                <a:gd name="connsiteY416" fmla="*/ 393148 h 3027035"/>
                <a:gd name="connsiteX417" fmla="*/ 1495496 w 3226038"/>
                <a:gd name="connsiteY417" fmla="*/ 288983 h 3027035"/>
                <a:gd name="connsiteX418" fmla="*/ 1715354 w 3226038"/>
                <a:gd name="connsiteY418" fmla="*/ 322756 h 3027035"/>
                <a:gd name="connsiteX419" fmla="*/ 1782541 w 3226038"/>
                <a:gd name="connsiteY419" fmla="*/ 226703 h 3027035"/>
                <a:gd name="connsiteX420" fmla="*/ 1783266 w 3226038"/>
                <a:gd name="connsiteY420" fmla="*/ 165361 h 3027035"/>
                <a:gd name="connsiteX421" fmla="*/ 1806899 w 3226038"/>
                <a:gd name="connsiteY421" fmla="*/ 183063 h 3027035"/>
                <a:gd name="connsiteX422" fmla="*/ 2134301 w 3226038"/>
                <a:gd name="connsiteY422" fmla="*/ 383077 h 3027035"/>
                <a:gd name="connsiteX423" fmla="*/ 2240589 w 3226038"/>
                <a:gd name="connsiteY423" fmla="*/ 365104 h 3027035"/>
                <a:gd name="connsiteX424" fmla="*/ 2297370 w 3226038"/>
                <a:gd name="connsiteY424" fmla="*/ 386215 h 3027035"/>
                <a:gd name="connsiteX425" fmla="*/ 2302004 w 3226038"/>
                <a:gd name="connsiteY425" fmla="*/ 484891 h 3027035"/>
                <a:gd name="connsiteX426" fmla="*/ 2441717 w 3226038"/>
                <a:gd name="connsiteY426" fmla="*/ 609774 h 3027035"/>
                <a:gd name="connsiteX427" fmla="*/ 2494096 w 3226038"/>
                <a:gd name="connsiteY427" fmla="*/ 595453 h 3027035"/>
                <a:gd name="connsiteX428" fmla="*/ 2586652 w 3226038"/>
                <a:gd name="connsiteY428" fmla="*/ 552914 h 3027035"/>
                <a:gd name="connsiteX429" fmla="*/ 2599109 w 3226038"/>
                <a:gd name="connsiteY429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</a:cxnLst>
              <a:rect l="l" t="t" r="r" b="b"/>
              <a:pathLst>
                <a:path w="3226038" h="3027035">
                  <a:moveTo>
                    <a:pt x="458887" y="1984309"/>
                  </a:moveTo>
                  <a:lnTo>
                    <a:pt x="511693" y="2044093"/>
                  </a:lnTo>
                  <a:cubicBezTo>
                    <a:pt x="491488" y="2026581"/>
                    <a:pt x="456244" y="2022792"/>
                    <a:pt x="458887" y="1984309"/>
                  </a:cubicBezTo>
                  <a:close/>
                  <a:moveTo>
                    <a:pt x="1239166" y="2131370"/>
                  </a:moveTo>
                  <a:lnTo>
                    <a:pt x="1192910" y="2113637"/>
                  </a:lnTo>
                  <a:cubicBezTo>
                    <a:pt x="1191765" y="2110399"/>
                    <a:pt x="1189477" y="2108686"/>
                    <a:pt x="1187191" y="2106973"/>
                  </a:cubicBezTo>
                  <a:cubicBezTo>
                    <a:pt x="1158233" y="2104324"/>
                    <a:pt x="1141258" y="2071378"/>
                    <a:pt x="1109257" y="2075970"/>
                  </a:cubicBezTo>
                  <a:lnTo>
                    <a:pt x="1102911" y="2091544"/>
                  </a:lnTo>
                  <a:lnTo>
                    <a:pt x="1102911" y="2121057"/>
                  </a:lnTo>
                  <a:lnTo>
                    <a:pt x="1085641" y="2133932"/>
                  </a:lnTo>
                  <a:lnTo>
                    <a:pt x="1083530" y="2139113"/>
                  </a:lnTo>
                  <a:lnTo>
                    <a:pt x="1065689" y="2157988"/>
                  </a:lnTo>
                  <a:lnTo>
                    <a:pt x="1059545" y="2153386"/>
                  </a:lnTo>
                  <a:lnTo>
                    <a:pt x="1038803" y="2168850"/>
                  </a:lnTo>
                  <a:cubicBezTo>
                    <a:pt x="968482" y="2209949"/>
                    <a:pt x="891329" y="2222044"/>
                    <a:pt x="807747" y="2203801"/>
                  </a:cubicBezTo>
                  <a:cubicBezTo>
                    <a:pt x="795365" y="2201685"/>
                    <a:pt x="782982" y="2203801"/>
                    <a:pt x="769647" y="2202743"/>
                  </a:cubicBezTo>
                  <a:cubicBezTo>
                    <a:pt x="752707" y="2199549"/>
                    <a:pt x="719850" y="2184511"/>
                    <a:pt x="687893" y="2156184"/>
                  </a:cubicBezTo>
                  <a:lnTo>
                    <a:pt x="680661" y="2148538"/>
                  </a:lnTo>
                  <a:lnTo>
                    <a:pt x="647463" y="2166136"/>
                  </a:lnTo>
                  <a:cubicBezTo>
                    <a:pt x="539259" y="2208218"/>
                    <a:pt x="449028" y="2166938"/>
                    <a:pt x="401773" y="2129222"/>
                  </a:cubicBezTo>
                  <a:lnTo>
                    <a:pt x="388464" y="2117097"/>
                  </a:lnTo>
                  <a:cubicBezTo>
                    <a:pt x="367184" y="2100731"/>
                    <a:pt x="340649" y="2060787"/>
                    <a:pt x="308901" y="2062768"/>
                  </a:cubicBezTo>
                  <a:cubicBezTo>
                    <a:pt x="303326" y="2153646"/>
                    <a:pt x="460366" y="2338289"/>
                    <a:pt x="675498" y="2313171"/>
                  </a:cubicBezTo>
                  <a:lnTo>
                    <a:pt x="697606" y="2329731"/>
                  </a:lnTo>
                  <a:lnTo>
                    <a:pt x="719125" y="2328489"/>
                  </a:lnTo>
                  <a:lnTo>
                    <a:pt x="766693" y="2374601"/>
                  </a:lnTo>
                  <a:cubicBezTo>
                    <a:pt x="808782" y="2402529"/>
                    <a:pt x="857796" y="2419369"/>
                    <a:pt x="907698" y="2426060"/>
                  </a:cubicBezTo>
                  <a:lnTo>
                    <a:pt x="933823" y="2426947"/>
                  </a:lnTo>
                  <a:lnTo>
                    <a:pt x="941617" y="2432785"/>
                  </a:lnTo>
                  <a:lnTo>
                    <a:pt x="945688" y="2427351"/>
                  </a:lnTo>
                  <a:lnTo>
                    <a:pt x="982463" y="2428600"/>
                  </a:lnTo>
                  <a:cubicBezTo>
                    <a:pt x="1007103" y="2426986"/>
                    <a:pt x="1031210" y="2422953"/>
                    <a:pt x="1054031" y="2416617"/>
                  </a:cubicBezTo>
                  <a:lnTo>
                    <a:pt x="1081502" y="2404031"/>
                  </a:lnTo>
                  <a:lnTo>
                    <a:pt x="1082033" y="2400334"/>
                  </a:lnTo>
                  <a:cubicBezTo>
                    <a:pt x="1099140" y="2325036"/>
                    <a:pt x="1139139" y="2237085"/>
                    <a:pt x="1219830" y="2149180"/>
                  </a:cubicBezTo>
                  <a:lnTo>
                    <a:pt x="1239166" y="2131370"/>
                  </a:lnTo>
                  <a:close/>
                  <a:moveTo>
                    <a:pt x="1371765" y="2134221"/>
                  </a:moveTo>
                  <a:lnTo>
                    <a:pt x="1332065" y="2143936"/>
                  </a:lnTo>
                  <a:lnTo>
                    <a:pt x="1261994" y="2139765"/>
                  </a:lnTo>
                  <a:lnTo>
                    <a:pt x="1234632" y="2184353"/>
                  </a:lnTo>
                  <a:cubicBezTo>
                    <a:pt x="1222907" y="2206804"/>
                    <a:pt x="1213162" y="2229250"/>
                    <a:pt x="1205341" y="2251468"/>
                  </a:cubicBezTo>
                  <a:lnTo>
                    <a:pt x="1190173" y="2307647"/>
                  </a:lnTo>
                  <a:lnTo>
                    <a:pt x="1186531" y="2336368"/>
                  </a:lnTo>
                  <a:lnTo>
                    <a:pt x="1185302" y="2339224"/>
                  </a:lnTo>
                  <a:lnTo>
                    <a:pt x="1181037" y="2380263"/>
                  </a:lnTo>
                  <a:cubicBezTo>
                    <a:pt x="1179258" y="2482344"/>
                    <a:pt x="1222717" y="2567594"/>
                    <a:pt x="1304296" y="2608161"/>
                  </a:cubicBezTo>
                  <a:cubicBezTo>
                    <a:pt x="1352534" y="2632823"/>
                    <a:pt x="1403989" y="2650761"/>
                    <a:pt x="1460357" y="2658058"/>
                  </a:cubicBezTo>
                  <a:lnTo>
                    <a:pt x="1568983" y="2649888"/>
                  </a:lnTo>
                  <a:lnTo>
                    <a:pt x="1580907" y="2633968"/>
                  </a:lnTo>
                  <a:lnTo>
                    <a:pt x="1621726" y="2618017"/>
                  </a:lnTo>
                  <a:cubicBezTo>
                    <a:pt x="1647223" y="2608404"/>
                    <a:pt x="1672219" y="2597674"/>
                    <a:pt x="1695070" y="2581467"/>
                  </a:cubicBezTo>
                  <a:cubicBezTo>
                    <a:pt x="1726679" y="2559922"/>
                    <a:pt x="1719510" y="2517062"/>
                    <a:pt x="1722830" y="2495153"/>
                  </a:cubicBezTo>
                  <a:cubicBezTo>
                    <a:pt x="1722490" y="2490498"/>
                    <a:pt x="1722149" y="2485843"/>
                    <a:pt x="1721809" y="2481188"/>
                  </a:cubicBezTo>
                  <a:lnTo>
                    <a:pt x="1703273" y="2490610"/>
                  </a:lnTo>
                  <a:cubicBezTo>
                    <a:pt x="1558060" y="2544236"/>
                    <a:pt x="1447337" y="2450234"/>
                    <a:pt x="1426824" y="2415634"/>
                  </a:cubicBezTo>
                  <a:cubicBezTo>
                    <a:pt x="1421273" y="2403463"/>
                    <a:pt x="1419029" y="2391103"/>
                    <a:pt x="1412810" y="2380189"/>
                  </a:cubicBezTo>
                  <a:cubicBezTo>
                    <a:pt x="1367101" y="2307874"/>
                    <a:pt x="1352102" y="2231232"/>
                    <a:pt x="1366694" y="2151100"/>
                  </a:cubicBezTo>
                  <a:lnTo>
                    <a:pt x="1371765" y="2134221"/>
                  </a:lnTo>
                  <a:close/>
                  <a:moveTo>
                    <a:pt x="842912" y="1018808"/>
                  </a:moveTo>
                  <a:cubicBezTo>
                    <a:pt x="772063" y="1046665"/>
                    <a:pt x="719131" y="1090322"/>
                    <a:pt x="698223" y="1167488"/>
                  </a:cubicBezTo>
                  <a:cubicBezTo>
                    <a:pt x="680548" y="1233984"/>
                    <a:pt x="695444" y="1295125"/>
                    <a:pt x="721008" y="1354736"/>
                  </a:cubicBezTo>
                  <a:lnTo>
                    <a:pt x="715683" y="1366105"/>
                  </a:lnTo>
                  <a:lnTo>
                    <a:pt x="761312" y="1434356"/>
                  </a:lnTo>
                  <a:cubicBezTo>
                    <a:pt x="788733" y="1462914"/>
                    <a:pt x="820777" y="1487298"/>
                    <a:pt x="855697" y="1508984"/>
                  </a:cubicBezTo>
                  <a:cubicBezTo>
                    <a:pt x="949053" y="1567937"/>
                    <a:pt x="1073933" y="1558458"/>
                    <a:pt x="1147556" y="1482268"/>
                  </a:cubicBezTo>
                  <a:cubicBezTo>
                    <a:pt x="1164900" y="1464591"/>
                    <a:pt x="1176764" y="1442665"/>
                    <a:pt x="1191280" y="1421803"/>
                  </a:cubicBezTo>
                  <a:cubicBezTo>
                    <a:pt x="1166739" y="1610278"/>
                    <a:pt x="988681" y="1628909"/>
                    <a:pt x="943895" y="1619228"/>
                  </a:cubicBezTo>
                  <a:cubicBezTo>
                    <a:pt x="931162" y="1615153"/>
                    <a:pt x="920376" y="1608779"/>
                    <a:pt x="908174" y="1605942"/>
                  </a:cubicBezTo>
                  <a:cubicBezTo>
                    <a:pt x="824477" y="1590107"/>
                    <a:pt x="756910" y="1551300"/>
                    <a:pt x="705400" y="1490787"/>
                  </a:cubicBezTo>
                  <a:lnTo>
                    <a:pt x="672272" y="1442200"/>
                  </a:lnTo>
                  <a:lnTo>
                    <a:pt x="658626" y="1462049"/>
                  </a:lnTo>
                  <a:cubicBezTo>
                    <a:pt x="631450" y="1497999"/>
                    <a:pt x="603339" y="1530099"/>
                    <a:pt x="590634" y="1546268"/>
                  </a:cubicBezTo>
                  <a:cubicBezTo>
                    <a:pt x="587207" y="1550842"/>
                    <a:pt x="575966" y="1548373"/>
                    <a:pt x="568537" y="1548758"/>
                  </a:cubicBezTo>
                  <a:cubicBezTo>
                    <a:pt x="557267" y="1550035"/>
                    <a:pt x="543102" y="1544583"/>
                    <a:pt x="523010" y="1553930"/>
                  </a:cubicBezTo>
                  <a:cubicBezTo>
                    <a:pt x="502919" y="1563277"/>
                    <a:pt x="459773" y="1568448"/>
                    <a:pt x="447985" y="1604840"/>
                  </a:cubicBezTo>
                  <a:cubicBezTo>
                    <a:pt x="429729" y="1657811"/>
                    <a:pt x="434907" y="1712862"/>
                    <a:pt x="426368" y="1767159"/>
                  </a:cubicBezTo>
                  <a:lnTo>
                    <a:pt x="400497" y="1803298"/>
                  </a:lnTo>
                  <a:lnTo>
                    <a:pt x="392045" y="1832241"/>
                  </a:lnTo>
                  <a:cubicBezTo>
                    <a:pt x="388041" y="1872409"/>
                    <a:pt x="390819" y="1912911"/>
                    <a:pt x="397897" y="1953550"/>
                  </a:cubicBezTo>
                  <a:cubicBezTo>
                    <a:pt x="416011" y="2062893"/>
                    <a:pt x="513508" y="2145897"/>
                    <a:pt x="629544" y="2144276"/>
                  </a:cubicBezTo>
                  <a:cubicBezTo>
                    <a:pt x="643099" y="2144182"/>
                    <a:pt x="656552" y="2142343"/>
                    <a:pt x="670081" y="2139964"/>
                  </a:cubicBezTo>
                  <a:lnTo>
                    <a:pt x="672184" y="2139576"/>
                  </a:lnTo>
                  <a:lnTo>
                    <a:pt x="656857" y="2123372"/>
                  </a:lnTo>
                  <a:cubicBezTo>
                    <a:pt x="617537" y="2073574"/>
                    <a:pt x="589777" y="1999290"/>
                    <a:pt x="613437" y="1897092"/>
                  </a:cubicBezTo>
                  <a:cubicBezTo>
                    <a:pt x="619152" y="1924590"/>
                    <a:pt x="622010" y="1952088"/>
                    <a:pt x="631535" y="1977471"/>
                  </a:cubicBezTo>
                  <a:cubicBezTo>
                    <a:pt x="671540" y="2086405"/>
                    <a:pt x="783935" y="2147747"/>
                    <a:pt x="892520" y="2125537"/>
                  </a:cubicBezTo>
                  <a:cubicBezTo>
                    <a:pt x="912760" y="2121571"/>
                    <a:pt x="932584" y="2116614"/>
                    <a:pt x="951857" y="2110384"/>
                  </a:cubicBezTo>
                  <a:lnTo>
                    <a:pt x="984444" y="2097132"/>
                  </a:lnTo>
                  <a:lnTo>
                    <a:pt x="945725" y="2068131"/>
                  </a:lnTo>
                  <a:lnTo>
                    <a:pt x="1014743" y="2033736"/>
                  </a:lnTo>
                  <a:cubicBezTo>
                    <a:pt x="1038450" y="2017578"/>
                    <a:pt x="1040344" y="1989430"/>
                    <a:pt x="1041210" y="1967123"/>
                  </a:cubicBezTo>
                  <a:cubicBezTo>
                    <a:pt x="1041401" y="1964220"/>
                    <a:pt x="1041591" y="1961317"/>
                    <a:pt x="1041782" y="1958414"/>
                  </a:cubicBezTo>
                  <a:lnTo>
                    <a:pt x="988390" y="1967430"/>
                  </a:lnTo>
                  <a:cubicBezTo>
                    <a:pt x="907065" y="1971954"/>
                    <a:pt x="832881" y="1947549"/>
                    <a:pt x="766805" y="1893210"/>
                  </a:cubicBezTo>
                  <a:cubicBezTo>
                    <a:pt x="756749" y="1885683"/>
                    <a:pt x="744763" y="1881921"/>
                    <a:pt x="733376" y="1874900"/>
                  </a:cubicBezTo>
                  <a:cubicBezTo>
                    <a:pt x="697052" y="1846726"/>
                    <a:pt x="598382" y="1691999"/>
                    <a:pt x="733674" y="1531645"/>
                  </a:cubicBezTo>
                  <a:cubicBezTo>
                    <a:pt x="726225" y="1558725"/>
                    <a:pt x="716234" y="1584502"/>
                    <a:pt x="713141" y="1611436"/>
                  </a:cubicBezTo>
                  <a:cubicBezTo>
                    <a:pt x="699089" y="1726630"/>
                    <a:pt x="771164" y="1832464"/>
                    <a:pt x="877934" y="1862195"/>
                  </a:cubicBezTo>
                  <a:cubicBezTo>
                    <a:pt x="917581" y="1873589"/>
                    <a:pt x="957551" y="1880692"/>
                    <a:pt x="997916" y="1881018"/>
                  </a:cubicBezTo>
                  <a:lnTo>
                    <a:pt x="1063005" y="1869394"/>
                  </a:lnTo>
                  <a:lnTo>
                    <a:pt x="1091430" y="1831445"/>
                  </a:lnTo>
                  <a:lnTo>
                    <a:pt x="1090443" y="1840522"/>
                  </a:lnTo>
                  <a:lnTo>
                    <a:pt x="1088363" y="1841565"/>
                  </a:lnTo>
                  <a:lnTo>
                    <a:pt x="1091206" y="1841094"/>
                  </a:lnTo>
                  <a:lnTo>
                    <a:pt x="1099791" y="1862825"/>
                  </a:lnTo>
                  <a:lnTo>
                    <a:pt x="1115422" y="1860033"/>
                  </a:lnTo>
                  <a:lnTo>
                    <a:pt x="1105975" y="1878478"/>
                  </a:lnTo>
                  <a:lnTo>
                    <a:pt x="1108568" y="1885041"/>
                  </a:lnTo>
                  <a:cubicBezTo>
                    <a:pt x="1114578" y="1899659"/>
                    <a:pt x="1121064" y="1914038"/>
                    <a:pt x="1128787" y="1927558"/>
                  </a:cubicBezTo>
                  <a:cubicBezTo>
                    <a:pt x="1156154" y="1976024"/>
                    <a:pt x="1187184" y="2019200"/>
                    <a:pt x="1226780" y="2050346"/>
                  </a:cubicBezTo>
                  <a:lnTo>
                    <a:pt x="1289411" y="2085093"/>
                  </a:lnTo>
                  <a:lnTo>
                    <a:pt x="1314743" y="2061760"/>
                  </a:lnTo>
                  <a:lnTo>
                    <a:pt x="1296511" y="2088049"/>
                  </a:lnTo>
                  <a:lnTo>
                    <a:pt x="1332391" y="2097279"/>
                  </a:lnTo>
                  <a:cubicBezTo>
                    <a:pt x="1346191" y="2099606"/>
                    <a:pt x="1360756" y="2100865"/>
                    <a:pt x="1376163" y="2100951"/>
                  </a:cubicBezTo>
                  <a:lnTo>
                    <a:pt x="1381733" y="2101042"/>
                  </a:lnTo>
                  <a:lnTo>
                    <a:pt x="1389702" y="2074519"/>
                  </a:lnTo>
                  <a:lnTo>
                    <a:pt x="1489042" y="2038395"/>
                  </a:lnTo>
                  <a:lnTo>
                    <a:pt x="1453620" y="2152383"/>
                  </a:lnTo>
                  <a:cubicBezTo>
                    <a:pt x="1448928" y="2192476"/>
                    <a:pt x="1451011" y="2233020"/>
                    <a:pt x="1457391" y="2273774"/>
                  </a:cubicBezTo>
                  <a:cubicBezTo>
                    <a:pt x="1473626" y="2383411"/>
                    <a:pt x="1569685" y="2468077"/>
                    <a:pt x="1685732" y="2468446"/>
                  </a:cubicBezTo>
                  <a:lnTo>
                    <a:pt x="1719883" y="2465404"/>
                  </a:lnTo>
                  <a:lnTo>
                    <a:pt x="1716096" y="2453485"/>
                  </a:lnTo>
                  <a:lnTo>
                    <a:pt x="1771757" y="2379175"/>
                  </a:lnTo>
                  <a:lnTo>
                    <a:pt x="1770770" y="2388253"/>
                  </a:lnTo>
                  <a:lnTo>
                    <a:pt x="1768690" y="2389295"/>
                  </a:lnTo>
                  <a:lnTo>
                    <a:pt x="1771533" y="2388824"/>
                  </a:lnTo>
                  <a:cubicBezTo>
                    <a:pt x="1783171" y="2417773"/>
                    <a:pt x="1793667" y="2448247"/>
                    <a:pt x="1809114" y="2475288"/>
                  </a:cubicBezTo>
                  <a:cubicBezTo>
                    <a:pt x="1863847" y="2572219"/>
                    <a:pt x="1933235" y="2647996"/>
                    <a:pt x="2056490" y="2648681"/>
                  </a:cubicBezTo>
                  <a:cubicBezTo>
                    <a:pt x="2088494" y="2648852"/>
                    <a:pt x="2082780" y="2651713"/>
                    <a:pt x="2147922" y="2636243"/>
                  </a:cubicBezTo>
                  <a:cubicBezTo>
                    <a:pt x="2066047" y="2701063"/>
                    <a:pt x="1959945" y="2710845"/>
                    <a:pt x="1873236" y="2661367"/>
                  </a:cubicBezTo>
                  <a:cubicBezTo>
                    <a:pt x="1872092" y="2658130"/>
                    <a:pt x="1869804" y="2656416"/>
                    <a:pt x="1867518" y="2654704"/>
                  </a:cubicBezTo>
                  <a:cubicBezTo>
                    <a:pt x="1838560" y="2652054"/>
                    <a:pt x="1821584" y="2619108"/>
                    <a:pt x="1789583" y="2623700"/>
                  </a:cubicBezTo>
                  <a:cubicBezTo>
                    <a:pt x="1779134" y="2669426"/>
                    <a:pt x="1771287" y="2708737"/>
                    <a:pt x="1717263" y="2736140"/>
                  </a:cubicBezTo>
                  <a:cubicBezTo>
                    <a:pt x="1663239" y="2763543"/>
                    <a:pt x="1519749" y="2778651"/>
                    <a:pt x="1465441" y="2788121"/>
                  </a:cubicBezTo>
                  <a:lnTo>
                    <a:pt x="1391414" y="2792959"/>
                  </a:lnTo>
                  <a:cubicBezTo>
                    <a:pt x="1274517" y="2786439"/>
                    <a:pt x="1186239" y="2735420"/>
                    <a:pt x="1128581" y="2638479"/>
                  </a:cubicBezTo>
                  <a:cubicBezTo>
                    <a:pt x="1119328" y="2624899"/>
                    <a:pt x="1104948" y="2616941"/>
                    <a:pt x="1093505" y="2603938"/>
                  </a:cubicBezTo>
                  <a:cubicBezTo>
                    <a:pt x="1085308" y="2591285"/>
                    <a:pt x="1076737" y="2565483"/>
                    <a:pt x="1073068" y="2530296"/>
                  </a:cubicBezTo>
                  <a:lnTo>
                    <a:pt x="1072036" y="2477975"/>
                  </a:lnTo>
                  <a:lnTo>
                    <a:pt x="1042591" y="2492041"/>
                  </a:lnTo>
                  <a:cubicBezTo>
                    <a:pt x="985783" y="2511801"/>
                    <a:pt x="926312" y="2511659"/>
                    <a:pt x="865868" y="2499409"/>
                  </a:cubicBezTo>
                  <a:cubicBezTo>
                    <a:pt x="817188" y="2489724"/>
                    <a:pt x="763453" y="2466135"/>
                    <a:pt x="719426" y="2430182"/>
                  </a:cubicBezTo>
                  <a:lnTo>
                    <a:pt x="689869" y="2397459"/>
                  </a:lnTo>
                  <a:lnTo>
                    <a:pt x="687182" y="2418320"/>
                  </a:lnTo>
                  <a:cubicBezTo>
                    <a:pt x="692558" y="2484229"/>
                    <a:pt x="714538" y="2546708"/>
                    <a:pt x="760823" y="2590105"/>
                  </a:cubicBezTo>
                  <a:cubicBezTo>
                    <a:pt x="807108" y="2633502"/>
                    <a:pt x="915896" y="2664808"/>
                    <a:pt x="964895" y="2678700"/>
                  </a:cubicBezTo>
                  <a:cubicBezTo>
                    <a:pt x="1013894" y="2692592"/>
                    <a:pt x="1027189" y="2670418"/>
                    <a:pt x="1054815" y="2673458"/>
                  </a:cubicBezTo>
                  <a:cubicBezTo>
                    <a:pt x="1082441" y="2676498"/>
                    <a:pt x="1112152" y="2667612"/>
                    <a:pt x="1130649" y="2696939"/>
                  </a:cubicBezTo>
                  <a:cubicBezTo>
                    <a:pt x="1160777" y="2745688"/>
                    <a:pt x="1174418" y="2766481"/>
                    <a:pt x="1211588" y="2802653"/>
                  </a:cubicBezTo>
                  <a:cubicBezTo>
                    <a:pt x="1270033" y="2835234"/>
                    <a:pt x="1252528" y="2781813"/>
                    <a:pt x="1314357" y="2805982"/>
                  </a:cubicBezTo>
                  <a:cubicBezTo>
                    <a:pt x="1376186" y="2830151"/>
                    <a:pt x="1489559" y="2941926"/>
                    <a:pt x="1582565" y="2947668"/>
                  </a:cubicBezTo>
                  <a:cubicBezTo>
                    <a:pt x="1675571" y="2953410"/>
                    <a:pt x="1794353" y="2950522"/>
                    <a:pt x="1872394" y="2840437"/>
                  </a:cubicBezTo>
                  <a:cubicBezTo>
                    <a:pt x="1878711" y="2889202"/>
                    <a:pt x="1817756" y="2956203"/>
                    <a:pt x="1765658" y="2986896"/>
                  </a:cubicBezTo>
                  <a:cubicBezTo>
                    <a:pt x="1713560" y="3017589"/>
                    <a:pt x="1633525" y="3033448"/>
                    <a:pt x="1559806" y="3024598"/>
                  </a:cubicBezTo>
                  <a:cubicBezTo>
                    <a:pt x="1486087" y="3015748"/>
                    <a:pt x="1421172" y="2929609"/>
                    <a:pt x="1323343" y="2933795"/>
                  </a:cubicBezTo>
                  <a:cubicBezTo>
                    <a:pt x="1187104" y="2939625"/>
                    <a:pt x="1077664" y="2822223"/>
                    <a:pt x="1018886" y="2795305"/>
                  </a:cubicBezTo>
                  <a:cubicBezTo>
                    <a:pt x="1004775" y="2772835"/>
                    <a:pt x="992009" y="2769223"/>
                    <a:pt x="970675" y="2772285"/>
                  </a:cubicBezTo>
                  <a:cubicBezTo>
                    <a:pt x="808575" y="2799626"/>
                    <a:pt x="635899" y="2663143"/>
                    <a:pt x="620567" y="2513611"/>
                  </a:cubicBezTo>
                  <a:cubicBezTo>
                    <a:pt x="611368" y="2425796"/>
                    <a:pt x="566411" y="2425442"/>
                    <a:pt x="512110" y="2412141"/>
                  </a:cubicBezTo>
                  <a:cubicBezTo>
                    <a:pt x="438756" y="2394088"/>
                    <a:pt x="368063" y="2366129"/>
                    <a:pt x="309550" y="2318730"/>
                  </a:cubicBezTo>
                  <a:cubicBezTo>
                    <a:pt x="238840" y="2262195"/>
                    <a:pt x="210034" y="2194205"/>
                    <a:pt x="271890" y="2103679"/>
                  </a:cubicBezTo>
                  <a:cubicBezTo>
                    <a:pt x="253137" y="2054838"/>
                    <a:pt x="235185" y="2063187"/>
                    <a:pt x="197030" y="2025682"/>
                  </a:cubicBezTo>
                  <a:cubicBezTo>
                    <a:pt x="128723" y="1995751"/>
                    <a:pt x="73125" y="1936387"/>
                    <a:pt x="42961" y="1878648"/>
                  </a:cubicBezTo>
                  <a:cubicBezTo>
                    <a:pt x="4626" y="1805901"/>
                    <a:pt x="-12567" y="1728759"/>
                    <a:pt x="10241" y="1645877"/>
                  </a:cubicBezTo>
                  <a:cubicBezTo>
                    <a:pt x="23926" y="1594243"/>
                    <a:pt x="101029" y="1515138"/>
                    <a:pt x="149602" y="1507488"/>
                  </a:cubicBezTo>
                  <a:cubicBezTo>
                    <a:pt x="111914" y="1557803"/>
                    <a:pt x="69081" y="1605454"/>
                    <a:pt x="69504" y="1674797"/>
                  </a:cubicBezTo>
                  <a:cubicBezTo>
                    <a:pt x="71297" y="1801097"/>
                    <a:pt x="146253" y="1944116"/>
                    <a:pt x="279249" y="1988992"/>
                  </a:cubicBezTo>
                  <a:cubicBezTo>
                    <a:pt x="291110" y="1993414"/>
                    <a:pt x="306510" y="2001156"/>
                    <a:pt x="316193" y="1991729"/>
                  </a:cubicBezTo>
                  <a:lnTo>
                    <a:pt x="319053" y="1985609"/>
                  </a:lnTo>
                  <a:lnTo>
                    <a:pt x="307569" y="1949900"/>
                  </a:lnTo>
                  <a:lnTo>
                    <a:pt x="306486" y="1940694"/>
                  </a:lnTo>
                  <a:lnTo>
                    <a:pt x="302243" y="1937639"/>
                  </a:lnTo>
                  <a:cubicBezTo>
                    <a:pt x="298549" y="1932640"/>
                    <a:pt x="296164" y="1926689"/>
                    <a:pt x="294636" y="1920784"/>
                  </a:cubicBezTo>
                  <a:cubicBezTo>
                    <a:pt x="272479" y="1823261"/>
                    <a:pt x="259083" y="1725162"/>
                    <a:pt x="293312" y="1627034"/>
                  </a:cubicBezTo>
                  <a:cubicBezTo>
                    <a:pt x="308715" y="1582637"/>
                    <a:pt x="339937" y="1548900"/>
                    <a:pt x="380880" y="1526015"/>
                  </a:cubicBezTo>
                  <a:cubicBezTo>
                    <a:pt x="376288" y="1494014"/>
                    <a:pt x="339898" y="1486987"/>
                    <a:pt x="329214" y="1459943"/>
                  </a:cubicBezTo>
                  <a:cubicBezTo>
                    <a:pt x="326927" y="1458230"/>
                    <a:pt x="324640" y="1456517"/>
                    <a:pt x="321211" y="1456328"/>
                  </a:cubicBezTo>
                  <a:cubicBezTo>
                    <a:pt x="249349" y="1387031"/>
                    <a:pt x="228901" y="1282459"/>
                    <a:pt x="268085" y="1185660"/>
                  </a:cubicBezTo>
                  <a:cubicBezTo>
                    <a:pt x="271555" y="1252524"/>
                    <a:pt x="272694" y="1246237"/>
                    <a:pt x="281857" y="1276902"/>
                  </a:cubicBezTo>
                  <a:cubicBezTo>
                    <a:pt x="317172" y="1394990"/>
                    <a:pt x="409402" y="1440273"/>
                    <a:pt x="517812" y="1465542"/>
                  </a:cubicBezTo>
                  <a:cubicBezTo>
                    <a:pt x="548106" y="1472762"/>
                    <a:pt x="580302" y="1474266"/>
                    <a:pt x="611355" y="1477295"/>
                  </a:cubicBezTo>
                  <a:lnTo>
                    <a:pt x="611703" y="1480155"/>
                  </a:lnTo>
                  <a:cubicBezTo>
                    <a:pt x="611841" y="1479392"/>
                    <a:pt x="611980" y="1478629"/>
                    <a:pt x="612118" y="1477866"/>
                  </a:cubicBezTo>
                  <a:cubicBezTo>
                    <a:pt x="652544" y="1464411"/>
                    <a:pt x="666181" y="1453651"/>
                    <a:pt x="662263" y="1427900"/>
                  </a:cubicBezTo>
                  <a:lnTo>
                    <a:pt x="662059" y="1427220"/>
                  </a:lnTo>
                  <a:cubicBezTo>
                    <a:pt x="662006" y="1427143"/>
                    <a:pt x="661954" y="1427065"/>
                    <a:pt x="661901" y="1426988"/>
                  </a:cubicBezTo>
                  <a:cubicBezTo>
                    <a:pt x="661918" y="1426946"/>
                    <a:pt x="661934" y="1426904"/>
                    <a:pt x="661951" y="1426862"/>
                  </a:cubicBezTo>
                  <a:lnTo>
                    <a:pt x="652834" y="1396497"/>
                  </a:lnTo>
                  <a:cubicBezTo>
                    <a:pt x="647493" y="1382975"/>
                    <a:pt x="642913" y="1370024"/>
                    <a:pt x="637570" y="1356501"/>
                  </a:cubicBezTo>
                  <a:cubicBezTo>
                    <a:pt x="570412" y="1191951"/>
                    <a:pt x="708814" y="1042132"/>
                    <a:pt x="842912" y="1018808"/>
                  </a:cubicBezTo>
                  <a:close/>
                  <a:moveTo>
                    <a:pt x="2516775" y="2091376"/>
                  </a:moveTo>
                  <a:cubicBezTo>
                    <a:pt x="2495574" y="2331493"/>
                    <a:pt x="2292563" y="2308620"/>
                    <a:pt x="2238033" y="2334816"/>
                  </a:cubicBezTo>
                  <a:cubicBezTo>
                    <a:pt x="2220490" y="2307394"/>
                    <a:pt x="2198567" y="2282643"/>
                    <a:pt x="2189593" y="2248549"/>
                  </a:cubicBezTo>
                  <a:cubicBezTo>
                    <a:pt x="2386029" y="2299292"/>
                    <a:pt x="2488309" y="2200197"/>
                    <a:pt x="2516775" y="2091376"/>
                  </a:cubicBezTo>
                  <a:close/>
                  <a:moveTo>
                    <a:pt x="687254" y="678482"/>
                  </a:moveTo>
                  <a:cubicBezTo>
                    <a:pt x="590827" y="736398"/>
                    <a:pt x="524490" y="862415"/>
                    <a:pt x="628419" y="1036658"/>
                  </a:cubicBezTo>
                  <a:cubicBezTo>
                    <a:pt x="593178" y="1037633"/>
                    <a:pt x="563261" y="1023554"/>
                    <a:pt x="532013" y="1014429"/>
                  </a:cubicBezTo>
                  <a:cubicBezTo>
                    <a:pt x="541818" y="954734"/>
                    <a:pt x="462786" y="766345"/>
                    <a:pt x="687254" y="678482"/>
                  </a:cubicBezTo>
                  <a:close/>
                  <a:moveTo>
                    <a:pt x="2205214" y="1800491"/>
                  </a:moveTo>
                  <a:lnTo>
                    <a:pt x="2255363" y="1871953"/>
                  </a:lnTo>
                  <a:cubicBezTo>
                    <a:pt x="2309470" y="1946510"/>
                    <a:pt x="2369947" y="2014123"/>
                    <a:pt x="2466834" y="2042067"/>
                  </a:cubicBezTo>
                  <a:cubicBezTo>
                    <a:pt x="2430483" y="2096953"/>
                    <a:pt x="2384582" y="2113746"/>
                    <a:pt x="2319038" y="2093212"/>
                  </a:cubicBezTo>
                  <a:cubicBezTo>
                    <a:pt x="2248443" y="2070682"/>
                    <a:pt x="2198837" y="2023707"/>
                    <a:pt x="2156726" y="1968287"/>
                  </a:cubicBezTo>
                  <a:lnTo>
                    <a:pt x="2119546" y="1914861"/>
                  </a:lnTo>
                  <a:lnTo>
                    <a:pt x="2205214" y="1800491"/>
                  </a:lnTo>
                  <a:close/>
                  <a:moveTo>
                    <a:pt x="1058864" y="897328"/>
                  </a:moveTo>
                  <a:cubicBezTo>
                    <a:pt x="1033361" y="937730"/>
                    <a:pt x="1005572" y="976418"/>
                    <a:pt x="973209" y="1011681"/>
                  </a:cubicBezTo>
                  <a:cubicBezTo>
                    <a:pt x="882895" y="984495"/>
                    <a:pt x="796387" y="950639"/>
                    <a:pt x="741092" y="868758"/>
                  </a:cubicBezTo>
                  <a:cubicBezTo>
                    <a:pt x="702956" y="811631"/>
                    <a:pt x="706165" y="762861"/>
                    <a:pt x="748615" y="712543"/>
                  </a:cubicBezTo>
                  <a:cubicBezTo>
                    <a:pt x="820694" y="826037"/>
                    <a:pt x="942253" y="857585"/>
                    <a:pt x="1058864" y="897328"/>
                  </a:cubicBezTo>
                  <a:close/>
                  <a:moveTo>
                    <a:pt x="1948708" y="1321566"/>
                  </a:moveTo>
                  <a:cubicBezTo>
                    <a:pt x="1987791" y="1371071"/>
                    <a:pt x="2007836" y="1439639"/>
                    <a:pt x="2096045" y="1452158"/>
                  </a:cubicBezTo>
                  <a:cubicBezTo>
                    <a:pt x="2029199" y="1484203"/>
                    <a:pt x="1978166" y="1517382"/>
                    <a:pt x="1919841" y="1466554"/>
                  </a:cubicBezTo>
                  <a:cubicBezTo>
                    <a:pt x="1906691" y="1455513"/>
                    <a:pt x="1893165" y="1456093"/>
                    <a:pt x="1885365" y="1472861"/>
                  </a:cubicBezTo>
                  <a:lnTo>
                    <a:pt x="1879629" y="1489302"/>
                  </a:lnTo>
                  <a:lnTo>
                    <a:pt x="1908915" y="1464113"/>
                  </a:lnTo>
                  <a:cubicBezTo>
                    <a:pt x="1898047" y="1484090"/>
                    <a:pt x="1885264" y="1502368"/>
                    <a:pt x="1878082" y="1523336"/>
                  </a:cubicBezTo>
                  <a:cubicBezTo>
                    <a:pt x="1862380" y="1568070"/>
                    <a:pt x="1865176" y="1616394"/>
                    <a:pt x="1882487" y="1659934"/>
                  </a:cubicBezTo>
                  <a:lnTo>
                    <a:pt x="1908811" y="1703873"/>
                  </a:lnTo>
                  <a:lnTo>
                    <a:pt x="1939526" y="1677454"/>
                  </a:lnTo>
                  <a:cubicBezTo>
                    <a:pt x="1934092" y="1687443"/>
                    <a:pt x="1928180" y="1697007"/>
                    <a:pt x="1922727" y="1706694"/>
                  </a:cubicBezTo>
                  <a:lnTo>
                    <a:pt x="1917366" y="1718150"/>
                  </a:lnTo>
                  <a:lnTo>
                    <a:pt x="1918838" y="1720608"/>
                  </a:lnTo>
                  <a:cubicBezTo>
                    <a:pt x="1934252" y="1738939"/>
                    <a:pt x="1952796" y="1755027"/>
                    <a:pt x="1973972" y="1767825"/>
                  </a:cubicBezTo>
                  <a:cubicBezTo>
                    <a:pt x="2005363" y="1787120"/>
                    <a:pt x="2037757" y="1803031"/>
                    <a:pt x="2071636" y="1813568"/>
                  </a:cubicBezTo>
                  <a:lnTo>
                    <a:pt x="2173989" y="1826528"/>
                  </a:lnTo>
                  <a:lnTo>
                    <a:pt x="2117479" y="1890255"/>
                  </a:lnTo>
                  <a:lnTo>
                    <a:pt x="2048930" y="1880940"/>
                  </a:lnTo>
                  <a:cubicBezTo>
                    <a:pt x="1997077" y="1868155"/>
                    <a:pt x="1951369" y="1843250"/>
                    <a:pt x="1912220" y="1805984"/>
                  </a:cubicBezTo>
                  <a:lnTo>
                    <a:pt x="1900395" y="1792735"/>
                  </a:lnTo>
                  <a:lnTo>
                    <a:pt x="1898516" y="1805424"/>
                  </a:lnTo>
                  <a:cubicBezTo>
                    <a:pt x="1901217" y="1874770"/>
                    <a:pt x="1941056" y="1942772"/>
                    <a:pt x="2004583" y="1981166"/>
                  </a:cubicBezTo>
                  <a:cubicBezTo>
                    <a:pt x="2035974" y="2000461"/>
                    <a:pt x="2068368" y="2016372"/>
                    <a:pt x="2102247" y="2026909"/>
                  </a:cubicBezTo>
                  <a:lnTo>
                    <a:pt x="2204600" y="2039869"/>
                  </a:lnTo>
                  <a:lnTo>
                    <a:pt x="2148090" y="2103596"/>
                  </a:lnTo>
                  <a:lnTo>
                    <a:pt x="2144005" y="2103041"/>
                  </a:lnTo>
                  <a:lnTo>
                    <a:pt x="2136123" y="2142932"/>
                  </a:lnTo>
                  <a:cubicBezTo>
                    <a:pt x="2104809" y="2248339"/>
                    <a:pt x="2012678" y="2343337"/>
                    <a:pt x="1880081" y="2329702"/>
                  </a:cubicBezTo>
                  <a:cubicBezTo>
                    <a:pt x="1865602" y="2328377"/>
                    <a:pt x="1851886" y="2327624"/>
                    <a:pt x="1837407" y="2326300"/>
                  </a:cubicBezTo>
                  <a:lnTo>
                    <a:pt x="1811492" y="2326128"/>
                  </a:lnTo>
                  <a:lnTo>
                    <a:pt x="1813930" y="2322872"/>
                  </a:lnTo>
                  <a:lnTo>
                    <a:pt x="1765779" y="2311874"/>
                  </a:lnTo>
                  <a:cubicBezTo>
                    <a:pt x="1728808" y="2299546"/>
                    <a:pt x="1693743" y="2279860"/>
                    <a:pt x="1660705" y="2252690"/>
                  </a:cubicBezTo>
                  <a:cubicBezTo>
                    <a:pt x="1650648" y="2245163"/>
                    <a:pt x="1638662" y="2241401"/>
                    <a:pt x="1627276" y="2234380"/>
                  </a:cubicBezTo>
                  <a:cubicBezTo>
                    <a:pt x="1590951" y="2206206"/>
                    <a:pt x="1492281" y="2051479"/>
                    <a:pt x="1627573" y="1891126"/>
                  </a:cubicBezTo>
                  <a:cubicBezTo>
                    <a:pt x="1620125" y="1918205"/>
                    <a:pt x="1610133" y="1943983"/>
                    <a:pt x="1607040" y="1970917"/>
                  </a:cubicBezTo>
                  <a:cubicBezTo>
                    <a:pt x="1592989" y="2086111"/>
                    <a:pt x="1665064" y="2191944"/>
                    <a:pt x="1771834" y="2221675"/>
                  </a:cubicBezTo>
                  <a:cubicBezTo>
                    <a:pt x="1811480" y="2233070"/>
                    <a:pt x="1851451" y="2240173"/>
                    <a:pt x="1891816" y="2240499"/>
                  </a:cubicBezTo>
                  <a:lnTo>
                    <a:pt x="2009321" y="2219514"/>
                  </a:lnTo>
                  <a:lnTo>
                    <a:pt x="1999139" y="2239396"/>
                  </a:lnTo>
                  <a:lnTo>
                    <a:pt x="1999567" y="2239296"/>
                  </a:lnTo>
                  <a:cubicBezTo>
                    <a:pt x="2014742" y="2234131"/>
                    <a:pt x="2029704" y="2227264"/>
                    <a:pt x="2044414" y="2218349"/>
                  </a:cubicBezTo>
                  <a:cubicBezTo>
                    <a:pt x="2078501" y="2197468"/>
                    <a:pt x="2102297" y="2171259"/>
                    <a:pt x="2118423" y="2140793"/>
                  </a:cubicBezTo>
                  <a:lnTo>
                    <a:pt x="2133501" y="2101613"/>
                  </a:lnTo>
                  <a:lnTo>
                    <a:pt x="2079542" y="2094281"/>
                  </a:lnTo>
                  <a:cubicBezTo>
                    <a:pt x="2010404" y="2077235"/>
                    <a:pt x="1952191" y="2038640"/>
                    <a:pt x="1905884" y="1977931"/>
                  </a:cubicBezTo>
                  <a:cubicBezTo>
                    <a:pt x="1898710" y="1969292"/>
                    <a:pt x="1889274" y="1963202"/>
                    <a:pt x="1880896" y="1954633"/>
                  </a:cubicBezTo>
                  <a:cubicBezTo>
                    <a:pt x="1864805" y="1934631"/>
                    <a:pt x="1836648" y="1868502"/>
                    <a:pt x="1852220" y="1798502"/>
                  </a:cubicBezTo>
                  <a:lnTo>
                    <a:pt x="1867058" y="1756931"/>
                  </a:lnTo>
                  <a:lnTo>
                    <a:pt x="1850284" y="1741292"/>
                  </a:lnTo>
                  <a:cubicBezTo>
                    <a:pt x="1843848" y="1733291"/>
                    <a:pt x="1835481" y="1717910"/>
                    <a:pt x="1828755" y="1697853"/>
                  </a:cubicBezTo>
                  <a:lnTo>
                    <a:pt x="1817427" y="1628566"/>
                  </a:lnTo>
                  <a:lnTo>
                    <a:pt x="1795832" y="1673156"/>
                  </a:lnTo>
                  <a:cubicBezTo>
                    <a:pt x="1728242" y="1775737"/>
                    <a:pt x="1599455" y="1767029"/>
                    <a:pt x="1557706" y="1787085"/>
                  </a:cubicBezTo>
                  <a:cubicBezTo>
                    <a:pt x="1540163" y="1759664"/>
                    <a:pt x="1518240" y="1734913"/>
                    <a:pt x="1509266" y="1700819"/>
                  </a:cubicBezTo>
                  <a:cubicBezTo>
                    <a:pt x="1656593" y="1738875"/>
                    <a:pt x="1750958" y="1692650"/>
                    <a:pt x="1800941" y="1621248"/>
                  </a:cubicBezTo>
                  <a:lnTo>
                    <a:pt x="1813578" y="1599019"/>
                  </a:lnTo>
                  <a:lnTo>
                    <a:pt x="1819910" y="1600565"/>
                  </a:lnTo>
                  <a:lnTo>
                    <a:pt x="1821608" y="1585161"/>
                  </a:lnTo>
                  <a:lnTo>
                    <a:pt x="1823154" y="1580831"/>
                  </a:lnTo>
                  <a:lnTo>
                    <a:pt x="1792216" y="1559883"/>
                  </a:lnTo>
                  <a:cubicBezTo>
                    <a:pt x="1766868" y="1540896"/>
                    <a:pt x="1742234" y="1520956"/>
                    <a:pt x="1717932" y="1500968"/>
                  </a:cubicBezTo>
                  <a:cubicBezTo>
                    <a:pt x="1726310" y="1492963"/>
                    <a:pt x="1737547" y="1490670"/>
                    <a:pt x="1748406" y="1490472"/>
                  </a:cubicBezTo>
                  <a:cubicBezTo>
                    <a:pt x="1835844" y="1488133"/>
                    <a:pt x="1896589" y="1446757"/>
                    <a:pt x="1926827" y="1363489"/>
                  </a:cubicBezTo>
                  <a:cubicBezTo>
                    <a:pt x="1931581" y="1349199"/>
                    <a:pt x="1931760" y="1331482"/>
                    <a:pt x="1948708" y="1321566"/>
                  </a:cubicBezTo>
                  <a:close/>
                  <a:moveTo>
                    <a:pt x="868204" y="327279"/>
                  </a:moveTo>
                  <a:cubicBezTo>
                    <a:pt x="857931" y="350526"/>
                    <a:pt x="845372" y="372061"/>
                    <a:pt x="839290" y="396067"/>
                  </a:cubicBezTo>
                  <a:cubicBezTo>
                    <a:pt x="812493" y="498572"/>
                    <a:pt x="869331" y="610170"/>
                    <a:pt x="968231" y="659259"/>
                  </a:cubicBezTo>
                  <a:cubicBezTo>
                    <a:pt x="1041595" y="696361"/>
                    <a:pt x="1118190" y="718031"/>
                    <a:pt x="1200860" y="706168"/>
                  </a:cubicBezTo>
                  <a:lnTo>
                    <a:pt x="1143757" y="782404"/>
                  </a:lnTo>
                  <a:cubicBezTo>
                    <a:pt x="1030222" y="787808"/>
                    <a:pt x="934187" y="749196"/>
                    <a:pt x="858125" y="664851"/>
                  </a:cubicBezTo>
                  <a:cubicBezTo>
                    <a:pt x="849356" y="655903"/>
                    <a:pt x="838303" y="650004"/>
                    <a:pt x="828202" y="641247"/>
                  </a:cubicBezTo>
                  <a:cubicBezTo>
                    <a:pt x="796645" y="608025"/>
                    <a:pt x="719972" y="446244"/>
                    <a:pt x="868204" y="327279"/>
                  </a:cubicBezTo>
                  <a:close/>
                  <a:moveTo>
                    <a:pt x="2657066" y="1197247"/>
                  </a:moveTo>
                  <a:lnTo>
                    <a:pt x="2663296" y="1206222"/>
                  </a:lnTo>
                  <a:lnTo>
                    <a:pt x="2650270" y="1206320"/>
                  </a:lnTo>
                  <a:lnTo>
                    <a:pt x="2657066" y="1197247"/>
                  </a:lnTo>
                  <a:close/>
                  <a:moveTo>
                    <a:pt x="3030338" y="1431166"/>
                  </a:moveTo>
                  <a:cubicBezTo>
                    <a:pt x="3015921" y="1529854"/>
                    <a:pt x="2986987" y="1565305"/>
                    <a:pt x="2903938" y="1579263"/>
                  </a:cubicBezTo>
                  <a:cubicBezTo>
                    <a:pt x="2873270" y="1583663"/>
                    <a:pt x="2842028" y="1584063"/>
                    <a:pt x="2811168" y="1587131"/>
                  </a:cubicBezTo>
                  <a:cubicBezTo>
                    <a:pt x="2799736" y="1583328"/>
                    <a:pt x="2787350" y="1577620"/>
                    <a:pt x="2775539" y="1575913"/>
                  </a:cubicBezTo>
                  <a:cubicBezTo>
                    <a:pt x="2718478" y="1567090"/>
                    <a:pt x="2664937" y="1550788"/>
                    <a:pt x="2614417" y="1527673"/>
                  </a:cubicBezTo>
                  <a:lnTo>
                    <a:pt x="2474755" y="1440641"/>
                  </a:lnTo>
                  <a:lnTo>
                    <a:pt x="2543000" y="1349530"/>
                  </a:lnTo>
                  <a:lnTo>
                    <a:pt x="2704508" y="1424676"/>
                  </a:lnTo>
                  <a:cubicBezTo>
                    <a:pt x="2761836" y="1443667"/>
                    <a:pt x="2821279" y="1456061"/>
                    <a:pt x="2882339" y="1461929"/>
                  </a:cubicBezTo>
                  <a:cubicBezTo>
                    <a:pt x="2932825" y="1467612"/>
                    <a:pt x="2986737" y="1468722"/>
                    <a:pt x="3030338" y="1431166"/>
                  </a:cubicBezTo>
                  <a:close/>
                  <a:moveTo>
                    <a:pt x="1176421" y="0"/>
                  </a:moveTo>
                  <a:cubicBezTo>
                    <a:pt x="1152640" y="52402"/>
                    <a:pt x="1168865" y="103826"/>
                    <a:pt x="1188515" y="150678"/>
                  </a:cubicBezTo>
                  <a:cubicBezTo>
                    <a:pt x="1234115" y="264568"/>
                    <a:pt x="1302948" y="364919"/>
                    <a:pt x="1394438" y="447731"/>
                  </a:cubicBezTo>
                  <a:lnTo>
                    <a:pt x="1326486" y="538450"/>
                  </a:lnTo>
                  <a:cubicBezTo>
                    <a:pt x="1231957" y="472405"/>
                    <a:pt x="1158183" y="389774"/>
                    <a:pt x="1109160" y="285219"/>
                  </a:cubicBezTo>
                  <a:cubicBezTo>
                    <a:pt x="1104200" y="274364"/>
                    <a:pt x="1095240" y="264083"/>
                    <a:pt x="1088376" y="254181"/>
                  </a:cubicBezTo>
                  <a:cubicBezTo>
                    <a:pt x="1082643" y="223704"/>
                    <a:pt x="1074242" y="193610"/>
                    <a:pt x="1069841" y="162942"/>
                  </a:cubicBezTo>
                  <a:cubicBezTo>
                    <a:pt x="1059884" y="79319"/>
                    <a:pt x="1085769" y="41584"/>
                    <a:pt x="1176421" y="0"/>
                  </a:cubicBezTo>
                  <a:close/>
                  <a:moveTo>
                    <a:pt x="2074059" y="622382"/>
                  </a:moveTo>
                  <a:cubicBezTo>
                    <a:pt x="2069309" y="641435"/>
                    <a:pt x="2052357" y="646589"/>
                    <a:pt x="2039980" y="655169"/>
                  </a:cubicBezTo>
                  <a:cubicBezTo>
                    <a:pt x="1968574" y="707601"/>
                    <a:pt x="1945948" y="777529"/>
                    <a:pt x="1968289" y="862097"/>
                  </a:cubicBezTo>
                  <a:cubicBezTo>
                    <a:pt x="1971153" y="872573"/>
                    <a:pt x="1972112" y="884002"/>
                    <a:pt x="1966785" y="894292"/>
                  </a:cubicBezTo>
                  <a:cubicBezTo>
                    <a:pt x="1940771" y="876591"/>
                    <a:pt x="1914709" y="858558"/>
                    <a:pt x="1889360" y="839571"/>
                  </a:cubicBezTo>
                  <a:lnTo>
                    <a:pt x="1874609" y="827382"/>
                  </a:lnTo>
                  <a:lnTo>
                    <a:pt x="1876383" y="836472"/>
                  </a:lnTo>
                  <a:cubicBezTo>
                    <a:pt x="1876381" y="862244"/>
                    <a:pt x="1863144" y="886469"/>
                    <a:pt x="1856444" y="910904"/>
                  </a:cubicBezTo>
                  <a:cubicBezTo>
                    <a:pt x="1850931" y="929387"/>
                    <a:pt x="1843322" y="947489"/>
                    <a:pt x="1857429" y="965196"/>
                  </a:cubicBezTo>
                  <a:cubicBezTo>
                    <a:pt x="1899371" y="1015653"/>
                    <a:pt x="1956156" y="1041526"/>
                    <a:pt x="2016558" y="1064158"/>
                  </a:cubicBezTo>
                  <a:cubicBezTo>
                    <a:pt x="2056000" y="1078231"/>
                    <a:pt x="2082848" y="1056688"/>
                    <a:pt x="2112556" y="1040858"/>
                  </a:cubicBezTo>
                  <a:cubicBezTo>
                    <a:pt x="2127423" y="1054374"/>
                    <a:pt x="2128962" y="1079329"/>
                    <a:pt x="2148781" y="1089413"/>
                  </a:cubicBezTo>
                  <a:cubicBezTo>
                    <a:pt x="2168614" y="1123310"/>
                    <a:pt x="2153587" y="1160848"/>
                    <a:pt x="2161420" y="1196466"/>
                  </a:cubicBezTo>
                  <a:cubicBezTo>
                    <a:pt x="2197138" y="1350559"/>
                    <a:pt x="2277956" y="1425376"/>
                    <a:pt x="2445423" y="1454419"/>
                  </a:cubicBezTo>
                  <a:cubicBezTo>
                    <a:pt x="2454760" y="1457842"/>
                    <a:pt x="2469807" y="1453642"/>
                    <a:pt x="2469057" y="1472121"/>
                  </a:cubicBezTo>
                  <a:cubicBezTo>
                    <a:pt x="2450583" y="1480896"/>
                    <a:pt x="2430966" y="1486432"/>
                    <a:pt x="2410394" y="1490064"/>
                  </a:cubicBezTo>
                  <a:cubicBezTo>
                    <a:pt x="2337820" y="1501158"/>
                    <a:pt x="2333252" y="1507257"/>
                    <a:pt x="2337107" y="1581550"/>
                  </a:cubicBezTo>
                  <a:lnTo>
                    <a:pt x="2342804" y="1616802"/>
                  </a:lnTo>
                  <a:lnTo>
                    <a:pt x="2347317" y="1610776"/>
                  </a:lnTo>
                  <a:lnTo>
                    <a:pt x="2381405" y="1711111"/>
                  </a:lnTo>
                  <a:lnTo>
                    <a:pt x="2430032" y="1781159"/>
                  </a:lnTo>
                  <a:lnTo>
                    <a:pt x="2456217" y="1816330"/>
                  </a:lnTo>
                  <a:cubicBezTo>
                    <a:pt x="2531134" y="1897436"/>
                    <a:pt x="2654211" y="1920602"/>
                    <a:pt x="2745046" y="1866063"/>
                  </a:cubicBezTo>
                  <a:cubicBezTo>
                    <a:pt x="2766374" y="1853477"/>
                    <a:pt x="2783508" y="1835369"/>
                    <a:pt x="2802929" y="1818974"/>
                  </a:cubicBezTo>
                  <a:cubicBezTo>
                    <a:pt x="2730443" y="1994676"/>
                    <a:pt x="2553630" y="1966587"/>
                    <a:pt x="2512876" y="1945644"/>
                  </a:cubicBezTo>
                  <a:cubicBezTo>
                    <a:pt x="2501631" y="1938413"/>
                    <a:pt x="2492863" y="1929464"/>
                    <a:pt x="2481810" y="1923566"/>
                  </a:cubicBezTo>
                  <a:cubicBezTo>
                    <a:pt x="2405064" y="1886608"/>
                    <a:pt x="2349843" y="1831636"/>
                    <a:pt x="2315751" y="1759853"/>
                  </a:cubicBezTo>
                  <a:lnTo>
                    <a:pt x="2311255" y="1747006"/>
                  </a:lnTo>
                  <a:lnTo>
                    <a:pt x="2286633" y="1691311"/>
                  </a:lnTo>
                  <a:cubicBezTo>
                    <a:pt x="2264699" y="1628469"/>
                    <a:pt x="2261945" y="1563927"/>
                    <a:pt x="2299909" y="1497752"/>
                  </a:cubicBezTo>
                  <a:cubicBezTo>
                    <a:pt x="2266373" y="1486914"/>
                    <a:pt x="2233981" y="1474552"/>
                    <a:pt x="2206345" y="1452662"/>
                  </a:cubicBezTo>
                  <a:cubicBezTo>
                    <a:pt x="2124391" y="1388895"/>
                    <a:pt x="2080904" y="1303958"/>
                    <a:pt x="2072269" y="1201093"/>
                  </a:cubicBezTo>
                  <a:cubicBezTo>
                    <a:pt x="2069010" y="1168901"/>
                    <a:pt x="2059096" y="1156715"/>
                    <a:pt x="2023472" y="1155022"/>
                  </a:cubicBezTo>
                  <a:cubicBezTo>
                    <a:pt x="1946890" y="1152403"/>
                    <a:pt x="1872764" y="1119492"/>
                    <a:pt x="1812353" y="1082572"/>
                  </a:cubicBezTo>
                  <a:cubicBezTo>
                    <a:pt x="1688005" y="1005496"/>
                    <a:pt x="1553212" y="1021009"/>
                    <a:pt x="1471695" y="1113080"/>
                  </a:cubicBezTo>
                  <a:lnTo>
                    <a:pt x="1442475" y="1155537"/>
                  </a:lnTo>
                  <a:lnTo>
                    <a:pt x="1417413" y="1241357"/>
                  </a:lnTo>
                  <a:cubicBezTo>
                    <a:pt x="1413409" y="1281525"/>
                    <a:pt x="1416187" y="1322027"/>
                    <a:pt x="1423265" y="1362666"/>
                  </a:cubicBezTo>
                  <a:cubicBezTo>
                    <a:pt x="1441379" y="1472008"/>
                    <a:pt x="1538876" y="1555013"/>
                    <a:pt x="1654912" y="1553391"/>
                  </a:cubicBezTo>
                  <a:cubicBezTo>
                    <a:pt x="1682022" y="1553204"/>
                    <a:pt x="1708722" y="1546033"/>
                    <a:pt x="1736445" y="1541531"/>
                  </a:cubicBezTo>
                  <a:cubicBezTo>
                    <a:pt x="1627737" y="1614857"/>
                    <a:pt x="1531011" y="1597554"/>
                    <a:pt x="1467866" y="1564711"/>
                  </a:cubicBezTo>
                  <a:lnTo>
                    <a:pt x="1462696" y="1561492"/>
                  </a:lnTo>
                  <a:lnTo>
                    <a:pt x="1457674" y="1588601"/>
                  </a:lnTo>
                  <a:cubicBezTo>
                    <a:pt x="1428304" y="1696604"/>
                    <a:pt x="1335114" y="1795890"/>
                    <a:pt x="1199754" y="1781972"/>
                  </a:cubicBezTo>
                  <a:cubicBezTo>
                    <a:pt x="1185275" y="1780647"/>
                    <a:pt x="1171559" y="1779893"/>
                    <a:pt x="1157080" y="1778569"/>
                  </a:cubicBezTo>
                  <a:lnTo>
                    <a:pt x="1131165" y="1778397"/>
                  </a:lnTo>
                  <a:lnTo>
                    <a:pt x="1188760" y="1701505"/>
                  </a:lnTo>
                  <a:lnTo>
                    <a:pt x="1273118" y="1702298"/>
                  </a:lnTo>
                  <a:cubicBezTo>
                    <a:pt x="1304239" y="1698087"/>
                    <a:pt x="1334666" y="1688448"/>
                    <a:pt x="1364088" y="1670618"/>
                  </a:cubicBezTo>
                  <a:cubicBezTo>
                    <a:pt x="1402435" y="1647128"/>
                    <a:pt x="1427758" y="1616894"/>
                    <a:pt x="1443789" y="1581441"/>
                  </a:cubicBezTo>
                  <a:lnTo>
                    <a:pt x="1452947" y="1555423"/>
                  </a:lnTo>
                  <a:lnTo>
                    <a:pt x="1434181" y="1543741"/>
                  </a:lnTo>
                  <a:cubicBezTo>
                    <a:pt x="1414642" y="1529318"/>
                    <a:pt x="1401166" y="1514813"/>
                    <a:pt x="1395137" y="1505029"/>
                  </a:cubicBezTo>
                  <a:cubicBezTo>
                    <a:pt x="1389377" y="1492955"/>
                    <a:pt x="1386921" y="1480635"/>
                    <a:pt x="1380516" y="1469830"/>
                  </a:cubicBezTo>
                  <a:cubicBezTo>
                    <a:pt x="1357045" y="1434070"/>
                    <a:pt x="1341231" y="1397096"/>
                    <a:pt x="1332937" y="1359016"/>
                  </a:cubicBezTo>
                  <a:lnTo>
                    <a:pt x="1331626" y="1347874"/>
                  </a:lnTo>
                  <a:lnTo>
                    <a:pt x="1272780" y="1404764"/>
                  </a:lnTo>
                  <a:lnTo>
                    <a:pt x="1193860" y="1391893"/>
                  </a:lnTo>
                  <a:cubicBezTo>
                    <a:pt x="1115435" y="1369902"/>
                    <a:pt x="1053113" y="1322841"/>
                    <a:pt x="1008134" y="1250070"/>
                  </a:cubicBezTo>
                  <a:cubicBezTo>
                    <a:pt x="1001048" y="1239697"/>
                    <a:pt x="990921" y="1232265"/>
                    <a:pt x="982412" y="1221942"/>
                  </a:cubicBezTo>
                  <a:cubicBezTo>
                    <a:pt x="957137" y="1183544"/>
                    <a:pt x="913742" y="1005238"/>
                    <a:pt x="1093583" y="897188"/>
                  </a:cubicBezTo>
                  <a:cubicBezTo>
                    <a:pt x="1077786" y="920410"/>
                    <a:pt x="1060002" y="941578"/>
                    <a:pt x="1048374" y="966069"/>
                  </a:cubicBezTo>
                  <a:cubicBezTo>
                    <a:pt x="997863" y="1070546"/>
                    <a:pt x="1031883" y="1193989"/>
                    <a:pt x="1123324" y="1256619"/>
                  </a:cubicBezTo>
                  <a:cubicBezTo>
                    <a:pt x="1157163" y="1280209"/>
                    <a:pt x="1192696" y="1299844"/>
                    <a:pt x="1230792" y="1313193"/>
                  </a:cubicBezTo>
                  <a:lnTo>
                    <a:pt x="1329324" y="1328309"/>
                  </a:lnTo>
                  <a:lnTo>
                    <a:pt x="1326119" y="1301081"/>
                  </a:lnTo>
                  <a:cubicBezTo>
                    <a:pt x="1325715" y="1281501"/>
                    <a:pt x="1327174" y="1261658"/>
                    <a:pt x="1330478" y="1241565"/>
                  </a:cubicBezTo>
                  <a:lnTo>
                    <a:pt x="1347395" y="1181539"/>
                  </a:lnTo>
                  <a:lnTo>
                    <a:pt x="1289273" y="1135853"/>
                  </a:lnTo>
                  <a:cubicBezTo>
                    <a:pt x="1267353" y="1115865"/>
                    <a:pt x="1239532" y="1102166"/>
                    <a:pt x="1231511" y="1069976"/>
                  </a:cubicBezTo>
                  <a:cubicBezTo>
                    <a:pt x="1239320" y="1067494"/>
                    <a:pt x="1247129" y="1065013"/>
                    <a:pt x="1254367" y="1063295"/>
                  </a:cubicBezTo>
                  <a:cubicBezTo>
                    <a:pt x="1298749" y="1054885"/>
                    <a:pt x="1336262" y="1031811"/>
                    <a:pt x="1356051" y="994271"/>
                  </a:cubicBezTo>
                  <a:cubicBezTo>
                    <a:pt x="1370322" y="965687"/>
                    <a:pt x="1331068" y="948185"/>
                    <a:pt x="1316957" y="925715"/>
                  </a:cubicBezTo>
                  <a:cubicBezTo>
                    <a:pt x="1308757" y="912432"/>
                    <a:pt x="1302331" y="898173"/>
                    <a:pt x="1297765" y="883688"/>
                  </a:cubicBezTo>
                  <a:lnTo>
                    <a:pt x="1289903" y="841227"/>
                  </a:lnTo>
                  <a:lnTo>
                    <a:pt x="1324580" y="794932"/>
                  </a:lnTo>
                  <a:cubicBezTo>
                    <a:pt x="1324679" y="795281"/>
                    <a:pt x="1324779" y="795630"/>
                    <a:pt x="1324878" y="795979"/>
                  </a:cubicBezTo>
                  <a:cubicBezTo>
                    <a:pt x="1332719" y="845885"/>
                    <a:pt x="1363219" y="878252"/>
                    <a:pt x="1400007" y="911757"/>
                  </a:cubicBezTo>
                  <a:cubicBezTo>
                    <a:pt x="1463287" y="968677"/>
                    <a:pt x="1538922" y="978918"/>
                    <a:pt x="1615887" y="984205"/>
                  </a:cubicBezTo>
                  <a:cubicBezTo>
                    <a:pt x="1727740" y="991970"/>
                    <a:pt x="1808778" y="937475"/>
                    <a:pt x="1841277" y="840131"/>
                  </a:cubicBezTo>
                  <a:lnTo>
                    <a:pt x="1849521" y="806651"/>
                  </a:lnTo>
                  <a:lnTo>
                    <a:pt x="1816219" y="779132"/>
                  </a:lnTo>
                  <a:cubicBezTo>
                    <a:pt x="1870517" y="787671"/>
                    <a:pt x="1909170" y="758310"/>
                    <a:pt x="1946679" y="725712"/>
                  </a:cubicBezTo>
                  <a:cubicBezTo>
                    <a:pt x="1960578" y="713511"/>
                    <a:pt x="1957331" y="700368"/>
                    <a:pt x="1943038" y="690853"/>
                  </a:cubicBezTo>
                  <a:cubicBezTo>
                    <a:pt x="1877861" y="649173"/>
                    <a:pt x="1895351" y="590870"/>
                    <a:pt x="1907308" y="517710"/>
                  </a:cubicBezTo>
                  <a:cubicBezTo>
                    <a:pt x="1944124" y="598841"/>
                    <a:pt x="2015562" y="598796"/>
                    <a:pt x="2074059" y="622382"/>
                  </a:cubicBezTo>
                  <a:close/>
                  <a:moveTo>
                    <a:pt x="3226038" y="1170010"/>
                  </a:moveTo>
                  <a:cubicBezTo>
                    <a:pt x="3143951" y="1298519"/>
                    <a:pt x="3127909" y="1272622"/>
                    <a:pt x="3039800" y="1363835"/>
                  </a:cubicBezTo>
                  <a:lnTo>
                    <a:pt x="2986179" y="1265779"/>
                  </a:lnTo>
                  <a:cubicBezTo>
                    <a:pt x="3107979" y="1230457"/>
                    <a:pt x="3061153" y="1288599"/>
                    <a:pt x="3226038" y="1170010"/>
                  </a:cubicBezTo>
                  <a:close/>
                  <a:moveTo>
                    <a:pt x="2599109" y="557336"/>
                  </a:moveTo>
                  <a:cubicBezTo>
                    <a:pt x="2602801" y="558762"/>
                    <a:pt x="2605517" y="561094"/>
                    <a:pt x="2605711" y="567191"/>
                  </a:cubicBezTo>
                  <a:cubicBezTo>
                    <a:pt x="2491827" y="622316"/>
                    <a:pt x="2446932" y="726737"/>
                    <a:pt x="2491393" y="846915"/>
                  </a:cubicBezTo>
                  <a:cubicBezTo>
                    <a:pt x="2518107" y="919289"/>
                    <a:pt x="2549202" y="988992"/>
                    <a:pt x="2621619" y="1033715"/>
                  </a:cubicBezTo>
                  <a:cubicBezTo>
                    <a:pt x="2664117" y="1059598"/>
                    <a:pt x="2703754" y="1079766"/>
                    <a:pt x="2753852" y="1073258"/>
                  </a:cubicBezTo>
                  <a:cubicBezTo>
                    <a:pt x="2764519" y="1071728"/>
                    <a:pt x="2776139" y="1072102"/>
                    <a:pt x="2785478" y="1080287"/>
                  </a:cubicBezTo>
                  <a:cubicBezTo>
                    <a:pt x="2759022" y="1118785"/>
                    <a:pt x="2691786" y="1133875"/>
                    <a:pt x="2631577" y="1117339"/>
                  </a:cubicBezTo>
                  <a:cubicBezTo>
                    <a:pt x="2606046" y="1110115"/>
                    <a:pt x="2578213" y="1077367"/>
                    <a:pt x="2554794" y="1099098"/>
                  </a:cubicBezTo>
                  <a:cubicBezTo>
                    <a:pt x="2524333" y="1128645"/>
                    <a:pt x="2512738" y="1171133"/>
                    <a:pt x="2517147" y="1216089"/>
                  </a:cubicBezTo>
                  <a:cubicBezTo>
                    <a:pt x="2517533" y="1223518"/>
                    <a:pt x="2517348" y="1231709"/>
                    <a:pt x="2517162" y="1239901"/>
                  </a:cubicBezTo>
                  <a:cubicBezTo>
                    <a:pt x="2484016" y="1241255"/>
                    <a:pt x="2463047" y="1218408"/>
                    <a:pt x="2437701" y="1202993"/>
                  </a:cubicBezTo>
                  <a:cubicBezTo>
                    <a:pt x="2395012" y="1175777"/>
                    <a:pt x="2357080" y="1139035"/>
                    <a:pt x="2308110" y="1120205"/>
                  </a:cubicBezTo>
                  <a:cubicBezTo>
                    <a:pt x="2308110" y="1120205"/>
                    <a:pt x="2308489" y="1118109"/>
                    <a:pt x="2309631" y="1116584"/>
                  </a:cubicBezTo>
                  <a:cubicBezTo>
                    <a:pt x="2310773" y="1115060"/>
                    <a:pt x="2312107" y="1114869"/>
                    <a:pt x="2313249" y="1113344"/>
                  </a:cubicBezTo>
                  <a:cubicBezTo>
                    <a:pt x="2479493" y="1010562"/>
                    <a:pt x="2486992" y="816247"/>
                    <a:pt x="2341752" y="686035"/>
                  </a:cubicBezTo>
                  <a:cubicBezTo>
                    <a:pt x="2289335" y="638443"/>
                    <a:pt x="2236909" y="576562"/>
                    <a:pt x="2212861" y="503806"/>
                  </a:cubicBezTo>
                  <a:cubicBezTo>
                    <a:pt x="2201220" y="470095"/>
                    <a:pt x="2186738" y="464008"/>
                    <a:pt x="2154928" y="469932"/>
                  </a:cubicBezTo>
                  <a:cubicBezTo>
                    <a:pt x="2053785" y="490569"/>
                    <a:pt x="1960048" y="472720"/>
                    <a:pt x="1875809" y="412002"/>
                  </a:cubicBezTo>
                  <a:cubicBezTo>
                    <a:pt x="1847032" y="391636"/>
                    <a:pt x="1826060" y="364027"/>
                    <a:pt x="1806230" y="334892"/>
                  </a:cubicBezTo>
                  <a:cubicBezTo>
                    <a:pt x="1735790" y="408278"/>
                    <a:pt x="1647782" y="411380"/>
                    <a:pt x="1556710" y="393148"/>
                  </a:cubicBezTo>
                  <a:cubicBezTo>
                    <a:pt x="1525846" y="386690"/>
                    <a:pt x="1515356" y="365742"/>
                    <a:pt x="1495496" y="288983"/>
                  </a:cubicBezTo>
                  <a:cubicBezTo>
                    <a:pt x="1567525" y="321514"/>
                    <a:pt x="1638403" y="341282"/>
                    <a:pt x="1715354" y="322756"/>
                  </a:cubicBezTo>
                  <a:cubicBezTo>
                    <a:pt x="1787733" y="305567"/>
                    <a:pt x="1792301" y="299468"/>
                    <a:pt x="1782541" y="226703"/>
                  </a:cubicBezTo>
                  <a:cubicBezTo>
                    <a:pt x="1780242" y="205939"/>
                    <a:pt x="1780039" y="185557"/>
                    <a:pt x="1783266" y="165361"/>
                  </a:cubicBezTo>
                  <a:cubicBezTo>
                    <a:pt x="1800788" y="159445"/>
                    <a:pt x="1800988" y="175066"/>
                    <a:pt x="1806899" y="183063"/>
                  </a:cubicBezTo>
                  <a:cubicBezTo>
                    <a:pt x="1881859" y="335608"/>
                    <a:pt x="1976382" y="392128"/>
                    <a:pt x="2134301" y="383077"/>
                  </a:cubicBezTo>
                  <a:cubicBezTo>
                    <a:pt x="2170685" y="380579"/>
                    <a:pt x="2202483" y="355603"/>
                    <a:pt x="2240589" y="365104"/>
                  </a:cubicBezTo>
                  <a:cubicBezTo>
                    <a:pt x="2255839" y="381288"/>
                    <a:pt x="2280219" y="375748"/>
                    <a:pt x="2297370" y="386215"/>
                  </a:cubicBezTo>
                  <a:cubicBezTo>
                    <a:pt x="2290533" y="419176"/>
                    <a:pt x="2277408" y="450998"/>
                    <a:pt x="2302004" y="484891"/>
                  </a:cubicBezTo>
                  <a:cubicBezTo>
                    <a:pt x="2340707" y="536493"/>
                    <a:pt x="2381503" y="583712"/>
                    <a:pt x="2441717" y="609774"/>
                  </a:cubicBezTo>
                  <a:cubicBezTo>
                    <a:pt x="2462677" y="618333"/>
                    <a:pt x="2477909" y="605941"/>
                    <a:pt x="2494096" y="595453"/>
                  </a:cubicBezTo>
                  <a:cubicBezTo>
                    <a:pt x="2522850" y="577719"/>
                    <a:pt x="2547978" y="548939"/>
                    <a:pt x="2586652" y="552914"/>
                  </a:cubicBezTo>
                  <a:cubicBezTo>
                    <a:pt x="2590750" y="555389"/>
                    <a:pt x="2595417" y="555910"/>
                    <a:pt x="2599109" y="5573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4CC76E2C-C101-479E-BD20-D08A12C52F80}"/>
                </a:ext>
              </a:extLst>
            </p:cNvPr>
            <p:cNvGrpSpPr/>
            <p:nvPr/>
          </p:nvGrpSpPr>
          <p:grpSpPr>
            <a:xfrm>
              <a:off x="5117699" y="3424687"/>
              <a:ext cx="1982312" cy="2237535"/>
              <a:chOff x="5118251" y="3418879"/>
              <a:chExt cx="1982312" cy="2198059"/>
            </a:xfrm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06FF4B97-007E-491F-A6C1-244A362791F8}"/>
                  </a:ext>
                </a:extLst>
              </p:cNvPr>
              <p:cNvSpPr/>
              <p:nvPr/>
            </p:nvSpPr>
            <p:spPr>
              <a:xfrm>
                <a:off x="5118251" y="3418879"/>
                <a:ext cx="1982312" cy="2198059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58B64618-FCBF-4811-BB94-0B301B75AFC6}"/>
                  </a:ext>
                </a:extLst>
              </p:cNvPr>
              <p:cNvSpPr/>
              <p:nvPr/>
            </p:nvSpPr>
            <p:spPr>
              <a:xfrm>
                <a:off x="5203395" y="3503176"/>
                <a:ext cx="1890999" cy="2028825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9EB6758-AC93-48C0-B64E-85486C070C1C}"/>
                  </a:ext>
                </a:extLst>
              </p:cNvPr>
              <p:cNvSpPr/>
              <p:nvPr/>
            </p:nvSpPr>
            <p:spPr>
              <a:xfrm>
                <a:off x="5204661" y="3505277"/>
                <a:ext cx="1890999" cy="1951507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C85E94D-9C75-4A99-8DB5-BDD9B06BC8C4}"/>
              </a:ext>
            </a:extLst>
          </p:cNvPr>
          <p:cNvGrpSpPr/>
          <p:nvPr/>
        </p:nvGrpSpPr>
        <p:grpSpPr>
          <a:xfrm flipH="1">
            <a:off x="7981354" y="1438783"/>
            <a:ext cx="4138749" cy="4574823"/>
            <a:chOff x="200912" y="1435563"/>
            <a:chExt cx="4923748" cy="5442533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26F89E1-8D9A-46C4-8A2E-8781675785AA}"/>
                </a:ext>
              </a:extLst>
            </p:cNvPr>
            <p:cNvGrpSpPr/>
            <p:nvPr/>
          </p:nvGrpSpPr>
          <p:grpSpPr>
            <a:xfrm>
              <a:off x="200912" y="1945518"/>
              <a:ext cx="4643328" cy="4932578"/>
              <a:chOff x="180815" y="2395328"/>
              <a:chExt cx="3940573" cy="4186046"/>
            </a:xfrm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5971AF6-159A-42A8-83D2-8FDB737568E4}"/>
                  </a:ext>
                </a:extLst>
              </p:cNvPr>
              <p:cNvSpPr/>
              <p:nvPr/>
            </p:nvSpPr>
            <p:spPr>
              <a:xfrm>
                <a:off x="182622" y="3659179"/>
                <a:ext cx="3658332" cy="2916483"/>
              </a:xfrm>
              <a:custGeom>
                <a:avLst/>
                <a:gdLst>
                  <a:gd name="connsiteX0" fmla="*/ 5260684 w 5434479"/>
                  <a:gd name="connsiteY0" fmla="*/ 796526 h 4332456"/>
                  <a:gd name="connsiteX1" fmla="*/ 5260238 w 5434479"/>
                  <a:gd name="connsiteY1" fmla="*/ 793622 h 4332456"/>
                  <a:gd name="connsiteX2" fmla="*/ 5230825 w 5434479"/>
                  <a:gd name="connsiteY2" fmla="*/ 765922 h 4332456"/>
                  <a:gd name="connsiteX3" fmla="*/ 4877426 w 5434479"/>
                  <a:gd name="connsiteY3" fmla="*/ 610221 h 4332456"/>
                  <a:gd name="connsiteX4" fmla="*/ 4828728 w 5434479"/>
                  <a:gd name="connsiteY4" fmla="*/ 601955 h 4332456"/>
                  <a:gd name="connsiteX5" fmla="*/ 4807655 w 5434479"/>
                  <a:gd name="connsiteY5" fmla="*/ 626975 h 4332456"/>
                  <a:gd name="connsiteX6" fmla="*/ 4625594 w 5434479"/>
                  <a:gd name="connsiteY6" fmla="*/ 1633187 h 4332456"/>
                  <a:gd name="connsiteX7" fmla="*/ 3775604 w 5434479"/>
                  <a:gd name="connsiteY7" fmla="*/ 453179 h 4332456"/>
                  <a:gd name="connsiteX8" fmla="*/ 3573289 w 5434479"/>
                  <a:gd name="connsiteY8" fmla="*/ 343124 h 4332456"/>
                  <a:gd name="connsiteX9" fmla="*/ 3561375 w 5434479"/>
                  <a:gd name="connsiteY9" fmla="*/ 319817 h 4332456"/>
                  <a:gd name="connsiteX10" fmla="*/ 3519750 w 5434479"/>
                  <a:gd name="connsiteY10" fmla="*/ 268140 h 4332456"/>
                  <a:gd name="connsiteX11" fmla="*/ 3391451 w 5434479"/>
                  <a:gd name="connsiteY11" fmla="*/ 218622 h 4332456"/>
                  <a:gd name="connsiteX12" fmla="*/ 3125769 w 5434479"/>
                  <a:gd name="connsiteY12" fmla="*/ 149670 h 4332456"/>
                  <a:gd name="connsiteX13" fmla="*/ 3110355 w 5434479"/>
                  <a:gd name="connsiteY13" fmla="*/ 135820 h 4332456"/>
                  <a:gd name="connsiteX14" fmla="*/ 2909306 w 5434479"/>
                  <a:gd name="connsiteY14" fmla="*/ 35295 h 4332456"/>
                  <a:gd name="connsiteX15" fmla="*/ 2912508 w 5434479"/>
                  <a:gd name="connsiteY15" fmla="*/ 169328 h 4332456"/>
                  <a:gd name="connsiteX16" fmla="*/ 2915710 w 5434479"/>
                  <a:gd name="connsiteY16" fmla="*/ 324061 h 4332456"/>
                  <a:gd name="connsiteX17" fmla="*/ 2922784 w 5434479"/>
                  <a:gd name="connsiteY17" fmla="*/ 505377 h 4332456"/>
                  <a:gd name="connsiteX18" fmla="*/ 2820994 w 5434479"/>
                  <a:gd name="connsiteY18" fmla="*/ 754976 h 4332456"/>
                  <a:gd name="connsiteX19" fmla="*/ 2407950 w 5434479"/>
                  <a:gd name="connsiteY19" fmla="*/ 853713 h 4332456"/>
                  <a:gd name="connsiteX20" fmla="*/ 2133109 w 5434479"/>
                  <a:gd name="connsiteY20" fmla="*/ 517515 h 4332456"/>
                  <a:gd name="connsiteX21" fmla="*/ 2152544 w 5434479"/>
                  <a:gd name="connsiteY21" fmla="*/ 308945 h 4332456"/>
                  <a:gd name="connsiteX22" fmla="*/ 2152544 w 5434479"/>
                  <a:gd name="connsiteY22" fmla="*/ 308945 h 4332456"/>
                  <a:gd name="connsiteX23" fmla="*/ 2152544 w 5434479"/>
                  <a:gd name="connsiteY23" fmla="*/ 308945 h 4332456"/>
                  <a:gd name="connsiteX24" fmla="*/ 2163192 w 5434479"/>
                  <a:gd name="connsiteY24" fmla="*/ 235302 h 4332456"/>
                  <a:gd name="connsiteX25" fmla="*/ 2175180 w 5434479"/>
                  <a:gd name="connsiteY25" fmla="*/ 117428 h 4332456"/>
                  <a:gd name="connsiteX26" fmla="*/ 2175180 w 5434479"/>
                  <a:gd name="connsiteY26" fmla="*/ 117428 h 4332456"/>
                  <a:gd name="connsiteX27" fmla="*/ 2194466 w 5434479"/>
                  <a:gd name="connsiteY27" fmla="*/ 0 h 4332456"/>
                  <a:gd name="connsiteX28" fmla="*/ 1912327 w 5434479"/>
                  <a:gd name="connsiteY28" fmla="*/ 191816 h 4332456"/>
                  <a:gd name="connsiteX29" fmla="*/ 1895126 w 5434479"/>
                  <a:gd name="connsiteY29" fmla="*/ 195985 h 4332456"/>
                  <a:gd name="connsiteX30" fmla="*/ 1690578 w 5434479"/>
                  <a:gd name="connsiteY30" fmla="*/ 266204 h 4332456"/>
                  <a:gd name="connsiteX31" fmla="*/ 1567268 w 5434479"/>
                  <a:gd name="connsiteY31" fmla="*/ 312445 h 4332456"/>
                  <a:gd name="connsiteX32" fmla="*/ 1539270 w 5434479"/>
                  <a:gd name="connsiteY32" fmla="*/ 336124 h 4332456"/>
                  <a:gd name="connsiteX33" fmla="*/ 1539270 w 5434479"/>
                  <a:gd name="connsiteY33" fmla="*/ 336124 h 4332456"/>
                  <a:gd name="connsiteX34" fmla="*/ 1525867 w 5434479"/>
                  <a:gd name="connsiteY34" fmla="*/ 341783 h 4332456"/>
                  <a:gd name="connsiteX35" fmla="*/ 1525867 w 5434479"/>
                  <a:gd name="connsiteY35" fmla="*/ 341783 h 4332456"/>
                  <a:gd name="connsiteX36" fmla="*/ 1511347 w 5434479"/>
                  <a:gd name="connsiteY36" fmla="*/ 344836 h 4332456"/>
                  <a:gd name="connsiteX37" fmla="*/ 1284087 w 5434479"/>
                  <a:gd name="connsiteY37" fmla="*/ 444169 h 4332456"/>
                  <a:gd name="connsiteX38" fmla="*/ 1028308 w 5434479"/>
                  <a:gd name="connsiteY38" fmla="*/ 641197 h 4332456"/>
                  <a:gd name="connsiteX39" fmla="*/ 900530 w 5434479"/>
                  <a:gd name="connsiteY39" fmla="*/ 864138 h 4332456"/>
                  <a:gd name="connsiteX40" fmla="*/ 260748 w 5434479"/>
                  <a:gd name="connsiteY40" fmla="*/ 2209750 h 4332456"/>
                  <a:gd name="connsiteX41" fmla="*/ 106238 w 5434479"/>
                  <a:gd name="connsiteY41" fmla="*/ 2647888 h 4332456"/>
                  <a:gd name="connsiteX42" fmla="*/ 36244 w 5434479"/>
                  <a:gd name="connsiteY42" fmla="*/ 2956014 h 4332456"/>
                  <a:gd name="connsiteX43" fmla="*/ 23287 w 5434479"/>
                  <a:gd name="connsiteY43" fmla="*/ 3087962 h 4332456"/>
                  <a:gd name="connsiteX44" fmla="*/ 1470 w 5434479"/>
                  <a:gd name="connsiteY44" fmla="*/ 4308701 h 4332456"/>
                  <a:gd name="connsiteX45" fmla="*/ 209816 w 5434479"/>
                  <a:gd name="connsiteY45" fmla="*/ 4308328 h 4332456"/>
                  <a:gd name="connsiteX46" fmla="*/ 209816 w 5434479"/>
                  <a:gd name="connsiteY46" fmla="*/ 4308328 h 4332456"/>
                  <a:gd name="connsiteX47" fmla="*/ 745425 w 5434479"/>
                  <a:gd name="connsiteY47" fmla="*/ 4308477 h 4332456"/>
                  <a:gd name="connsiteX48" fmla="*/ 746616 w 5434479"/>
                  <a:gd name="connsiteY48" fmla="*/ 3648665 h 4332456"/>
                  <a:gd name="connsiteX49" fmla="*/ 782135 w 5434479"/>
                  <a:gd name="connsiteY49" fmla="*/ 3239493 h 4332456"/>
                  <a:gd name="connsiteX50" fmla="*/ 862778 w 5434479"/>
                  <a:gd name="connsiteY50" fmla="*/ 2975523 h 4332456"/>
                  <a:gd name="connsiteX51" fmla="*/ 1081921 w 5434479"/>
                  <a:gd name="connsiteY51" fmla="*/ 2579829 h 4332456"/>
                  <a:gd name="connsiteX52" fmla="*/ 1103366 w 5434479"/>
                  <a:gd name="connsiteY52" fmla="*/ 2815578 h 4332456"/>
                  <a:gd name="connsiteX53" fmla="*/ 1107089 w 5434479"/>
                  <a:gd name="connsiteY53" fmla="*/ 3168903 h 4332456"/>
                  <a:gd name="connsiteX54" fmla="*/ 993757 w 5434479"/>
                  <a:gd name="connsiteY54" fmla="*/ 4299170 h 4332456"/>
                  <a:gd name="connsiteX55" fmla="*/ 1019372 w 5434479"/>
                  <a:gd name="connsiteY55" fmla="*/ 4332454 h 4332456"/>
                  <a:gd name="connsiteX56" fmla="*/ 1461233 w 5434479"/>
                  <a:gd name="connsiteY56" fmla="*/ 4332156 h 4332456"/>
                  <a:gd name="connsiteX57" fmla="*/ 1461233 w 5434479"/>
                  <a:gd name="connsiteY57" fmla="*/ 4332156 h 4332456"/>
                  <a:gd name="connsiteX58" fmla="*/ 1713587 w 5434479"/>
                  <a:gd name="connsiteY58" fmla="*/ 4332306 h 4332456"/>
                  <a:gd name="connsiteX59" fmla="*/ 2281140 w 5434479"/>
                  <a:gd name="connsiteY59" fmla="*/ 4331784 h 4332456"/>
                  <a:gd name="connsiteX60" fmla="*/ 2281140 w 5434479"/>
                  <a:gd name="connsiteY60" fmla="*/ 4331784 h 4332456"/>
                  <a:gd name="connsiteX61" fmla="*/ 2281140 w 5434479"/>
                  <a:gd name="connsiteY61" fmla="*/ 4331784 h 4332456"/>
                  <a:gd name="connsiteX62" fmla="*/ 2320159 w 5434479"/>
                  <a:gd name="connsiteY62" fmla="*/ 4331263 h 4332456"/>
                  <a:gd name="connsiteX63" fmla="*/ 3915221 w 5434479"/>
                  <a:gd name="connsiteY63" fmla="*/ 4332306 h 4332456"/>
                  <a:gd name="connsiteX64" fmla="*/ 3970844 w 5434479"/>
                  <a:gd name="connsiteY64" fmla="*/ 4280629 h 4332456"/>
                  <a:gd name="connsiteX65" fmla="*/ 3949399 w 5434479"/>
                  <a:gd name="connsiteY65" fmla="*/ 2754668 h 4332456"/>
                  <a:gd name="connsiteX66" fmla="*/ 3943517 w 5434479"/>
                  <a:gd name="connsiteY66" fmla="*/ 2420777 h 4332456"/>
                  <a:gd name="connsiteX67" fmla="*/ 4610925 w 5434479"/>
                  <a:gd name="connsiteY67" fmla="*/ 2895402 h 4332456"/>
                  <a:gd name="connsiteX68" fmla="*/ 4932975 w 5434479"/>
                  <a:gd name="connsiteY68" fmla="*/ 2984980 h 4332456"/>
                  <a:gd name="connsiteX69" fmla="*/ 5072146 w 5434479"/>
                  <a:gd name="connsiteY69" fmla="*/ 2851618 h 4332456"/>
                  <a:gd name="connsiteX70" fmla="*/ 5380048 w 5434479"/>
                  <a:gd name="connsiteY70" fmla="*/ 1473391 h 4332456"/>
                  <a:gd name="connsiteX71" fmla="*/ 5434480 w 5434479"/>
                  <a:gd name="connsiteY71" fmla="*/ 896827 h 4332456"/>
                  <a:gd name="connsiteX72" fmla="*/ 5260684 w 5434479"/>
                  <a:gd name="connsiteY72" fmla="*/ 796526 h 4332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5434479" h="4332456">
                    <a:moveTo>
                      <a:pt x="5260684" y="796526"/>
                    </a:moveTo>
                    <a:cubicBezTo>
                      <a:pt x="5260536" y="795558"/>
                      <a:pt x="5260387" y="794590"/>
                      <a:pt x="5260238" y="793622"/>
                    </a:cubicBezTo>
                    <a:cubicBezTo>
                      <a:pt x="5256217" y="778208"/>
                      <a:pt x="5243633" y="771432"/>
                      <a:pt x="5230825" y="765922"/>
                    </a:cubicBezTo>
                    <a:cubicBezTo>
                      <a:pt x="5112579" y="715064"/>
                      <a:pt x="4995077" y="662419"/>
                      <a:pt x="4877426" y="610221"/>
                    </a:cubicBezTo>
                    <a:cubicBezTo>
                      <a:pt x="4862310" y="603519"/>
                      <a:pt x="4846673" y="594583"/>
                      <a:pt x="4828728" y="601955"/>
                    </a:cubicBezTo>
                    <a:cubicBezTo>
                      <a:pt x="4807729" y="598381"/>
                      <a:pt x="4809665" y="615954"/>
                      <a:pt x="4807655" y="626975"/>
                    </a:cubicBezTo>
                    <a:cubicBezTo>
                      <a:pt x="4754563" y="920953"/>
                      <a:pt x="4634306" y="1587690"/>
                      <a:pt x="4625594" y="1633187"/>
                    </a:cubicBezTo>
                    <a:cubicBezTo>
                      <a:pt x="4578161" y="1568107"/>
                      <a:pt x="4005916" y="791686"/>
                      <a:pt x="3775604" y="453179"/>
                    </a:cubicBezTo>
                    <a:cubicBezTo>
                      <a:pt x="3727277" y="382142"/>
                      <a:pt x="3659591" y="345134"/>
                      <a:pt x="3573289" y="343124"/>
                    </a:cubicBezTo>
                    <a:cubicBezTo>
                      <a:pt x="3565694" y="337166"/>
                      <a:pt x="3562045" y="329199"/>
                      <a:pt x="3561375" y="319817"/>
                    </a:cubicBezTo>
                    <a:cubicBezTo>
                      <a:pt x="3559364" y="292936"/>
                      <a:pt x="3544248" y="278490"/>
                      <a:pt x="3519750" y="268140"/>
                    </a:cubicBezTo>
                    <a:cubicBezTo>
                      <a:pt x="3477456" y="250194"/>
                      <a:pt x="3435161" y="232621"/>
                      <a:pt x="3391451" y="218622"/>
                    </a:cubicBezTo>
                    <a:cubicBezTo>
                      <a:pt x="3304181" y="190699"/>
                      <a:pt x="3217060" y="162179"/>
                      <a:pt x="3125769" y="149670"/>
                    </a:cubicBezTo>
                    <a:cubicBezTo>
                      <a:pt x="3120631" y="145053"/>
                      <a:pt x="3115642" y="140287"/>
                      <a:pt x="3110355" y="135820"/>
                    </a:cubicBezTo>
                    <a:cubicBezTo>
                      <a:pt x="3052126" y="86302"/>
                      <a:pt x="2986301" y="47805"/>
                      <a:pt x="2909306" y="35295"/>
                    </a:cubicBezTo>
                    <a:cubicBezTo>
                      <a:pt x="2910796" y="83696"/>
                      <a:pt x="2912508" y="169328"/>
                      <a:pt x="2912508" y="169328"/>
                    </a:cubicBezTo>
                    <a:cubicBezTo>
                      <a:pt x="2915710" y="232174"/>
                      <a:pt x="2915710" y="324061"/>
                      <a:pt x="2915710" y="324061"/>
                    </a:cubicBezTo>
                    <a:cubicBezTo>
                      <a:pt x="2917423" y="386088"/>
                      <a:pt x="2924869" y="443499"/>
                      <a:pt x="2922784" y="505377"/>
                    </a:cubicBezTo>
                    <a:cubicBezTo>
                      <a:pt x="2919657" y="600317"/>
                      <a:pt x="2889425" y="686992"/>
                      <a:pt x="2820994" y="754976"/>
                    </a:cubicBezTo>
                    <a:cubicBezTo>
                      <a:pt x="2704088" y="870988"/>
                      <a:pt x="2562534" y="896455"/>
                      <a:pt x="2407950" y="853713"/>
                    </a:cubicBezTo>
                    <a:cubicBezTo>
                      <a:pt x="2245622" y="808738"/>
                      <a:pt x="2147182" y="685130"/>
                      <a:pt x="2133109" y="517515"/>
                    </a:cubicBezTo>
                    <a:cubicBezTo>
                      <a:pt x="2127152" y="446775"/>
                      <a:pt x="2145470" y="378419"/>
                      <a:pt x="2152544" y="308945"/>
                    </a:cubicBezTo>
                    <a:lnTo>
                      <a:pt x="2152544" y="308945"/>
                    </a:lnTo>
                    <a:lnTo>
                      <a:pt x="2152544" y="308945"/>
                    </a:lnTo>
                    <a:cubicBezTo>
                      <a:pt x="2156192" y="284447"/>
                      <a:pt x="2161330" y="260023"/>
                      <a:pt x="2163192" y="235302"/>
                    </a:cubicBezTo>
                    <a:cubicBezTo>
                      <a:pt x="2166170" y="195911"/>
                      <a:pt x="2180095" y="157637"/>
                      <a:pt x="2175180" y="117428"/>
                    </a:cubicBezTo>
                    <a:cubicBezTo>
                      <a:pt x="2175180" y="117428"/>
                      <a:pt x="2175180" y="117428"/>
                      <a:pt x="2175180" y="117428"/>
                    </a:cubicBezTo>
                    <a:cubicBezTo>
                      <a:pt x="2189254" y="79526"/>
                      <a:pt x="2190147" y="39465"/>
                      <a:pt x="2194466" y="0"/>
                    </a:cubicBezTo>
                    <a:cubicBezTo>
                      <a:pt x="2085080" y="41327"/>
                      <a:pt x="1994087" y="109758"/>
                      <a:pt x="1912327" y="191816"/>
                    </a:cubicBezTo>
                    <a:cubicBezTo>
                      <a:pt x="1906594" y="193230"/>
                      <a:pt x="1900711" y="194124"/>
                      <a:pt x="1895126" y="195985"/>
                    </a:cubicBezTo>
                    <a:cubicBezTo>
                      <a:pt x="1826919" y="219292"/>
                      <a:pt x="1758786" y="242748"/>
                      <a:pt x="1690578" y="266204"/>
                    </a:cubicBezTo>
                    <a:cubicBezTo>
                      <a:pt x="1649475" y="281692"/>
                      <a:pt x="1608595" y="297701"/>
                      <a:pt x="1567268" y="312445"/>
                    </a:cubicBezTo>
                    <a:cubicBezTo>
                      <a:pt x="1554386" y="317062"/>
                      <a:pt x="1544185" y="323019"/>
                      <a:pt x="1539270" y="336124"/>
                    </a:cubicBezTo>
                    <a:lnTo>
                      <a:pt x="1539270" y="336124"/>
                    </a:lnTo>
                    <a:cubicBezTo>
                      <a:pt x="1534802" y="337986"/>
                      <a:pt x="1530335" y="339847"/>
                      <a:pt x="1525867" y="341783"/>
                    </a:cubicBezTo>
                    <a:cubicBezTo>
                      <a:pt x="1525867" y="341783"/>
                      <a:pt x="1525867" y="341783"/>
                      <a:pt x="1525867" y="341783"/>
                    </a:cubicBezTo>
                    <a:cubicBezTo>
                      <a:pt x="1521027" y="342751"/>
                      <a:pt x="1515740" y="342900"/>
                      <a:pt x="1511347" y="344836"/>
                    </a:cubicBezTo>
                    <a:cubicBezTo>
                      <a:pt x="1435469" y="377674"/>
                      <a:pt x="1359145" y="409544"/>
                      <a:pt x="1284087" y="444169"/>
                    </a:cubicBezTo>
                    <a:cubicBezTo>
                      <a:pt x="1184084" y="490336"/>
                      <a:pt x="1094282" y="551246"/>
                      <a:pt x="1028308" y="641197"/>
                    </a:cubicBezTo>
                    <a:cubicBezTo>
                      <a:pt x="977525" y="710522"/>
                      <a:pt x="940814" y="788558"/>
                      <a:pt x="900530" y="864138"/>
                    </a:cubicBezTo>
                    <a:cubicBezTo>
                      <a:pt x="709981" y="1221782"/>
                      <a:pt x="283980" y="2151223"/>
                      <a:pt x="260748" y="2209750"/>
                    </a:cubicBezTo>
                    <a:cubicBezTo>
                      <a:pt x="203635" y="2353761"/>
                      <a:pt x="149427" y="2498814"/>
                      <a:pt x="106238" y="2647888"/>
                    </a:cubicBezTo>
                    <a:cubicBezTo>
                      <a:pt x="76826" y="2749306"/>
                      <a:pt x="49349" y="2851171"/>
                      <a:pt x="36244" y="2956014"/>
                    </a:cubicBezTo>
                    <a:cubicBezTo>
                      <a:pt x="30808" y="2999724"/>
                      <a:pt x="27085" y="3044103"/>
                      <a:pt x="23287" y="3087962"/>
                    </a:cubicBezTo>
                    <a:cubicBezTo>
                      <a:pt x="20904" y="3115438"/>
                      <a:pt x="-6572" y="4241759"/>
                      <a:pt x="1470" y="4308701"/>
                    </a:cubicBezTo>
                    <a:cubicBezTo>
                      <a:pt x="84868" y="4306988"/>
                      <a:pt x="137587" y="4308701"/>
                      <a:pt x="209816" y="4308328"/>
                    </a:cubicBezTo>
                    <a:cubicBezTo>
                      <a:pt x="209816" y="4308328"/>
                      <a:pt x="209816" y="4308328"/>
                      <a:pt x="209816" y="4308328"/>
                    </a:cubicBezTo>
                    <a:cubicBezTo>
                      <a:pt x="312127" y="4308328"/>
                      <a:pt x="615115" y="4308701"/>
                      <a:pt x="745425" y="4308477"/>
                    </a:cubicBezTo>
                    <a:cubicBezTo>
                      <a:pt x="745425" y="4197528"/>
                      <a:pt x="754286" y="3769592"/>
                      <a:pt x="746616" y="3648665"/>
                    </a:cubicBezTo>
                    <a:cubicBezTo>
                      <a:pt x="744755" y="3618880"/>
                      <a:pt x="776103" y="3278660"/>
                      <a:pt x="782135" y="3239493"/>
                    </a:cubicBezTo>
                    <a:cubicBezTo>
                      <a:pt x="796134" y="3147755"/>
                      <a:pt x="826515" y="3060411"/>
                      <a:pt x="862778" y="2975523"/>
                    </a:cubicBezTo>
                    <a:cubicBezTo>
                      <a:pt x="876479" y="2943504"/>
                      <a:pt x="1022649" y="2690779"/>
                      <a:pt x="1081921" y="2579829"/>
                    </a:cubicBezTo>
                    <a:cubicBezTo>
                      <a:pt x="1082368" y="2658983"/>
                      <a:pt x="1096590" y="2737020"/>
                      <a:pt x="1103366" y="2815578"/>
                    </a:cubicBezTo>
                    <a:cubicBezTo>
                      <a:pt x="1107387" y="2862192"/>
                      <a:pt x="1119227" y="3116779"/>
                      <a:pt x="1107089" y="3168903"/>
                    </a:cubicBezTo>
                    <a:cubicBezTo>
                      <a:pt x="1101579" y="3192656"/>
                      <a:pt x="1000980" y="4283235"/>
                      <a:pt x="993757" y="4299170"/>
                    </a:cubicBezTo>
                    <a:cubicBezTo>
                      <a:pt x="979163" y="4331412"/>
                      <a:pt x="995247" y="4332529"/>
                      <a:pt x="1019372" y="4332454"/>
                    </a:cubicBezTo>
                    <a:cubicBezTo>
                      <a:pt x="1166659" y="4332156"/>
                      <a:pt x="1313946" y="4332231"/>
                      <a:pt x="1461233" y="4332156"/>
                    </a:cubicBezTo>
                    <a:cubicBezTo>
                      <a:pt x="1461233" y="4332156"/>
                      <a:pt x="1461233" y="4332156"/>
                      <a:pt x="1461233" y="4332156"/>
                    </a:cubicBezTo>
                    <a:cubicBezTo>
                      <a:pt x="1545376" y="4332231"/>
                      <a:pt x="1629444" y="4332380"/>
                      <a:pt x="1713587" y="4332306"/>
                    </a:cubicBezTo>
                    <a:cubicBezTo>
                      <a:pt x="1902796" y="4332156"/>
                      <a:pt x="2091931" y="4332007"/>
                      <a:pt x="2281140" y="4331784"/>
                    </a:cubicBezTo>
                    <a:lnTo>
                      <a:pt x="2281140" y="4331784"/>
                    </a:lnTo>
                    <a:lnTo>
                      <a:pt x="2281140" y="4331784"/>
                    </a:lnTo>
                    <a:cubicBezTo>
                      <a:pt x="2294171" y="4331561"/>
                      <a:pt x="2307128" y="4331263"/>
                      <a:pt x="2320159" y="4331263"/>
                    </a:cubicBezTo>
                    <a:cubicBezTo>
                      <a:pt x="2673483" y="4331486"/>
                      <a:pt x="3736883" y="4332231"/>
                      <a:pt x="3915221" y="4332306"/>
                    </a:cubicBezTo>
                    <a:cubicBezTo>
                      <a:pt x="3966079" y="4332306"/>
                      <a:pt x="3966153" y="4332306"/>
                      <a:pt x="3970844" y="4280629"/>
                    </a:cubicBezTo>
                    <a:cubicBezTo>
                      <a:pt x="3971812" y="4269757"/>
                      <a:pt x="3949697" y="2815354"/>
                      <a:pt x="3949399" y="2754668"/>
                    </a:cubicBezTo>
                    <a:cubicBezTo>
                      <a:pt x="3949176" y="2703735"/>
                      <a:pt x="3946867" y="2563150"/>
                      <a:pt x="3943517" y="2420777"/>
                    </a:cubicBezTo>
                    <a:cubicBezTo>
                      <a:pt x="4043594" y="2502910"/>
                      <a:pt x="4471754" y="2821982"/>
                      <a:pt x="4610925" y="2895402"/>
                    </a:cubicBezTo>
                    <a:cubicBezTo>
                      <a:pt x="4680919" y="2932335"/>
                      <a:pt x="4820164" y="2985352"/>
                      <a:pt x="4932975" y="2984980"/>
                    </a:cubicBezTo>
                    <a:cubicBezTo>
                      <a:pt x="4997757" y="2986767"/>
                      <a:pt x="5050254" y="2887658"/>
                      <a:pt x="5072146" y="2851618"/>
                    </a:cubicBezTo>
                    <a:cubicBezTo>
                      <a:pt x="5157926" y="2710288"/>
                      <a:pt x="5348923" y="1753667"/>
                      <a:pt x="5380048" y="1473391"/>
                    </a:cubicBezTo>
                    <a:cubicBezTo>
                      <a:pt x="5401344" y="1281500"/>
                      <a:pt x="5420034" y="1089387"/>
                      <a:pt x="5434480" y="896827"/>
                    </a:cubicBezTo>
                    <a:cubicBezTo>
                      <a:pt x="5399929" y="866148"/>
                      <a:pt x="5321818" y="822811"/>
                      <a:pt x="5260684" y="796526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5090A10-9177-44FA-913F-F22EA73A8957}"/>
                  </a:ext>
                </a:extLst>
              </p:cNvPr>
              <p:cNvSpPr/>
              <p:nvPr/>
            </p:nvSpPr>
            <p:spPr>
              <a:xfrm>
                <a:off x="1454373" y="2691897"/>
                <a:ext cx="973033" cy="1565667"/>
              </a:xfrm>
              <a:custGeom>
                <a:avLst/>
                <a:gdLst>
                  <a:gd name="connsiteX0" fmla="*/ 1429877 w 1445447"/>
                  <a:gd name="connsiteY0" fmla="*/ 765996 h 2325810"/>
                  <a:gd name="connsiteX1" fmla="*/ 1428388 w 1445447"/>
                  <a:gd name="connsiteY1" fmla="*/ 764432 h 2325810"/>
                  <a:gd name="connsiteX2" fmla="*/ 1428612 w 1445447"/>
                  <a:gd name="connsiteY2" fmla="*/ 759295 h 2325810"/>
                  <a:gd name="connsiteX3" fmla="*/ 1426750 w 1445447"/>
                  <a:gd name="connsiteY3" fmla="*/ 734722 h 2325810"/>
                  <a:gd name="connsiteX4" fmla="*/ 1428612 w 1445447"/>
                  <a:gd name="connsiteY4" fmla="*/ 734424 h 2325810"/>
                  <a:gd name="connsiteX5" fmla="*/ 1410815 w 1445447"/>
                  <a:gd name="connsiteY5" fmla="*/ 563979 h 2325810"/>
                  <a:gd name="connsiteX6" fmla="*/ 1404635 w 1445447"/>
                  <a:gd name="connsiteY6" fmla="*/ 526003 h 2325810"/>
                  <a:gd name="connsiteX7" fmla="*/ 1394210 w 1445447"/>
                  <a:gd name="connsiteY7" fmla="*/ 446403 h 2325810"/>
                  <a:gd name="connsiteX8" fmla="*/ 1394433 w 1445447"/>
                  <a:gd name="connsiteY8" fmla="*/ 436872 h 2325810"/>
                  <a:gd name="connsiteX9" fmla="*/ 1361670 w 1445447"/>
                  <a:gd name="connsiteY9" fmla="*/ 196507 h 2325810"/>
                  <a:gd name="connsiteX10" fmla="*/ 1277378 w 1445447"/>
                  <a:gd name="connsiteY10" fmla="*/ 0 h 2325810"/>
                  <a:gd name="connsiteX11" fmla="*/ 964710 w 1445447"/>
                  <a:gd name="connsiteY11" fmla="*/ 175657 h 2325810"/>
                  <a:gd name="connsiteX12" fmla="*/ 432675 w 1445447"/>
                  <a:gd name="connsiteY12" fmla="*/ 270820 h 2325810"/>
                  <a:gd name="connsiteX13" fmla="*/ 413240 w 1445447"/>
                  <a:gd name="connsiteY13" fmla="*/ 295765 h 2325810"/>
                  <a:gd name="connsiteX14" fmla="*/ 423665 w 1445447"/>
                  <a:gd name="connsiteY14" fmla="*/ 385046 h 2325810"/>
                  <a:gd name="connsiteX15" fmla="*/ 385689 w 1445447"/>
                  <a:gd name="connsiteY15" fmla="*/ 691683 h 2325810"/>
                  <a:gd name="connsiteX16" fmla="*/ 363499 w 1445447"/>
                  <a:gd name="connsiteY16" fmla="*/ 728616 h 2325810"/>
                  <a:gd name="connsiteX17" fmla="*/ 350394 w 1445447"/>
                  <a:gd name="connsiteY17" fmla="*/ 738147 h 2325810"/>
                  <a:gd name="connsiteX18" fmla="*/ 319417 w 1445447"/>
                  <a:gd name="connsiteY18" fmla="*/ 771209 h 2325810"/>
                  <a:gd name="connsiteX19" fmla="*/ 285909 w 1445447"/>
                  <a:gd name="connsiteY19" fmla="*/ 734871 h 2325810"/>
                  <a:gd name="connsiteX20" fmla="*/ 284122 w 1445447"/>
                  <a:gd name="connsiteY20" fmla="*/ 732414 h 2325810"/>
                  <a:gd name="connsiteX21" fmla="*/ 102657 w 1445447"/>
                  <a:gd name="connsiteY21" fmla="*/ 682896 h 2325810"/>
                  <a:gd name="connsiteX22" fmla="*/ 2356 w 1445447"/>
                  <a:gd name="connsiteY22" fmla="*/ 861308 h 2325810"/>
                  <a:gd name="connsiteX23" fmla="*/ 8983 w 1445447"/>
                  <a:gd name="connsiteY23" fmla="*/ 926761 h 2325810"/>
                  <a:gd name="connsiteX24" fmla="*/ 181215 w 1445447"/>
                  <a:gd name="connsiteY24" fmla="*/ 1102120 h 2325810"/>
                  <a:gd name="connsiteX25" fmla="*/ 198416 w 1445447"/>
                  <a:gd name="connsiteY25" fmla="*/ 1111502 h 2325810"/>
                  <a:gd name="connsiteX26" fmla="*/ 319492 w 1445447"/>
                  <a:gd name="connsiteY26" fmla="*/ 1231089 h 2325810"/>
                  <a:gd name="connsiteX27" fmla="*/ 330661 w 1445447"/>
                  <a:gd name="connsiteY27" fmla="*/ 1253056 h 2325810"/>
                  <a:gd name="connsiteX28" fmla="*/ 302663 w 1445447"/>
                  <a:gd name="connsiteY28" fmla="*/ 1439212 h 2325810"/>
                  <a:gd name="connsiteX29" fmla="*/ 229318 w 1445447"/>
                  <a:gd name="connsiteY29" fmla="*/ 1974598 h 2325810"/>
                  <a:gd name="connsiteX30" fmla="*/ 367148 w 1445447"/>
                  <a:gd name="connsiteY30" fmla="*/ 2231642 h 2325810"/>
                  <a:gd name="connsiteX31" fmla="*/ 729408 w 1445447"/>
                  <a:gd name="connsiteY31" fmla="*/ 2316679 h 2325810"/>
                  <a:gd name="connsiteX32" fmla="*/ 974092 w 1445447"/>
                  <a:gd name="connsiteY32" fmla="*/ 2161499 h 2325810"/>
                  <a:gd name="connsiteX33" fmla="*/ 1030684 w 1445447"/>
                  <a:gd name="connsiteY33" fmla="*/ 1869159 h 2325810"/>
                  <a:gd name="connsiteX34" fmla="*/ 1025322 w 1445447"/>
                  <a:gd name="connsiteY34" fmla="*/ 1605785 h 2325810"/>
                  <a:gd name="connsiteX35" fmla="*/ 1019291 w 1445447"/>
                  <a:gd name="connsiteY35" fmla="*/ 1429383 h 2325810"/>
                  <a:gd name="connsiteX36" fmla="*/ 1017057 w 1445447"/>
                  <a:gd name="connsiteY36" fmla="*/ 1429457 h 2325810"/>
                  <a:gd name="connsiteX37" fmla="*/ 1019291 w 1445447"/>
                  <a:gd name="connsiteY37" fmla="*/ 1426926 h 2325810"/>
                  <a:gd name="connsiteX38" fmla="*/ 1039545 w 1445447"/>
                  <a:gd name="connsiteY38" fmla="*/ 1421490 h 2325810"/>
                  <a:gd name="connsiteX39" fmla="*/ 1400018 w 1445447"/>
                  <a:gd name="connsiteY39" fmla="*/ 1140692 h 2325810"/>
                  <a:gd name="connsiteX40" fmla="*/ 1429877 w 1445447"/>
                  <a:gd name="connsiteY40" fmla="*/ 765996 h 232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447" h="2325810">
                    <a:moveTo>
                      <a:pt x="1429877" y="765996"/>
                    </a:moveTo>
                    <a:cubicBezTo>
                      <a:pt x="1429356" y="765400"/>
                      <a:pt x="1428909" y="764954"/>
                      <a:pt x="1428388" y="764432"/>
                    </a:cubicBezTo>
                    <a:cubicBezTo>
                      <a:pt x="1428463" y="762720"/>
                      <a:pt x="1428612" y="761007"/>
                      <a:pt x="1428612" y="759295"/>
                    </a:cubicBezTo>
                    <a:cubicBezTo>
                      <a:pt x="1428612" y="751029"/>
                      <a:pt x="1427867" y="742838"/>
                      <a:pt x="1426750" y="734722"/>
                    </a:cubicBezTo>
                    <a:cubicBezTo>
                      <a:pt x="1427346" y="734647"/>
                      <a:pt x="1427941" y="734499"/>
                      <a:pt x="1428612" y="734424"/>
                    </a:cubicBezTo>
                    <a:cubicBezTo>
                      <a:pt x="1422580" y="692651"/>
                      <a:pt x="1420644" y="644175"/>
                      <a:pt x="1410815" y="563979"/>
                    </a:cubicBezTo>
                    <a:cubicBezTo>
                      <a:pt x="1405975" y="551693"/>
                      <a:pt x="1405305" y="538885"/>
                      <a:pt x="1404635" y="526003"/>
                    </a:cubicBezTo>
                    <a:cubicBezTo>
                      <a:pt x="1405901" y="498154"/>
                      <a:pt x="1402624" y="471348"/>
                      <a:pt x="1394210" y="446403"/>
                    </a:cubicBezTo>
                    <a:cubicBezTo>
                      <a:pt x="1394806" y="443946"/>
                      <a:pt x="1394955" y="440818"/>
                      <a:pt x="1394433" y="436872"/>
                    </a:cubicBezTo>
                    <a:cubicBezTo>
                      <a:pt x="1384232" y="356676"/>
                      <a:pt x="1380956" y="275437"/>
                      <a:pt x="1361670" y="196507"/>
                    </a:cubicBezTo>
                    <a:cubicBezTo>
                      <a:pt x="1344618" y="126735"/>
                      <a:pt x="1318035" y="60761"/>
                      <a:pt x="1277378" y="0"/>
                    </a:cubicBezTo>
                    <a:cubicBezTo>
                      <a:pt x="1187576" y="87791"/>
                      <a:pt x="1079084" y="137160"/>
                      <a:pt x="964710" y="175657"/>
                    </a:cubicBezTo>
                    <a:cubicBezTo>
                      <a:pt x="792106" y="233663"/>
                      <a:pt x="613172" y="257417"/>
                      <a:pt x="432675" y="270820"/>
                    </a:cubicBezTo>
                    <a:cubicBezTo>
                      <a:pt x="412272" y="272309"/>
                      <a:pt x="410485" y="278713"/>
                      <a:pt x="413240" y="295765"/>
                    </a:cubicBezTo>
                    <a:cubicBezTo>
                      <a:pt x="417932" y="325327"/>
                      <a:pt x="422250" y="355186"/>
                      <a:pt x="423665" y="385046"/>
                    </a:cubicBezTo>
                    <a:cubicBezTo>
                      <a:pt x="428728" y="489368"/>
                      <a:pt x="424410" y="592647"/>
                      <a:pt x="385689" y="691683"/>
                    </a:cubicBezTo>
                    <a:cubicBezTo>
                      <a:pt x="377647" y="703969"/>
                      <a:pt x="370201" y="716255"/>
                      <a:pt x="363499" y="728616"/>
                    </a:cubicBezTo>
                    <a:cubicBezTo>
                      <a:pt x="358957" y="731073"/>
                      <a:pt x="354564" y="734126"/>
                      <a:pt x="350394" y="738147"/>
                    </a:cubicBezTo>
                    <a:cubicBezTo>
                      <a:pt x="339075" y="748944"/>
                      <a:pt x="337735" y="773293"/>
                      <a:pt x="319417" y="771209"/>
                    </a:cubicBezTo>
                    <a:cubicBezTo>
                      <a:pt x="302291" y="769347"/>
                      <a:pt x="297823" y="746710"/>
                      <a:pt x="285909" y="734871"/>
                    </a:cubicBezTo>
                    <a:cubicBezTo>
                      <a:pt x="283080" y="732041"/>
                      <a:pt x="286728" y="735466"/>
                      <a:pt x="284122" y="732414"/>
                    </a:cubicBezTo>
                    <a:cubicBezTo>
                      <a:pt x="235052" y="675301"/>
                      <a:pt x="168259" y="657653"/>
                      <a:pt x="102657" y="682896"/>
                    </a:cubicBezTo>
                    <a:cubicBezTo>
                      <a:pt x="31396" y="710373"/>
                      <a:pt x="-10675" y="790420"/>
                      <a:pt x="2356" y="861308"/>
                    </a:cubicBezTo>
                    <a:cubicBezTo>
                      <a:pt x="4515" y="883126"/>
                      <a:pt x="5409" y="905167"/>
                      <a:pt x="8983" y="926761"/>
                    </a:cubicBezTo>
                    <a:cubicBezTo>
                      <a:pt x="23205" y="1012542"/>
                      <a:pt x="85382" y="1099737"/>
                      <a:pt x="181215" y="1102120"/>
                    </a:cubicBezTo>
                    <a:cubicBezTo>
                      <a:pt x="188959" y="1102343"/>
                      <a:pt x="193874" y="1105099"/>
                      <a:pt x="198416" y="1111502"/>
                    </a:cubicBezTo>
                    <a:cubicBezTo>
                      <a:pt x="231701" y="1158488"/>
                      <a:pt x="272804" y="1197655"/>
                      <a:pt x="319492" y="1231089"/>
                    </a:cubicBezTo>
                    <a:cubicBezTo>
                      <a:pt x="327013" y="1236451"/>
                      <a:pt x="332523" y="1241589"/>
                      <a:pt x="330661" y="1253056"/>
                    </a:cubicBezTo>
                    <a:cubicBezTo>
                      <a:pt x="320758" y="1315008"/>
                      <a:pt x="311897" y="1377110"/>
                      <a:pt x="302663" y="1439212"/>
                    </a:cubicBezTo>
                    <a:cubicBezTo>
                      <a:pt x="293504" y="1556639"/>
                      <a:pt x="221499" y="1898646"/>
                      <a:pt x="229318" y="1974598"/>
                    </a:cubicBezTo>
                    <a:cubicBezTo>
                      <a:pt x="240189" y="2079962"/>
                      <a:pt x="284867" y="2166637"/>
                      <a:pt x="367148" y="2231642"/>
                    </a:cubicBezTo>
                    <a:cubicBezTo>
                      <a:pt x="473853" y="2315934"/>
                      <a:pt x="596939" y="2341698"/>
                      <a:pt x="729408" y="2316679"/>
                    </a:cubicBezTo>
                    <a:cubicBezTo>
                      <a:pt x="830603" y="2297616"/>
                      <a:pt x="913926" y="2246833"/>
                      <a:pt x="974092" y="2161499"/>
                    </a:cubicBezTo>
                    <a:cubicBezTo>
                      <a:pt x="1044757" y="2061272"/>
                      <a:pt x="1041704" y="1986214"/>
                      <a:pt x="1030684" y="1869159"/>
                    </a:cubicBezTo>
                    <a:cubicBezTo>
                      <a:pt x="1028226" y="1843320"/>
                      <a:pt x="1026216" y="1606678"/>
                      <a:pt x="1025322" y="1605785"/>
                    </a:cubicBezTo>
                    <a:cubicBezTo>
                      <a:pt x="1025844" y="1604966"/>
                      <a:pt x="1019365" y="1445095"/>
                      <a:pt x="1019291" y="1429383"/>
                    </a:cubicBezTo>
                    <a:cubicBezTo>
                      <a:pt x="1018546" y="1429383"/>
                      <a:pt x="1017802" y="1429383"/>
                      <a:pt x="1017057" y="1429457"/>
                    </a:cubicBezTo>
                    <a:cubicBezTo>
                      <a:pt x="1017802" y="1428638"/>
                      <a:pt x="1018621" y="1427894"/>
                      <a:pt x="1019291" y="1426926"/>
                    </a:cubicBezTo>
                    <a:cubicBezTo>
                      <a:pt x="1026067" y="1425064"/>
                      <a:pt x="1032694" y="1422830"/>
                      <a:pt x="1039545" y="1421490"/>
                    </a:cubicBezTo>
                    <a:cubicBezTo>
                      <a:pt x="1206788" y="1388354"/>
                      <a:pt x="1325630" y="1293340"/>
                      <a:pt x="1400018" y="1140692"/>
                    </a:cubicBezTo>
                    <a:cubicBezTo>
                      <a:pt x="1458992" y="1019616"/>
                      <a:pt x="1450727" y="893402"/>
                      <a:pt x="1429877" y="765996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A0270176-AFAA-49E2-B1F6-8D17BFD8A584}"/>
                  </a:ext>
                </a:extLst>
              </p:cNvPr>
              <p:cNvSpPr/>
              <p:nvPr/>
            </p:nvSpPr>
            <p:spPr>
              <a:xfrm>
                <a:off x="633993" y="6571770"/>
                <a:ext cx="24311" cy="9604"/>
              </a:xfrm>
              <a:custGeom>
                <a:avLst/>
                <a:gdLst>
                  <a:gd name="connsiteX0" fmla="*/ 0 w 36114"/>
                  <a:gd name="connsiteY0" fmla="*/ 14268 h 14267"/>
                  <a:gd name="connsiteX1" fmla="*/ 36114 w 36114"/>
                  <a:gd name="connsiteY1" fmla="*/ 14268 h 14267"/>
                  <a:gd name="connsiteX2" fmla="*/ 0 w 36114"/>
                  <a:gd name="connsiteY2" fmla="*/ 14268 h 14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114" h="14267">
                    <a:moveTo>
                      <a:pt x="0" y="14268"/>
                    </a:moveTo>
                    <a:cubicBezTo>
                      <a:pt x="12063" y="6226"/>
                      <a:pt x="24051" y="-13358"/>
                      <a:pt x="36114" y="14268"/>
                    </a:cubicBezTo>
                    <a:cubicBezTo>
                      <a:pt x="24051" y="14268"/>
                      <a:pt x="11988" y="14268"/>
                      <a:pt x="0" y="142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C684449F-A5C9-4398-BD92-5E6369AEF2B1}"/>
                  </a:ext>
                </a:extLst>
              </p:cNvPr>
              <p:cNvSpPr/>
              <p:nvPr/>
            </p:nvSpPr>
            <p:spPr>
              <a:xfrm>
                <a:off x="2818304" y="4194724"/>
                <a:ext cx="1020846" cy="1475675"/>
              </a:xfrm>
              <a:custGeom>
                <a:avLst/>
                <a:gdLst>
                  <a:gd name="connsiteX0" fmla="*/ 4364 w 1516474"/>
                  <a:gd name="connsiteY0" fmla="*/ 1608689 h 2192126"/>
                  <a:gd name="connsiteX1" fmla="*/ 45 w 1516474"/>
                  <a:gd name="connsiteY1" fmla="*/ 1217612 h 2192126"/>
                  <a:gd name="connsiteX2" fmla="*/ 739235 w 1516474"/>
                  <a:gd name="connsiteY2" fmla="*/ 1677567 h 2192126"/>
                  <a:gd name="connsiteX3" fmla="*/ 961505 w 1516474"/>
                  <a:gd name="connsiteY3" fmla="*/ 1605264 h 2192126"/>
                  <a:gd name="connsiteX4" fmla="*/ 1153172 w 1516474"/>
                  <a:gd name="connsiteY4" fmla="*/ 1187231 h 2192126"/>
                  <a:gd name="connsiteX5" fmla="*/ 1262557 w 1516474"/>
                  <a:gd name="connsiteY5" fmla="*/ 597860 h 2192126"/>
                  <a:gd name="connsiteX6" fmla="*/ 1314607 w 1516474"/>
                  <a:gd name="connsiteY6" fmla="*/ 202762 h 2192126"/>
                  <a:gd name="connsiteX7" fmla="*/ 1334414 w 1516474"/>
                  <a:gd name="connsiteY7" fmla="*/ 0 h 2192126"/>
                  <a:gd name="connsiteX8" fmla="*/ 1516475 w 1516474"/>
                  <a:gd name="connsiteY8" fmla="*/ 103950 h 2192126"/>
                  <a:gd name="connsiteX9" fmla="*/ 1462043 w 1516474"/>
                  <a:gd name="connsiteY9" fmla="*/ 680513 h 2192126"/>
                  <a:gd name="connsiteX10" fmla="*/ 1154140 w 1516474"/>
                  <a:gd name="connsiteY10" fmla="*/ 2058741 h 2192126"/>
                  <a:gd name="connsiteX11" fmla="*/ 1014969 w 1516474"/>
                  <a:gd name="connsiteY11" fmla="*/ 2192103 h 2192126"/>
                  <a:gd name="connsiteX12" fmla="*/ 692919 w 1516474"/>
                  <a:gd name="connsiteY12" fmla="*/ 2102524 h 2192126"/>
                  <a:gd name="connsiteX13" fmla="*/ 4364 w 1516474"/>
                  <a:gd name="connsiteY13" fmla="*/ 1608689 h 2192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16474" h="2192126">
                    <a:moveTo>
                      <a:pt x="4364" y="1608689"/>
                    </a:moveTo>
                    <a:cubicBezTo>
                      <a:pt x="9949" y="1526854"/>
                      <a:pt x="-774" y="1233323"/>
                      <a:pt x="45" y="1217612"/>
                    </a:cubicBezTo>
                    <a:cubicBezTo>
                      <a:pt x="47924" y="1256109"/>
                      <a:pt x="513836" y="1600945"/>
                      <a:pt x="739235" y="1677567"/>
                    </a:cubicBezTo>
                    <a:cubicBezTo>
                      <a:pt x="844972" y="1713532"/>
                      <a:pt x="887117" y="1700203"/>
                      <a:pt x="961505" y="1605264"/>
                    </a:cubicBezTo>
                    <a:cubicBezTo>
                      <a:pt x="1058232" y="1481805"/>
                      <a:pt x="1117728" y="1336975"/>
                      <a:pt x="1153172" y="1187231"/>
                    </a:cubicBezTo>
                    <a:cubicBezTo>
                      <a:pt x="1199190" y="993107"/>
                      <a:pt x="1238059" y="796526"/>
                      <a:pt x="1262557" y="597860"/>
                    </a:cubicBezTo>
                    <a:cubicBezTo>
                      <a:pt x="1278790" y="465987"/>
                      <a:pt x="1298151" y="334560"/>
                      <a:pt x="1314607" y="202762"/>
                    </a:cubicBezTo>
                    <a:cubicBezTo>
                      <a:pt x="1323021" y="135373"/>
                      <a:pt x="1327936" y="67612"/>
                      <a:pt x="1334414" y="0"/>
                    </a:cubicBezTo>
                    <a:cubicBezTo>
                      <a:pt x="1396590" y="25764"/>
                      <a:pt x="1480360" y="71707"/>
                      <a:pt x="1516475" y="103950"/>
                    </a:cubicBezTo>
                    <a:cubicBezTo>
                      <a:pt x="1502029" y="296510"/>
                      <a:pt x="1483339" y="488623"/>
                      <a:pt x="1462043" y="680513"/>
                    </a:cubicBezTo>
                    <a:cubicBezTo>
                      <a:pt x="1430917" y="960790"/>
                      <a:pt x="1239921" y="1917336"/>
                      <a:pt x="1154140" y="2058741"/>
                    </a:cubicBezTo>
                    <a:cubicBezTo>
                      <a:pt x="1132248" y="2094780"/>
                      <a:pt x="1079826" y="2193890"/>
                      <a:pt x="1014969" y="2192103"/>
                    </a:cubicBezTo>
                    <a:cubicBezTo>
                      <a:pt x="902159" y="2192475"/>
                      <a:pt x="762914" y="2139458"/>
                      <a:pt x="692919" y="2102524"/>
                    </a:cubicBezTo>
                    <a:cubicBezTo>
                      <a:pt x="534835" y="2019127"/>
                      <a:pt x="3694" y="1618592"/>
                      <a:pt x="4364" y="16086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9AA1970-AAE0-4FE3-9540-8C997199ED7D}"/>
                  </a:ext>
                </a:extLst>
              </p:cNvPr>
              <p:cNvSpPr/>
              <p:nvPr/>
            </p:nvSpPr>
            <p:spPr>
              <a:xfrm>
                <a:off x="3431325" y="3578676"/>
                <a:ext cx="690063" cy="616094"/>
              </a:xfrm>
              <a:custGeom>
                <a:avLst/>
                <a:gdLst>
                  <a:gd name="connsiteX0" fmla="*/ 423767 w 1025093"/>
                  <a:gd name="connsiteY0" fmla="*/ 915070 h 915212"/>
                  <a:gd name="connsiteX1" fmla="*/ 0 w 1025093"/>
                  <a:gd name="connsiteY1" fmla="*/ 723925 h 915212"/>
                  <a:gd name="connsiteX2" fmla="*/ 27998 w 1025093"/>
                  <a:gd name="connsiteY2" fmla="*/ 561820 h 915212"/>
                  <a:gd name="connsiteX3" fmla="*/ 26062 w 1025093"/>
                  <a:gd name="connsiteY3" fmla="*/ 506271 h 915212"/>
                  <a:gd name="connsiteX4" fmla="*/ 49220 w 1025093"/>
                  <a:gd name="connsiteY4" fmla="*/ 368590 h 915212"/>
                  <a:gd name="connsiteX5" fmla="*/ 74612 w 1025093"/>
                  <a:gd name="connsiteY5" fmla="*/ 327933 h 915212"/>
                  <a:gd name="connsiteX6" fmla="*/ 258609 w 1025093"/>
                  <a:gd name="connsiteY6" fmla="*/ 382812 h 915212"/>
                  <a:gd name="connsiteX7" fmla="*/ 367920 w 1025093"/>
                  <a:gd name="connsiteY7" fmla="*/ 377302 h 915212"/>
                  <a:gd name="connsiteX8" fmla="*/ 969801 w 1025093"/>
                  <a:gd name="connsiteY8" fmla="*/ 23456 h 915212"/>
                  <a:gd name="connsiteX9" fmla="*/ 993107 w 1025093"/>
                  <a:gd name="connsiteY9" fmla="*/ 0 h 915212"/>
                  <a:gd name="connsiteX10" fmla="*/ 981863 w 1025093"/>
                  <a:gd name="connsiteY10" fmla="*/ 204251 h 915212"/>
                  <a:gd name="connsiteX11" fmla="*/ 834130 w 1025093"/>
                  <a:gd name="connsiteY11" fmla="*/ 330539 h 915212"/>
                  <a:gd name="connsiteX12" fmla="*/ 499942 w 1025093"/>
                  <a:gd name="connsiteY12" fmla="*/ 548342 h 915212"/>
                  <a:gd name="connsiteX13" fmla="*/ 476337 w 1025093"/>
                  <a:gd name="connsiteY13" fmla="*/ 591679 h 915212"/>
                  <a:gd name="connsiteX14" fmla="*/ 423767 w 1025093"/>
                  <a:gd name="connsiteY14" fmla="*/ 915070 h 91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5093" h="915212">
                    <a:moveTo>
                      <a:pt x="423767" y="915070"/>
                    </a:moveTo>
                    <a:cubicBezTo>
                      <a:pt x="312370" y="865329"/>
                      <a:pt x="29860" y="737849"/>
                      <a:pt x="0" y="723925"/>
                    </a:cubicBezTo>
                    <a:cubicBezTo>
                      <a:pt x="9085" y="669865"/>
                      <a:pt x="17052" y="615507"/>
                      <a:pt x="27998" y="561820"/>
                    </a:cubicBezTo>
                    <a:cubicBezTo>
                      <a:pt x="32019" y="542311"/>
                      <a:pt x="32019" y="524887"/>
                      <a:pt x="26062" y="506271"/>
                    </a:cubicBezTo>
                    <a:cubicBezTo>
                      <a:pt x="10202" y="456604"/>
                      <a:pt x="25764" y="411703"/>
                      <a:pt x="49220" y="368590"/>
                    </a:cubicBezTo>
                    <a:cubicBezTo>
                      <a:pt x="56815" y="354591"/>
                      <a:pt x="66123" y="341485"/>
                      <a:pt x="74612" y="327933"/>
                    </a:cubicBezTo>
                    <a:cubicBezTo>
                      <a:pt x="135075" y="349229"/>
                      <a:pt x="196209" y="367622"/>
                      <a:pt x="258609" y="382812"/>
                    </a:cubicBezTo>
                    <a:cubicBezTo>
                      <a:pt x="296883" y="392120"/>
                      <a:pt x="332029" y="385493"/>
                      <a:pt x="367920" y="377302"/>
                    </a:cubicBezTo>
                    <a:cubicBezTo>
                      <a:pt x="605679" y="322646"/>
                      <a:pt x="804940" y="202240"/>
                      <a:pt x="969801" y="23456"/>
                    </a:cubicBezTo>
                    <a:cubicBezTo>
                      <a:pt x="977247" y="15339"/>
                      <a:pt x="985363" y="7819"/>
                      <a:pt x="993107" y="0"/>
                    </a:cubicBezTo>
                    <a:cubicBezTo>
                      <a:pt x="1039348" y="71186"/>
                      <a:pt x="1035328" y="138054"/>
                      <a:pt x="981863" y="204251"/>
                    </a:cubicBezTo>
                    <a:cubicBezTo>
                      <a:pt x="940388" y="255630"/>
                      <a:pt x="888487" y="294648"/>
                      <a:pt x="834130" y="330539"/>
                    </a:cubicBezTo>
                    <a:cubicBezTo>
                      <a:pt x="723106" y="403736"/>
                      <a:pt x="611785" y="476337"/>
                      <a:pt x="499942" y="548342"/>
                    </a:cubicBezTo>
                    <a:cubicBezTo>
                      <a:pt x="482815" y="559363"/>
                      <a:pt x="475816" y="568894"/>
                      <a:pt x="476337" y="591679"/>
                    </a:cubicBezTo>
                    <a:cubicBezTo>
                      <a:pt x="479018" y="705905"/>
                      <a:pt x="441861" y="921549"/>
                      <a:pt x="423767" y="915070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8A3DF1EE-C2DD-473E-94BE-B4E4AA83AF5B}"/>
                  </a:ext>
                </a:extLst>
              </p:cNvPr>
              <p:cNvSpPr/>
              <p:nvPr/>
            </p:nvSpPr>
            <p:spPr>
              <a:xfrm>
                <a:off x="1728244" y="3541834"/>
                <a:ext cx="413816" cy="234578"/>
              </a:xfrm>
              <a:custGeom>
                <a:avLst/>
                <a:gdLst>
                  <a:gd name="connsiteX0" fmla="*/ 613720 w 614727"/>
                  <a:gd name="connsiteY0" fmla="*/ 346027 h 348467"/>
                  <a:gd name="connsiteX1" fmla="*/ 416767 w 614727"/>
                  <a:gd name="connsiteY1" fmla="*/ 321157 h 348467"/>
                  <a:gd name="connsiteX2" fmla="*/ 185486 w 614727"/>
                  <a:gd name="connsiteY2" fmla="*/ 184146 h 348467"/>
                  <a:gd name="connsiteX3" fmla="*/ 0 w 614727"/>
                  <a:gd name="connsiteY3" fmla="*/ 0 h 348467"/>
                  <a:gd name="connsiteX4" fmla="*/ 612454 w 614727"/>
                  <a:gd name="connsiteY4" fmla="*/ 164413 h 348467"/>
                  <a:gd name="connsiteX5" fmla="*/ 613720 w 614727"/>
                  <a:gd name="connsiteY5" fmla="*/ 346027 h 34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727" h="348467">
                    <a:moveTo>
                      <a:pt x="613720" y="346027"/>
                    </a:moveTo>
                    <a:cubicBezTo>
                      <a:pt x="546108" y="353176"/>
                      <a:pt x="480730" y="344538"/>
                      <a:pt x="416767" y="321157"/>
                    </a:cubicBezTo>
                    <a:cubicBezTo>
                      <a:pt x="330986" y="289883"/>
                      <a:pt x="255853" y="240886"/>
                      <a:pt x="185486" y="184146"/>
                    </a:cubicBezTo>
                    <a:cubicBezTo>
                      <a:pt x="117725" y="129565"/>
                      <a:pt x="53315" y="71335"/>
                      <a:pt x="0" y="0"/>
                    </a:cubicBezTo>
                    <a:cubicBezTo>
                      <a:pt x="186976" y="119513"/>
                      <a:pt x="391301" y="173870"/>
                      <a:pt x="612454" y="164413"/>
                    </a:cubicBezTo>
                    <a:cubicBezTo>
                      <a:pt x="612529" y="180199"/>
                      <a:pt x="616550" y="344092"/>
                      <a:pt x="613720" y="346027"/>
                    </a:cubicBezTo>
                    <a:close/>
                  </a:path>
                </a:pathLst>
              </a:custGeom>
              <a:solidFill>
                <a:srgbClr val="E1A099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3CDB84E7-A1E7-47D5-B741-E1A3B82143AE}"/>
                  </a:ext>
                </a:extLst>
              </p:cNvPr>
              <p:cNvSpPr/>
              <p:nvPr/>
            </p:nvSpPr>
            <p:spPr>
              <a:xfrm>
                <a:off x="1515510" y="3865543"/>
                <a:ext cx="940563" cy="2711446"/>
              </a:xfrm>
              <a:custGeom>
                <a:avLst/>
                <a:gdLst>
                  <a:gd name="connsiteX0" fmla="*/ 99092 w 940563"/>
                  <a:gd name="connsiteY0" fmla="*/ 0 h 2711446"/>
                  <a:gd name="connsiteX1" fmla="*/ 114286 w 940563"/>
                  <a:gd name="connsiteY1" fmla="*/ 3212 h 2711446"/>
                  <a:gd name="connsiteX2" fmla="*/ 101203 w 940563"/>
                  <a:gd name="connsiteY2" fmla="*/ 143616 h 2711446"/>
                  <a:gd name="connsiteX3" fmla="*/ 286218 w 940563"/>
                  <a:gd name="connsiteY3" fmla="*/ 369935 h 2711446"/>
                  <a:gd name="connsiteX4" fmla="*/ 564268 w 940563"/>
                  <a:gd name="connsiteY4" fmla="*/ 303468 h 2711446"/>
                  <a:gd name="connsiteX5" fmla="*/ 632790 w 940563"/>
                  <a:gd name="connsiteY5" fmla="*/ 135445 h 2711446"/>
                  <a:gd name="connsiteX6" fmla="*/ 629783 w 940563"/>
                  <a:gd name="connsiteY6" fmla="*/ 10180 h 2711446"/>
                  <a:gd name="connsiteX7" fmla="*/ 664620 w 940563"/>
                  <a:gd name="connsiteY7" fmla="*/ 12386 h 2711446"/>
                  <a:gd name="connsiteX8" fmla="*/ 664690 w 940563"/>
                  <a:gd name="connsiteY8" fmla="*/ 12782 h 2711446"/>
                  <a:gd name="connsiteX9" fmla="*/ 695284 w 940563"/>
                  <a:gd name="connsiteY9" fmla="*/ 8137 h 2711446"/>
                  <a:gd name="connsiteX10" fmla="*/ 727928 w 940563"/>
                  <a:gd name="connsiteY10" fmla="*/ 8626 h 2711446"/>
                  <a:gd name="connsiteX11" fmla="*/ 809433 w 940563"/>
                  <a:gd name="connsiteY11" fmla="*/ 250784 h 2711446"/>
                  <a:gd name="connsiteX12" fmla="*/ 820461 w 940563"/>
                  <a:gd name="connsiteY12" fmla="*/ 408230 h 2711446"/>
                  <a:gd name="connsiteX13" fmla="*/ 820461 w 940563"/>
                  <a:gd name="connsiteY13" fmla="*/ 697558 h 2711446"/>
                  <a:gd name="connsiteX14" fmla="*/ 847880 w 940563"/>
                  <a:gd name="connsiteY14" fmla="*/ 1399271 h 2711446"/>
                  <a:gd name="connsiteX15" fmla="*/ 910688 w 940563"/>
                  <a:gd name="connsiteY15" fmla="*/ 2284346 h 2711446"/>
                  <a:gd name="connsiteX16" fmla="*/ 940563 w 940563"/>
                  <a:gd name="connsiteY16" fmla="*/ 2707660 h 2711446"/>
                  <a:gd name="connsiteX17" fmla="*/ 869736 w 940563"/>
                  <a:gd name="connsiteY17" fmla="*/ 2707760 h 2711446"/>
                  <a:gd name="connsiteX18" fmla="*/ 869736 w 940563"/>
                  <a:gd name="connsiteY18" fmla="*/ 2707762 h 2711446"/>
                  <a:gd name="connsiteX19" fmla="*/ 200854 w 940563"/>
                  <a:gd name="connsiteY19" fmla="*/ 2711421 h 2711446"/>
                  <a:gd name="connsiteX20" fmla="*/ 190879 w 940563"/>
                  <a:gd name="connsiteY20" fmla="*/ 2685806 h 2711446"/>
                  <a:gd name="connsiteX21" fmla="*/ 197696 w 940563"/>
                  <a:gd name="connsiteY21" fmla="*/ 2471668 h 2711446"/>
                  <a:gd name="connsiteX22" fmla="*/ 227020 w 940563"/>
                  <a:gd name="connsiteY22" fmla="*/ 1461278 h 2711446"/>
                  <a:gd name="connsiteX23" fmla="*/ 226118 w 940563"/>
                  <a:gd name="connsiteY23" fmla="*/ 1430951 h 2711446"/>
                  <a:gd name="connsiteX24" fmla="*/ 236894 w 940563"/>
                  <a:gd name="connsiteY24" fmla="*/ 1330699 h 2711446"/>
                  <a:gd name="connsiteX25" fmla="*/ 236794 w 940563"/>
                  <a:gd name="connsiteY25" fmla="*/ 1154958 h 2711446"/>
                  <a:gd name="connsiteX26" fmla="*/ 219100 w 940563"/>
                  <a:gd name="connsiteY26" fmla="*/ 971948 h 2711446"/>
                  <a:gd name="connsiteX27" fmla="*/ 101654 w 940563"/>
                  <a:gd name="connsiteY27" fmla="*/ 506127 h 2711446"/>
                  <a:gd name="connsiteX28" fmla="*/ 33834 w 940563"/>
                  <a:gd name="connsiteY28" fmla="*/ 343768 h 2711446"/>
                  <a:gd name="connsiteX29" fmla="*/ 6666 w 940563"/>
                  <a:gd name="connsiteY29" fmla="*/ 18250 h 2711446"/>
                  <a:gd name="connsiteX30" fmla="*/ 99092 w 940563"/>
                  <a:gd name="connsiteY30" fmla="*/ 0 h 271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0563" h="2711446">
                    <a:moveTo>
                      <a:pt x="99092" y="0"/>
                    </a:moveTo>
                    <a:cubicBezTo>
                      <a:pt x="107294" y="-21"/>
                      <a:pt x="112970" y="944"/>
                      <a:pt x="114286" y="3212"/>
                    </a:cubicBezTo>
                    <a:cubicBezTo>
                      <a:pt x="109524" y="49980"/>
                      <a:pt x="97193" y="95946"/>
                      <a:pt x="101203" y="143616"/>
                    </a:cubicBezTo>
                    <a:cubicBezTo>
                      <a:pt x="110677" y="256499"/>
                      <a:pt x="176944" y="339708"/>
                      <a:pt x="286218" y="369935"/>
                    </a:cubicBezTo>
                    <a:cubicBezTo>
                      <a:pt x="390330" y="398757"/>
                      <a:pt x="485570" y="381614"/>
                      <a:pt x="564268" y="303468"/>
                    </a:cubicBezTo>
                    <a:cubicBezTo>
                      <a:pt x="610333" y="257753"/>
                      <a:pt x="630685" y="199356"/>
                      <a:pt x="632790" y="135445"/>
                    </a:cubicBezTo>
                    <a:cubicBezTo>
                      <a:pt x="634143" y="93740"/>
                      <a:pt x="630935" y="51935"/>
                      <a:pt x="629783" y="10180"/>
                    </a:cubicBezTo>
                    <a:cubicBezTo>
                      <a:pt x="641361" y="14390"/>
                      <a:pt x="649081" y="14741"/>
                      <a:pt x="664620" y="12386"/>
                    </a:cubicBezTo>
                    <a:lnTo>
                      <a:pt x="664690" y="12782"/>
                    </a:lnTo>
                    <a:lnTo>
                      <a:pt x="695284" y="8137"/>
                    </a:lnTo>
                    <a:cubicBezTo>
                      <a:pt x="705760" y="7786"/>
                      <a:pt x="716024" y="8375"/>
                      <a:pt x="727928" y="8626"/>
                    </a:cubicBezTo>
                    <a:cubicBezTo>
                      <a:pt x="753242" y="67573"/>
                      <a:pt x="801062" y="186473"/>
                      <a:pt x="809433" y="250784"/>
                    </a:cubicBezTo>
                    <a:cubicBezTo>
                      <a:pt x="817103" y="309582"/>
                      <a:pt x="819760" y="349032"/>
                      <a:pt x="820461" y="408230"/>
                    </a:cubicBezTo>
                    <a:cubicBezTo>
                      <a:pt x="821664" y="504673"/>
                      <a:pt x="821815" y="601115"/>
                      <a:pt x="820461" y="697558"/>
                    </a:cubicBezTo>
                    <a:cubicBezTo>
                      <a:pt x="819258" y="781167"/>
                      <a:pt x="846677" y="1384334"/>
                      <a:pt x="847880" y="1399271"/>
                    </a:cubicBezTo>
                    <a:cubicBezTo>
                      <a:pt x="852592" y="1471202"/>
                      <a:pt x="903370" y="2183543"/>
                      <a:pt x="910688" y="2284346"/>
                    </a:cubicBezTo>
                    <a:cubicBezTo>
                      <a:pt x="916904" y="2369660"/>
                      <a:pt x="936754" y="2651920"/>
                      <a:pt x="940563" y="2707660"/>
                    </a:cubicBezTo>
                    <a:lnTo>
                      <a:pt x="869736" y="2707760"/>
                    </a:lnTo>
                    <a:lnTo>
                      <a:pt x="869736" y="2707762"/>
                    </a:lnTo>
                    <a:cubicBezTo>
                      <a:pt x="798907" y="2706208"/>
                      <a:pt x="296795" y="2711872"/>
                      <a:pt x="200854" y="2711421"/>
                    </a:cubicBezTo>
                    <a:cubicBezTo>
                      <a:pt x="193836" y="2704353"/>
                      <a:pt x="190779" y="2695781"/>
                      <a:pt x="190879" y="2685806"/>
                    </a:cubicBezTo>
                    <a:cubicBezTo>
                      <a:pt x="191480" y="2614377"/>
                      <a:pt x="194087" y="2542997"/>
                      <a:pt x="197696" y="2471668"/>
                    </a:cubicBezTo>
                    <a:cubicBezTo>
                      <a:pt x="197947" y="2466957"/>
                      <a:pt x="225667" y="1544136"/>
                      <a:pt x="227020" y="1461278"/>
                    </a:cubicBezTo>
                    <a:cubicBezTo>
                      <a:pt x="227170" y="1451153"/>
                      <a:pt x="227220" y="1441027"/>
                      <a:pt x="226118" y="1430951"/>
                    </a:cubicBezTo>
                    <a:cubicBezTo>
                      <a:pt x="230177" y="1397618"/>
                      <a:pt x="234890" y="1364384"/>
                      <a:pt x="236894" y="1330699"/>
                    </a:cubicBezTo>
                    <a:cubicBezTo>
                      <a:pt x="240353" y="1272053"/>
                      <a:pt x="240153" y="1213605"/>
                      <a:pt x="236794" y="1154958"/>
                    </a:cubicBezTo>
                    <a:cubicBezTo>
                      <a:pt x="233285" y="1093704"/>
                      <a:pt x="228072" y="1032601"/>
                      <a:pt x="219100" y="971948"/>
                    </a:cubicBezTo>
                    <a:cubicBezTo>
                      <a:pt x="195591" y="812748"/>
                      <a:pt x="163159" y="655652"/>
                      <a:pt x="101654" y="506127"/>
                    </a:cubicBezTo>
                    <a:cubicBezTo>
                      <a:pt x="79348" y="451890"/>
                      <a:pt x="53183" y="399308"/>
                      <a:pt x="33834" y="343768"/>
                    </a:cubicBezTo>
                    <a:cubicBezTo>
                      <a:pt x="2605" y="254143"/>
                      <a:pt x="-8372" y="31734"/>
                      <a:pt x="6666" y="18250"/>
                    </a:cubicBezTo>
                    <a:cubicBezTo>
                      <a:pt x="27155" y="9002"/>
                      <a:pt x="74486" y="64"/>
                      <a:pt x="990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FC7CD13F-12DB-4291-B1D0-E9B9FC0AD4C9}"/>
                  </a:ext>
                </a:extLst>
              </p:cNvPr>
              <p:cNvSpPr/>
              <p:nvPr/>
            </p:nvSpPr>
            <p:spPr>
              <a:xfrm>
                <a:off x="846042" y="5309377"/>
                <a:ext cx="318434" cy="1268040"/>
              </a:xfrm>
              <a:custGeom>
                <a:avLst/>
                <a:gdLst>
                  <a:gd name="connsiteX0" fmla="*/ 278019 w 473036"/>
                  <a:gd name="connsiteY0" fmla="*/ 68803 h 1883682"/>
                  <a:gd name="connsiteX1" fmla="*/ 473037 w 473036"/>
                  <a:gd name="connsiteY1" fmla="*/ 1883381 h 1883682"/>
                  <a:gd name="connsiteX2" fmla="*/ 31176 w 473036"/>
                  <a:gd name="connsiteY2" fmla="*/ 1883679 h 1883682"/>
                  <a:gd name="connsiteX3" fmla="*/ 5561 w 473036"/>
                  <a:gd name="connsiteY3" fmla="*/ 1850394 h 1883682"/>
                  <a:gd name="connsiteX4" fmla="*/ 118893 w 473036"/>
                  <a:gd name="connsiteY4" fmla="*/ 720127 h 1883682"/>
                  <a:gd name="connsiteX5" fmla="*/ 115170 w 473036"/>
                  <a:gd name="connsiteY5" fmla="*/ 366803 h 1883682"/>
                  <a:gd name="connsiteX6" fmla="*/ 94171 w 473036"/>
                  <a:gd name="connsiteY6" fmla="*/ 102088 h 1883682"/>
                  <a:gd name="connsiteX7" fmla="*/ 144731 w 473036"/>
                  <a:gd name="connsiteY7" fmla="*/ 18914 h 1883682"/>
                  <a:gd name="connsiteX8" fmla="*/ 165730 w 473036"/>
                  <a:gd name="connsiteY8" fmla="*/ 0 h 1883682"/>
                  <a:gd name="connsiteX9" fmla="*/ 175187 w 473036"/>
                  <a:gd name="connsiteY9" fmla="*/ 6627 h 1883682"/>
                  <a:gd name="connsiteX10" fmla="*/ 278019 w 473036"/>
                  <a:gd name="connsiteY10" fmla="*/ 68803 h 1883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73036" h="1883682">
                    <a:moveTo>
                      <a:pt x="278019" y="68803"/>
                    </a:moveTo>
                    <a:cubicBezTo>
                      <a:pt x="292167" y="211771"/>
                      <a:pt x="472739" y="1868340"/>
                      <a:pt x="473037" y="1883381"/>
                    </a:cubicBezTo>
                    <a:cubicBezTo>
                      <a:pt x="325750" y="1883456"/>
                      <a:pt x="178463" y="1883307"/>
                      <a:pt x="31176" y="1883679"/>
                    </a:cubicBezTo>
                    <a:cubicBezTo>
                      <a:pt x="7050" y="1883754"/>
                      <a:pt x="-9034" y="1882637"/>
                      <a:pt x="5561" y="1850394"/>
                    </a:cubicBezTo>
                    <a:cubicBezTo>
                      <a:pt x="12784" y="1834460"/>
                      <a:pt x="113383" y="743806"/>
                      <a:pt x="118893" y="720127"/>
                    </a:cubicBezTo>
                    <a:cubicBezTo>
                      <a:pt x="130956" y="668004"/>
                      <a:pt x="119191" y="413416"/>
                      <a:pt x="115170" y="366803"/>
                    </a:cubicBezTo>
                    <a:cubicBezTo>
                      <a:pt x="107575" y="278639"/>
                      <a:pt x="90523" y="191146"/>
                      <a:pt x="94171" y="102088"/>
                    </a:cubicBezTo>
                    <a:cubicBezTo>
                      <a:pt x="111074" y="74388"/>
                      <a:pt x="128201" y="46837"/>
                      <a:pt x="144731" y="18914"/>
                    </a:cubicBezTo>
                    <a:cubicBezTo>
                      <a:pt x="149869" y="10276"/>
                      <a:pt x="154486" y="1638"/>
                      <a:pt x="165730" y="0"/>
                    </a:cubicBezTo>
                    <a:cubicBezTo>
                      <a:pt x="169676" y="1117"/>
                      <a:pt x="173846" y="2830"/>
                      <a:pt x="175187" y="6627"/>
                    </a:cubicBezTo>
                    <a:cubicBezTo>
                      <a:pt x="186505" y="38125"/>
                      <a:pt x="236544" y="58155"/>
                      <a:pt x="278019" y="6880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CE1A014D-236A-4D29-BBF2-98C9BF69DE37}"/>
                  </a:ext>
                </a:extLst>
              </p:cNvPr>
              <p:cNvSpPr/>
              <p:nvPr/>
            </p:nvSpPr>
            <p:spPr>
              <a:xfrm>
                <a:off x="2176871" y="3873571"/>
                <a:ext cx="279202" cy="2699736"/>
              </a:xfrm>
              <a:custGeom>
                <a:avLst/>
                <a:gdLst>
                  <a:gd name="connsiteX0" fmla="*/ 414756 w 414756"/>
                  <a:gd name="connsiteY0" fmla="*/ 4010323 h 4010478"/>
                  <a:gd name="connsiteX1" fmla="*/ 309541 w 414756"/>
                  <a:gd name="connsiteY1" fmla="*/ 4010472 h 4010478"/>
                  <a:gd name="connsiteX2" fmla="*/ 282883 w 414756"/>
                  <a:gd name="connsiteY2" fmla="*/ 3986868 h 4010478"/>
                  <a:gd name="connsiteX3" fmla="*/ 236195 w 414756"/>
                  <a:gd name="connsiteY3" fmla="*/ 3380668 h 4010478"/>
                  <a:gd name="connsiteX4" fmla="*/ 95014 w 414756"/>
                  <a:gd name="connsiteY4" fmla="*/ 1216116 h 4010478"/>
                  <a:gd name="connsiteX5" fmla="*/ 90696 w 414756"/>
                  <a:gd name="connsiteY5" fmla="*/ 591227 h 4010478"/>
                  <a:gd name="connsiteX6" fmla="*/ 24424 w 414756"/>
                  <a:gd name="connsiteY6" fmla="*/ 136037 h 4010478"/>
                  <a:gd name="connsiteX7" fmla="*/ 0 w 414756"/>
                  <a:gd name="connsiteY7" fmla="*/ 7813 h 4010478"/>
                  <a:gd name="connsiteX8" fmla="*/ 98886 w 414756"/>
                  <a:gd name="connsiteY8" fmla="*/ 888 h 4010478"/>
                  <a:gd name="connsiteX9" fmla="*/ 219962 w 414756"/>
                  <a:gd name="connsiteY9" fmla="*/ 360616 h 4010478"/>
                  <a:gd name="connsiteX10" fmla="*/ 236344 w 414756"/>
                  <a:gd name="connsiteY10" fmla="*/ 594503 h 4010478"/>
                  <a:gd name="connsiteX11" fmla="*/ 236344 w 414756"/>
                  <a:gd name="connsiteY11" fmla="*/ 1024301 h 4010478"/>
                  <a:gd name="connsiteX12" fmla="*/ 277075 w 414756"/>
                  <a:gd name="connsiteY12" fmla="*/ 2066702 h 4010478"/>
                  <a:gd name="connsiteX13" fmla="*/ 370377 w 414756"/>
                  <a:gd name="connsiteY13" fmla="*/ 3381487 h 4010478"/>
                  <a:gd name="connsiteX14" fmla="*/ 414756 w 414756"/>
                  <a:gd name="connsiteY14" fmla="*/ 4010323 h 401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4756" h="4010478">
                    <a:moveTo>
                      <a:pt x="414756" y="4010323"/>
                    </a:moveTo>
                    <a:cubicBezTo>
                      <a:pt x="379685" y="4010323"/>
                      <a:pt x="344613" y="4009951"/>
                      <a:pt x="309541" y="4010472"/>
                    </a:cubicBezTo>
                    <a:cubicBezTo>
                      <a:pt x="292787" y="4010695"/>
                      <a:pt x="284522" y="4005632"/>
                      <a:pt x="282883" y="3986868"/>
                    </a:cubicBezTo>
                    <a:cubicBezTo>
                      <a:pt x="273426" y="3876440"/>
                      <a:pt x="243269" y="3472257"/>
                      <a:pt x="236195" y="3380668"/>
                    </a:cubicBezTo>
                    <a:cubicBezTo>
                      <a:pt x="231132" y="3314917"/>
                      <a:pt x="100152" y="1394082"/>
                      <a:pt x="95014" y="1216116"/>
                    </a:cubicBezTo>
                    <a:cubicBezTo>
                      <a:pt x="88983" y="1007696"/>
                      <a:pt x="94568" y="799498"/>
                      <a:pt x="90696" y="591227"/>
                    </a:cubicBezTo>
                    <a:cubicBezTo>
                      <a:pt x="87717" y="433366"/>
                      <a:pt x="78707" y="285558"/>
                      <a:pt x="24424" y="136037"/>
                    </a:cubicBezTo>
                    <a:cubicBezTo>
                      <a:pt x="11467" y="100295"/>
                      <a:pt x="5585" y="68574"/>
                      <a:pt x="0" y="7813"/>
                    </a:cubicBezTo>
                    <a:cubicBezTo>
                      <a:pt x="37901" y="-2612"/>
                      <a:pt x="63517" y="143"/>
                      <a:pt x="98886" y="888"/>
                    </a:cubicBezTo>
                    <a:cubicBezTo>
                      <a:pt x="136490" y="88455"/>
                      <a:pt x="207527" y="265081"/>
                      <a:pt x="219962" y="360616"/>
                    </a:cubicBezTo>
                    <a:cubicBezTo>
                      <a:pt x="231355" y="447961"/>
                      <a:pt x="235302" y="506563"/>
                      <a:pt x="236344" y="594503"/>
                    </a:cubicBezTo>
                    <a:cubicBezTo>
                      <a:pt x="238131" y="737769"/>
                      <a:pt x="238355" y="881035"/>
                      <a:pt x="236344" y="1024301"/>
                    </a:cubicBezTo>
                    <a:cubicBezTo>
                      <a:pt x="234557" y="1148504"/>
                      <a:pt x="275288" y="2044512"/>
                      <a:pt x="277075" y="2066702"/>
                    </a:cubicBezTo>
                    <a:cubicBezTo>
                      <a:pt x="284075" y="2173556"/>
                      <a:pt x="359505" y="3231743"/>
                      <a:pt x="370377" y="3381487"/>
                    </a:cubicBezTo>
                    <a:cubicBezTo>
                      <a:pt x="379610" y="3508222"/>
                      <a:pt x="409097" y="3927521"/>
                      <a:pt x="414756" y="401032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C60D0D1-1B2E-4BA4-843F-9AA3988FF69A}"/>
                  </a:ext>
                </a:extLst>
              </p:cNvPr>
              <p:cNvSpPr/>
              <p:nvPr/>
            </p:nvSpPr>
            <p:spPr>
              <a:xfrm>
                <a:off x="180815" y="3887151"/>
                <a:ext cx="1036294" cy="2674172"/>
              </a:xfrm>
              <a:custGeom>
                <a:avLst/>
                <a:gdLst>
                  <a:gd name="connsiteX0" fmla="*/ 1525870 w 1539422"/>
                  <a:gd name="connsiteY0" fmla="*/ 5585 h 3972502"/>
                  <a:gd name="connsiteX1" fmla="*/ 1525870 w 1539422"/>
                  <a:gd name="connsiteY1" fmla="*/ 5585 h 3972502"/>
                  <a:gd name="connsiteX2" fmla="*/ 1511350 w 1539422"/>
                  <a:gd name="connsiteY2" fmla="*/ 8638 h 3972502"/>
                  <a:gd name="connsiteX3" fmla="*/ 1284090 w 1539422"/>
                  <a:gd name="connsiteY3" fmla="*/ 107971 h 3972502"/>
                  <a:gd name="connsiteX4" fmla="*/ 1028311 w 1539422"/>
                  <a:gd name="connsiteY4" fmla="*/ 304999 h 3972502"/>
                  <a:gd name="connsiteX5" fmla="*/ 900533 w 1539422"/>
                  <a:gd name="connsiteY5" fmla="*/ 527939 h 3972502"/>
                  <a:gd name="connsiteX6" fmla="*/ 260751 w 1539422"/>
                  <a:gd name="connsiteY6" fmla="*/ 1873552 h 3972502"/>
                  <a:gd name="connsiteX7" fmla="*/ 106241 w 1539422"/>
                  <a:gd name="connsiteY7" fmla="*/ 2311690 h 3972502"/>
                  <a:gd name="connsiteX8" fmla="*/ 36247 w 1539422"/>
                  <a:gd name="connsiteY8" fmla="*/ 2619816 h 3972502"/>
                  <a:gd name="connsiteX9" fmla="*/ 23290 w 1539422"/>
                  <a:gd name="connsiteY9" fmla="*/ 2751763 h 3972502"/>
                  <a:gd name="connsiteX10" fmla="*/ 1473 w 1539422"/>
                  <a:gd name="connsiteY10" fmla="*/ 3972502 h 3972502"/>
                  <a:gd name="connsiteX11" fmla="*/ 209819 w 1539422"/>
                  <a:gd name="connsiteY11" fmla="*/ 3972130 h 3972502"/>
                  <a:gd name="connsiteX12" fmla="*/ 251294 w 1539422"/>
                  <a:gd name="connsiteY12" fmla="*/ 3690587 h 3972502"/>
                  <a:gd name="connsiteX13" fmla="*/ 219499 w 1539422"/>
                  <a:gd name="connsiteY13" fmla="*/ 3263470 h 3972502"/>
                  <a:gd name="connsiteX14" fmla="*/ 168418 w 1539422"/>
                  <a:gd name="connsiteY14" fmla="*/ 2934569 h 3972502"/>
                  <a:gd name="connsiteX15" fmla="*/ 233945 w 1539422"/>
                  <a:gd name="connsiteY15" fmla="*/ 2482954 h 3972502"/>
                  <a:gd name="connsiteX16" fmla="*/ 541028 w 1539422"/>
                  <a:gd name="connsiteY16" fmla="*/ 1844660 h 3972502"/>
                  <a:gd name="connsiteX17" fmla="*/ 715941 w 1539422"/>
                  <a:gd name="connsiteY17" fmla="*/ 1499005 h 3972502"/>
                  <a:gd name="connsiteX18" fmla="*/ 1036725 w 1539422"/>
                  <a:gd name="connsiteY18" fmla="*/ 691906 h 3972502"/>
                  <a:gd name="connsiteX19" fmla="*/ 1091604 w 1539422"/>
                  <a:gd name="connsiteY19" fmla="*/ 521536 h 3972502"/>
                  <a:gd name="connsiteX20" fmla="*/ 1130176 w 1539422"/>
                  <a:gd name="connsiteY20" fmla="*/ 459508 h 3972502"/>
                  <a:gd name="connsiteX21" fmla="*/ 1214542 w 1539422"/>
                  <a:gd name="connsiteY21" fmla="*/ 422054 h 3972502"/>
                  <a:gd name="connsiteX22" fmla="*/ 1503457 w 1539422"/>
                  <a:gd name="connsiteY22" fmla="*/ 343496 h 3972502"/>
                  <a:gd name="connsiteX23" fmla="*/ 1509265 w 1539422"/>
                  <a:gd name="connsiteY23" fmla="*/ 325550 h 3972502"/>
                  <a:gd name="connsiteX24" fmla="*/ 1518796 w 1539422"/>
                  <a:gd name="connsiteY24" fmla="*/ 233887 h 3972502"/>
                  <a:gd name="connsiteX25" fmla="*/ 1539422 w 1539422"/>
                  <a:gd name="connsiteY25" fmla="*/ 0 h 3972502"/>
                  <a:gd name="connsiteX26" fmla="*/ 1525870 w 1539422"/>
                  <a:gd name="connsiteY26" fmla="*/ 5585 h 397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39422" h="3972502">
                    <a:moveTo>
                      <a:pt x="1525870" y="5585"/>
                    </a:moveTo>
                    <a:cubicBezTo>
                      <a:pt x="1525870" y="5585"/>
                      <a:pt x="1525870" y="5585"/>
                      <a:pt x="1525870" y="5585"/>
                    </a:cubicBezTo>
                    <a:cubicBezTo>
                      <a:pt x="1521030" y="6553"/>
                      <a:pt x="1515743" y="6702"/>
                      <a:pt x="1511350" y="8638"/>
                    </a:cubicBezTo>
                    <a:cubicBezTo>
                      <a:pt x="1435472" y="41476"/>
                      <a:pt x="1359148" y="73346"/>
                      <a:pt x="1284090" y="107971"/>
                    </a:cubicBezTo>
                    <a:cubicBezTo>
                      <a:pt x="1184087" y="154138"/>
                      <a:pt x="1094285" y="215048"/>
                      <a:pt x="1028311" y="304999"/>
                    </a:cubicBezTo>
                    <a:cubicBezTo>
                      <a:pt x="977528" y="374323"/>
                      <a:pt x="940818" y="452360"/>
                      <a:pt x="900533" y="527939"/>
                    </a:cubicBezTo>
                    <a:cubicBezTo>
                      <a:pt x="709984" y="885583"/>
                      <a:pt x="283984" y="1815024"/>
                      <a:pt x="260751" y="1873552"/>
                    </a:cubicBezTo>
                    <a:cubicBezTo>
                      <a:pt x="203638" y="2017563"/>
                      <a:pt x="149430" y="2162616"/>
                      <a:pt x="106241" y="2311690"/>
                    </a:cubicBezTo>
                    <a:cubicBezTo>
                      <a:pt x="76829" y="2413108"/>
                      <a:pt x="49352" y="2514972"/>
                      <a:pt x="36247" y="2619816"/>
                    </a:cubicBezTo>
                    <a:cubicBezTo>
                      <a:pt x="30811" y="2663525"/>
                      <a:pt x="27088" y="2707831"/>
                      <a:pt x="23290" y="2751763"/>
                    </a:cubicBezTo>
                    <a:cubicBezTo>
                      <a:pt x="20833" y="2779314"/>
                      <a:pt x="-6569" y="3905560"/>
                      <a:pt x="1473" y="3972502"/>
                    </a:cubicBezTo>
                    <a:cubicBezTo>
                      <a:pt x="84871" y="3970790"/>
                      <a:pt x="137590" y="3972502"/>
                      <a:pt x="209819" y="3972130"/>
                    </a:cubicBezTo>
                    <a:cubicBezTo>
                      <a:pt x="232530" y="3879573"/>
                      <a:pt x="246454" y="3785452"/>
                      <a:pt x="251294" y="3690587"/>
                    </a:cubicBezTo>
                    <a:cubicBezTo>
                      <a:pt x="258592" y="3547172"/>
                      <a:pt x="244742" y="3404800"/>
                      <a:pt x="219499" y="3263470"/>
                    </a:cubicBezTo>
                    <a:cubicBezTo>
                      <a:pt x="199990" y="3154233"/>
                      <a:pt x="177130" y="3045294"/>
                      <a:pt x="168418" y="2934569"/>
                    </a:cubicBezTo>
                    <a:cubicBezTo>
                      <a:pt x="156131" y="2779464"/>
                      <a:pt x="182640" y="2629272"/>
                      <a:pt x="233945" y="2482954"/>
                    </a:cubicBezTo>
                    <a:cubicBezTo>
                      <a:pt x="312503" y="2258747"/>
                      <a:pt x="427249" y="2051964"/>
                      <a:pt x="541028" y="1844660"/>
                    </a:cubicBezTo>
                    <a:cubicBezTo>
                      <a:pt x="603205" y="1731403"/>
                      <a:pt x="667540" y="1619039"/>
                      <a:pt x="715941" y="1499005"/>
                    </a:cubicBezTo>
                    <a:cubicBezTo>
                      <a:pt x="824060" y="1230494"/>
                      <a:pt x="930840" y="961311"/>
                      <a:pt x="1036725" y="691906"/>
                    </a:cubicBezTo>
                    <a:cubicBezTo>
                      <a:pt x="1058468" y="636506"/>
                      <a:pt x="1088849" y="583861"/>
                      <a:pt x="1091604" y="521536"/>
                    </a:cubicBezTo>
                    <a:cubicBezTo>
                      <a:pt x="1092721" y="496665"/>
                      <a:pt x="1109475" y="476188"/>
                      <a:pt x="1130176" y="459508"/>
                    </a:cubicBezTo>
                    <a:cubicBezTo>
                      <a:pt x="1155344" y="439180"/>
                      <a:pt x="1184459" y="429649"/>
                      <a:pt x="1214542" y="422054"/>
                    </a:cubicBezTo>
                    <a:cubicBezTo>
                      <a:pt x="1311343" y="397555"/>
                      <a:pt x="1412389" y="388992"/>
                      <a:pt x="1503457" y="343496"/>
                    </a:cubicBezTo>
                    <a:cubicBezTo>
                      <a:pt x="1505393" y="337539"/>
                      <a:pt x="1507329" y="331507"/>
                      <a:pt x="1509265" y="325550"/>
                    </a:cubicBezTo>
                    <a:cubicBezTo>
                      <a:pt x="1512467" y="295021"/>
                      <a:pt x="1516413" y="264491"/>
                      <a:pt x="1518796" y="233887"/>
                    </a:cubicBezTo>
                    <a:cubicBezTo>
                      <a:pt x="1524827" y="155850"/>
                      <a:pt x="1538231" y="78409"/>
                      <a:pt x="1539422" y="0"/>
                    </a:cubicBezTo>
                    <a:cubicBezTo>
                      <a:pt x="1534805" y="1787"/>
                      <a:pt x="1530338" y="3723"/>
                      <a:pt x="1525870" y="558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A07CCA96-E715-4552-AFF6-6883F102C855}"/>
                  </a:ext>
                </a:extLst>
              </p:cNvPr>
              <p:cNvSpPr/>
              <p:nvPr/>
            </p:nvSpPr>
            <p:spPr>
              <a:xfrm>
                <a:off x="1874370" y="3064543"/>
                <a:ext cx="274893" cy="187211"/>
              </a:xfrm>
              <a:custGeom>
                <a:avLst/>
                <a:gdLst>
                  <a:gd name="connsiteX0" fmla="*/ 148092 w 408356"/>
                  <a:gd name="connsiteY0" fmla="*/ 278103 h 278103"/>
                  <a:gd name="connsiteX1" fmla="*/ 358 w 408356"/>
                  <a:gd name="connsiteY1" fmla="*/ 145784 h 278103"/>
                  <a:gd name="connsiteX2" fmla="*/ 110042 w 408356"/>
                  <a:gd name="connsiteY2" fmla="*/ 25378 h 278103"/>
                  <a:gd name="connsiteX3" fmla="*/ 242734 w 408356"/>
                  <a:gd name="connsiteY3" fmla="*/ 2667 h 278103"/>
                  <a:gd name="connsiteX4" fmla="*/ 401786 w 408356"/>
                  <a:gd name="connsiteY4" fmla="*/ 172143 h 278103"/>
                  <a:gd name="connsiteX5" fmla="*/ 328515 w 408356"/>
                  <a:gd name="connsiteY5" fmla="*/ 244968 h 278103"/>
                  <a:gd name="connsiteX6" fmla="*/ 148092 w 408356"/>
                  <a:gd name="connsiteY6" fmla="*/ 278103 h 278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8356" h="278103">
                    <a:moveTo>
                      <a:pt x="148092" y="278103"/>
                    </a:moveTo>
                    <a:cubicBezTo>
                      <a:pt x="58141" y="278029"/>
                      <a:pt x="6985" y="226129"/>
                      <a:pt x="358" y="145784"/>
                    </a:cubicBezTo>
                    <a:cubicBezTo>
                      <a:pt x="-4556" y="85916"/>
                      <a:pt x="41536" y="35877"/>
                      <a:pt x="110042" y="25378"/>
                    </a:cubicBezTo>
                    <a:cubicBezTo>
                      <a:pt x="154347" y="18602"/>
                      <a:pt x="198578" y="10783"/>
                      <a:pt x="242734" y="2667"/>
                    </a:cubicBezTo>
                    <a:cubicBezTo>
                      <a:pt x="348620" y="-16768"/>
                      <a:pt x="432986" y="73108"/>
                      <a:pt x="401786" y="172143"/>
                    </a:cubicBezTo>
                    <a:cubicBezTo>
                      <a:pt x="390021" y="209449"/>
                      <a:pt x="365001" y="236553"/>
                      <a:pt x="328515" y="244968"/>
                    </a:cubicBezTo>
                    <a:cubicBezTo>
                      <a:pt x="263509" y="260158"/>
                      <a:pt x="197237" y="269391"/>
                      <a:pt x="148092" y="278103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44C5C424-70A1-4E5D-B2E7-CC750F74D243}"/>
                  </a:ext>
                </a:extLst>
              </p:cNvPr>
              <p:cNvSpPr/>
              <p:nvPr/>
            </p:nvSpPr>
            <p:spPr>
              <a:xfrm>
                <a:off x="2404043" y="3016674"/>
                <a:ext cx="105543" cy="169615"/>
              </a:xfrm>
              <a:custGeom>
                <a:avLst/>
                <a:gdLst>
                  <a:gd name="connsiteX0" fmla="*/ 17871 w 156785"/>
                  <a:gd name="connsiteY0" fmla="*/ 251966 h 251965"/>
                  <a:gd name="connsiteX1" fmla="*/ 56294 w 156785"/>
                  <a:gd name="connsiteY1" fmla="*/ 246604 h 251965"/>
                  <a:gd name="connsiteX2" fmla="*/ 156297 w 156785"/>
                  <a:gd name="connsiteY2" fmla="*/ 146303 h 251965"/>
                  <a:gd name="connsiteX3" fmla="*/ 71335 w 156785"/>
                  <a:gd name="connsiteY3" fmla="*/ 2144 h 251965"/>
                  <a:gd name="connsiteX4" fmla="*/ 40656 w 156785"/>
                  <a:gd name="connsiteY4" fmla="*/ 15398 h 251965"/>
                  <a:gd name="connsiteX5" fmla="*/ 0 w 156785"/>
                  <a:gd name="connsiteY5" fmla="*/ 81521 h 251965"/>
                  <a:gd name="connsiteX6" fmla="*/ 0 w 156785"/>
                  <a:gd name="connsiteY6" fmla="*/ 81521 h 251965"/>
                  <a:gd name="connsiteX7" fmla="*/ 17871 w 156785"/>
                  <a:gd name="connsiteY7" fmla="*/ 251966 h 25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6785" h="251965">
                    <a:moveTo>
                      <a:pt x="17871" y="251966"/>
                    </a:moveTo>
                    <a:cubicBezTo>
                      <a:pt x="30679" y="250179"/>
                      <a:pt x="43561" y="248838"/>
                      <a:pt x="56294" y="246604"/>
                    </a:cubicBezTo>
                    <a:cubicBezTo>
                      <a:pt x="112438" y="236924"/>
                      <a:pt x="152350" y="196715"/>
                      <a:pt x="156297" y="146303"/>
                    </a:cubicBezTo>
                    <a:cubicBezTo>
                      <a:pt x="161435" y="80404"/>
                      <a:pt x="125618" y="20313"/>
                      <a:pt x="71335" y="2144"/>
                    </a:cubicBezTo>
                    <a:cubicBezTo>
                      <a:pt x="55847" y="-3068"/>
                      <a:pt x="48177" y="1176"/>
                      <a:pt x="40656" y="15398"/>
                    </a:cubicBezTo>
                    <a:cubicBezTo>
                      <a:pt x="28594" y="38184"/>
                      <a:pt x="13701" y="59555"/>
                      <a:pt x="0" y="81521"/>
                    </a:cubicBezTo>
                    <a:cubicBezTo>
                      <a:pt x="0" y="81521"/>
                      <a:pt x="0" y="81521"/>
                      <a:pt x="0" y="81521"/>
                    </a:cubicBezTo>
                    <a:cubicBezTo>
                      <a:pt x="9903" y="161717"/>
                      <a:pt x="11914" y="210192"/>
                      <a:pt x="17871" y="251966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352FE0F-C0F2-4059-BA42-70A42460D880}"/>
                  </a:ext>
                </a:extLst>
              </p:cNvPr>
              <p:cNvSpPr/>
              <p:nvPr/>
            </p:nvSpPr>
            <p:spPr>
              <a:xfrm>
                <a:off x="2404093" y="3071551"/>
                <a:ext cx="11980" cy="114738"/>
              </a:xfrm>
              <a:custGeom>
                <a:avLst/>
                <a:gdLst>
                  <a:gd name="connsiteX0" fmla="*/ 17796 w 17796"/>
                  <a:gd name="connsiteY0" fmla="*/ 170445 h 170444"/>
                  <a:gd name="connsiteX1" fmla="*/ 0 w 17796"/>
                  <a:gd name="connsiteY1" fmla="*/ 0 h 170444"/>
                  <a:gd name="connsiteX2" fmla="*/ 0 w 17796"/>
                  <a:gd name="connsiteY2" fmla="*/ 0 h 170444"/>
                  <a:gd name="connsiteX3" fmla="*/ 0 w 17796"/>
                  <a:gd name="connsiteY3" fmla="*/ 0 h 170444"/>
                  <a:gd name="connsiteX4" fmla="*/ 17796 w 17796"/>
                  <a:gd name="connsiteY4" fmla="*/ 170445 h 170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6" h="170444">
                    <a:moveTo>
                      <a:pt x="17796" y="170445"/>
                    </a:moveTo>
                    <a:cubicBezTo>
                      <a:pt x="11765" y="128671"/>
                      <a:pt x="9829" y="8019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15" y="57262"/>
                      <a:pt x="9457" y="113853"/>
                      <a:pt x="17796" y="170445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FC214F44-8ADF-4E08-8A3E-DAE91B20170C}"/>
                  </a:ext>
                </a:extLst>
              </p:cNvPr>
              <p:cNvSpPr/>
              <p:nvPr/>
            </p:nvSpPr>
            <p:spPr>
              <a:xfrm>
                <a:off x="1327805" y="2395328"/>
                <a:ext cx="1199438" cy="879714"/>
              </a:xfrm>
              <a:custGeom>
                <a:avLst/>
                <a:gdLst>
                  <a:gd name="connsiteX0" fmla="*/ 1682603 w 1781773"/>
                  <a:gd name="connsiteY0" fmla="*/ 905723 h 1306821"/>
                  <a:gd name="connsiteX1" fmla="*/ 1669945 w 1781773"/>
                  <a:gd name="connsiteY1" fmla="*/ 871619 h 1306821"/>
                  <a:gd name="connsiteX2" fmla="*/ 1707846 w 1781773"/>
                  <a:gd name="connsiteY2" fmla="*/ 676676 h 1306821"/>
                  <a:gd name="connsiteX3" fmla="*/ 1566963 w 1781773"/>
                  <a:gd name="connsiteY3" fmla="*/ 402505 h 1306821"/>
                  <a:gd name="connsiteX4" fmla="*/ 1534646 w 1781773"/>
                  <a:gd name="connsiteY4" fmla="*/ 316724 h 1306821"/>
                  <a:gd name="connsiteX5" fmla="*/ 1535689 w 1781773"/>
                  <a:gd name="connsiteY5" fmla="*/ 301906 h 1306821"/>
                  <a:gd name="connsiteX6" fmla="*/ 1425633 w 1781773"/>
                  <a:gd name="connsiteY6" fmla="*/ 105176 h 1306821"/>
                  <a:gd name="connsiteX7" fmla="*/ 925543 w 1781773"/>
                  <a:gd name="connsiteY7" fmla="*/ 19544 h 1306821"/>
                  <a:gd name="connsiteX8" fmla="*/ 139739 w 1781773"/>
                  <a:gd name="connsiteY8" fmla="*/ 461852 h 1306821"/>
                  <a:gd name="connsiteX9" fmla="*/ 8090 w 1781773"/>
                  <a:gd name="connsiteY9" fmla="*/ 896341 h 1306821"/>
                  <a:gd name="connsiteX10" fmla="*/ 191714 w 1781773"/>
                  <a:gd name="connsiteY10" fmla="*/ 1305959 h 1306821"/>
                  <a:gd name="connsiteX11" fmla="*/ 198118 w 1781773"/>
                  <a:gd name="connsiteY11" fmla="*/ 1273717 h 1306821"/>
                  <a:gd name="connsiteX12" fmla="*/ 319269 w 1781773"/>
                  <a:gd name="connsiteY12" fmla="*/ 1132312 h 1306821"/>
                  <a:gd name="connsiteX13" fmla="*/ 487926 w 1781773"/>
                  <a:gd name="connsiteY13" fmla="*/ 1221444 h 1306821"/>
                  <a:gd name="connsiteX14" fmla="*/ 507733 w 1781773"/>
                  <a:gd name="connsiteY14" fmla="*/ 1251825 h 1306821"/>
                  <a:gd name="connsiteX15" fmla="*/ 542805 w 1781773"/>
                  <a:gd name="connsiteY15" fmla="*/ 1199552 h 1306821"/>
                  <a:gd name="connsiteX16" fmla="*/ 577877 w 1781773"/>
                  <a:gd name="connsiteY16" fmla="*/ 1180266 h 1306821"/>
                  <a:gd name="connsiteX17" fmla="*/ 765895 w 1781773"/>
                  <a:gd name="connsiteY17" fmla="*/ 1194042 h 1306821"/>
                  <a:gd name="connsiteX18" fmla="*/ 805137 w 1781773"/>
                  <a:gd name="connsiteY18" fmla="*/ 1221593 h 1306821"/>
                  <a:gd name="connsiteX19" fmla="*/ 962774 w 1781773"/>
                  <a:gd name="connsiteY19" fmla="*/ 1304842 h 1306821"/>
                  <a:gd name="connsiteX20" fmla="*/ 1127411 w 1781773"/>
                  <a:gd name="connsiteY20" fmla="*/ 1276174 h 1306821"/>
                  <a:gd name="connsiteX21" fmla="*/ 1247891 w 1781773"/>
                  <a:gd name="connsiteY21" fmla="*/ 1142216 h 1306821"/>
                  <a:gd name="connsiteX22" fmla="*/ 1249678 w 1781773"/>
                  <a:gd name="connsiteY22" fmla="*/ 1098581 h 1306821"/>
                  <a:gd name="connsiteX23" fmla="*/ 1296292 w 1781773"/>
                  <a:gd name="connsiteY23" fmla="*/ 1090911 h 1306821"/>
                  <a:gd name="connsiteX24" fmla="*/ 1302249 w 1781773"/>
                  <a:gd name="connsiteY24" fmla="*/ 1090316 h 1306821"/>
                  <a:gd name="connsiteX25" fmla="*/ 1327119 w 1781773"/>
                  <a:gd name="connsiteY25" fmla="*/ 1109155 h 1306821"/>
                  <a:gd name="connsiteX26" fmla="*/ 1499872 w 1781773"/>
                  <a:gd name="connsiteY26" fmla="*/ 1228816 h 1306821"/>
                  <a:gd name="connsiteX27" fmla="*/ 1614694 w 1781773"/>
                  <a:gd name="connsiteY27" fmla="*/ 1210870 h 1306821"/>
                  <a:gd name="connsiteX28" fmla="*/ 1643883 w 1781773"/>
                  <a:gd name="connsiteY28" fmla="*/ 1204392 h 1306821"/>
                  <a:gd name="connsiteX29" fmla="*/ 1780820 w 1781773"/>
                  <a:gd name="connsiteY29" fmla="*/ 1079891 h 1306821"/>
                  <a:gd name="connsiteX30" fmla="*/ 1682603 w 1781773"/>
                  <a:gd name="connsiteY30" fmla="*/ 905723 h 1306821"/>
                  <a:gd name="connsiteX31" fmla="*/ 1211553 w 1781773"/>
                  <a:gd name="connsiteY31" fmla="*/ 1171927 h 1306821"/>
                  <a:gd name="connsiteX32" fmla="*/ 1140442 w 1781773"/>
                  <a:gd name="connsiteY32" fmla="*/ 1242666 h 1306821"/>
                  <a:gd name="connsiteX33" fmla="*/ 959423 w 1781773"/>
                  <a:gd name="connsiteY33" fmla="*/ 1276472 h 1306821"/>
                  <a:gd name="connsiteX34" fmla="*/ 811615 w 1781773"/>
                  <a:gd name="connsiteY34" fmla="*/ 1143407 h 1306821"/>
                  <a:gd name="connsiteX35" fmla="*/ 919139 w 1781773"/>
                  <a:gd name="connsiteY35" fmla="*/ 1024714 h 1306821"/>
                  <a:gd name="connsiteX36" fmla="*/ 1054363 w 1781773"/>
                  <a:gd name="connsiteY36" fmla="*/ 1001631 h 1306821"/>
                  <a:gd name="connsiteX37" fmla="*/ 1211553 w 1781773"/>
                  <a:gd name="connsiteY37" fmla="*/ 1171927 h 1306821"/>
                  <a:gd name="connsiteX38" fmla="*/ 1323173 w 1781773"/>
                  <a:gd name="connsiteY38" fmla="*/ 1040351 h 1306821"/>
                  <a:gd name="connsiteX39" fmla="*/ 1294058 w 1781773"/>
                  <a:gd name="connsiteY39" fmla="*/ 1067158 h 1306821"/>
                  <a:gd name="connsiteX40" fmla="*/ 1249678 w 1781773"/>
                  <a:gd name="connsiteY40" fmla="*/ 1072519 h 1306821"/>
                  <a:gd name="connsiteX41" fmla="*/ 1232701 w 1781773"/>
                  <a:gd name="connsiteY41" fmla="*/ 1064328 h 1306821"/>
                  <a:gd name="connsiteX42" fmla="*/ 1027556 w 1781773"/>
                  <a:gd name="connsiteY42" fmla="*/ 976388 h 1306821"/>
                  <a:gd name="connsiteX43" fmla="*/ 901342 w 1781773"/>
                  <a:gd name="connsiteY43" fmla="*/ 999620 h 1306821"/>
                  <a:gd name="connsiteX44" fmla="*/ 786447 w 1781773"/>
                  <a:gd name="connsiteY44" fmla="*/ 1142142 h 1306821"/>
                  <a:gd name="connsiteX45" fmla="*/ 760459 w 1781773"/>
                  <a:gd name="connsiteY45" fmla="*/ 1166267 h 1306821"/>
                  <a:gd name="connsiteX46" fmla="*/ 665147 w 1781773"/>
                  <a:gd name="connsiteY46" fmla="*/ 1157481 h 1306821"/>
                  <a:gd name="connsiteX47" fmla="*/ 570207 w 1781773"/>
                  <a:gd name="connsiteY47" fmla="*/ 1149439 h 1306821"/>
                  <a:gd name="connsiteX48" fmla="*/ 608034 w 1781773"/>
                  <a:gd name="connsiteY48" fmla="*/ 994482 h 1306821"/>
                  <a:gd name="connsiteX49" fmla="*/ 602301 w 1781773"/>
                  <a:gd name="connsiteY49" fmla="*/ 746894 h 1306821"/>
                  <a:gd name="connsiteX50" fmla="*/ 624863 w 1781773"/>
                  <a:gd name="connsiteY50" fmla="*/ 717035 h 1306821"/>
                  <a:gd name="connsiteX51" fmla="*/ 1197033 w 1781773"/>
                  <a:gd name="connsiteY51" fmla="*/ 606086 h 1306821"/>
                  <a:gd name="connsiteX52" fmla="*/ 1463013 w 1781773"/>
                  <a:gd name="connsiteY52" fmla="*/ 447183 h 1306821"/>
                  <a:gd name="connsiteX53" fmla="*/ 1558623 w 1781773"/>
                  <a:gd name="connsiteY53" fmla="*/ 703036 h 1306821"/>
                  <a:gd name="connsiteX54" fmla="*/ 1578877 w 1781773"/>
                  <a:gd name="connsiteY54" fmla="*/ 878246 h 1306821"/>
                  <a:gd name="connsiteX55" fmla="*/ 1560038 w 1781773"/>
                  <a:gd name="connsiteY55" fmla="*/ 903489 h 1306821"/>
                  <a:gd name="connsiteX56" fmla="*/ 1448121 w 1781773"/>
                  <a:gd name="connsiteY56" fmla="*/ 922105 h 1306821"/>
                  <a:gd name="connsiteX57" fmla="*/ 1323173 w 1781773"/>
                  <a:gd name="connsiteY57" fmla="*/ 1040351 h 1306821"/>
                  <a:gd name="connsiteX58" fmla="*/ 1751481 w 1781773"/>
                  <a:gd name="connsiteY58" fmla="*/ 1074157 h 1306821"/>
                  <a:gd name="connsiteX59" fmla="*/ 1651776 w 1781773"/>
                  <a:gd name="connsiteY59" fmla="*/ 1174160 h 1306821"/>
                  <a:gd name="connsiteX60" fmla="*/ 1613502 w 1781773"/>
                  <a:gd name="connsiteY60" fmla="*/ 1179447 h 1306821"/>
                  <a:gd name="connsiteX61" fmla="*/ 1448865 w 1781773"/>
                  <a:gd name="connsiteY61" fmla="*/ 1198212 h 1306821"/>
                  <a:gd name="connsiteX62" fmla="*/ 1347671 w 1781773"/>
                  <a:gd name="connsiteY62" fmla="*/ 1061350 h 1306821"/>
                  <a:gd name="connsiteX63" fmla="*/ 1452961 w 1781773"/>
                  <a:gd name="connsiteY63" fmla="*/ 951294 h 1306821"/>
                  <a:gd name="connsiteX64" fmla="*/ 1564580 w 1781773"/>
                  <a:gd name="connsiteY64" fmla="*/ 930891 h 1306821"/>
                  <a:gd name="connsiteX65" fmla="*/ 1587440 w 1781773"/>
                  <a:gd name="connsiteY65" fmla="*/ 947199 h 1306821"/>
                  <a:gd name="connsiteX66" fmla="*/ 1595706 w 1781773"/>
                  <a:gd name="connsiteY66" fmla="*/ 1009375 h 1306821"/>
                  <a:gd name="connsiteX67" fmla="*/ 1636288 w 1781773"/>
                  <a:gd name="connsiteY67" fmla="*/ 943550 h 1306821"/>
                  <a:gd name="connsiteX68" fmla="*/ 1666892 w 1781773"/>
                  <a:gd name="connsiteY68" fmla="*/ 930370 h 1306821"/>
                  <a:gd name="connsiteX69" fmla="*/ 1751481 w 1781773"/>
                  <a:gd name="connsiteY69" fmla="*/ 1074157 h 13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81773" h="1306821">
                    <a:moveTo>
                      <a:pt x="1682603" y="905723"/>
                    </a:moveTo>
                    <a:cubicBezTo>
                      <a:pt x="1659669" y="896787"/>
                      <a:pt x="1663094" y="888001"/>
                      <a:pt x="1669945" y="871619"/>
                    </a:cubicBezTo>
                    <a:cubicBezTo>
                      <a:pt x="1696007" y="809294"/>
                      <a:pt x="1711644" y="744288"/>
                      <a:pt x="1707846" y="676676"/>
                    </a:cubicBezTo>
                    <a:cubicBezTo>
                      <a:pt x="1701591" y="565057"/>
                      <a:pt x="1650436" y="474808"/>
                      <a:pt x="1566963" y="402505"/>
                    </a:cubicBezTo>
                    <a:cubicBezTo>
                      <a:pt x="1539859" y="379049"/>
                      <a:pt x="1508063" y="359764"/>
                      <a:pt x="1534646" y="316724"/>
                    </a:cubicBezTo>
                    <a:cubicBezTo>
                      <a:pt x="1536955" y="313001"/>
                      <a:pt x="1535391" y="306895"/>
                      <a:pt x="1535689" y="301906"/>
                    </a:cubicBezTo>
                    <a:cubicBezTo>
                      <a:pt x="1541348" y="212700"/>
                      <a:pt x="1492054" y="153577"/>
                      <a:pt x="1425633" y="105176"/>
                    </a:cubicBezTo>
                    <a:cubicBezTo>
                      <a:pt x="1273357" y="-5773"/>
                      <a:pt x="1101572" y="-18878"/>
                      <a:pt x="925543" y="19544"/>
                    </a:cubicBezTo>
                    <a:cubicBezTo>
                      <a:pt x="619353" y="86337"/>
                      <a:pt x="359478" y="239358"/>
                      <a:pt x="139739" y="461852"/>
                    </a:cubicBezTo>
                    <a:cubicBezTo>
                      <a:pt x="19482" y="583524"/>
                      <a:pt x="-18568" y="730959"/>
                      <a:pt x="8090" y="896341"/>
                    </a:cubicBezTo>
                    <a:cubicBezTo>
                      <a:pt x="32662" y="1048766"/>
                      <a:pt x="99604" y="1183245"/>
                      <a:pt x="191714" y="1305959"/>
                    </a:cubicBezTo>
                    <a:cubicBezTo>
                      <a:pt x="193874" y="1295236"/>
                      <a:pt x="196182" y="1284514"/>
                      <a:pt x="198118" y="1273717"/>
                    </a:cubicBezTo>
                    <a:cubicBezTo>
                      <a:pt x="210553" y="1203350"/>
                      <a:pt x="263496" y="1141471"/>
                      <a:pt x="319269" y="1132312"/>
                    </a:cubicBezTo>
                    <a:cubicBezTo>
                      <a:pt x="385913" y="1121366"/>
                      <a:pt x="448014" y="1154577"/>
                      <a:pt x="487926" y="1221444"/>
                    </a:cubicBezTo>
                    <a:cubicBezTo>
                      <a:pt x="493809" y="1231273"/>
                      <a:pt x="495224" y="1244155"/>
                      <a:pt x="507733" y="1251825"/>
                    </a:cubicBezTo>
                    <a:cubicBezTo>
                      <a:pt x="519722" y="1234252"/>
                      <a:pt x="533051" y="1217870"/>
                      <a:pt x="542805" y="1199552"/>
                    </a:cubicBezTo>
                    <a:cubicBezTo>
                      <a:pt x="550996" y="1184213"/>
                      <a:pt x="560676" y="1178852"/>
                      <a:pt x="577877" y="1180266"/>
                    </a:cubicBezTo>
                    <a:cubicBezTo>
                      <a:pt x="640500" y="1185553"/>
                      <a:pt x="703198" y="1189649"/>
                      <a:pt x="765895" y="1194042"/>
                    </a:cubicBezTo>
                    <a:cubicBezTo>
                      <a:pt x="784660" y="1195382"/>
                      <a:pt x="796276" y="1201414"/>
                      <a:pt x="805137" y="1221593"/>
                    </a:cubicBezTo>
                    <a:cubicBezTo>
                      <a:pt x="831124" y="1280940"/>
                      <a:pt x="900821" y="1315714"/>
                      <a:pt x="962774" y="1304842"/>
                    </a:cubicBezTo>
                    <a:cubicBezTo>
                      <a:pt x="1017653" y="1295236"/>
                      <a:pt x="1072532" y="1285705"/>
                      <a:pt x="1127411" y="1276174"/>
                    </a:cubicBezTo>
                    <a:cubicBezTo>
                      <a:pt x="1193831" y="1264632"/>
                      <a:pt x="1242902" y="1208934"/>
                      <a:pt x="1247891" y="1142216"/>
                    </a:cubicBezTo>
                    <a:cubicBezTo>
                      <a:pt x="1249008" y="1127175"/>
                      <a:pt x="1234711" y="1108261"/>
                      <a:pt x="1249678" y="1098581"/>
                    </a:cubicBezTo>
                    <a:cubicBezTo>
                      <a:pt x="1261816" y="1090688"/>
                      <a:pt x="1280506" y="1093071"/>
                      <a:pt x="1296292" y="1090911"/>
                    </a:cubicBezTo>
                    <a:cubicBezTo>
                      <a:pt x="1298302" y="1090613"/>
                      <a:pt x="1300313" y="1090688"/>
                      <a:pt x="1302249" y="1090316"/>
                    </a:cubicBezTo>
                    <a:cubicBezTo>
                      <a:pt x="1317588" y="1087486"/>
                      <a:pt x="1323768" y="1091730"/>
                      <a:pt x="1327119" y="1109155"/>
                    </a:cubicBezTo>
                    <a:cubicBezTo>
                      <a:pt x="1343948" y="1197616"/>
                      <a:pt x="1430473" y="1242964"/>
                      <a:pt x="1499872" y="1228816"/>
                    </a:cubicBezTo>
                    <a:cubicBezTo>
                      <a:pt x="1537774" y="1221072"/>
                      <a:pt x="1576345" y="1216753"/>
                      <a:pt x="1614694" y="1210870"/>
                    </a:cubicBezTo>
                    <a:cubicBezTo>
                      <a:pt x="1624374" y="1208637"/>
                      <a:pt x="1634054" y="1205733"/>
                      <a:pt x="1643883" y="1204392"/>
                    </a:cubicBezTo>
                    <a:cubicBezTo>
                      <a:pt x="1719313" y="1194191"/>
                      <a:pt x="1774639" y="1146163"/>
                      <a:pt x="1780820" y="1079891"/>
                    </a:cubicBezTo>
                    <a:cubicBezTo>
                      <a:pt x="1787447" y="1008332"/>
                      <a:pt x="1760044" y="935955"/>
                      <a:pt x="1682603" y="905723"/>
                    </a:cubicBezTo>
                    <a:close/>
                    <a:moveTo>
                      <a:pt x="1211553" y="1171927"/>
                    </a:moveTo>
                    <a:cubicBezTo>
                      <a:pt x="1199863" y="1207669"/>
                      <a:pt x="1176035" y="1234475"/>
                      <a:pt x="1140442" y="1242666"/>
                    </a:cubicBezTo>
                    <a:cubicBezTo>
                      <a:pt x="1074766" y="1257856"/>
                      <a:pt x="1007749" y="1267685"/>
                      <a:pt x="959423" y="1276472"/>
                    </a:cubicBezTo>
                    <a:cubicBezTo>
                      <a:pt x="868653" y="1276174"/>
                      <a:pt x="817274" y="1223157"/>
                      <a:pt x="811615" y="1143407"/>
                    </a:cubicBezTo>
                    <a:cubicBezTo>
                      <a:pt x="807445" y="1084582"/>
                      <a:pt x="852346" y="1035437"/>
                      <a:pt x="919139" y="1024714"/>
                    </a:cubicBezTo>
                    <a:cubicBezTo>
                      <a:pt x="964263" y="1017491"/>
                      <a:pt x="1009313" y="1009673"/>
                      <a:pt x="1054363" y="1001631"/>
                    </a:cubicBezTo>
                    <a:cubicBezTo>
                      <a:pt x="1159727" y="982717"/>
                      <a:pt x="1243647" y="1073487"/>
                      <a:pt x="1211553" y="1171927"/>
                    </a:cubicBezTo>
                    <a:close/>
                    <a:moveTo>
                      <a:pt x="1323173" y="1040351"/>
                    </a:moveTo>
                    <a:cubicBezTo>
                      <a:pt x="1319375" y="1057776"/>
                      <a:pt x="1315205" y="1068647"/>
                      <a:pt x="1294058" y="1067158"/>
                    </a:cubicBezTo>
                    <a:cubicBezTo>
                      <a:pt x="1279463" y="1066190"/>
                      <a:pt x="1264422" y="1070360"/>
                      <a:pt x="1249678" y="1072519"/>
                    </a:cubicBezTo>
                    <a:cubicBezTo>
                      <a:pt x="1242008" y="1073636"/>
                      <a:pt x="1236349" y="1071998"/>
                      <a:pt x="1232701" y="1064328"/>
                    </a:cubicBezTo>
                    <a:cubicBezTo>
                      <a:pt x="1190183" y="974750"/>
                      <a:pt x="1116614" y="958070"/>
                      <a:pt x="1027556" y="976388"/>
                    </a:cubicBezTo>
                    <a:cubicBezTo>
                      <a:pt x="985634" y="985026"/>
                      <a:pt x="943265" y="991131"/>
                      <a:pt x="901342" y="999620"/>
                    </a:cubicBezTo>
                    <a:cubicBezTo>
                      <a:pt x="830603" y="1013917"/>
                      <a:pt x="785330" y="1069392"/>
                      <a:pt x="786447" y="1142142"/>
                    </a:cubicBezTo>
                    <a:cubicBezTo>
                      <a:pt x="786745" y="1163289"/>
                      <a:pt x="782649" y="1169767"/>
                      <a:pt x="760459" y="1166267"/>
                    </a:cubicBezTo>
                    <a:cubicBezTo>
                      <a:pt x="729036" y="1161278"/>
                      <a:pt x="696943" y="1160162"/>
                      <a:pt x="665147" y="1157481"/>
                    </a:cubicBezTo>
                    <a:cubicBezTo>
                      <a:pt x="634469" y="1154875"/>
                      <a:pt x="603269" y="1157630"/>
                      <a:pt x="570207" y="1149439"/>
                    </a:cubicBezTo>
                    <a:cubicBezTo>
                      <a:pt x="587706" y="1098581"/>
                      <a:pt x="602673" y="1047723"/>
                      <a:pt x="608034" y="994482"/>
                    </a:cubicBezTo>
                    <a:cubicBezTo>
                      <a:pt x="616449" y="911680"/>
                      <a:pt x="616076" y="828952"/>
                      <a:pt x="602301" y="746894"/>
                    </a:cubicBezTo>
                    <a:cubicBezTo>
                      <a:pt x="598652" y="725226"/>
                      <a:pt x="600663" y="718896"/>
                      <a:pt x="624863" y="717035"/>
                    </a:cubicBezTo>
                    <a:cubicBezTo>
                      <a:pt x="819806" y="702142"/>
                      <a:pt x="1012589" y="675559"/>
                      <a:pt x="1197033" y="606086"/>
                    </a:cubicBezTo>
                    <a:cubicBezTo>
                      <a:pt x="1294579" y="569376"/>
                      <a:pt x="1386094" y="522613"/>
                      <a:pt x="1463013" y="447183"/>
                    </a:cubicBezTo>
                    <a:cubicBezTo>
                      <a:pt x="1514169" y="526485"/>
                      <a:pt x="1544997" y="611819"/>
                      <a:pt x="1558623" y="703036"/>
                    </a:cubicBezTo>
                    <a:cubicBezTo>
                      <a:pt x="1567261" y="761117"/>
                      <a:pt x="1570984" y="819942"/>
                      <a:pt x="1578877" y="878246"/>
                    </a:cubicBezTo>
                    <a:cubicBezTo>
                      <a:pt x="1581260" y="895968"/>
                      <a:pt x="1575452" y="901106"/>
                      <a:pt x="1560038" y="903489"/>
                    </a:cubicBezTo>
                    <a:cubicBezTo>
                      <a:pt x="1522658" y="909223"/>
                      <a:pt x="1485427" y="915999"/>
                      <a:pt x="1448121" y="922105"/>
                    </a:cubicBezTo>
                    <a:cubicBezTo>
                      <a:pt x="1378945" y="933498"/>
                      <a:pt x="1338438" y="970952"/>
                      <a:pt x="1323173" y="1040351"/>
                    </a:cubicBezTo>
                    <a:close/>
                    <a:moveTo>
                      <a:pt x="1751481" y="1074157"/>
                    </a:moveTo>
                    <a:cubicBezTo>
                      <a:pt x="1747535" y="1124494"/>
                      <a:pt x="1707772" y="1164555"/>
                      <a:pt x="1651776" y="1174160"/>
                    </a:cubicBezTo>
                    <a:cubicBezTo>
                      <a:pt x="1639117" y="1176320"/>
                      <a:pt x="1626235" y="1177735"/>
                      <a:pt x="1613502" y="1179447"/>
                    </a:cubicBezTo>
                    <a:cubicBezTo>
                      <a:pt x="1558772" y="1187489"/>
                      <a:pt x="1505382" y="1210200"/>
                      <a:pt x="1448865" y="1198212"/>
                    </a:cubicBezTo>
                    <a:cubicBezTo>
                      <a:pt x="1385200" y="1184734"/>
                      <a:pt x="1346554" y="1131047"/>
                      <a:pt x="1347671" y="1061350"/>
                    </a:cubicBezTo>
                    <a:cubicBezTo>
                      <a:pt x="1348564" y="1003045"/>
                      <a:pt x="1386838" y="963134"/>
                      <a:pt x="1452961" y="951294"/>
                    </a:cubicBezTo>
                    <a:cubicBezTo>
                      <a:pt x="1490192" y="944667"/>
                      <a:pt x="1527796" y="939529"/>
                      <a:pt x="1564580" y="930891"/>
                    </a:cubicBezTo>
                    <a:cubicBezTo>
                      <a:pt x="1582004" y="926796"/>
                      <a:pt x="1585057" y="933423"/>
                      <a:pt x="1587440" y="947199"/>
                    </a:cubicBezTo>
                    <a:cubicBezTo>
                      <a:pt x="1591014" y="967825"/>
                      <a:pt x="1587887" y="989344"/>
                      <a:pt x="1595706" y="1009375"/>
                    </a:cubicBezTo>
                    <a:cubicBezTo>
                      <a:pt x="1609407" y="987483"/>
                      <a:pt x="1624225" y="966261"/>
                      <a:pt x="1636288" y="943550"/>
                    </a:cubicBezTo>
                    <a:cubicBezTo>
                      <a:pt x="1643808" y="929402"/>
                      <a:pt x="1651478" y="925158"/>
                      <a:pt x="1666892" y="930370"/>
                    </a:cubicBezTo>
                    <a:cubicBezTo>
                      <a:pt x="1720952" y="948613"/>
                      <a:pt x="1756619" y="1008407"/>
                      <a:pt x="1751481" y="1074157"/>
                    </a:cubicBezTo>
                    <a:close/>
                  </a:path>
                </a:pathLst>
              </a:custGeom>
              <a:solidFill>
                <a:srgbClr val="2C347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8B892A0D-02B2-433F-AE17-FC230CD6062C}"/>
                  </a:ext>
                </a:extLst>
              </p:cNvPr>
              <p:cNvSpPr/>
              <p:nvPr/>
            </p:nvSpPr>
            <p:spPr>
              <a:xfrm>
                <a:off x="1419016" y="4654981"/>
                <a:ext cx="83159" cy="47212"/>
              </a:xfrm>
              <a:custGeom>
                <a:avLst/>
                <a:gdLst>
                  <a:gd name="connsiteX0" fmla="*/ 26509 w 123533"/>
                  <a:gd name="connsiteY0" fmla="*/ 56815 h 70134"/>
                  <a:gd name="connsiteX1" fmla="*/ 68506 w 123533"/>
                  <a:gd name="connsiteY1" fmla="*/ 68506 h 70134"/>
                  <a:gd name="connsiteX2" fmla="*/ 119512 w 123533"/>
                  <a:gd name="connsiteY2" fmla="*/ 58230 h 70134"/>
                  <a:gd name="connsiteX3" fmla="*/ 123533 w 123533"/>
                  <a:gd name="connsiteY3" fmla="*/ 48996 h 70134"/>
                  <a:gd name="connsiteX4" fmla="*/ 14669 w 123533"/>
                  <a:gd name="connsiteY4" fmla="*/ 0 h 70134"/>
                  <a:gd name="connsiteX5" fmla="*/ 0 w 123533"/>
                  <a:gd name="connsiteY5" fmla="*/ 41327 h 70134"/>
                  <a:gd name="connsiteX6" fmla="*/ 26509 w 123533"/>
                  <a:gd name="connsiteY6" fmla="*/ 56815 h 7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533" h="70134">
                    <a:moveTo>
                      <a:pt x="26509" y="56815"/>
                    </a:moveTo>
                    <a:cubicBezTo>
                      <a:pt x="39837" y="62251"/>
                      <a:pt x="54209" y="65825"/>
                      <a:pt x="68506" y="68506"/>
                    </a:cubicBezTo>
                    <a:cubicBezTo>
                      <a:pt x="89429" y="72526"/>
                      <a:pt x="107226" y="69101"/>
                      <a:pt x="119512" y="58230"/>
                    </a:cubicBezTo>
                    <a:lnTo>
                      <a:pt x="123533" y="48996"/>
                    </a:lnTo>
                    <a:lnTo>
                      <a:pt x="14669" y="0"/>
                    </a:lnTo>
                    <a:lnTo>
                      <a:pt x="0" y="41327"/>
                    </a:lnTo>
                    <a:cubicBezTo>
                      <a:pt x="7223" y="47731"/>
                      <a:pt x="16382" y="52645"/>
                      <a:pt x="26509" y="5681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89F0460-531A-46D1-B564-A05608015B9B}"/>
                  </a:ext>
                </a:extLst>
              </p:cNvPr>
              <p:cNvSpPr/>
              <p:nvPr/>
            </p:nvSpPr>
            <p:spPr>
              <a:xfrm>
                <a:off x="1502175" y="4666761"/>
                <a:ext cx="9223" cy="22106"/>
              </a:xfrm>
              <a:custGeom>
                <a:avLst/>
                <a:gdLst>
                  <a:gd name="connsiteX0" fmla="*/ 13701 w 13701"/>
                  <a:gd name="connsiteY0" fmla="*/ 0 h 32838"/>
                  <a:gd name="connsiteX1" fmla="*/ 0 w 13701"/>
                  <a:gd name="connsiteY1" fmla="*/ 31498 h 32838"/>
                  <a:gd name="connsiteX2" fmla="*/ 2979 w 13701"/>
                  <a:gd name="connsiteY2" fmla="*/ 32838 h 32838"/>
                  <a:gd name="connsiteX3" fmla="*/ 13701 w 13701"/>
                  <a:gd name="connsiteY3" fmla="*/ 0 h 3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01" h="32838">
                    <a:moveTo>
                      <a:pt x="13701" y="0"/>
                    </a:moveTo>
                    <a:lnTo>
                      <a:pt x="0" y="31498"/>
                    </a:lnTo>
                    <a:lnTo>
                      <a:pt x="2979" y="32838"/>
                    </a:lnTo>
                    <a:cubicBezTo>
                      <a:pt x="8787" y="24498"/>
                      <a:pt x="12584" y="13627"/>
                      <a:pt x="13701" y="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5F2EE601-5416-4E0D-9FEA-6B0EDB56D10E}"/>
                  </a:ext>
                </a:extLst>
              </p:cNvPr>
              <p:cNvSpPr/>
              <p:nvPr/>
            </p:nvSpPr>
            <p:spPr>
              <a:xfrm>
                <a:off x="1408687" y="4646410"/>
                <a:ext cx="20204" cy="36341"/>
              </a:xfrm>
              <a:custGeom>
                <a:avLst/>
                <a:gdLst>
                  <a:gd name="connsiteX0" fmla="*/ 15345 w 30013"/>
                  <a:gd name="connsiteY0" fmla="*/ 53985 h 53985"/>
                  <a:gd name="connsiteX1" fmla="*/ 30014 w 30013"/>
                  <a:gd name="connsiteY1" fmla="*/ 12659 h 53985"/>
                  <a:gd name="connsiteX2" fmla="*/ 1941 w 30013"/>
                  <a:gd name="connsiteY2" fmla="*/ 0 h 53985"/>
                  <a:gd name="connsiteX3" fmla="*/ 303 w 30013"/>
                  <a:gd name="connsiteY3" fmla="*/ 12733 h 53985"/>
                  <a:gd name="connsiteX4" fmla="*/ 15345 w 30013"/>
                  <a:gd name="connsiteY4" fmla="*/ 53985 h 53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3" h="53985">
                    <a:moveTo>
                      <a:pt x="15345" y="53985"/>
                    </a:moveTo>
                    <a:lnTo>
                      <a:pt x="30014" y="12659"/>
                    </a:lnTo>
                    <a:lnTo>
                      <a:pt x="1941" y="0"/>
                    </a:lnTo>
                    <a:cubicBezTo>
                      <a:pt x="1271" y="4021"/>
                      <a:pt x="676" y="8266"/>
                      <a:pt x="303" y="12733"/>
                    </a:cubicBezTo>
                    <a:cubicBezTo>
                      <a:pt x="-1484" y="31721"/>
                      <a:pt x="4771" y="44529"/>
                      <a:pt x="15345" y="53985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7962EBC-7B4B-401F-934E-BBD1DE39F516}"/>
                  </a:ext>
                </a:extLst>
              </p:cNvPr>
              <p:cNvSpPr/>
              <p:nvPr/>
            </p:nvSpPr>
            <p:spPr>
              <a:xfrm>
                <a:off x="1499469" y="4687965"/>
                <a:ext cx="4712" cy="6215"/>
              </a:xfrm>
              <a:custGeom>
                <a:avLst/>
                <a:gdLst>
                  <a:gd name="connsiteX0" fmla="*/ 6999 w 6999"/>
                  <a:gd name="connsiteY0" fmla="*/ 1340 h 9233"/>
                  <a:gd name="connsiteX1" fmla="*/ 4021 w 6999"/>
                  <a:gd name="connsiteY1" fmla="*/ 0 h 9233"/>
                  <a:gd name="connsiteX2" fmla="*/ 0 w 6999"/>
                  <a:gd name="connsiteY2" fmla="*/ 9233 h 9233"/>
                  <a:gd name="connsiteX3" fmla="*/ 6999 w 6999"/>
                  <a:gd name="connsiteY3" fmla="*/ 1340 h 9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9" h="9233">
                    <a:moveTo>
                      <a:pt x="6999" y="1340"/>
                    </a:moveTo>
                    <a:lnTo>
                      <a:pt x="4021" y="0"/>
                    </a:lnTo>
                    <a:lnTo>
                      <a:pt x="0" y="9233"/>
                    </a:lnTo>
                    <a:cubicBezTo>
                      <a:pt x="2606" y="6925"/>
                      <a:pt x="4915" y="4244"/>
                      <a:pt x="6999" y="1340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87A0156-2A73-46AF-B84D-54370266C349}"/>
                  </a:ext>
                </a:extLst>
              </p:cNvPr>
              <p:cNvSpPr/>
              <p:nvPr/>
            </p:nvSpPr>
            <p:spPr>
              <a:xfrm>
                <a:off x="1425081" y="4827465"/>
                <a:ext cx="16391" cy="37644"/>
              </a:xfrm>
              <a:custGeom>
                <a:avLst/>
                <a:gdLst>
                  <a:gd name="connsiteX0" fmla="*/ 13329 w 24349"/>
                  <a:gd name="connsiteY0" fmla="*/ 17722 h 55920"/>
                  <a:gd name="connsiteX1" fmla="*/ 0 w 24349"/>
                  <a:gd name="connsiteY1" fmla="*/ 55921 h 55920"/>
                  <a:gd name="connsiteX2" fmla="*/ 24349 w 24349"/>
                  <a:gd name="connsiteY2" fmla="*/ 0 h 55920"/>
                  <a:gd name="connsiteX3" fmla="*/ 13329 w 24349"/>
                  <a:gd name="connsiteY3" fmla="*/ 17722 h 5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49" h="55920">
                    <a:moveTo>
                      <a:pt x="13329" y="17722"/>
                    </a:moveTo>
                    <a:cubicBezTo>
                      <a:pt x="8861" y="30455"/>
                      <a:pt x="4468" y="43188"/>
                      <a:pt x="0" y="55921"/>
                    </a:cubicBezTo>
                    <a:lnTo>
                      <a:pt x="24349" y="0"/>
                    </a:lnTo>
                    <a:cubicBezTo>
                      <a:pt x="15339" y="1117"/>
                      <a:pt x="15637" y="11169"/>
                      <a:pt x="13329" y="17722"/>
                    </a:cubicBezTo>
                    <a:close/>
                  </a:path>
                </a:pathLst>
              </a:custGeom>
              <a:noFill/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7A9D58D-97F5-434E-93BE-92049A860B3F}"/>
                  </a:ext>
                </a:extLst>
              </p:cNvPr>
              <p:cNvSpPr/>
              <p:nvPr/>
            </p:nvSpPr>
            <p:spPr>
              <a:xfrm>
                <a:off x="1171767" y="3761486"/>
                <a:ext cx="592286" cy="1547840"/>
              </a:xfrm>
              <a:custGeom>
                <a:avLst/>
                <a:gdLst>
                  <a:gd name="connsiteX0" fmla="*/ 804832 w 879845"/>
                  <a:gd name="connsiteY0" fmla="*/ 1340549 h 2299328"/>
                  <a:gd name="connsiteX1" fmla="*/ 644738 w 879845"/>
                  <a:gd name="connsiteY1" fmla="*/ 833534 h 2299328"/>
                  <a:gd name="connsiteX2" fmla="*/ 515322 w 879845"/>
                  <a:gd name="connsiteY2" fmla="*/ 396513 h 2299328"/>
                  <a:gd name="connsiteX3" fmla="*/ 520162 w 879845"/>
                  <a:gd name="connsiteY3" fmla="*/ 209165 h 2299328"/>
                  <a:gd name="connsiteX4" fmla="*/ 520162 w 879845"/>
                  <a:gd name="connsiteY4" fmla="*/ 209165 h 2299328"/>
                  <a:gd name="connsiteX5" fmla="*/ 573030 w 879845"/>
                  <a:gd name="connsiteY5" fmla="*/ 0 h 2299328"/>
                  <a:gd name="connsiteX6" fmla="*/ 95204 w 879845"/>
                  <a:gd name="connsiteY6" fmla="*/ 162850 h 2299328"/>
                  <a:gd name="connsiteX7" fmla="*/ 67206 w 879845"/>
                  <a:gd name="connsiteY7" fmla="*/ 186529 h 2299328"/>
                  <a:gd name="connsiteX8" fmla="*/ 264 w 879845"/>
                  <a:gd name="connsiteY8" fmla="*/ 737030 h 2299328"/>
                  <a:gd name="connsiteX9" fmla="*/ 32879 w 879845"/>
                  <a:gd name="connsiteY9" fmla="*/ 795930 h 2299328"/>
                  <a:gd name="connsiteX10" fmla="*/ 400649 w 879845"/>
                  <a:gd name="connsiteY10" fmla="*/ 994075 h 2299328"/>
                  <a:gd name="connsiteX11" fmla="*/ 199675 w 879845"/>
                  <a:gd name="connsiteY11" fmla="*/ 1218133 h 2299328"/>
                  <a:gd name="connsiteX12" fmla="*/ 194239 w 879845"/>
                  <a:gd name="connsiteY12" fmla="*/ 1292372 h 2299328"/>
                  <a:gd name="connsiteX13" fmla="*/ 765963 w 879845"/>
                  <a:gd name="connsiteY13" fmla="*/ 2114885 h 2299328"/>
                  <a:gd name="connsiteX14" fmla="*/ 847797 w 879845"/>
                  <a:gd name="connsiteY14" fmla="*/ 2299329 h 2299328"/>
                  <a:gd name="connsiteX15" fmla="*/ 879667 w 879845"/>
                  <a:gd name="connsiteY15" fmla="*/ 2031189 h 2299328"/>
                  <a:gd name="connsiteX16" fmla="*/ 804832 w 879845"/>
                  <a:gd name="connsiteY16" fmla="*/ 1340549 h 229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9845" h="2299328">
                    <a:moveTo>
                      <a:pt x="804832" y="1340549"/>
                    </a:moveTo>
                    <a:cubicBezTo>
                      <a:pt x="767899" y="1166530"/>
                      <a:pt x="722179" y="995043"/>
                      <a:pt x="644738" y="833534"/>
                    </a:cubicBezTo>
                    <a:cubicBezTo>
                      <a:pt x="578243" y="694885"/>
                      <a:pt x="529544" y="550502"/>
                      <a:pt x="515322" y="396513"/>
                    </a:cubicBezTo>
                    <a:cubicBezTo>
                      <a:pt x="509588" y="334039"/>
                      <a:pt x="507801" y="271193"/>
                      <a:pt x="520162" y="209165"/>
                    </a:cubicBezTo>
                    <a:lnTo>
                      <a:pt x="520162" y="209165"/>
                    </a:lnTo>
                    <a:lnTo>
                      <a:pt x="573030" y="0"/>
                    </a:lnTo>
                    <a:cubicBezTo>
                      <a:pt x="573030" y="0"/>
                      <a:pt x="136605" y="148106"/>
                      <a:pt x="95204" y="162850"/>
                    </a:cubicBezTo>
                    <a:cubicBezTo>
                      <a:pt x="82322" y="167466"/>
                      <a:pt x="72121" y="173423"/>
                      <a:pt x="67206" y="186529"/>
                    </a:cubicBezTo>
                    <a:cubicBezTo>
                      <a:pt x="50750" y="220558"/>
                      <a:pt x="5700" y="668301"/>
                      <a:pt x="264" y="737030"/>
                    </a:cubicBezTo>
                    <a:cubicBezTo>
                      <a:pt x="-1895" y="763986"/>
                      <a:pt x="9200" y="783123"/>
                      <a:pt x="32879" y="795930"/>
                    </a:cubicBezTo>
                    <a:cubicBezTo>
                      <a:pt x="70706" y="816333"/>
                      <a:pt x="400649" y="994075"/>
                      <a:pt x="400649" y="994075"/>
                    </a:cubicBezTo>
                    <a:cubicBezTo>
                      <a:pt x="400649" y="994075"/>
                      <a:pt x="255224" y="1153797"/>
                      <a:pt x="199675" y="1218133"/>
                    </a:cubicBezTo>
                    <a:cubicBezTo>
                      <a:pt x="174283" y="1247545"/>
                      <a:pt x="172273" y="1259161"/>
                      <a:pt x="194239" y="1292372"/>
                    </a:cubicBezTo>
                    <a:cubicBezTo>
                      <a:pt x="231843" y="1349112"/>
                      <a:pt x="675044" y="1977055"/>
                      <a:pt x="765963" y="2114885"/>
                    </a:cubicBezTo>
                    <a:cubicBezTo>
                      <a:pt x="800215" y="2166860"/>
                      <a:pt x="830298" y="2237153"/>
                      <a:pt x="847797" y="2299329"/>
                    </a:cubicBezTo>
                    <a:cubicBezTo>
                      <a:pt x="847797" y="2287415"/>
                      <a:pt x="878848" y="2101110"/>
                      <a:pt x="879667" y="2031189"/>
                    </a:cubicBezTo>
                    <a:cubicBezTo>
                      <a:pt x="882422" y="1797973"/>
                      <a:pt x="853158" y="1568107"/>
                      <a:pt x="804832" y="1340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7925FF97-40B3-49C0-802A-C9CDD56B6989}"/>
                  </a:ext>
                </a:extLst>
              </p:cNvPr>
              <p:cNvSpPr/>
              <p:nvPr/>
            </p:nvSpPr>
            <p:spPr>
              <a:xfrm>
                <a:off x="2145358" y="3735520"/>
                <a:ext cx="531261" cy="1573756"/>
              </a:xfrm>
              <a:custGeom>
                <a:avLst/>
                <a:gdLst>
                  <a:gd name="connsiteX0" fmla="*/ 786301 w 789192"/>
                  <a:gd name="connsiteY0" fmla="*/ 777910 h 2337826"/>
                  <a:gd name="connsiteX1" fmla="*/ 642960 w 789192"/>
                  <a:gd name="connsiteY1" fmla="*/ 208793 h 2337826"/>
                  <a:gd name="connsiteX2" fmla="*/ 601336 w 789192"/>
                  <a:gd name="connsiteY2" fmla="*/ 157116 h 2337826"/>
                  <a:gd name="connsiteX3" fmla="*/ 473037 w 789192"/>
                  <a:gd name="connsiteY3" fmla="*/ 107598 h 2337826"/>
                  <a:gd name="connsiteX4" fmla="*/ 256946 w 789192"/>
                  <a:gd name="connsiteY4" fmla="*/ 47135 h 2337826"/>
                  <a:gd name="connsiteX5" fmla="*/ 497 w 789192"/>
                  <a:gd name="connsiteY5" fmla="*/ 0 h 2337826"/>
                  <a:gd name="connsiteX6" fmla="*/ 155826 w 789192"/>
                  <a:gd name="connsiteY6" fmla="*/ 246694 h 2337826"/>
                  <a:gd name="connsiteX7" fmla="*/ 264765 w 789192"/>
                  <a:gd name="connsiteY7" fmla="*/ 688183 h 2337826"/>
                  <a:gd name="connsiteX8" fmla="*/ 269531 w 789192"/>
                  <a:gd name="connsiteY8" fmla="*/ 1151042 h 2337826"/>
                  <a:gd name="connsiteX9" fmla="*/ 278094 w 789192"/>
                  <a:gd name="connsiteY9" fmla="*/ 1613901 h 2337826"/>
                  <a:gd name="connsiteX10" fmla="*/ 328207 w 789192"/>
                  <a:gd name="connsiteY10" fmla="*/ 2337826 h 2337826"/>
                  <a:gd name="connsiteX11" fmla="*/ 716976 w 789192"/>
                  <a:gd name="connsiteY11" fmla="*/ 1423947 h 2337826"/>
                  <a:gd name="connsiteX12" fmla="*/ 757633 w 789192"/>
                  <a:gd name="connsiteY12" fmla="*/ 1338464 h 2337826"/>
                  <a:gd name="connsiteX13" fmla="*/ 746910 w 789192"/>
                  <a:gd name="connsiteY13" fmla="*/ 1302276 h 2337826"/>
                  <a:gd name="connsiteX14" fmla="*/ 500439 w 789192"/>
                  <a:gd name="connsiteY14" fmla="*/ 1101599 h 2337826"/>
                  <a:gd name="connsiteX15" fmla="*/ 500290 w 789192"/>
                  <a:gd name="connsiteY15" fmla="*/ 1040986 h 2337826"/>
                  <a:gd name="connsiteX16" fmla="*/ 765079 w 789192"/>
                  <a:gd name="connsiteY16" fmla="*/ 838895 h 2337826"/>
                  <a:gd name="connsiteX17" fmla="*/ 786301 w 789192"/>
                  <a:gd name="connsiteY17" fmla="*/ 777910 h 233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9192" h="2337826">
                    <a:moveTo>
                      <a:pt x="786301" y="777910"/>
                    </a:moveTo>
                    <a:cubicBezTo>
                      <a:pt x="747952" y="630549"/>
                      <a:pt x="643630" y="218175"/>
                      <a:pt x="642960" y="208793"/>
                    </a:cubicBezTo>
                    <a:cubicBezTo>
                      <a:pt x="640950" y="181912"/>
                      <a:pt x="625834" y="167466"/>
                      <a:pt x="601336" y="157116"/>
                    </a:cubicBezTo>
                    <a:cubicBezTo>
                      <a:pt x="559041" y="139171"/>
                      <a:pt x="516746" y="121597"/>
                      <a:pt x="473037" y="107598"/>
                    </a:cubicBezTo>
                    <a:cubicBezTo>
                      <a:pt x="401702" y="84813"/>
                      <a:pt x="330441" y="61730"/>
                      <a:pt x="256946" y="47135"/>
                    </a:cubicBezTo>
                    <a:lnTo>
                      <a:pt x="497" y="0"/>
                    </a:lnTo>
                    <a:cubicBezTo>
                      <a:pt x="-10002" y="18243"/>
                      <a:pt x="149125" y="232100"/>
                      <a:pt x="155826" y="246694"/>
                    </a:cubicBezTo>
                    <a:cubicBezTo>
                      <a:pt x="220013" y="387056"/>
                      <a:pt x="257244" y="533375"/>
                      <a:pt x="264765" y="688183"/>
                    </a:cubicBezTo>
                    <a:cubicBezTo>
                      <a:pt x="272286" y="842544"/>
                      <a:pt x="269456" y="996755"/>
                      <a:pt x="269531" y="1151042"/>
                    </a:cubicBezTo>
                    <a:cubicBezTo>
                      <a:pt x="269605" y="1305403"/>
                      <a:pt x="272732" y="1459689"/>
                      <a:pt x="278094" y="1613901"/>
                    </a:cubicBezTo>
                    <a:cubicBezTo>
                      <a:pt x="283902" y="1781070"/>
                      <a:pt x="315921" y="2286223"/>
                      <a:pt x="328207" y="2337826"/>
                    </a:cubicBezTo>
                    <a:cubicBezTo>
                      <a:pt x="333196" y="2325986"/>
                      <a:pt x="716976" y="1423947"/>
                      <a:pt x="716976" y="1423947"/>
                    </a:cubicBezTo>
                    <a:cubicBezTo>
                      <a:pt x="716976" y="1423947"/>
                      <a:pt x="743634" y="1366760"/>
                      <a:pt x="757633" y="1338464"/>
                    </a:cubicBezTo>
                    <a:cubicBezTo>
                      <a:pt x="765749" y="1322157"/>
                      <a:pt x="758750" y="1311956"/>
                      <a:pt x="746910" y="1302276"/>
                    </a:cubicBezTo>
                    <a:cubicBezTo>
                      <a:pt x="664778" y="1235408"/>
                      <a:pt x="582720" y="1168317"/>
                      <a:pt x="500439" y="1101599"/>
                    </a:cubicBezTo>
                    <a:cubicBezTo>
                      <a:pt x="474005" y="1080154"/>
                      <a:pt x="473409" y="1061613"/>
                      <a:pt x="500290" y="1040986"/>
                    </a:cubicBezTo>
                    <a:cubicBezTo>
                      <a:pt x="588379" y="973374"/>
                      <a:pt x="676171" y="905390"/>
                      <a:pt x="765079" y="838895"/>
                    </a:cubicBezTo>
                    <a:cubicBezTo>
                      <a:pt x="787492" y="822290"/>
                      <a:pt x="793523" y="805685"/>
                      <a:pt x="786301" y="7779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C530519-8A78-421E-9CE3-18F4080CF5C3}"/>
                  </a:ext>
                </a:extLst>
              </p:cNvPr>
              <p:cNvSpPr/>
              <p:nvPr/>
            </p:nvSpPr>
            <p:spPr>
              <a:xfrm>
                <a:off x="2139324" y="3684442"/>
                <a:ext cx="557051" cy="1317644"/>
              </a:xfrm>
              <a:custGeom>
                <a:avLst/>
                <a:gdLst>
                  <a:gd name="connsiteX0" fmla="*/ 216317 w 827503"/>
                  <a:gd name="connsiteY0" fmla="*/ 114523 h 1957369"/>
                  <a:gd name="connsiteX1" fmla="*/ 410814 w 827503"/>
                  <a:gd name="connsiteY1" fmla="*/ 525631 h 1957369"/>
                  <a:gd name="connsiteX2" fmla="*/ 453927 w 827503"/>
                  <a:gd name="connsiteY2" fmla="*/ 885732 h 1957369"/>
                  <a:gd name="connsiteX3" fmla="*/ 519603 w 827503"/>
                  <a:gd name="connsiteY3" fmla="*/ 1323572 h 1957369"/>
                  <a:gd name="connsiteX4" fmla="*/ 549537 w 827503"/>
                  <a:gd name="connsiteY4" fmla="*/ 1358792 h 1957369"/>
                  <a:gd name="connsiteX5" fmla="*/ 580812 w 827503"/>
                  <a:gd name="connsiteY5" fmla="*/ 1411512 h 1957369"/>
                  <a:gd name="connsiteX6" fmla="*/ 636063 w 827503"/>
                  <a:gd name="connsiteY6" fmla="*/ 1466242 h 1957369"/>
                  <a:gd name="connsiteX7" fmla="*/ 705388 w 827503"/>
                  <a:gd name="connsiteY7" fmla="*/ 1527227 h 1957369"/>
                  <a:gd name="connsiteX8" fmla="*/ 777839 w 827503"/>
                  <a:gd name="connsiteY8" fmla="*/ 1602062 h 1957369"/>
                  <a:gd name="connsiteX9" fmla="*/ 790051 w 827503"/>
                  <a:gd name="connsiteY9" fmla="*/ 1860745 h 1957369"/>
                  <a:gd name="connsiteX10" fmla="*/ 548495 w 827503"/>
                  <a:gd name="connsiteY10" fmla="*/ 1949578 h 1957369"/>
                  <a:gd name="connsiteX11" fmla="*/ 424366 w 827503"/>
                  <a:gd name="connsiteY11" fmla="*/ 1879583 h 1957369"/>
                  <a:gd name="connsiteX12" fmla="*/ 398602 w 827503"/>
                  <a:gd name="connsiteY12" fmla="*/ 1641527 h 1957369"/>
                  <a:gd name="connsiteX13" fmla="*/ 438439 w 827503"/>
                  <a:gd name="connsiteY13" fmla="*/ 1516579 h 1957369"/>
                  <a:gd name="connsiteX14" fmla="*/ 436131 w 827503"/>
                  <a:gd name="connsiteY14" fmla="*/ 1484411 h 1957369"/>
                  <a:gd name="connsiteX15" fmla="*/ 421759 w 827503"/>
                  <a:gd name="connsiteY15" fmla="*/ 1432287 h 1957369"/>
                  <a:gd name="connsiteX16" fmla="*/ 429057 w 827503"/>
                  <a:gd name="connsiteY16" fmla="*/ 1383663 h 1957369"/>
                  <a:gd name="connsiteX17" fmla="*/ 434567 w 827503"/>
                  <a:gd name="connsiteY17" fmla="*/ 1333029 h 1957369"/>
                  <a:gd name="connsiteX18" fmla="*/ 385720 w 827503"/>
                  <a:gd name="connsiteY18" fmla="*/ 1046571 h 1957369"/>
                  <a:gd name="connsiteX19" fmla="*/ 308130 w 827503"/>
                  <a:gd name="connsiteY19" fmla="*/ 464572 h 1957369"/>
                  <a:gd name="connsiteX20" fmla="*/ 149301 w 827503"/>
                  <a:gd name="connsiteY20" fmla="*/ 169700 h 1957369"/>
                  <a:gd name="connsiteX21" fmla="*/ 9460 w 827503"/>
                  <a:gd name="connsiteY21" fmla="*/ 76026 h 1957369"/>
                  <a:gd name="connsiteX22" fmla="*/ 2014 w 827503"/>
                  <a:gd name="connsiteY22" fmla="*/ 0 h 1957369"/>
                  <a:gd name="connsiteX23" fmla="*/ 200829 w 827503"/>
                  <a:gd name="connsiteY23" fmla="*/ 100822 h 1957369"/>
                  <a:gd name="connsiteX24" fmla="*/ 216317 w 827503"/>
                  <a:gd name="connsiteY24" fmla="*/ 114523 h 195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27503" h="1957369">
                    <a:moveTo>
                      <a:pt x="216317" y="114523"/>
                    </a:moveTo>
                    <a:cubicBezTo>
                      <a:pt x="328160" y="229270"/>
                      <a:pt x="377678" y="373802"/>
                      <a:pt x="410814" y="525631"/>
                    </a:cubicBezTo>
                    <a:cubicBezTo>
                      <a:pt x="436727" y="644176"/>
                      <a:pt x="444992" y="764954"/>
                      <a:pt x="453927" y="885732"/>
                    </a:cubicBezTo>
                    <a:cubicBezTo>
                      <a:pt x="464799" y="1033168"/>
                      <a:pt x="473883" y="1181199"/>
                      <a:pt x="519603" y="1323572"/>
                    </a:cubicBezTo>
                    <a:cubicBezTo>
                      <a:pt x="524741" y="1339581"/>
                      <a:pt x="528762" y="1353803"/>
                      <a:pt x="549537" y="1358792"/>
                    </a:cubicBezTo>
                    <a:cubicBezTo>
                      <a:pt x="575227" y="1364973"/>
                      <a:pt x="575227" y="1391631"/>
                      <a:pt x="580812" y="1411512"/>
                    </a:cubicBezTo>
                    <a:cubicBezTo>
                      <a:pt x="589151" y="1440999"/>
                      <a:pt x="597715" y="1463338"/>
                      <a:pt x="636063" y="1466242"/>
                    </a:cubicBezTo>
                    <a:cubicBezTo>
                      <a:pt x="676794" y="1470039"/>
                      <a:pt x="683049" y="1490963"/>
                      <a:pt x="705388" y="1527227"/>
                    </a:cubicBezTo>
                    <a:cubicBezTo>
                      <a:pt x="719386" y="1555820"/>
                      <a:pt x="722142" y="1532811"/>
                      <a:pt x="777839" y="1602062"/>
                    </a:cubicBezTo>
                    <a:cubicBezTo>
                      <a:pt x="840165" y="1677418"/>
                      <a:pt x="843367" y="1780251"/>
                      <a:pt x="790051" y="1860745"/>
                    </a:cubicBezTo>
                    <a:cubicBezTo>
                      <a:pt x="738449" y="1938707"/>
                      <a:pt x="641424" y="1974375"/>
                      <a:pt x="548495" y="1949578"/>
                    </a:cubicBezTo>
                    <a:cubicBezTo>
                      <a:pt x="507168" y="1936994"/>
                      <a:pt x="450279" y="1914655"/>
                      <a:pt x="424366" y="1879583"/>
                    </a:cubicBezTo>
                    <a:cubicBezTo>
                      <a:pt x="373285" y="1810482"/>
                      <a:pt x="355264" y="1717404"/>
                      <a:pt x="398602" y="1641527"/>
                    </a:cubicBezTo>
                    <a:cubicBezTo>
                      <a:pt x="438737" y="1571234"/>
                      <a:pt x="403591" y="1565650"/>
                      <a:pt x="438439" y="1516579"/>
                    </a:cubicBezTo>
                    <a:cubicBezTo>
                      <a:pt x="444843" y="1507569"/>
                      <a:pt x="439482" y="1494985"/>
                      <a:pt x="436131" y="1484411"/>
                    </a:cubicBezTo>
                    <a:cubicBezTo>
                      <a:pt x="430770" y="1467210"/>
                      <a:pt x="426749" y="1449562"/>
                      <a:pt x="421759" y="1432287"/>
                    </a:cubicBezTo>
                    <a:cubicBezTo>
                      <a:pt x="416696" y="1414788"/>
                      <a:pt x="417813" y="1397588"/>
                      <a:pt x="429057" y="1383663"/>
                    </a:cubicBezTo>
                    <a:cubicBezTo>
                      <a:pt x="442460" y="1367132"/>
                      <a:pt x="439928" y="1351197"/>
                      <a:pt x="434567" y="1333029"/>
                    </a:cubicBezTo>
                    <a:cubicBezTo>
                      <a:pt x="406942" y="1239503"/>
                      <a:pt x="393836" y="1143521"/>
                      <a:pt x="385720" y="1046571"/>
                    </a:cubicBezTo>
                    <a:cubicBezTo>
                      <a:pt x="369412" y="851330"/>
                      <a:pt x="360105" y="655196"/>
                      <a:pt x="308130" y="464572"/>
                    </a:cubicBezTo>
                    <a:cubicBezTo>
                      <a:pt x="277898" y="353846"/>
                      <a:pt x="234561" y="251088"/>
                      <a:pt x="149301" y="169700"/>
                    </a:cubicBezTo>
                    <a:cubicBezTo>
                      <a:pt x="109761" y="131948"/>
                      <a:pt x="57563" y="98365"/>
                      <a:pt x="9460" y="76026"/>
                    </a:cubicBezTo>
                    <a:cubicBezTo>
                      <a:pt x="2982" y="73644"/>
                      <a:pt x="-3347" y="39540"/>
                      <a:pt x="2014" y="0"/>
                    </a:cubicBezTo>
                    <a:cubicBezTo>
                      <a:pt x="79008" y="12510"/>
                      <a:pt x="142674" y="51305"/>
                      <a:pt x="200829" y="100822"/>
                    </a:cubicBezTo>
                    <a:cubicBezTo>
                      <a:pt x="206191" y="105141"/>
                      <a:pt x="211179" y="109907"/>
                      <a:pt x="216317" y="11452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F1E6A4BF-C643-4CBC-B868-DCEDF916FA94}"/>
                  </a:ext>
                </a:extLst>
              </p:cNvPr>
              <p:cNvSpPr/>
              <p:nvPr/>
            </p:nvSpPr>
            <p:spPr>
              <a:xfrm>
                <a:off x="1147427" y="3660782"/>
                <a:ext cx="510640" cy="1049382"/>
              </a:xfrm>
              <a:custGeom>
                <a:avLst/>
                <a:gdLst>
                  <a:gd name="connsiteX0" fmla="*/ 758559 w 758559"/>
                  <a:gd name="connsiteY0" fmla="*/ 0 h 1558864"/>
                  <a:gd name="connsiteX1" fmla="*/ 741954 w 758559"/>
                  <a:gd name="connsiteY1" fmla="*/ 114970 h 1558864"/>
                  <a:gd name="connsiteX2" fmla="*/ 717456 w 758559"/>
                  <a:gd name="connsiteY2" fmla="*/ 140958 h 1558864"/>
                  <a:gd name="connsiteX3" fmla="*/ 599656 w 758559"/>
                  <a:gd name="connsiteY3" fmla="*/ 221154 h 1558864"/>
                  <a:gd name="connsiteX4" fmla="*/ 377088 w 758559"/>
                  <a:gd name="connsiteY4" fmla="*/ 615359 h 1558864"/>
                  <a:gd name="connsiteX5" fmla="*/ 407915 w 758559"/>
                  <a:gd name="connsiteY5" fmla="*/ 785505 h 1558864"/>
                  <a:gd name="connsiteX6" fmla="*/ 520502 w 758559"/>
                  <a:gd name="connsiteY6" fmla="*/ 1060793 h 1558864"/>
                  <a:gd name="connsiteX7" fmla="*/ 578956 w 758559"/>
                  <a:gd name="connsiteY7" fmla="*/ 1286862 h 1558864"/>
                  <a:gd name="connsiteX8" fmla="*/ 567116 w 758559"/>
                  <a:gd name="connsiteY8" fmla="*/ 1408906 h 1558864"/>
                  <a:gd name="connsiteX9" fmla="*/ 555277 w 758559"/>
                  <a:gd name="connsiteY9" fmla="*/ 1482772 h 1558864"/>
                  <a:gd name="connsiteX10" fmla="*/ 457209 w 758559"/>
                  <a:gd name="connsiteY10" fmla="*/ 1555597 h 1558864"/>
                  <a:gd name="connsiteX11" fmla="*/ 374779 w 758559"/>
                  <a:gd name="connsiteY11" fmla="*/ 1485528 h 1558864"/>
                  <a:gd name="connsiteX12" fmla="*/ 424222 w 758559"/>
                  <a:gd name="connsiteY12" fmla="*/ 1397066 h 1558864"/>
                  <a:gd name="connsiteX13" fmla="*/ 451476 w 758559"/>
                  <a:gd name="connsiteY13" fmla="*/ 1361473 h 1558864"/>
                  <a:gd name="connsiteX14" fmla="*/ 436881 w 758559"/>
                  <a:gd name="connsiteY14" fmla="*/ 1159829 h 1558864"/>
                  <a:gd name="connsiteX15" fmla="*/ 343505 w 758559"/>
                  <a:gd name="connsiteY15" fmla="*/ 936888 h 1558864"/>
                  <a:gd name="connsiteX16" fmla="*/ 175964 w 758559"/>
                  <a:gd name="connsiteY16" fmla="*/ 1360877 h 1558864"/>
                  <a:gd name="connsiteX17" fmla="*/ 172316 w 758559"/>
                  <a:gd name="connsiteY17" fmla="*/ 1420671 h 1558864"/>
                  <a:gd name="connsiteX18" fmla="*/ 145509 w 758559"/>
                  <a:gd name="connsiteY18" fmla="*/ 1524769 h 1558864"/>
                  <a:gd name="connsiteX19" fmla="*/ 46846 w 758559"/>
                  <a:gd name="connsiteY19" fmla="*/ 1525812 h 1558864"/>
                  <a:gd name="connsiteX20" fmla="*/ 2616 w 758559"/>
                  <a:gd name="connsiteY20" fmla="*/ 1478752 h 1558864"/>
                  <a:gd name="connsiteX21" fmla="*/ 15498 w 758559"/>
                  <a:gd name="connsiteY21" fmla="*/ 1407044 h 1558864"/>
                  <a:gd name="connsiteX22" fmla="*/ 91524 w 758559"/>
                  <a:gd name="connsiteY22" fmla="*/ 1258566 h 1558864"/>
                  <a:gd name="connsiteX23" fmla="*/ 208207 w 758559"/>
                  <a:gd name="connsiteY23" fmla="*/ 1005914 h 1558864"/>
                  <a:gd name="connsiteX24" fmla="*/ 240896 w 758559"/>
                  <a:gd name="connsiteY24" fmla="*/ 877988 h 1558864"/>
                  <a:gd name="connsiteX25" fmla="*/ 252140 w 758559"/>
                  <a:gd name="connsiteY25" fmla="*/ 680439 h 1558864"/>
                  <a:gd name="connsiteX26" fmla="*/ 406873 w 758559"/>
                  <a:gd name="connsiteY26" fmla="*/ 252354 h 1558864"/>
                  <a:gd name="connsiteX27" fmla="*/ 758559 w 758559"/>
                  <a:gd name="connsiteY27" fmla="*/ 0 h 1558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58559" h="1558864">
                    <a:moveTo>
                      <a:pt x="758559" y="0"/>
                    </a:moveTo>
                    <a:cubicBezTo>
                      <a:pt x="754166" y="39465"/>
                      <a:pt x="752453" y="70516"/>
                      <a:pt x="741954" y="114970"/>
                    </a:cubicBezTo>
                    <a:cubicBezTo>
                      <a:pt x="737263" y="125172"/>
                      <a:pt x="727657" y="135596"/>
                      <a:pt x="717456" y="140958"/>
                    </a:cubicBezTo>
                    <a:cubicBezTo>
                      <a:pt x="675161" y="163147"/>
                      <a:pt x="637558" y="192337"/>
                      <a:pt x="599656" y="221154"/>
                    </a:cubicBezTo>
                    <a:cubicBezTo>
                      <a:pt x="481186" y="327561"/>
                      <a:pt x="398831" y="454892"/>
                      <a:pt x="377088" y="615359"/>
                    </a:cubicBezTo>
                    <a:cubicBezTo>
                      <a:pt x="369120" y="674258"/>
                      <a:pt x="391831" y="730105"/>
                      <a:pt x="407915" y="785505"/>
                    </a:cubicBezTo>
                    <a:cubicBezTo>
                      <a:pt x="435690" y="881115"/>
                      <a:pt x="482527" y="969204"/>
                      <a:pt x="520502" y="1060793"/>
                    </a:cubicBezTo>
                    <a:cubicBezTo>
                      <a:pt x="550660" y="1133543"/>
                      <a:pt x="570988" y="1208602"/>
                      <a:pt x="578956" y="1286862"/>
                    </a:cubicBezTo>
                    <a:cubicBezTo>
                      <a:pt x="583126" y="1328189"/>
                      <a:pt x="576498" y="1368919"/>
                      <a:pt x="567116" y="1408906"/>
                    </a:cubicBezTo>
                    <a:cubicBezTo>
                      <a:pt x="561383" y="1433404"/>
                      <a:pt x="556617" y="1457530"/>
                      <a:pt x="555277" y="1482772"/>
                    </a:cubicBezTo>
                    <a:cubicBezTo>
                      <a:pt x="552149" y="1541598"/>
                      <a:pt x="514620" y="1568777"/>
                      <a:pt x="457209" y="1555597"/>
                    </a:cubicBezTo>
                    <a:cubicBezTo>
                      <a:pt x="397416" y="1535120"/>
                      <a:pt x="377981" y="1519855"/>
                      <a:pt x="374779" y="1485528"/>
                    </a:cubicBezTo>
                    <a:cubicBezTo>
                      <a:pt x="371280" y="1448669"/>
                      <a:pt x="391980" y="1410321"/>
                      <a:pt x="424222" y="1397066"/>
                    </a:cubicBezTo>
                    <a:cubicBezTo>
                      <a:pt x="441647" y="1389918"/>
                      <a:pt x="448199" y="1378674"/>
                      <a:pt x="451476" y="1361473"/>
                    </a:cubicBezTo>
                    <a:cubicBezTo>
                      <a:pt x="460784" y="1313445"/>
                      <a:pt x="442019" y="1179040"/>
                      <a:pt x="436881" y="1159829"/>
                    </a:cubicBezTo>
                    <a:cubicBezTo>
                      <a:pt x="411936" y="1083728"/>
                      <a:pt x="379545" y="1010754"/>
                      <a:pt x="343505" y="936888"/>
                    </a:cubicBezTo>
                    <a:cubicBezTo>
                      <a:pt x="304859" y="1086185"/>
                      <a:pt x="237247" y="1222228"/>
                      <a:pt x="175964" y="1360877"/>
                    </a:cubicBezTo>
                    <a:cubicBezTo>
                      <a:pt x="167401" y="1380238"/>
                      <a:pt x="163455" y="1398034"/>
                      <a:pt x="172316" y="1420671"/>
                    </a:cubicBezTo>
                    <a:cubicBezTo>
                      <a:pt x="189070" y="1463487"/>
                      <a:pt x="176113" y="1503995"/>
                      <a:pt x="145509" y="1524769"/>
                    </a:cubicBezTo>
                    <a:cubicBezTo>
                      <a:pt x="127489" y="1536088"/>
                      <a:pt x="60771" y="1527748"/>
                      <a:pt x="46846" y="1525812"/>
                    </a:cubicBezTo>
                    <a:cubicBezTo>
                      <a:pt x="20933" y="1522238"/>
                      <a:pt x="7753" y="1502580"/>
                      <a:pt x="2616" y="1478752"/>
                    </a:cubicBezTo>
                    <a:cubicBezTo>
                      <a:pt x="-2820" y="1453583"/>
                      <a:pt x="-363" y="1427596"/>
                      <a:pt x="15498" y="1407044"/>
                    </a:cubicBezTo>
                    <a:cubicBezTo>
                      <a:pt x="50197" y="1362069"/>
                      <a:pt x="66430" y="1308158"/>
                      <a:pt x="91524" y="1258566"/>
                    </a:cubicBezTo>
                    <a:cubicBezTo>
                      <a:pt x="133446" y="1175764"/>
                      <a:pt x="171720" y="1091249"/>
                      <a:pt x="208207" y="1005914"/>
                    </a:cubicBezTo>
                    <a:cubicBezTo>
                      <a:pt x="217887" y="962950"/>
                      <a:pt x="235311" y="921995"/>
                      <a:pt x="240896" y="877988"/>
                    </a:cubicBezTo>
                    <a:cubicBezTo>
                      <a:pt x="249161" y="812386"/>
                      <a:pt x="256905" y="746412"/>
                      <a:pt x="252140" y="680439"/>
                    </a:cubicBezTo>
                    <a:cubicBezTo>
                      <a:pt x="240151" y="514238"/>
                      <a:pt x="313497" y="379982"/>
                      <a:pt x="406873" y="252354"/>
                    </a:cubicBezTo>
                    <a:cubicBezTo>
                      <a:pt x="469272" y="171785"/>
                      <a:pt x="649099" y="41327"/>
                      <a:pt x="758559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6F7A1556-0B67-498D-AC13-A999950F9874}"/>
                  </a:ext>
                </a:extLst>
              </p:cNvPr>
              <p:cNvSpPr/>
              <p:nvPr/>
            </p:nvSpPr>
            <p:spPr>
              <a:xfrm>
                <a:off x="2429857" y="4789470"/>
                <a:ext cx="227821" cy="148430"/>
              </a:xfrm>
              <a:custGeom>
                <a:avLst/>
                <a:gdLst>
                  <a:gd name="connsiteX0" fmla="*/ 0 w 338430"/>
                  <a:gd name="connsiteY0" fmla="*/ 57559 h 220494"/>
                  <a:gd name="connsiteX1" fmla="*/ 195017 w 338430"/>
                  <a:gd name="connsiteY1" fmla="*/ 150712 h 220494"/>
                  <a:gd name="connsiteX2" fmla="*/ 324657 w 338430"/>
                  <a:gd name="connsiteY2" fmla="*/ 0 h 220494"/>
                  <a:gd name="connsiteX3" fmla="*/ 311551 w 338430"/>
                  <a:gd name="connsiteY3" fmla="*/ 141627 h 220494"/>
                  <a:gd name="connsiteX4" fmla="*/ 138054 w 338430"/>
                  <a:gd name="connsiteY4" fmla="*/ 217654 h 220494"/>
                  <a:gd name="connsiteX5" fmla="*/ 0 w 338430"/>
                  <a:gd name="connsiteY5" fmla="*/ 57559 h 22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8430" h="220494">
                    <a:moveTo>
                      <a:pt x="0" y="57559"/>
                    </a:moveTo>
                    <a:cubicBezTo>
                      <a:pt x="57485" y="138649"/>
                      <a:pt x="122044" y="168583"/>
                      <a:pt x="195017" y="150712"/>
                    </a:cubicBezTo>
                    <a:cubicBezTo>
                      <a:pt x="266799" y="133139"/>
                      <a:pt x="314604" y="77590"/>
                      <a:pt x="324657" y="0"/>
                    </a:cubicBezTo>
                    <a:cubicBezTo>
                      <a:pt x="347293" y="30679"/>
                      <a:pt x="341411" y="94568"/>
                      <a:pt x="311551" y="141627"/>
                    </a:cubicBezTo>
                    <a:cubicBezTo>
                      <a:pt x="274841" y="199485"/>
                      <a:pt x="204251" y="230387"/>
                      <a:pt x="138054" y="217654"/>
                    </a:cubicBezTo>
                    <a:cubicBezTo>
                      <a:pt x="62698" y="203134"/>
                      <a:pt x="15042" y="148925"/>
                      <a:pt x="0" y="57559"/>
                    </a:cubicBezTo>
                    <a:close/>
                  </a:path>
                </a:pathLst>
              </a:custGeom>
              <a:solidFill>
                <a:srgbClr val="F9F9FD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D9D6478-022F-4681-9F27-32DCB43EA4C4}"/>
                  </a:ext>
                </a:extLst>
              </p:cNvPr>
              <p:cNvSpPr/>
              <p:nvPr/>
            </p:nvSpPr>
            <p:spPr>
              <a:xfrm>
                <a:off x="1089509" y="4682801"/>
                <a:ext cx="397227" cy="740060"/>
              </a:xfrm>
              <a:custGeom>
                <a:avLst/>
                <a:gdLst>
                  <a:gd name="connsiteX0" fmla="*/ 490676 w 590083"/>
                  <a:gd name="connsiteY0" fmla="*/ 12287 h 1099365"/>
                  <a:gd name="connsiteX1" fmla="*/ 306382 w 590083"/>
                  <a:gd name="connsiteY1" fmla="*/ 537173 h 1099365"/>
                  <a:gd name="connsiteX2" fmla="*/ 259247 w 590083"/>
                  <a:gd name="connsiteY2" fmla="*/ 121672 h 1099365"/>
                  <a:gd name="connsiteX3" fmla="*/ 245471 w 590083"/>
                  <a:gd name="connsiteY3" fmla="*/ 0 h 1099365"/>
                  <a:gd name="connsiteX4" fmla="*/ 148968 w 590083"/>
                  <a:gd name="connsiteY4" fmla="*/ 9010 h 1099365"/>
                  <a:gd name="connsiteX5" fmla="*/ 173094 w 590083"/>
                  <a:gd name="connsiteY5" fmla="*/ 198145 h 1099365"/>
                  <a:gd name="connsiteX6" fmla="*/ 201166 w 590083"/>
                  <a:gd name="connsiteY6" fmla="*/ 469263 h 1099365"/>
                  <a:gd name="connsiteX7" fmla="*/ 227302 w 590083"/>
                  <a:gd name="connsiteY7" fmla="*/ 737551 h 1099365"/>
                  <a:gd name="connsiteX8" fmla="*/ 140032 w 590083"/>
                  <a:gd name="connsiteY8" fmla="*/ 907177 h 1099365"/>
                  <a:gd name="connsiteX9" fmla="*/ 8457 w 590083"/>
                  <a:gd name="connsiteY9" fmla="*/ 913432 h 1099365"/>
                  <a:gd name="connsiteX10" fmla="*/ 2426 w 590083"/>
                  <a:gd name="connsiteY10" fmla="*/ 996458 h 1099365"/>
                  <a:gd name="connsiteX11" fmla="*/ 232440 w 590083"/>
                  <a:gd name="connsiteY11" fmla="*/ 943515 h 1099365"/>
                  <a:gd name="connsiteX12" fmla="*/ 265576 w 590083"/>
                  <a:gd name="connsiteY12" fmla="*/ 950217 h 1099365"/>
                  <a:gd name="connsiteX13" fmla="*/ 501995 w 590083"/>
                  <a:gd name="connsiteY13" fmla="*/ 1099365 h 1099365"/>
                  <a:gd name="connsiteX14" fmla="*/ 508845 w 590083"/>
                  <a:gd name="connsiteY14" fmla="*/ 1015372 h 1099365"/>
                  <a:gd name="connsiteX15" fmla="*/ 476380 w 590083"/>
                  <a:gd name="connsiteY15" fmla="*/ 1009638 h 1099365"/>
                  <a:gd name="connsiteX16" fmla="*/ 328720 w 590083"/>
                  <a:gd name="connsiteY16" fmla="*/ 774336 h 1099365"/>
                  <a:gd name="connsiteX17" fmla="*/ 382631 w 590083"/>
                  <a:gd name="connsiteY17" fmla="*/ 618263 h 1099365"/>
                  <a:gd name="connsiteX18" fmla="*/ 504005 w 590083"/>
                  <a:gd name="connsiteY18" fmla="*/ 270969 h 1099365"/>
                  <a:gd name="connsiteX19" fmla="*/ 503782 w 590083"/>
                  <a:gd name="connsiteY19" fmla="*/ 271491 h 1099365"/>
                  <a:gd name="connsiteX20" fmla="*/ 504005 w 590083"/>
                  <a:gd name="connsiteY20" fmla="*/ 270969 h 1099365"/>
                  <a:gd name="connsiteX21" fmla="*/ 590084 w 590083"/>
                  <a:gd name="connsiteY21" fmla="*/ 36636 h 1099365"/>
                  <a:gd name="connsiteX22" fmla="*/ 490676 w 590083"/>
                  <a:gd name="connsiteY22" fmla="*/ 12287 h 109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90083" h="1099365">
                    <a:moveTo>
                      <a:pt x="490676" y="12287"/>
                    </a:moveTo>
                    <a:cubicBezTo>
                      <a:pt x="490676" y="12287"/>
                      <a:pt x="342719" y="435606"/>
                      <a:pt x="306382" y="537173"/>
                    </a:cubicBezTo>
                    <a:cubicBezTo>
                      <a:pt x="292532" y="380206"/>
                      <a:pt x="273395" y="273799"/>
                      <a:pt x="259247" y="121672"/>
                    </a:cubicBezTo>
                    <a:cubicBezTo>
                      <a:pt x="256715" y="94493"/>
                      <a:pt x="250833" y="51826"/>
                      <a:pt x="245471" y="0"/>
                    </a:cubicBezTo>
                    <a:cubicBezTo>
                      <a:pt x="226856" y="6925"/>
                      <a:pt x="187242" y="447"/>
                      <a:pt x="148968" y="9010"/>
                    </a:cubicBezTo>
                    <a:cubicBezTo>
                      <a:pt x="155372" y="67612"/>
                      <a:pt x="167137" y="139543"/>
                      <a:pt x="173094" y="198145"/>
                    </a:cubicBezTo>
                    <a:cubicBezTo>
                      <a:pt x="182253" y="288542"/>
                      <a:pt x="192156" y="378865"/>
                      <a:pt x="201166" y="469263"/>
                    </a:cubicBezTo>
                    <a:cubicBezTo>
                      <a:pt x="210102" y="558693"/>
                      <a:pt x="216729" y="648345"/>
                      <a:pt x="227302" y="737551"/>
                    </a:cubicBezTo>
                    <a:cubicBezTo>
                      <a:pt x="235047" y="802483"/>
                      <a:pt x="198560" y="878286"/>
                      <a:pt x="140032" y="907177"/>
                    </a:cubicBezTo>
                    <a:cubicBezTo>
                      <a:pt x="97291" y="928250"/>
                      <a:pt x="52688" y="918570"/>
                      <a:pt x="8457" y="913432"/>
                    </a:cubicBezTo>
                    <a:cubicBezTo>
                      <a:pt x="2649" y="940835"/>
                      <a:pt x="-3532" y="968237"/>
                      <a:pt x="2426" y="996458"/>
                    </a:cubicBezTo>
                    <a:cubicBezTo>
                      <a:pt x="87760" y="1016265"/>
                      <a:pt x="165350" y="999585"/>
                      <a:pt x="232440" y="943515"/>
                    </a:cubicBezTo>
                    <a:cubicBezTo>
                      <a:pt x="250907" y="928101"/>
                      <a:pt x="255524" y="931229"/>
                      <a:pt x="265576" y="950217"/>
                    </a:cubicBezTo>
                    <a:cubicBezTo>
                      <a:pt x="315615" y="1044858"/>
                      <a:pt x="396407" y="1092142"/>
                      <a:pt x="501995" y="1099365"/>
                    </a:cubicBezTo>
                    <a:cubicBezTo>
                      <a:pt x="508771" y="1071739"/>
                      <a:pt x="508845" y="1043518"/>
                      <a:pt x="508845" y="1015372"/>
                    </a:cubicBezTo>
                    <a:cubicBezTo>
                      <a:pt x="498048" y="1013435"/>
                      <a:pt x="487251" y="1010978"/>
                      <a:pt x="476380" y="1009638"/>
                    </a:cubicBezTo>
                    <a:cubicBezTo>
                      <a:pt x="372877" y="996830"/>
                      <a:pt x="295808" y="874637"/>
                      <a:pt x="328720" y="774336"/>
                    </a:cubicBezTo>
                    <a:cubicBezTo>
                      <a:pt x="345847" y="722064"/>
                      <a:pt x="364462" y="670237"/>
                      <a:pt x="382631" y="618263"/>
                    </a:cubicBezTo>
                    <a:cubicBezTo>
                      <a:pt x="422990" y="502474"/>
                      <a:pt x="463423" y="386684"/>
                      <a:pt x="504005" y="270969"/>
                    </a:cubicBezTo>
                    <a:lnTo>
                      <a:pt x="503782" y="271491"/>
                    </a:lnTo>
                    <a:lnTo>
                      <a:pt x="504005" y="270969"/>
                    </a:lnTo>
                    <a:cubicBezTo>
                      <a:pt x="508473" y="258236"/>
                      <a:pt x="590084" y="36636"/>
                      <a:pt x="590084" y="36636"/>
                    </a:cubicBezTo>
                    <a:cubicBezTo>
                      <a:pt x="577872" y="47359"/>
                      <a:pt x="497899" y="18690"/>
                      <a:pt x="490676" y="1228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ED07387-6C36-4220-9AFD-F27C677D9DB8}"/>
                  </a:ext>
                </a:extLst>
              </p:cNvPr>
              <p:cNvSpPr/>
              <p:nvPr/>
            </p:nvSpPr>
            <p:spPr>
              <a:xfrm>
                <a:off x="963220" y="5266333"/>
                <a:ext cx="140030" cy="95423"/>
              </a:xfrm>
              <a:custGeom>
                <a:avLst/>
                <a:gdLst>
                  <a:gd name="connsiteX0" fmla="*/ 198964 w 208016"/>
                  <a:gd name="connsiteY0" fmla="*/ 41453 h 141752"/>
                  <a:gd name="connsiteX1" fmla="*/ 192932 w 208016"/>
                  <a:gd name="connsiteY1" fmla="*/ 124478 h 141752"/>
                  <a:gd name="connsiteX2" fmla="*/ 116832 w 208016"/>
                  <a:gd name="connsiteY2" fmla="*/ 136095 h 141752"/>
                  <a:gd name="connsiteX3" fmla="*/ 54507 w 208016"/>
                  <a:gd name="connsiteY3" fmla="*/ 120234 h 141752"/>
                  <a:gd name="connsiteX4" fmla="*/ 0 w 208016"/>
                  <a:gd name="connsiteY4" fmla="*/ 58802 h 141752"/>
                  <a:gd name="connsiteX5" fmla="*/ 96652 w 208016"/>
                  <a:gd name="connsiteY5" fmla="*/ 7498 h 141752"/>
                  <a:gd name="connsiteX6" fmla="*/ 198964 w 208016"/>
                  <a:gd name="connsiteY6" fmla="*/ 41453 h 141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016" h="141752">
                    <a:moveTo>
                      <a:pt x="198964" y="41453"/>
                    </a:moveTo>
                    <a:cubicBezTo>
                      <a:pt x="214452" y="70419"/>
                      <a:pt x="208495" y="97747"/>
                      <a:pt x="192932" y="124478"/>
                    </a:cubicBezTo>
                    <a:cubicBezTo>
                      <a:pt x="169924" y="143615"/>
                      <a:pt x="144308" y="145849"/>
                      <a:pt x="116832" y="136095"/>
                    </a:cubicBezTo>
                    <a:cubicBezTo>
                      <a:pt x="96057" y="130808"/>
                      <a:pt x="75356" y="125149"/>
                      <a:pt x="54507" y="120234"/>
                    </a:cubicBezTo>
                    <a:cubicBezTo>
                      <a:pt x="15339" y="110926"/>
                      <a:pt x="3723" y="98119"/>
                      <a:pt x="0" y="58802"/>
                    </a:cubicBezTo>
                    <a:cubicBezTo>
                      <a:pt x="19807" y="-321"/>
                      <a:pt x="35221" y="-9256"/>
                      <a:pt x="96652" y="7498"/>
                    </a:cubicBezTo>
                    <a:cubicBezTo>
                      <a:pt x="131278" y="16880"/>
                      <a:pt x="169775" y="15317"/>
                      <a:pt x="198964" y="41453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552BC130-F7EC-45FC-9874-1EC771EE77C0}"/>
                  </a:ext>
                </a:extLst>
              </p:cNvPr>
              <p:cNvSpPr/>
              <p:nvPr/>
            </p:nvSpPr>
            <p:spPr>
              <a:xfrm>
                <a:off x="1416035" y="5357354"/>
                <a:ext cx="141479" cy="81629"/>
              </a:xfrm>
              <a:custGeom>
                <a:avLst/>
                <a:gdLst>
                  <a:gd name="connsiteX0" fmla="*/ 11503 w 210168"/>
                  <a:gd name="connsiteY0" fmla="*/ 97238 h 121261"/>
                  <a:gd name="connsiteX1" fmla="*/ 18354 w 210168"/>
                  <a:gd name="connsiteY1" fmla="*/ 13244 h 121261"/>
                  <a:gd name="connsiteX2" fmla="*/ 66085 w 210168"/>
                  <a:gd name="connsiteY2" fmla="*/ 64 h 121261"/>
                  <a:gd name="connsiteX3" fmla="*/ 158939 w 210168"/>
                  <a:gd name="connsiteY3" fmla="*/ 1255 h 121261"/>
                  <a:gd name="connsiteX4" fmla="*/ 210095 w 210168"/>
                  <a:gd name="connsiteY4" fmla="*/ 56060 h 121261"/>
                  <a:gd name="connsiteX5" fmla="*/ 163184 w 210168"/>
                  <a:gd name="connsiteY5" fmla="*/ 120395 h 121261"/>
                  <a:gd name="connsiteX6" fmla="*/ 52458 w 210168"/>
                  <a:gd name="connsiteY6" fmla="*/ 119651 h 121261"/>
                  <a:gd name="connsiteX7" fmla="*/ 11503 w 210168"/>
                  <a:gd name="connsiteY7" fmla="*/ 97238 h 12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68" h="121261">
                    <a:moveTo>
                      <a:pt x="11503" y="97238"/>
                    </a:moveTo>
                    <a:cubicBezTo>
                      <a:pt x="-5400" y="67676"/>
                      <a:pt x="-4134" y="39604"/>
                      <a:pt x="18354" y="13244"/>
                    </a:cubicBezTo>
                    <a:cubicBezTo>
                      <a:pt x="32651" y="2968"/>
                      <a:pt x="48437" y="-532"/>
                      <a:pt x="66085" y="64"/>
                    </a:cubicBezTo>
                    <a:cubicBezTo>
                      <a:pt x="96987" y="1181"/>
                      <a:pt x="128037" y="-11"/>
                      <a:pt x="158939" y="1255"/>
                    </a:cubicBezTo>
                    <a:cubicBezTo>
                      <a:pt x="189320" y="2521"/>
                      <a:pt x="208978" y="24488"/>
                      <a:pt x="210095" y="56060"/>
                    </a:cubicBezTo>
                    <a:cubicBezTo>
                      <a:pt x="211435" y="93142"/>
                      <a:pt x="194309" y="118832"/>
                      <a:pt x="163184" y="120395"/>
                    </a:cubicBezTo>
                    <a:cubicBezTo>
                      <a:pt x="126325" y="122257"/>
                      <a:pt x="89317" y="120693"/>
                      <a:pt x="52458" y="119651"/>
                    </a:cubicBezTo>
                    <a:cubicBezTo>
                      <a:pt x="35555" y="119204"/>
                      <a:pt x="23418" y="107960"/>
                      <a:pt x="11503" y="97238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B041734-65CD-415E-A28C-A51D98AD5CBB}"/>
                </a:ext>
              </a:extLst>
            </p:cNvPr>
            <p:cNvGrpSpPr/>
            <p:nvPr/>
          </p:nvGrpSpPr>
          <p:grpSpPr>
            <a:xfrm>
              <a:off x="3343727" y="1435563"/>
              <a:ext cx="1780933" cy="2224814"/>
              <a:chOff x="3343727" y="1435563"/>
              <a:chExt cx="1780933" cy="2224814"/>
            </a:xfrm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33B1054-82DE-4D0D-A1DE-9C66B3DF1819}"/>
                  </a:ext>
                </a:extLst>
              </p:cNvPr>
              <p:cNvSpPr/>
              <p:nvPr/>
            </p:nvSpPr>
            <p:spPr>
              <a:xfrm>
                <a:off x="3343727" y="1435563"/>
                <a:ext cx="1780933" cy="2224814"/>
              </a:xfrm>
              <a:custGeom>
                <a:avLst/>
                <a:gdLst>
                  <a:gd name="connsiteX0" fmla="*/ 936567 w 2245187"/>
                  <a:gd name="connsiteY0" fmla="*/ 2738823 h 2804779"/>
                  <a:gd name="connsiteX1" fmla="*/ 776622 w 2245187"/>
                  <a:gd name="connsiteY1" fmla="*/ 2652447 h 2804779"/>
                  <a:gd name="connsiteX2" fmla="*/ 177347 w 2245187"/>
                  <a:gd name="connsiteY2" fmla="*/ 1807148 h 2804779"/>
                  <a:gd name="connsiteX3" fmla="*/ 3030 w 2245187"/>
                  <a:gd name="connsiteY3" fmla="*/ 657595 h 2804779"/>
                  <a:gd name="connsiteX4" fmla="*/ 137807 w 2245187"/>
                  <a:gd name="connsiteY4" fmla="*/ 422963 h 2804779"/>
                  <a:gd name="connsiteX5" fmla="*/ 1051537 w 2245187"/>
                  <a:gd name="connsiteY5" fmla="*/ 18930 h 2804779"/>
                  <a:gd name="connsiteX6" fmla="*/ 1210962 w 2245187"/>
                  <a:gd name="connsiteY6" fmla="*/ 16175 h 2804779"/>
                  <a:gd name="connsiteX7" fmla="*/ 2098407 w 2245187"/>
                  <a:gd name="connsiteY7" fmla="*/ 389679 h 2804779"/>
                  <a:gd name="connsiteX8" fmla="*/ 2244428 w 2245187"/>
                  <a:gd name="connsiteY8" fmla="*/ 666903 h 2804779"/>
                  <a:gd name="connsiteX9" fmla="*/ 2196697 w 2245187"/>
                  <a:gd name="connsiteY9" fmla="*/ 1141899 h 2804779"/>
                  <a:gd name="connsiteX10" fmla="*/ 1898623 w 2245187"/>
                  <a:gd name="connsiteY10" fmla="*/ 2323397 h 2804779"/>
                  <a:gd name="connsiteX11" fmla="*/ 1468379 w 2245187"/>
                  <a:gd name="connsiteY11" fmla="*/ 2720356 h 2804779"/>
                  <a:gd name="connsiteX12" fmla="*/ 1156083 w 2245187"/>
                  <a:gd name="connsiteY12" fmla="*/ 2804424 h 2804779"/>
                  <a:gd name="connsiteX13" fmla="*/ 936567 w 2245187"/>
                  <a:gd name="connsiteY13" fmla="*/ 2738823 h 280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5187" h="2804779">
                    <a:moveTo>
                      <a:pt x="936567" y="2738823"/>
                    </a:moveTo>
                    <a:cubicBezTo>
                      <a:pt x="878561" y="2711421"/>
                      <a:pt x="823235" y="2679700"/>
                      <a:pt x="776622" y="2652447"/>
                    </a:cubicBezTo>
                    <a:cubicBezTo>
                      <a:pt x="461273" y="2468375"/>
                      <a:pt x="229248" y="2173950"/>
                      <a:pt x="177347" y="1807148"/>
                    </a:cubicBezTo>
                    <a:cubicBezTo>
                      <a:pt x="123064" y="1423442"/>
                      <a:pt x="57313" y="1041226"/>
                      <a:pt x="3030" y="657595"/>
                    </a:cubicBezTo>
                    <a:cubicBezTo>
                      <a:pt x="-12830" y="545603"/>
                      <a:pt x="33783" y="468907"/>
                      <a:pt x="137807" y="422963"/>
                    </a:cubicBezTo>
                    <a:cubicBezTo>
                      <a:pt x="442434" y="288410"/>
                      <a:pt x="747209" y="154079"/>
                      <a:pt x="1051537" y="18930"/>
                    </a:cubicBezTo>
                    <a:cubicBezTo>
                      <a:pt x="1105076" y="-4824"/>
                      <a:pt x="1156753" y="-6760"/>
                      <a:pt x="1210962" y="16175"/>
                    </a:cubicBezTo>
                    <a:cubicBezTo>
                      <a:pt x="1506578" y="141123"/>
                      <a:pt x="1802641" y="265028"/>
                      <a:pt x="2098407" y="389679"/>
                    </a:cubicBezTo>
                    <a:cubicBezTo>
                      <a:pt x="2210621" y="436962"/>
                      <a:pt x="2251427" y="551784"/>
                      <a:pt x="2244428" y="666903"/>
                    </a:cubicBezTo>
                    <a:cubicBezTo>
                      <a:pt x="2234896" y="823423"/>
                      <a:pt x="2211441" y="984113"/>
                      <a:pt x="2196697" y="1141899"/>
                    </a:cubicBezTo>
                    <a:cubicBezTo>
                      <a:pt x="2159391" y="1541987"/>
                      <a:pt x="2109576" y="1972231"/>
                      <a:pt x="1898623" y="2323397"/>
                    </a:cubicBezTo>
                    <a:cubicBezTo>
                      <a:pt x="1795791" y="2494586"/>
                      <a:pt x="1651259" y="2637107"/>
                      <a:pt x="1468379" y="2720356"/>
                    </a:cubicBezTo>
                    <a:cubicBezTo>
                      <a:pt x="1379322" y="2760864"/>
                      <a:pt x="1255490" y="2809414"/>
                      <a:pt x="1156083" y="2804424"/>
                    </a:cubicBezTo>
                    <a:cubicBezTo>
                      <a:pt x="1086684" y="2800999"/>
                      <a:pt x="1009466" y="2773299"/>
                      <a:pt x="936567" y="273882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AAAA696-E78F-473C-A58E-6A428439C8E6}"/>
                  </a:ext>
                </a:extLst>
              </p:cNvPr>
              <p:cNvSpPr/>
              <p:nvPr/>
            </p:nvSpPr>
            <p:spPr>
              <a:xfrm>
                <a:off x="3531812" y="1657300"/>
                <a:ext cx="1431742" cy="1779116"/>
              </a:xfrm>
              <a:custGeom>
                <a:avLst/>
                <a:gdLst>
                  <a:gd name="connsiteX0" fmla="*/ 601274 w 1215052"/>
                  <a:gd name="connsiteY0" fmla="*/ 0 h 1509852"/>
                  <a:gd name="connsiteX1" fmla="*/ 611778 w 1215052"/>
                  <a:gd name="connsiteY1" fmla="*/ 2842 h 1509852"/>
                  <a:gd name="connsiteX2" fmla="*/ 611805 w 1215052"/>
                  <a:gd name="connsiteY2" fmla="*/ 2812 h 1509852"/>
                  <a:gd name="connsiteX3" fmla="*/ 901032 w 1215052"/>
                  <a:gd name="connsiteY3" fmla="*/ 123265 h 1509852"/>
                  <a:gd name="connsiteX4" fmla="*/ 1197528 w 1215052"/>
                  <a:gd name="connsiteY4" fmla="*/ 247327 h 1509852"/>
                  <a:gd name="connsiteX5" fmla="*/ 1214671 w 1215052"/>
                  <a:gd name="connsiteY5" fmla="*/ 275848 h 1509852"/>
                  <a:gd name="connsiteX6" fmla="*/ 1162389 w 1215052"/>
                  <a:gd name="connsiteY6" fmla="*/ 718361 h 1509852"/>
                  <a:gd name="connsiteX7" fmla="*/ 1086499 w 1215052"/>
                  <a:gd name="connsiteY7" fmla="*/ 1155460 h 1509852"/>
                  <a:gd name="connsiteX8" fmla="*/ 639775 w 1215052"/>
                  <a:gd name="connsiteY8" fmla="*/ 1508398 h 1509852"/>
                  <a:gd name="connsiteX9" fmla="*/ 619749 w 1215052"/>
                  <a:gd name="connsiteY9" fmla="*/ 1509638 h 1509852"/>
                  <a:gd name="connsiteX10" fmla="*/ 619726 w 1215052"/>
                  <a:gd name="connsiteY10" fmla="*/ 1509852 h 1509852"/>
                  <a:gd name="connsiteX11" fmla="*/ 619067 w 1215052"/>
                  <a:gd name="connsiteY11" fmla="*/ 1509680 h 1509852"/>
                  <a:gd name="connsiteX12" fmla="*/ 617110 w 1215052"/>
                  <a:gd name="connsiteY12" fmla="*/ 1509801 h 1509852"/>
                  <a:gd name="connsiteX13" fmla="*/ 617276 w 1215052"/>
                  <a:gd name="connsiteY13" fmla="*/ 1509212 h 1509852"/>
                  <a:gd name="connsiteX14" fmla="*/ 507325 w 1215052"/>
                  <a:gd name="connsiteY14" fmla="*/ 1480478 h 1509852"/>
                  <a:gd name="connsiteX15" fmla="*/ 402631 w 1215052"/>
                  <a:gd name="connsiteY15" fmla="*/ 1430653 h 1509852"/>
                  <a:gd name="connsiteX16" fmla="*/ 85634 w 1215052"/>
                  <a:gd name="connsiteY16" fmla="*/ 960120 h 1509852"/>
                  <a:gd name="connsiteX17" fmla="*/ 320 w 1215052"/>
                  <a:gd name="connsiteY17" fmla="*/ 282115 h 1509852"/>
                  <a:gd name="connsiteX18" fmla="*/ 14104 w 1215052"/>
                  <a:gd name="connsiteY18" fmla="*/ 259057 h 1509852"/>
                  <a:gd name="connsiteX19" fmla="*/ 591555 w 1215052"/>
                  <a:gd name="connsiteY19" fmla="*/ 4617 h 1509852"/>
                  <a:gd name="connsiteX20" fmla="*/ 601274 w 1215052"/>
                  <a:gd name="connsiteY20" fmla="*/ 0 h 150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5052" h="1509852">
                    <a:moveTo>
                      <a:pt x="601274" y="0"/>
                    </a:moveTo>
                    <a:lnTo>
                      <a:pt x="611778" y="2842"/>
                    </a:lnTo>
                    <a:lnTo>
                      <a:pt x="611805" y="2812"/>
                    </a:lnTo>
                    <a:lnTo>
                      <a:pt x="901032" y="123265"/>
                    </a:lnTo>
                    <a:lnTo>
                      <a:pt x="1197528" y="247327"/>
                    </a:lnTo>
                    <a:cubicBezTo>
                      <a:pt x="1212064" y="253292"/>
                      <a:pt x="1216475" y="260660"/>
                      <a:pt x="1214671" y="275848"/>
                    </a:cubicBezTo>
                    <a:cubicBezTo>
                      <a:pt x="1197177" y="423169"/>
                      <a:pt x="1173668" y="570439"/>
                      <a:pt x="1162389" y="718361"/>
                    </a:cubicBezTo>
                    <a:cubicBezTo>
                      <a:pt x="1151161" y="865782"/>
                      <a:pt x="1146399" y="1017764"/>
                      <a:pt x="1086499" y="1155460"/>
                    </a:cubicBezTo>
                    <a:cubicBezTo>
                      <a:pt x="1007149" y="1337718"/>
                      <a:pt x="834215" y="1471254"/>
                      <a:pt x="639775" y="1508398"/>
                    </a:cubicBezTo>
                    <a:lnTo>
                      <a:pt x="619749" y="1509638"/>
                    </a:lnTo>
                    <a:lnTo>
                      <a:pt x="619726" y="1509852"/>
                    </a:lnTo>
                    <a:lnTo>
                      <a:pt x="619067" y="1509680"/>
                    </a:lnTo>
                    <a:lnTo>
                      <a:pt x="617110" y="1509801"/>
                    </a:lnTo>
                    <a:lnTo>
                      <a:pt x="617276" y="1509212"/>
                    </a:lnTo>
                    <a:lnTo>
                      <a:pt x="507325" y="1480478"/>
                    </a:lnTo>
                    <a:cubicBezTo>
                      <a:pt x="471165" y="1467107"/>
                      <a:pt x="436290" y="1450327"/>
                      <a:pt x="402631" y="1430653"/>
                    </a:cubicBezTo>
                    <a:cubicBezTo>
                      <a:pt x="224132" y="1326291"/>
                      <a:pt x="120071" y="1162629"/>
                      <a:pt x="85634" y="960120"/>
                    </a:cubicBezTo>
                    <a:cubicBezTo>
                      <a:pt x="47538" y="736207"/>
                      <a:pt x="30094" y="507381"/>
                      <a:pt x="320" y="282115"/>
                    </a:cubicBezTo>
                    <a:cubicBezTo>
                      <a:pt x="-1285" y="269985"/>
                      <a:pt x="3127" y="263869"/>
                      <a:pt x="14104" y="259057"/>
                    </a:cubicBezTo>
                    <a:lnTo>
                      <a:pt x="591555" y="4617"/>
                    </a:lnTo>
                    <a:cubicBezTo>
                      <a:pt x="594688" y="3239"/>
                      <a:pt x="597909" y="996"/>
                      <a:pt x="601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43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510C9624-D8B0-4F23-80F9-4FA7C2E0BD31}"/>
                  </a:ext>
                </a:extLst>
              </p:cNvPr>
              <p:cNvSpPr/>
              <p:nvPr/>
            </p:nvSpPr>
            <p:spPr>
              <a:xfrm>
                <a:off x="4242818" y="1660614"/>
                <a:ext cx="720736" cy="1775742"/>
              </a:xfrm>
              <a:custGeom>
                <a:avLst/>
                <a:gdLst>
                  <a:gd name="connsiteX0" fmla="*/ 24330 w 908618"/>
                  <a:gd name="connsiteY0" fmla="*/ 2238642 h 2238641"/>
                  <a:gd name="connsiteX1" fmla="*/ 5416 w 908618"/>
                  <a:gd name="connsiteY1" fmla="*/ 622135 h 2238641"/>
                  <a:gd name="connsiteX2" fmla="*/ 55 w 908618"/>
                  <a:gd name="connsiteY2" fmla="*/ 30381 h 2238641"/>
                  <a:gd name="connsiteX3" fmla="*/ 12490 w 908618"/>
                  <a:gd name="connsiteY3" fmla="*/ 0 h 2238641"/>
                  <a:gd name="connsiteX4" fmla="*/ 442139 w 908618"/>
                  <a:gd name="connsiteY4" fmla="*/ 178933 h 2238641"/>
                  <a:gd name="connsiteX5" fmla="*/ 882585 w 908618"/>
                  <a:gd name="connsiteY5" fmla="*/ 363228 h 2238641"/>
                  <a:gd name="connsiteX6" fmla="*/ 908051 w 908618"/>
                  <a:gd name="connsiteY6" fmla="*/ 405597 h 2238641"/>
                  <a:gd name="connsiteX7" fmla="*/ 830387 w 908618"/>
                  <a:gd name="connsiteY7" fmla="*/ 1062953 h 2238641"/>
                  <a:gd name="connsiteX8" fmla="*/ 717651 w 908618"/>
                  <a:gd name="connsiteY8" fmla="*/ 1712266 h 2238641"/>
                  <a:gd name="connsiteX9" fmla="*/ 54040 w 908618"/>
                  <a:gd name="connsiteY9" fmla="*/ 2236557 h 2238641"/>
                  <a:gd name="connsiteX10" fmla="*/ 24330 w 908618"/>
                  <a:gd name="connsiteY10" fmla="*/ 2238642 h 2238641"/>
                  <a:gd name="connsiteX0" fmla="*/ 20371 w 908618"/>
                  <a:gd name="connsiteY0" fmla="*/ 2238642 h 2238642"/>
                  <a:gd name="connsiteX1" fmla="*/ 5416 w 908618"/>
                  <a:gd name="connsiteY1" fmla="*/ 622135 h 2238642"/>
                  <a:gd name="connsiteX2" fmla="*/ 55 w 908618"/>
                  <a:gd name="connsiteY2" fmla="*/ 30381 h 2238642"/>
                  <a:gd name="connsiteX3" fmla="*/ 12490 w 908618"/>
                  <a:gd name="connsiteY3" fmla="*/ 0 h 2238642"/>
                  <a:gd name="connsiteX4" fmla="*/ 442139 w 908618"/>
                  <a:gd name="connsiteY4" fmla="*/ 178933 h 2238642"/>
                  <a:gd name="connsiteX5" fmla="*/ 882585 w 908618"/>
                  <a:gd name="connsiteY5" fmla="*/ 363228 h 2238642"/>
                  <a:gd name="connsiteX6" fmla="*/ 908051 w 908618"/>
                  <a:gd name="connsiteY6" fmla="*/ 405597 h 2238642"/>
                  <a:gd name="connsiteX7" fmla="*/ 830387 w 908618"/>
                  <a:gd name="connsiteY7" fmla="*/ 1062953 h 2238642"/>
                  <a:gd name="connsiteX8" fmla="*/ 717651 w 908618"/>
                  <a:gd name="connsiteY8" fmla="*/ 1712266 h 2238642"/>
                  <a:gd name="connsiteX9" fmla="*/ 54040 w 908618"/>
                  <a:gd name="connsiteY9" fmla="*/ 2236557 h 2238642"/>
                  <a:gd name="connsiteX10" fmla="*/ 20371 w 908618"/>
                  <a:gd name="connsiteY10" fmla="*/ 2238642 h 22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8618" h="2238642">
                    <a:moveTo>
                      <a:pt x="20371" y="2238642"/>
                    </a:moveTo>
                    <a:cubicBezTo>
                      <a:pt x="52241" y="2236631"/>
                      <a:pt x="6012" y="651249"/>
                      <a:pt x="5416" y="622135"/>
                    </a:cubicBezTo>
                    <a:cubicBezTo>
                      <a:pt x="1470" y="424660"/>
                      <a:pt x="55" y="227706"/>
                      <a:pt x="55" y="30381"/>
                    </a:cubicBezTo>
                    <a:cubicBezTo>
                      <a:pt x="576" y="18913"/>
                      <a:pt x="-3221" y="5361"/>
                      <a:pt x="12490" y="0"/>
                    </a:cubicBezTo>
                    <a:lnTo>
                      <a:pt x="442139" y="178933"/>
                    </a:lnTo>
                    <a:lnTo>
                      <a:pt x="882585" y="363228"/>
                    </a:lnTo>
                    <a:cubicBezTo>
                      <a:pt x="904179" y="372089"/>
                      <a:pt x="910732" y="383035"/>
                      <a:pt x="908051" y="405597"/>
                    </a:cubicBezTo>
                    <a:cubicBezTo>
                      <a:pt x="882064" y="624443"/>
                      <a:pt x="847141" y="843214"/>
                      <a:pt x="830387" y="1062953"/>
                    </a:cubicBezTo>
                    <a:cubicBezTo>
                      <a:pt x="813707" y="1281947"/>
                      <a:pt x="806633" y="1507718"/>
                      <a:pt x="717651" y="1712266"/>
                    </a:cubicBezTo>
                    <a:cubicBezTo>
                      <a:pt x="599776" y="1983012"/>
                      <a:pt x="342881" y="2181380"/>
                      <a:pt x="54040" y="2236557"/>
                    </a:cubicBezTo>
                    <a:cubicBezTo>
                      <a:pt x="44360" y="2238493"/>
                      <a:pt x="30274" y="2238046"/>
                      <a:pt x="20371" y="223864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8FFE4071-20D3-4600-8C41-02BB77127EC2}"/>
                  </a:ext>
                </a:extLst>
              </p:cNvPr>
              <p:cNvSpPr/>
              <p:nvPr/>
            </p:nvSpPr>
            <p:spPr>
              <a:xfrm>
                <a:off x="3942592" y="2222142"/>
                <a:ext cx="620093" cy="624315"/>
              </a:xfrm>
              <a:custGeom>
                <a:avLst/>
                <a:gdLst>
                  <a:gd name="connsiteX0" fmla="*/ 362410 w 754232"/>
                  <a:gd name="connsiteY0" fmla="*/ 0 h 759368"/>
                  <a:gd name="connsiteX1" fmla="*/ 464647 w 754232"/>
                  <a:gd name="connsiteY1" fmla="*/ 115640 h 759368"/>
                  <a:gd name="connsiteX2" fmla="*/ 464200 w 754232"/>
                  <a:gd name="connsiteY2" fmla="*/ 256821 h 759368"/>
                  <a:gd name="connsiteX3" fmla="*/ 491006 w 754232"/>
                  <a:gd name="connsiteY3" fmla="*/ 284670 h 759368"/>
                  <a:gd name="connsiteX4" fmla="*/ 653186 w 754232"/>
                  <a:gd name="connsiteY4" fmla="*/ 285415 h 759368"/>
                  <a:gd name="connsiteX5" fmla="*/ 754232 w 754232"/>
                  <a:gd name="connsiteY5" fmla="*/ 380950 h 759368"/>
                  <a:gd name="connsiteX6" fmla="*/ 662419 w 754232"/>
                  <a:gd name="connsiteY6" fmla="*/ 475667 h 759368"/>
                  <a:gd name="connsiteX7" fmla="*/ 491230 w 754232"/>
                  <a:gd name="connsiteY7" fmla="*/ 475294 h 759368"/>
                  <a:gd name="connsiteX8" fmla="*/ 463455 w 754232"/>
                  <a:gd name="connsiteY8" fmla="*/ 502026 h 759368"/>
                  <a:gd name="connsiteX9" fmla="*/ 463455 w 754232"/>
                  <a:gd name="connsiteY9" fmla="*/ 646186 h 759368"/>
                  <a:gd name="connsiteX10" fmla="*/ 374622 w 754232"/>
                  <a:gd name="connsiteY10" fmla="*/ 759369 h 759368"/>
                  <a:gd name="connsiteX11" fmla="*/ 267544 w 754232"/>
                  <a:gd name="connsiteY11" fmla="*/ 645516 h 759368"/>
                  <a:gd name="connsiteX12" fmla="*/ 267991 w 754232"/>
                  <a:gd name="connsiteY12" fmla="*/ 501207 h 759368"/>
                  <a:gd name="connsiteX13" fmla="*/ 241929 w 754232"/>
                  <a:gd name="connsiteY13" fmla="*/ 475071 h 759368"/>
                  <a:gd name="connsiteX14" fmla="*/ 103652 w 754232"/>
                  <a:gd name="connsiteY14" fmla="*/ 475294 h 759368"/>
                  <a:gd name="connsiteX15" fmla="*/ 0 w 754232"/>
                  <a:gd name="connsiteY15" fmla="*/ 379610 h 759368"/>
                  <a:gd name="connsiteX16" fmla="*/ 103280 w 754232"/>
                  <a:gd name="connsiteY16" fmla="*/ 283255 h 759368"/>
                  <a:gd name="connsiteX17" fmla="*/ 244535 w 754232"/>
                  <a:gd name="connsiteY17" fmla="*/ 283777 h 759368"/>
                  <a:gd name="connsiteX18" fmla="*/ 270969 w 754232"/>
                  <a:gd name="connsiteY18" fmla="*/ 257864 h 759368"/>
                  <a:gd name="connsiteX19" fmla="*/ 271044 w 754232"/>
                  <a:gd name="connsiteY19" fmla="*/ 119587 h 759368"/>
                  <a:gd name="connsiteX20" fmla="*/ 362410 w 754232"/>
                  <a:gd name="connsiteY20" fmla="*/ 0 h 759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54232" h="759368">
                    <a:moveTo>
                      <a:pt x="362410" y="0"/>
                    </a:moveTo>
                    <a:cubicBezTo>
                      <a:pt x="433521" y="9010"/>
                      <a:pt x="464572" y="44082"/>
                      <a:pt x="464647" y="115640"/>
                    </a:cubicBezTo>
                    <a:cubicBezTo>
                      <a:pt x="464721" y="162701"/>
                      <a:pt x="465466" y="209761"/>
                      <a:pt x="464200" y="256821"/>
                    </a:cubicBezTo>
                    <a:cubicBezTo>
                      <a:pt x="463604" y="277373"/>
                      <a:pt x="469561" y="285043"/>
                      <a:pt x="491006" y="284670"/>
                    </a:cubicBezTo>
                    <a:cubicBezTo>
                      <a:pt x="545066" y="283628"/>
                      <a:pt x="599126" y="283553"/>
                      <a:pt x="653186" y="285415"/>
                    </a:cubicBezTo>
                    <a:cubicBezTo>
                      <a:pt x="715809" y="287574"/>
                      <a:pt x="754455" y="325327"/>
                      <a:pt x="754232" y="380950"/>
                    </a:cubicBezTo>
                    <a:cubicBezTo>
                      <a:pt x="754082" y="434265"/>
                      <a:pt x="715809" y="474699"/>
                      <a:pt x="662419" y="475667"/>
                    </a:cubicBezTo>
                    <a:cubicBezTo>
                      <a:pt x="605381" y="476709"/>
                      <a:pt x="548268" y="476560"/>
                      <a:pt x="491230" y="475294"/>
                    </a:cubicBezTo>
                    <a:cubicBezTo>
                      <a:pt x="470678" y="474848"/>
                      <a:pt x="462934" y="480581"/>
                      <a:pt x="463455" y="502026"/>
                    </a:cubicBezTo>
                    <a:cubicBezTo>
                      <a:pt x="464721" y="550055"/>
                      <a:pt x="463828" y="598158"/>
                      <a:pt x="463455" y="646186"/>
                    </a:cubicBezTo>
                    <a:cubicBezTo>
                      <a:pt x="462934" y="711862"/>
                      <a:pt x="437840" y="743583"/>
                      <a:pt x="374622" y="759369"/>
                    </a:cubicBezTo>
                    <a:cubicBezTo>
                      <a:pt x="302765" y="754380"/>
                      <a:pt x="267917" y="717521"/>
                      <a:pt x="267544" y="645516"/>
                    </a:cubicBezTo>
                    <a:cubicBezTo>
                      <a:pt x="267321" y="597413"/>
                      <a:pt x="267023" y="549310"/>
                      <a:pt x="267991" y="501207"/>
                    </a:cubicBezTo>
                    <a:cubicBezTo>
                      <a:pt x="268363" y="481773"/>
                      <a:pt x="261587" y="474624"/>
                      <a:pt x="241929" y="475071"/>
                    </a:cubicBezTo>
                    <a:cubicBezTo>
                      <a:pt x="195837" y="476114"/>
                      <a:pt x="149745" y="475592"/>
                      <a:pt x="103652" y="475294"/>
                    </a:cubicBezTo>
                    <a:cubicBezTo>
                      <a:pt x="40061" y="474773"/>
                      <a:pt x="75" y="437691"/>
                      <a:pt x="0" y="379610"/>
                    </a:cubicBezTo>
                    <a:cubicBezTo>
                      <a:pt x="-74" y="321827"/>
                      <a:pt x="40359" y="283777"/>
                      <a:pt x="103280" y="283255"/>
                    </a:cubicBezTo>
                    <a:cubicBezTo>
                      <a:pt x="150340" y="282883"/>
                      <a:pt x="197475" y="282660"/>
                      <a:pt x="244535" y="283777"/>
                    </a:cubicBezTo>
                    <a:cubicBezTo>
                      <a:pt x="264119" y="284224"/>
                      <a:pt x="271268" y="277447"/>
                      <a:pt x="270969" y="257864"/>
                    </a:cubicBezTo>
                    <a:cubicBezTo>
                      <a:pt x="270150" y="211771"/>
                      <a:pt x="270895" y="165679"/>
                      <a:pt x="271044" y="119587"/>
                    </a:cubicBezTo>
                    <a:cubicBezTo>
                      <a:pt x="271342" y="45720"/>
                      <a:pt x="291447" y="19435"/>
                      <a:pt x="362410" y="0"/>
                    </a:cubicBezTo>
                    <a:close/>
                  </a:path>
                </a:pathLst>
              </a:custGeom>
              <a:solidFill>
                <a:srgbClr val="F6F4EE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F2C62CEE-592D-4095-A04F-1FD764E08E27}"/>
              </a:ext>
            </a:extLst>
          </p:cNvPr>
          <p:cNvSpPr/>
          <p:nvPr/>
        </p:nvSpPr>
        <p:spPr>
          <a:xfrm>
            <a:off x="5992275" y="2915457"/>
            <a:ext cx="853780" cy="950705"/>
          </a:xfrm>
          <a:custGeom>
            <a:avLst/>
            <a:gdLst>
              <a:gd name="connsiteX0" fmla="*/ 354210 w 853780"/>
              <a:gd name="connsiteY0" fmla="*/ 514977 h 950705"/>
              <a:gd name="connsiteX1" fmla="*/ 554751 w 853780"/>
              <a:gd name="connsiteY1" fmla="*/ 332133 h 950705"/>
              <a:gd name="connsiteX2" fmla="*/ 843829 w 853780"/>
              <a:gd name="connsiteY2" fmla="*/ 405011 h 950705"/>
              <a:gd name="connsiteX3" fmla="*/ 797525 w 853780"/>
              <a:gd name="connsiteY3" fmla="*/ 588364 h 950705"/>
              <a:gd name="connsiteX4" fmla="*/ 449364 w 853780"/>
              <a:gd name="connsiteY4" fmla="*/ 906276 h 950705"/>
              <a:gd name="connsiteX5" fmla="*/ 169840 w 853780"/>
              <a:gd name="connsiteY5" fmla="*/ 837017 h 950705"/>
              <a:gd name="connsiteX6" fmla="*/ 140553 w 853780"/>
              <a:gd name="connsiteY6" fmla="*/ 813102 h 950705"/>
              <a:gd name="connsiteX7" fmla="*/ 396 w 853780"/>
              <a:gd name="connsiteY7" fmla="*/ 638682 h 950705"/>
              <a:gd name="connsiteX8" fmla="*/ 452 w 853780"/>
              <a:gd name="connsiteY8" fmla="*/ 178633 h 950705"/>
              <a:gd name="connsiteX9" fmla="*/ 171027 w 853780"/>
              <a:gd name="connsiteY9" fmla="*/ 143 h 950705"/>
              <a:gd name="connsiteX10" fmla="*/ 351553 w 853780"/>
              <a:gd name="connsiteY10" fmla="*/ 164103 h 950705"/>
              <a:gd name="connsiteX11" fmla="*/ 354154 w 853780"/>
              <a:gd name="connsiteY11" fmla="*/ 443344 h 950705"/>
              <a:gd name="connsiteX12" fmla="*/ 354210 w 853780"/>
              <a:gd name="connsiteY12" fmla="*/ 514977 h 950705"/>
              <a:gd name="connsiteX13" fmla="*/ 440431 w 853780"/>
              <a:gd name="connsiteY13" fmla="*/ 516956 h 950705"/>
              <a:gd name="connsiteX14" fmla="*/ 275623 w 853780"/>
              <a:gd name="connsiteY14" fmla="*/ 668421 h 950705"/>
              <a:gd name="connsiteX15" fmla="*/ 303722 w 853780"/>
              <a:gd name="connsiteY15" fmla="*/ 698217 h 950705"/>
              <a:gd name="connsiteX16" fmla="*/ 469435 w 853780"/>
              <a:gd name="connsiteY16" fmla="*/ 547543 h 950705"/>
              <a:gd name="connsiteX17" fmla="*/ 628250 w 853780"/>
              <a:gd name="connsiteY17" fmla="*/ 720606 h 950705"/>
              <a:gd name="connsiteX18" fmla="*/ 788761 w 853780"/>
              <a:gd name="connsiteY18" fmla="*/ 572250 h 950705"/>
              <a:gd name="connsiteX19" fmla="*/ 794302 w 853780"/>
              <a:gd name="connsiteY19" fmla="*/ 352883 h 950705"/>
              <a:gd name="connsiteX20" fmla="*/ 577535 w 853780"/>
              <a:gd name="connsiteY20" fmla="*/ 337222 h 950705"/>
              <a:gd name="connsiteX21" fmla="*/ 413632 w 853780"/>
              <a:gd name="connsiteY21" fmla="*/ 484616 h 950705"/>
              <a:gd name="connsiteX22" fmla="*/ 440431 w 853780"/>
              <a:gd name="connsiteY22" fmla="*/ 516956 h 950705"/>
              <a:gd name="connsiteX23" fmla="*/ 17809 w 853780"/>
              <a:gd name="connsiteY23" fmla="*/ 430057 h 950705"/>
              <a:gd name="connsiteX24" fmla="*/ 18658 w 853780"/>
              <a:gd name="connsiteY24" fmla="*/ 652364 h 950705"/>
              <a:gd name="connsiteX25" fmla="*/ 159494 w 853780"/>
              <a:gd name="connsiteY25" fmla="*/ 797045 h 950705"/>
              <a:gd name="connsiteX26" fmla="*/ 246845 w 853780"/>
              <a:gd name="connsiteY26" fmla="*/ 612505 h 950705"/>
              <a:gd name="connsiteX27" fmla="*/ 321871 w 853780"/>
              <a:gd name="connsiteY27" fmla="*/ 543981 h 950705"/>
              <a:gd name="connsiteX28" fmla="*/ 334818 w 853780"/>
              <a:gd name="connsiteY28" fmla="*/ 523684 h 950705"/>
              <a:gd name="connsiteX29" fmla="*/ 335440 w 853780"/>
              <a:gd name="connsiteY29" fmla="*/ 428418 h 950705"/>
              <a:gd name="connsiteX30" fmla="*/ 101486 w 853780"/>
              <a:gd name="connsiteY30" fmla="*/ 428418 h 950705"/>
              <a:gd name="connsiteX31" fmla="*/ 101486 w 853780"/>
              <a:gd name="connsiteY31" fmla="*/ 207015 h 950705"/>
              <a:gd name="connsiteX32" fmla="*/ 61344 w 853780"/>
              <a:gd name="connsiteY32" fmla="*/ 207015 h 950705"/>
              <a:gd name="connsiteX33" fmla="*/ 61344 w 853780"/>
              <a:gd name="connsiteY33" fmla="*/ 427004 h 950705"/>
              <a:gd name="connsiteX34" fmla="*/ 17809 w 853780"/>
              <a:gd name="connsiteY34" fmla="*/ 430057 h 95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53780" h="950705">
                <a:moveTo>
                  <a:pt x="354210" y="514977"/>
                </a:moveTo>
                <a:cubicBezTo>
                  <a:pt x="424374" y="450976"/>
                  <a:pt x="489110" y="391103"/>
                  <a:pt x="554751" y="332133"/>
                </a:cubicBezTo>
                <a:cubicBezTo>
                  <a:pt x="652844" y="244104"/>
                  <a:pt x="804309" y="282154"/>
                  <a:pt x="843829" y="405011"/>
                </a:cubicBezTo>
                <a:cubicBezTo>
                  <a:pt x="866388" y="475118"/>
                  <a:pt x="850444" y="538667"/>
                  <a:pt x="797525" y="588364"/>
                </a:cubicBezTo>
                <a:cubicBezTo>
                  <a:pt x="682979" y="695955"/>
                  <a:pt x="567189" y="802303"/>
                  <a:pt x="449364" y="906276"/>
                </a:cubicBezTo>
                <a:cubicBezTo>
                  <a:pt x="356415" y="988257"/>
                  <a:pt x="215410" y="951959"/>
                  <a:pt x="169840" y="837017"/>
                </a:cubicBezTo>
                <a:cubicBezTo>
                  <a:pt x="163960" y="822205"/>
                  <a:pt x="156441" y="816607"/>
                  <a:pt x="140553" y="813102"/>
                </a:cubicBezTo>
                <a:cubicBezTo>
                  <a:pt x="57273" y="794953"/>
                  <a:pt x="622" y="724055"/>
                  <a:pt x="396" y="638682"/>
                </a:cubicBezTo>
                <a:cubicBezTo>
                  <a:pt x="-113" y="485351"/>
                  <a:pt x="-170" y="331964"/>
                  <a:pt x="452" y="178633"/>
                </a:cubicBezTo>
                <a:cubicBezTo>
                  <a:pt x="848" y="80653"/>
                  <a:pt x="74969" y="3931"/>
                  <a:pt x="171027" y="143"/>
                </a:cubicBezTo>
                <a:cubicBezTo>
                  <a:pt x="265389" y="-3589"/>
                  <a:pt x="346295" y="66348"/>
                  <a:pt x="351553" y="164103"/>
                </a:cubicBezTo>
                <a:cubicBezTo>
                  <a:pt x="356529" y="256938"/>
                  <a:pt x="353645" y="350226"/>
                  <a:pt x="354154" y="443344"/>
                </a:cubicBezTo>
                <a:cubicBezTo>
                  <a:pt x="354323" y="464941"/>
                  <a:pt x="354210" y="486539"/>
                  <a:pt x="354210" y="514977"/>
                </a:cubicBezTo>
                <a:close/>
                <a:moveTo>
                  <a:pt x="440431" y="516956"/>
                </a:moveTo>
                <a:cubicBezTo>
                  <a:pt x="385137" y="567784"/>
                  <a:pt x="330860" y="617650"/>
                  <a:pt x="275623" y="668421"/>
                </a:cubicBezTo>
                <a:cubicBezTo>
                  <a:pt x="285856" y="679277"/>
                  <a:pt x="294111" y="688040"/>
                  <a:pt x="303722" y="698217"/>
                </a:cubicBezTo>
                <a:cubicBezTo>
                  <a:pt x="359073" y="647898"/>
                  <a:pt x="413745" y="598201"/>
                  <a:pt x="469435" y="547543"/>
                </a:cubicBezTo>
                <a:cubicBezTo>
                  <a:pt x="523259" y="606173"/>
                  <a:pt x="575104" y="662711"/>
                  <a:pt x="628250" y="720606"/>
                </a:cubicBezTo>
                <a:cubicBezTo>
                  <a:pt x="682866" y="670400"/>
                  <a:pt x="737368" y="622908"/>
                  <a:pt x="788761" y="572250"/>
                </a:cubicBezTo>
                <a:cubicBezTo>
                  <a:pt x="849596" y="512263"/>
                  <a:pt x="850670" y="415470"/>
                  <a:pt x="794302" y="352883"/>
                </a:cubicBezTo>
                <a:cubicBezTo>
                  <a:pt x="739234" y="291822"/>
                  <a:pt x="643006" y="283002"/>
                  <a:pt x="577535" y="337222"/>
                </a:cubicBezTo>
                <a:cubicBezTo>
                  <a:pt x="521110" y="383866"/>
                  <a:pt x="468474" y="434976"/>
                  <a:pt x="413632" y="484616"/>
                </a:cubicBezTo>
                <a:cubicBezTo>
                  <a:pt x="422791" y="495698"/>
                  <a:pt x="431046" y="505648"/>
                  <a:pt x="440431" y="516956"/>
                </a:cubicBezTo>
                <a:close/>
                <a:moveTo>
                  <a:pt x="17809" y="430057"/>
                </a:moveTo>
                <a:cubicBezTo>
                  <a:pt x="17809" y="505931"/>
                  <a:pt x="14813" y="579317"/>
                  <a:pt x="18658" y="652364"/>
                </a:cubicBezTo>
                <a:cubicBezTo>
                  <a:pt x="22615" y="728691"/>
                  <a:pt x="82376" y="787773"/>
                  <a:pt x="159494" y="797045"/>
                </a:cubicBezTo>
                <a:cubicBezTo>
                  <a:pt x="149034" y="716874"/>
                  <a:pt x="189289" y="660732"/>
                  <a:pt x="246845" y="612505"/>
                </a:cubicBezTo>
                <a:cubicBezTo>
                  <a:pt x="272796" y="590795"/>
                  <a:pt x="297333" y="567275"/>
                  <a:pt x="321871" y="543981"/>
                </a:cubicBezTo>
                <a:cubicBezTo>
                  <a:pt x="327638" y="538554"/>
                  <a:pt x="334479" y="530695"/>
                  <a:pt x="334818" y="523684"/>
                </a:cubicBezTo>
                <a:cubicBezTo>
                  <a:pt x="336231" y="493040"/>
                  <a:pt x="335440" y="462284"/>
                  <a:pt x="335440" y="428418"/>
                </a:cubicBezTo>
                <a:cubicBezTo>
                  <a:pt x="256060" y="428418"/>
                  <a:pt x="180187" y="428418"/>
                  <a:pt x="101486" y="428418"/>
                </a:cubicBezTo>
                <a:cubicBezTo>
                  <a:pt x="101486" y="352261"/>
                  <a:pt x="101486" y="279327"/>
                  <a:pt x="101486" y="207015"/>
                </a:cubicBezTo>
                <a:cubicBezTo>
                  <a:pt x="86786" y="207015"/>
                  <a:pt x="75082" y="207015"/>
                  <a:pt x="61344" y="207015"/>
                </a:cubicBezTo>
                <a:cubicBezTo>
                  <a:pt x="61344" y="281080"/>
                  <a:pt x="61344" y="353109"/>
                  <a:pt x="61344" y="427004"/>
                </a:cubicBezTo>
                <a:cubicBezTo>
                  <a:pt x="46474" y="428078"/>
                  <a:pt x="33583" y="428983"/>
                  <a:pt x="17809" y="430057"/>
                </a:cubicBezTo>
                <a:close/>
              </a:path>
            </a:pathLst>
          </a:custGeom>
          <a:solidFill>
            <a:schemeClr val="accent1"/>
          </a:solidFill>
          <a:ln w="564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F34A9809-B7A3-42D1-9532-1D4CC616E4EA}"/>
              </a:ext>
            </a:extLst>
          </p:cNvPr>
          <p:cNvGrpSpPr/>
          <p:nvPr/>
        </p:nvGrpSpPr>
        <p:grpSpPr>
          <a:xfrm>
            <a:off x="296006" y="3978034"/>
            <a:ext cx="2264026" cy="2581176"/>
            <a:chOff x="296006" y="3978034"/>
            <a:chExt cx="2264026" cy="2581176"/>
          </a:xfrm>
        </p:grpSpPr>
        <p:sp>
          <p:nvSpPr>
            <p:cNvPr id="267" name="Freeform 18">
              <a:extLst>
                <a:ext uri="{FF2B5EF4-FFF2-40B4-BE49-F238E27FC236}">
                  <a16:creationId xmlns:a16="http://schemas.microsoft.com/office/drawing/2014/main" id="{DB38A159-8F4D-4E68-9E87-DA7BF9E5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06" y="3978034"/>
              <a:ext cx="2264026" cy="2581176"/>
            </a:xfrm>
            <a:custGeom>
              <a:avLst/>
              <a:gdLst/>
              <a:ahLst/>
              <a:cxnLst/>
              <a:rect l="l" t="t" r="r" b="b"/>
              <a:pathLst>
                <a:path w="3384376" h="3858469">
                  <a:moveTo>
                    <a:pt x="1740934" y="236685"/>
                  </a:moveTo>
                  <a:lnTo>
                    <a:pt x="1571200" y="249050"/>
                  </a:lnTo>
                  <a:lnTo>
                    <a:pt x="1377859" y="294013"/>
                  </a:lnTo>
                  <a:lnTo>
                    <a:pt x="1316035" y="316494"/>
                  </a:lnTo>
                  <a:lnTo>
                    <a:pt x="1250839" y="341224"/>
                  </a:lnTo>
                  <a:lnTo>
                    <a:pt x="1187891" y="369326"/>
                  </a:lnTo>
                  <a:lnTo>
                    <a:pt x="1123819" y="403048"/>
                  </a:lnTo>
                  <a:lnTo>
                    <a:pt x="1063119" y="439018"/>
                  </a:lnTo>
                  <a:lnTo>
                    <a:pt x="1003544" y="478360"/>
                  </a:lnTo>
                  <a:lnTo>
                    <a:pt x="948464" y="523323"/>
                  </a:lnTo>
                  <a:lnTo>
                    <a:pt x="896757" y="571658"/>
                  </a:lnTo>
                  <a:lnTo>
                    <a:pt x="850670" y="625614"/>
                  </a:lnTo>
                  <a:lnTo>
                    <a:pt x="809079" y="680693"/>
                  </a:lnTo>
                  <a:lnTo>
                    <a:pt x="776481" y="741393"/>
                  </a:lnTo>
                  <a:lnTo>
                    <a:pt x="749504" y="807713"/>
                  </a:lnTo>
                  <a:lnTo>
                    <a:pt x="733767" y="876282"/>
                  </a:lnTo>
                  <a:lnTo>
                    <a:pt x="725898" y="952718"/>
                  </a:lnTo>
                  <a:lnTo>
                    <a:pt x="729270" y="1005550"/>
                  </a:lnTo>
                  <a:lnTo>
                    <a:pt x="743883" y="1055009"/>
                  </a:lnTo>
                  <a:lnTo>
                    <a:pt x="764117" y="1099972"/>
                  </a:lnTo>
                  <a:lnTo>
                    <a:pt x="793342" y="1140438"/>
                  </a:lnTo>
                  <a:lnTo>
                    <a:pt x="823692" y="1178657"/>
                  </a:lnTo>
                  <a:lnTo>
                    <a:pt x="858539" y="1212379"/>
                  </a:lnTo>
                  <a:lnTo>
                    <a:pt x="893385" y="1238232"/>
                  </a:lnTo>
                  <a:lnTo>
                    <a:pt x="929355" y="1262962"/>
                  </a:lnTo>
                  <a:lnTo>
                    <a:pt x="976566" y="1280947"/>
                  </a:lnTo>
                  <a:lnTo>
                    <a:pt x="1028273" y="1293312"/>
                  </a:lnTo>
                  <a:lnTo>
                    <a:pt x="1085601" y="1302304"/>
                  </a:lnTo>
                  <a:lnTo>
                    <a:pt x="1146301" y="1307925"/>
                  </a:lnTo>
                  <a:lnTo>
                    <a:pt x="1210373" y="1312421"/>
                  </a:lnTo>
                  <a:lnTo>
                    <a:pt x="1273321" y="1313545"/>
                  </a:lnTo>
                  <a:lnTo>
                    <a:pt x="1338517" y="1313545"/>
                  </a:lnTo>
                  <a:lnTo>
                    <a:pt x="1403713" y="1315793"/>
                  </a:lnTo>
                  <a:lnTo>
                    <a:pt x="1465537" y="1320290"/>
                  </a:lnTo>
                  <a:lnTo>
                    <a:pt x="1522865" y="1324786"/>
                  </a:lnTo>
                  <a:lnTo>
                    <a:pt x="1575696" y="1332654"/>
                  </a:lnTo>
                  <a:lnTo>
                    <a:pt x="1625155" y="1345019"/>
                  </a:lnTo>
                  <a:lnTo>
                    <a:pt x="1665622" y="1360756"/>
                  </a:lnTo>
                  <a:lnTo>
                    <a:pt x="1695971" y="1383238"/>
                  </a:lnTo>
                  <a:lnTo>
                    <a:pt x="1720701" y="1407967"/>
                  </a:lnTo>
                  <a:lnTo>
                    <a:pt x="1743182" y="1437193"/>
                  </a:lnTo>
                  <a:lnTo>
                    <a:pt x="1760043" y="1465295"/>
                  </a:lnTo>
                  <a:lnTo>
                    <a:pt x="1775780" y="1497893"/>
                  </a:lnTo>
                  <a:lnTo>
                    <a:pt x="1788145" y="1528243"/>
                  </a:lnTo>
                  <a:lnTo>
                    <a:pt x="1800510" y="1560841"/>
                  </a:lnTo>
                  <a:lnTo>
                    <a:pt x="1812875" y="1594563"/>
                  </a:lnTo>
                  <a:lnTo>
                    <a:pt x="1827488" y="1624913"/>
                  </a:lnTo>
                  <a:lnTo>
                    <a:pt x="1840977" y="1655263"/>
                  </a:lnTo>
                  <a:lnTo>
                    <a:pt x="1857838" y="1684489"/>
                  </a:lnTo>
                  <a:lnTo>
                    <a:pt x="1875823" y="1710342"/>
                  </a:lnTo>
                  <a:lnTo>
                    <a:pt x="1898304" y="1735072"/>
                  </a:lnTo>
                  <a:lnTo>
                    <a:pt x="1925282" y="1755305"/>
                  </a:lnTo>
                  <a:lnTo>
                    <a:pt x="1957880" y="1772166"/>
                  </a:lnTo>
                  <a:lnTo>
                    <a:pt x="1997222" y="1785655"/>
                  </a:lnTo>
                  <a:lnTo>
                    <a:pt x="2039937" y="1794647"/>
                  </a:lnTo>
                  <a:lnTo>
                    <a:pt x="2090520" y="1798020"/>
                  </a:lnTo>
                  <a:lnTo>
                    <a:pt x="2152344" y="1796896"/>
                  </a:lnTo>
                  <a:lnTo>
                    <a:pt x="2178198" y="1837362"/>
                  </a:lnTo>
                  <a:lnTo>
                    <a:pt x="2209672" y="1880077"/>
                  </a:lnTo>
                  <a:lnTo>
                    <a:pt x="2245642" y="1925040"/>
                  </a:lnTo>
                  <a:lnTo>
                    <a:pt x="2287233" y="1967754"/>
                  </a:lnTo>
                  <a:lnTo>
                    <a:pt x="2329947" y="2009345"/>
                  </a:lnTo>
                  <a:lnTo>
                    <a:pt x="2372662" y="2039695"/>
                  </a:lnTo>
                  <a:lnTo>
                    <a:pt x="2415377" y="2062176"/>
                  </a:lnTo>
                  <a:lnTo>
                    <a:pt x="2452471" y="2072293"/>
                  </a:lnTo>
                  <a:lnTo>
                    <a:pt x="2495186" y="2074541"/>
                  </a:lnTo>
                  <a:lnTo>
                    <a:pt x="2542397" y="2072293"/>
                  </a:lnTo>
                  <a:lnTo>
                    <a:pt x="2591856" y="2067797"/>
                  </a:lnTo>
                  <a:lnTo>
                    <a:pt x="2642439" y="2057680"/>
                  </a:lnTo>
                  <a:lnTo>
                    <a:pt x="2691898" y="2045315"/>
                  </a:lnTo>
                  <a:lnTo>
                    <a:pt x="2740233" y="2031826"/>
                  </a:lnTo>
                  <a:lnTo>
                    <a:pt x="2784072" y="2014965"/>
                  </a:lnTo>
                  <a:lnTo>
                    <a:pt x="2824539" y="1999228"/>
                  </a:lnTo>
                  <a:lnTo>
                    <a:pt x="2854888" y="1982367"/>
                  </a:lnTo>
                  <a:lnTo>
                    <a:pt x="2879618" y="1967754"/>
                  </a:lnTo>
                  <a:lnTo>
                    <a:pt x="2916712" y="1939653"/>
                  </a:lnTo>
                  <a:lnTo>
                    <a:pt x="2952683" y="1907055"/>
                  </a:lnTo>
                  <a:lnTo>
                    <a:pt x="2987529" y="1872208"/>
                  </a:lnTo>
                  <a:lnTo>
                    <a:pt x="3022375" y="1835114"/>
                  </a:lnTo>
                  <a:lnTo>
                    <a:pt x="3054973" y="1792399"/>
                  </a:lnTo>
                  <a:lnTo>
                    <a:pt x="3084199" y="1747437"/>
                  </a:lnTo>
                  <a:lnTo>
                    <a:pt x="3110053" y="1697977"/>
                  </a:lnTo>
                  <a:lnTo>
                    <a:pt x="3132534" y="1642898"/>
                  </a:lnTo>
                  <a:lnTo>
                    <a:pt x="3149395" y="1585570"/>
                  </a:lnTo>
                  <a:lnTo>
                    <a:pt x="3161760" y="1520374"/>
                  </a:lnTo>
                  <a:lnTo>
                    <a:pt x="3166256" y="1452930"/>
                  </a:lnTo>
                  <a:lnTo>
                    <a:pt x="3164008" y="1377617"/>
                  </a:lnTo>
                  <a:lnTo>
                    <a:pt x="3153891" y="1297808"/>
                  </a:lnTo>
                  <a:lnTo>
                    <a:pt x="3129162" y="1178657"/>
                  </a:lnTo>
                  <a:lnTo>
                    <a:pt x="3098812" y="1068498"/>
                  </a:lnTo>
                  <a:lnTo>
                    <a:pt x="3059469" y="962835"/>
                  </a:lnTo>
                  <a:lnTo>
                    <a:pt x="3012258" y="863917"/>
                  </a:lnTo>
                  <a:lnTo>
                    <a:pt x="2959427" y="772867"/>
                  </a:lnTo>
                  <a:lnTo>
                    <a:pt x="2896479" y="686314"/>
                  </a:lnTo>
                  <a:lnTo>
                    <a:pt x="2829035" y="608753"/>
                  </a:lnTo>
                  <a:lnTo>
                    <a:pt x="2750350" y="539060"/>
                  </a:lnTo>
                  <a:lnTo>
                    <a:pt x="2669417" y="473864"/>
                  </a:lnTo>
                  <a:lnTo>
                    <a:pt x="2577243" y="418785"/>
                  </a:lnTo>
                  <a:lnTo>
                    <a:pt x="2479449" y="369326"/>
                  </a:lnTo>
                  <a:lnTo>
                    <a:pt x="2374910" y="326611"/>
                  </a:lnTo>
                  <a:lnTo>
                    <a:pt x="2262503" y="294013"/>
                  </a:lnTo>
                  <a:lnTo>
                    <a:pt x="2142228" y="268159"/>
                  </a:lnTo>
                  <a:lnTo>
                    <a:pt x="2017456" y="249050"/>
                  </a:lnTo>
                  <a:lnTo>
                    <a:pt x="1882567" y="238933"/>
                  </a:lnTo>
                  <a:close/>
                  <a:moveTo>
                    <a:pt x="1743955" y="0"/>
                  </a:moveTo>
                  <a:lnTo>
                    <a:pt x="1891201" y="1188"/>
                  </a:lnTo>
                  <a:lnTo>
                    <a:pt x="2029245" y="11883"/>
                  </a:lnTo>
                  <a:lnTo>
                    <a:pt x="2160387" y="29708"/>
                  </a:lnTo>
                  <a:lnTo>
                    <a:pt x="2285777" y="55851"/>
                  </a:lnTo>
                  <a:lnTo>
                    <a:pt x="2405415" y="87936"/>
                  </a:lnTo>
                  <a:lnTo>
                    <a:pt x="2515850" y="129527"/>
                  </a:lnTo>
                  <a:lnTo>
                    <a:pt x="2622834" y="174683"/>
                  </a:lnTo>
                  <a:lnTo>
                    <a:pt x="2720615" y="228157"/>
                  </a:lnTo>
                  <a:lnTo>
                    <a:pt x="2812644" y="288761"/>
                  </a:lnTo>
                  <a:lnTo>
                    <a:pt x="2901222" y="356496"/>
                  </a:lnTo>
                  <a:lnTo>
                    <a:pt x="2980598" y="428983"/>
                  </a:lnTo>
                  <a:lnTo>
                    <a:pt x="3053071" y="509789"/>
                  </a:lnTo>
                  <a:lnTo>
                    <a:pt x="3120942" y="594159"/>
                  </a:lnTo>
                  <a:lnTo>
                    <a:pt x="3180761" y="684471"/>
                  </a:lnTo>
                  <a:lnTo>
                    <a:pt x="3235979" y="779537"/>
                  </a:lnTo>
                  <a:lnTo>
                    <a:pt x="3272791" y="859154"/>
                  </a:lnTo>
                  <a:lnTo>
                    <a:pt x="3305001" y="948278"/>
                  </a:lnTo>
                  <a:lnTo>
                    <a:pt x="3333760" y="1045720"/>
                  </a:lnTo>
                  <a:lnTo>
                    <a:pt x="3356767" y="1151480"/>
                  </a:lnTo>
                  <a:lnTo>
                    <a:pt x="3374023" y="1259617"/>
                  </a:lnTo>
                  <a:lnTo>
                    <a:pt x="3382075" y="1371319"/>
                  </a:lnTo>
                  <a:lnTo>
                    <a:pt x="3384376" y="1485398"/>
                  </a:lnTo>
                  <a:lnTo>
                    <a:pt x="3377474" y="1598288"/>
                  </a:lnTo>
                  <a:lnTo>
                    <a:pt x="3363669" y="1708802"/>
                  </a:lnTo>
                  <a:lnTo>
                    <a:pt x="3338361" y="1816939"/>
                  </a:lnTo>
                  <a:lnTo>
                    <a:pt x="3305001" y="1909627"/>
                  </a:lnTo>
                  <a:lnTo>
                    <a:pt x="3264738" y="1996375"/>
                  </a:lnTo>
                  <a:lnTo>
                    <a:pt x="3216423" y="2075992"/>
                  </a:lnTo>
                  <a:lnTo>
                    <a:pt x="3166957" y="2153233"/>
                  </a:lnTo>
                  <a:lnTo>
                    <a:pt x="3111739" y="2229285"/>
                  </a:lnTo>
                  <a:lnTo>
                    <a:pt x="3057672" y="2300584"/>
                  </a:lnTo>
                  <a:lnTo>
                    <a:pt x="3003605" y="2374260"/>
                  </a:lnTo>
                  <a:lnTo>
                    <a:pt x="2950688" y="2447935"/>
                  </a:lnTo>
                  <a:lnTo>
                    <a:pt x="2915027" y="2507351"/>
                  </a:lnTo>
                  <a:lnTo>
                    <a:pt x="2886268" y="2575085"/>
                  </a:lnTo>
                  <a:lnTo>
                    <a:pt x="2863260" y="2646385"/>
                  </a:lnTo>
                  <a:lnTo>
                    <a:pt x="2844855" y="2723625"/>
                  </a:lnTo>
                  <a:lnTo>
                    <a:pt x="2842554" y="2760463"/>
                  </a:lnTo>
                  <a:lnTo>
                    <a:pt x="2844855" y="2804431"/>
                  </a:lnTo>
                  <a:lnTo>
                    <a:pt x="2850606" y="2857905"/>
                  </a:lnTo>
                  <a:lnTo>
                    <a:pt x="2858659" y="2913756"/>
                  </a:lnTo>
                  <a:lnTo>
                    <a:pt x="2871313" y="2974360"/>
                  </a:lnTo>
                  <a:lnTo>
                    <a:pt x="2886268" y="3034965"/>
                  </a:lnTo>
                  <a:lnTo>
                    <a:pt x="2901222" y="3093192"/>
                  </a:lnTo>
                  <a:lnTo>
                    <a:pt x="2917328" y="3149043"/>
                  </a:lnTo>
                  <a:lnTo>
                    <a:pt x="2932282" y="3198952"/>
                  </a:lnTo>
                  <a:lnTo>
                    <a:pt x="2947237" y="3242920"/>
                  </a:lnTo>
                  <a:lnTo>
                    <a:pt x="2959891" y="3275005"/>
                  </a:lnTo>
                  <a:lnTo>
                    <a:pt x="2978297" y="3322538"/>
                  </a:lnTo>
                  <a:lnTo>
                    <a:pt x="2995552" y="3380765"/>
                  </a:lnTo>
                  <a:lnTo>
                    <a:pt x="3013958" y="3446123"/>
                  </a:lnTo>
                  <a:lnTo>
                    <a:pt x="3032364" y="3512668"/>
                  </a:lnTo>
                  <a:lnTo>
                    <a:pt x="3053071" y="3573273"/>
                  </a:lnTo>
                  <a:lnTo>
                    <a:pt x="3074928" y="3626747"/>
                  </a:lnTo>
                  <a:lnTo>
                    <a:pt x="2878215" y="3692105"/>
                  </a:lnTo>
                  <a:lnTo>
                    <a:pt x="2687254" y="3747955"/>
                  </a:lnTo>
                  <a:lnTo>
                    <a:pt x="2505497" y="3793112"/>
                  </a:lnTo>
                  <a:lnTo>
                    <a:pt x="2328340" y="3826384"/>
                  </a:lnTo>
                  <a:lnTo>
                    <a:pt x="2155785" y="3850151"/>
                  </a:lnTo>
                  <a:lnTo>
                    <a:pt x="1988983" y="3858469"/>
                  </a:lnTo>
                  <a:lnTo>
                    <a:pt x="1825631" y="3856092"/>
                  </a:lnTo>
                  <a:lnTo>
                    <a:pt x="1666880" y="3840644"/>
                  </a:lnTo>
                  <a:lnTo>
                    <a:pt x="1510430" y="3813313"/>
                  </a:lnTo>
                  <a:lnTo>
                    <a:pt x="1503528" y="3774098"/>
                  </a:lnTo>
                  <a:lnTo>
                    <a:pt x="1495476" y="3728942"/>
                  </a:lnTo>
                  <a:lnTo>
                    <a:pt x="1485122" y="3674280"/>
                  </a:lnTo>
                  <a:lnTo>
                    <a:pt x="1477070" y="3616052"/>
                  </a:lnTo>
                  <a:lnTo>
                    <a:pt x="1465566" y="3553071"/>
                  </a:lnTo>
                  <a:lnTo>
                    <a:pt x="1454062" y="3488902"/>
                  </a:lnTo>
                  <a:lnTo>
                    <a:pt x="1441408" y="3425921"/>
                  </a:lnTo>
                  <a:lnTo>
                    <a:pt x="1426454" y="3365317"/>
                  </a:lnTo>
                  <a:lnTo>
                    <a:pt x="1411499" y="3307089"/>
                  </a:lnTo>
                  <a:lnTo>
                    <a:pt x="1393093" y="3255992"/>
                  </a:lnTo>
                  <a:lnTo>
                    <a:pt x="1373537" y="3212024"/>
                  </a:lnTo>
                  <a:lnTo>
                    <a:pt x="1352830" y="3177563"/>
                  </a:lnTo>
                  <a:lnTo>
                    <a:pt x="1329823" y="3156173"/>
                  </a:lnTo>
                  <a:lnTo>
                    <a:pt x="1304515" y="3145478"/>
                  </a:lnTo>
                  <a:lnTo>
                    <a:pt x="1275756" y="3140725"/>
                  </a:lnTo>
                  <a:lnTo>
                    <a:pt x="1242395" y="3143102"/>
                  </a:lnTo>
                  <a:lnTo>
                    <a:pt x="1209035" y="3147855"/>
                  </a:lnTo>
                  <a:lnTo>
                    <a:pt x="1177975" y="3156173"/>
                  </a:lnTo>
                  <a:lnTo>
                    <a:pt x="1148065" y="3164491"/>
                  </a:lnTo>
                  <a:lnTo>
                    <a:pt x="1120456" y="3172809"/>
                  </a:lnTo>
                  <a:lnTo>
                    <a:pt x="1099750" y="3179939"/>
                  </a:lnTo>
                  <a:lnTo>
                    <a:pt x="1050284" y="3196576"/>
                  </a:lnTo>
                  <a:lnTo>
                    <a:pt x="993916" y="3212024"/>
                  </a:lnTo>
                  <a:lnTo>
                    <a:pt x="930646" y="3225095"/>
                  </a:lnTo>
                  <a:lnTo>
                    <a:pt x="863925" y="3233414"/>
                  </a:lnTo>
                  <a:lnTo>
                    <a:pt x="797204" y="3240544"/>
                  </a:lnTo>
                  <a:lnTo>
                    <a:pt x="729332" y="3242920"/>
                  </a:lnTo>
                  <a:lnTo>
                    <a:pt x="664912" y="3238167"/>
                  </a:lnTo>
                  <a:lnTo>
                    <a:pt x="603942" y="3227472"/>
                  </a:lnTo>
                  <a:lnTo>
                    <a:pt x="570582" y="3219154"/>
                  </a:lnTo>
                  <a:lnTo>
                    <a:pt x="537221" y="3203706"/>
                  </a:lnTo>
                  <a:lnTo>
                    <a:pt x="503860" y="3185881"/>
                  </a:lnTo>
                  <a:lnTo>
                    <a:pt x="475101" y="3164491"/>
                  </a:lnTo>
                  <a:lnTo>
                    <a:pt x="445192" y="3138348"/>
                  </a:lnTo>
                  <a:lnTo>
                    <a:pt x="422184" y="3111017"/>
                  </a:lnTo>
                  <a:lnTo>
                    <a:pt x="406079" y="3076556"/>
                  </a:lnTo>
                  <a:lnTo>
                    <a:pt x="393425" y="3037341"/>
                  </a:lnTo>
                  <a:lnTo>
                    <a:pt x="388824" y="2994562"/>
                  </a:lnTo>
                  <a:lnTo>
                    <a:pt x="393425" y="2947029"/>
                  </a:lnTo>
                  <a:lnTo>
                    <a:pt x="399177" y="2913756"/>
                  </a:lnTo>
                  <a:lnTo>
                    <a:pt x="407230" y="2876918"/>
                  </a:lnTo>
                  <a:lnTo>
                    <a:pt x="416433" y="2838892"/>
                  </a:lnTo>
                  <a:lnTo>
                    <a:pt x="419884" y="2802054"/>
                  </a:lnTo>
                  <a:lnTo>
                    <a:pt x="419884" y="2762840"/>
                  </a:lnTo>
                  <a:lnTo>
                    <a:pt x="409530" y="2728379"/>
                  </a:lnTo>
                  <a:lnTo>
                    <a:pt x="399177" y="2709365"/>
                  </a:lnTo>
                  <a:lnTo>
                    <a:pt x="380771" y="2691541"/>
                  </a:lnTo>
                  <a:lnTo>
                    <a:pt x="361215" y="2678469"/>
                  </a:lnTo>
                  <a:lnTo>
                    <a:pt x="340508" y="2667774"/>
                  </a:lnTo>
                  <a:lnTo>
                    <a:pt x="319802" y="2652326"/>
                  </a:lnTo>
                  <a:lnTo>
                    <a:pt x="303697" y="2635690"/>
                  </a:lnTo>
                  <a:lnTo>
                    <a:pt x="291043" y="2614300"/>
                  </a:lnTo>
                  <a:lnTo>
                    <a:pt x="286441" y="2590534"/>
                  </a:lnTo>
                  <a:lnTo>
                    <a:pt x="288742" y="2566767"/>
                  </a:lnTo>
                  <a:lnTo>
                    <a:pt x="296794" y="2544189"/>
                  </a:lnTo>
                  <a:lnTo>
                    <a:pt x="307148" y="2525176"/>
                  </a:lnTo>
                  <a:lnTo>
                    <a:pt x="314050" y="2506163"/>
                  </a:lnTo>
                  <a:lnTo>
                    <a:pt x="280689" y="2482397"/>
                  </a:lnTo>
                  <a:lnTo>
                    <a:pt x="257682" y="2458630"/>
                  </a:lnTo>
                  <a:lnTo>
                    <a:pt x="245028" y="2434864"/>
                  </a:lnTo>
                  <a:lnTo>
                    <a:pt x="242727" y="2408721"/>
                  </a:lnTo>
                  <a:lnTo>
                    <a:pt x="246178" y="2384955"/>
                  </a:lnTo>
                  <a:lnTo>
                    <a:pt x="255381" y="2358812"/>
                  </a:lnTo>
                  <a:lnTo>
                    <a:pt x="268035" y="2332669"/>
                  </a:lnTo>
                  <a:lnTo>
                    <a:pt x="281840" y="2306526"/>
                  </a:lnTo>
                  <a:lnTo>
                    <a:pt x="294494" y="2279194"/>
                  </a:lnTo>
                  <a:lnTo>
                    <a:pt x="307148" y="2253051"/>
                  </a:lnTo>
                  <a:lnTo>
                    <a:pt x="314050" y="2224532"/>
                  </a:lnTo>
                  <a:lnTo>
                    <a:pt x="291043" y="2203142"/>
                  </a:lnTo>
                  <a:lnTo>
                    <a:pt x="258832" y="2186505"/>
                  </a:lnTo>
                  <a:lnTo>
                    <a:pt x="223171" y="2171057"/>
                  </a:lnTo>
                  <a:lnTo>
                    <a:pt x="186359" y="2157986"/>
                  </a:lnTo>
                  <a:lnTo>
                    <a:pt x="148397" y="2144914"/>
                  </a:lnTo>
                  <a:lnTo>
                    <a:pt x="110435" y="2131843"/>
                  </a:lnTo>
                  <a:lnTo>
                    <a:pt x="74774" y="2116395"/>
                  </a:lnTo>
                  <a:lnTo>
                    <a:pt x="46015" y="2099758"/>
                  </a:lnTo>
                  <a:lnTo>
                    <a:pt x="20707" y="2075992"/>
                  </a:lnTo>
                  <a:lnTo>
                    <a:pt x="5752" y="2047472"/>
                  </a:lnTo>
                  <a:lnTo>
                    <a:pt x="0" y="2017764"/>
                  </a:lnTo>
                  <a:lnTo>
                    <a:pt x="4602" y="1989245"/>
                  </a:lnTo>
                  <a:lnTo>
                    <a:pt x="14955" y="1963102"/>
                  </a:lnTo>
                  <a:lnTo>
                    <a:pt x="31060" y="1941712"/>
                  </a:lnTo>
                  <a:lnTo>
                    <a:pt x="50616" y="1920322"/>
                  </a:lnTo>
                  <a:lnTo>
                    <a:pt x="69022" y="1902497"/>
                  </a:lnTo>
                  <a:lnTo>
                    <a:pt x="83977" y="1888238"/>
                  </a:lnTo>
                  <a:lnTo>
                    <a:pt x="127691" y="1835952"/>
                  </a:lnTo>
                  <a:lnTo>
                    <a:pt x="173705" y="1788419"/>
                  </a:lnTo>
                  <a:lnTo>
                    <a:pt x="219720" y="1740886"/>
                  </a:lnTo>
                  <a:lnTo>
                    <a:pt x="263434" y="1688600"/>
                  </a:lnTo>
                  <a:lnTo>
                    <a:pt x="304847" y="1637503"/>
                  </a:lnTo>
                  <a:lnTo>
                    <a:pt x="342809" y="1579275"/>
                  </a:lnTo>
                  <a:lnTo>
                    <a:pt x="373869" y="1516294"/>
                  </a:lnTo>
                  <a:lnTo>
                    <a:pt x="391124" y="1464008"/>
                  </a:lnTo>
                  <a:lnTo>
                    <a:pt x="396876" y="1412910"/>
                  </a:lnTo>
                  <a:lnTo>
                    <a:pt x="396876" y="1358248"/>
                  </a:lnTo>
                  <a:lnTo>
                    <a:pt x="395726" y="1300020"/>
                  </a:lnTo>
                  <a:lnTo>
                    <a:pt x="393425" y="1241793"/>
                  </a:lnTo>
                  <a:lnTo>
                    <a:pt x="395726" y="1178812"/>
                  </a:lnTo>
                  <a:lnTo>
                    <a:pt x="401478" y="1112266"/>
                  </a:lnTo>
                  <a:lnTo>
                    <a:pt x="465898" y="837764"/>
                  </a:lnTo>
                  <a:lnTo>
                    <a:pt x="506161" y="737946"/>
                  </a:lnTo>
                  <a:lnTo>
                    <a:pt x="554476" y="645257"/>
                  </a:lnTo>
                  <a:lnTo>
                    <a:pt x="610844" y="558510"/>
                  </a:lnTo>
                  <a:lnTo>
                    <a:pt x="675265" y="476516"/>
                  </a:lnTo>
                  <a:lnTo>
                    <a:pt x="746588" y="401652"/>
                  </a:lnTo>
                  <a:lnTo>
                    <a:pt x="823662" y="332729"/>
                  </a:lnTo>
                  <a:lnTo>
                    <a:pt x="907639" y="269748"/>
                  </a:lnTo>
                  <a:lnTo>
                    <a:pt x="995067" y="213897"/>
                  </a:lnTo>
                  <a:lnTo>
                    <a:pt x="1089397" y="163988"/>
                  </a:lnTo>
                  <a:lnTo>
                    <a:pt x="1186027" y="122397"/>
                  </a:lnTo>
                  <a:lnTo>
                    <a:pt x="1283808" y="85559"/>
                  </a:lnTo>
                  <a:lnTo>
                    <a:pt x="1612813" y="106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06E1335-A941-46CF-91C1-6DD4D1D0CBBC}"/>
                </a:ext>
              </a:extLst>
            </p:cNvPr>
            <p:cNvGrpSpPr/>
            <p:nvPr/>
          </p:nvGrpSpPr>
          <p:grpSpPr>
            <a:xfrm>
              <a:off x="772256" y="4097383"/>
              <a:ext cx="1643010" cy="1289527"/>
              <a:chOff x="2087789" y="3544222"/>
              <a:chExt cx="1479492" cy="1161189"/>
            </a:xfrm>
          </p:grpSpPr>
          <p:sp>
            <p:nvSpPr>
              <p:cNvPr id="269" name="Freeform 2055">
                <a:extLst>
                  <a:ext uri="{FF2B5EF4-FFF2-40B4-BE49-F238E27FC236}">
                    <a16:creationId xmlns:a16="http://schemas.microsoft.com/office/drawing/2014/main" id="{515D3B76-291C-4C9E-B77B-79D9ABEC04B9}"/>
                  </a:ext>
                </a:extLst>
              </p:cNvPr>
              <p:cNvSpPr/>
              <p:nvPr/>
            </p:nvSpPr>
            <p:spPr>
              <a:xfrm>
                <a:off x="2449222" y="4068559"/>
                <a:ext cx="787521" cy="450317"/>
              </a:xfrm>
              <a:custGeom>
                <a:avLst/>
                <a:gdLst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2007 w 925932"/>
                  <a:gd name="connsiteY0" fmla="*/ 466725 h 704850"/>
                  <a:gd name="connsiteX1" fmla="*/ 297282 w 925932"/>
                  <a:gd name="connsiteY1" fmla="*/ 704850 h 704850"/>
                  <a:gd name="connsiteX2" fmla="*/ 925932 w 925932"/>
                  <a:gd name="connsiteY2" fmla="*/ 428625 h 704850"/>
                  <a:gd name="connsiteX3" fmla="*/ 897357 w 925932"/>
                  <a:gd name="connsiteY3" fmla="*/ 0 h 704850"/>
                  <a:gd name="connsiteX4" fmla="*/ 602082 w 925932"/>
                  <a:gd name="connsiteY4" fmla="*/ 76200 h 704850"/>
                  <a:gd name="connsiteX5" fmla="*/ 2007 w 925932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59784"/>
                  <a:gd name="connsiteY0" fmla="*/ 466725 h 704850"/>
                  <a:gd name="connsiteX1" fmla="*/ 297644 w 959784"/>
                  <a:gd name="connsiteY1" fmla="*/ 704850 h 704850"/>
                  <a:gd name="connsiteX2" fmla="*/ 926294 w 959784"/>
                  <a:gd name="connsiteY2" fmla="*/ 428625 h 704850"/>
                  <a:gd name="connsiteX3" fmla="*/ 897719 w 959784"/>
                  <a:gd name="connsiteY3" fmla="*/ 0 h 704850"/>
                  <a:gd name="connsiteX4" fmla="*/ 602444 w 959784"/>
                  <a:gd name="connsiteY4" fmla="*/ 76200 h 704850"/>
                  <a:gd name="connsiteX5" fmla="*/ 2369 w 959784"/>
                  <a:gd name="connsiteY5" fmla="*/ 466725 h 704850"/>
                  <a:gd name="connsiteX0" fmla="*/ 2369 w 972332"/>
                  <a:gd name="connsiteY0" fmla="*/ 466725 h 704850"/>
                  <a:gd name="connsiteX1" fmla="*/ 297644 w 972332"/>
                  <a:gd name="connsiteY1" fmla="*/ 704850 h 704850"/>
                  <a:gd name="connsiteX2" fmla="*/ 926294 w 972332"/>
                  <a:gd name="connsiteY2" fmla="*/ 428625 h 704850"/>
                  <a:gd name="connsiteX3" fmla="*/ 897719 w 972332"/>
                  <a:gd name="connsiteY3" fmla="*/ 0 h 704850"/>
                  <a:gd name="connsiteX4" fmla="*/ 602444 w 972332"/>
                  <a:gd name="connsiteY4" fmla="*/ 76200 h 704850"/>
                  <a:gd name="connsiteX5" fmla="*/ 2369 w 972332"/>
                  <a:gd name="connsiteY5" fmla="*/ 466725 h 704850"/>
                  <a:gd name="connsiteX0" fmla="*/ 2369 w 987620"/>
                  <a:gd name="connsiteY0" fmla="*/ 466725 h 704850"/>
                  <a:gd name="connsiteX1" fmla="*/ 297644 w 987620"/>
                  <a:gd name="connsiteY1" fmla="*/ 704850 h 704850"/>
                  <a:gd name="connsiteX2" fmla="*/ 926294 w 987620"/>
                  <a:gd name="connsiteY2" fmla="*/ 428625 h 704850"/>
                  <a:gd name="connsiteX3" fmla="*/ 897719 w 987620"/>
                  <a:gd name="connsiteY3" fmla="*/ 0 h 704850"/>
                  <a:gd name="connsiteX4" fmla="*/ 602444 w 987620"/>
                  <a:gd name="connsiteY4" fmla="*/ 76200 h 704850"/>
                  <a:gd name="connsiteX5" fmla="*/ 2369 w 987620"/>
                  <a:gd name="connsiteY5" fmla="*/ 466725 h 704850"/>
                  <a:gd name="connsiteX0" fmla="*/ 2369 w 987620"/>
                  <a:gd name="connsiteY0" fmla="*/ 468385 h 706510"/>
                  <a:gd name="connsiteX1" fmla="*/ 297644 w 987620"/>
                  <a:gd name="connsiteY1" fmla="*/ 706510 h 706510"/>
                  <a:gd name="connsiteX2" fmla="*/ 926294 w 987620"/>
                  <a:gd name="connsiteY2" fmla="*/ 430285 h 706510"/>
                  <a:gd name="connsiteX3" fmla="*/ 897719 w 987620"/>
                  <a:gd name="connsiteY3" fmla="*/ 1660 h 706510"/>
                  <a:gd name="connsiteX4" fmla="*/ 602444 w 987620"/>
                  <a:gd name="connsiteY4" fmla="*/ 77860 h 706510"/>
                  <a:gd name="connsiteX5" fmla="*/ 2369 w 987620"/>
                  <a:gd name="connsiteY5" fmla="*/ 468385 h 706510"/>
                  <a:gd name="connsiteX0" fmla="*/ 2369 w 987620"/>
                  <a:gd name="connsiteY0" fmla="*/ 468196 h 706321"/>
                  <a:gd name="connsiteX1" fmla="*/ 297644 w 987620"/>
                  <a:gd name="connsiteY1" fmla="*/ 706321 h 706321"/>
                  <a:gd name="connsiteX2" fmla="*/ 926294 w 987620"/>
                  <a:gd name="connsiteY2" fmla="*/ 430096 h 706321"/>
                  <a:gd name="connsiteX3" fmla="*/ 897719 w 987620"/>
                  <a:gd name="connsiteY3" fmla="*/ 1471 h 706321"/>
                  <a:gd name="connsiteX4" fmla="*/ 526244 w 987620"/>
                  <a:gd name="connsiteY4" fmla="*/ 87196 h 706321"/>
                  <a:gd name="connsiteX5" fmla="*/ 2369 w 987620"/>
                  <a:gd name="connsiteY5" fmla="*/ 468196 h 706321"/>
                  <a:gd name="connsiteX0" fmla="*/ 2369 w 987620"/>
                  <a:gd name="connsiteY0" fmla="*/ 473062 h 711187"/>
                  <a:gd name="connsiteX1" fmla="*/ 297644 w 987620"/>
                  <a:gd name="connsiteY1" fmla="*/ 711187 h 711187"/>
                  <a:gd name="connsiteX2" fmla="*/ 926294 w 987620"/>
                  <a:gd name="connsiteY2" fmla="*/ 434962 h 711187"/>
                  <a:gd name="connsiteX3" fmla="*/ 897719 w 987620"/>
                  <a:gd name="connsiteY3" fmla="*/ 6337 h 711187"/>
                  <a:gd name="connsiteX4" fmla="*/ 526244 w 987620"/>
                  <a:gd name="connsiteY4" fmla="*/ 92062 h 711187"/>
                  <a:gd name="connsiteX5" fmla="*/ 2369 w 987620"/>
                  <a:gd name="connsiteY5" fmla="*/ 473062 h 711187"/>
                  <a:gd name="connsiteX0" fmla="*/ 2369 w 987620"/>
                  <a:gd name="connsiteY0" fmla="*/ 473062 h 711187"/>
                  <a:gd name="connsiteX1" fmla="*/ 297644 w 987620"/>
                  <a:gd name="connsiteY1" fmla="*/ 711187 h 711187"/>
                  <a:gd name="connsiteX2" fmla="*/ 926294 w 987620"/>
                  <a:gd name="connsiteY2" fmla="*/ 434962 h 711187"/>
                  <a:gd name="connsiteX3" fmla="*/ 897719 w 987620"/>
                  <a:gd name="connsiteY3" fmla="*/ 6337 h 711187"/>
                  <a:gd name="connsiteX4" fmla="*/ 526244 w 987620"/>
                  <a:gd name="connsiteY4" fmla="*/ 92062 h 711187"/>
                  <a:gd name="connsiteX5" fmla="*/ 2369 w 987620"/>
                  <a:gd name="connsiteY5" fmla="*/ 473062 h 711187"/>
                  <a:gd name="connsiteX0" fmla="*/ 2369 w 987620"/>
                  <a:gd name="connsiteY0" fmla="*/ 475191 h 713316"/>
                  <a:gd name="connsiteX1" fmla="*/ 297644 w 987620"/>
                  <a:gd name="connsiteY1" fmla="*/ 713316 h 713316"/>
                  <a:gd name="connsiteX2" fmla="*/ 926294 w 987620"/>
                  <a:gd name="connsiteY2" fmla="*/ 437091 h 713316"/>
                  <a:gd name="connsiteX3" fmla="*/ 897719 w 987620"/>
                  <a:gd name="connsiteY3" fmla="*/ 8466 h 713316"/>
                  <a:gd name="connsiteX4" fmla="*/ 488144 w 987620"/>
                  <a:gd name="connsiteY4" fmla="*/ 84666 h 713316"/>
                  <a:gd name="connsiteX5" fmla="*/ 2369 w 987620"/>
                  <a:gd name="connsiteY5" fmla="*/ 475191 h 713316"/>
                  <a:gd name="connsiteX0" fmla="*/ 2369 w 987620"/>
                  <a:gd name="connsiteY0" fmla="*/ 489496 h 727621"/>
                  <a:gd name="connsiteX1" fmla="*/ 297644 w 987620"/>
                  <a:gd name="connsiteY1" fmla="*/ 727621 h 727621"/>
                  <a:gd name="connsiteX2" fmla="*/ 926294 w 987620"/>
                  <a:gd name="connsiteY2" fmla="*/ 451396 h 727621"/>
                  <a:gd name="connsiteX3" fmla="*/ 897719 w 987620"/>
                  <a:gd name="connsiteY3" fmla="*/ 22771 h 727621"/>
                  <a:gd name="connsiteX4" fmla="*/ 488144 w 987620"/>
                  <a:gd name="connsiteY4" fmla="*/ 98971 h 727621"/>
                  <a:gd name="connsiteX5" fmla="*/ 2369 w 987620"/>
                  <a:gd name="connsiteY5" fmla="*/ 489496 h 727621"/>
                  <a:gd name="connsiteX0" fmla="*/ 2369 w 984580"/>
                  <a:gd name="connsiteY0" fmla="*/ 468707 h 706832"/>
                  <a:gd name="connsiteX1" fmla="*/ 297644 w 984580"/>
                  <a:gd name="connsiteY1" fmla="*/ 706832 h 706832"/>
                  <a:gd name="connsiteX2" fmla="*/ 926294 w 984580"/>
                  <a:gd name="connsiteY2" fmla="*/ 430607 h 706832"/>
                  <a:gd name="connsiteX3" fmla="*/ 888194 w 984580"/>
                  <a:gd name="connsiteY3" fmla="*/ 49607 h 706832"/>
                  <a:gd name="connsiteX4" fmla="*/ 488144 w 984580"/>
                  <a:gd name="connsiteY4" fmla="*/ 78182 h 706832"/>
                  <a:gd name="connsiteX5" fmla="*/ 2369 w 984580"/>
                  <a:gd name="connsiteY5" fmla="*/ 468707 h 706832"/>
                  <a:gd name="connsiteX0" fmla="*/ 2369 w 984580"/>
                  <a:gd name="connsiteY0" fmla="*/ 512615 h 750740"/>
                  <a:gd name="connsiteX1" fmla="*/ 297644 w 984580"/>
                  <a:gd name="connsiteY1" fmla="*/ 750740 h 750740"/>
                  <a:gd name="connsiteX2" fmla="*/ 926294 w 984580"/>
                  <a:gd name="connsiteY2" fmla="*/ 474515 h 750740"/>
                  <a:gd name="connsiteX3" fmla="*/ 888194 w 984580"/>
                  <a:gd name="connsiteY3" fmla="*/ 93515 h 750740"/>
                  <a:gd name="connsiteX4" fmla="*/ 488144 w 984580"/>
                  <a:gd name="connsiteY4" fmla="*/ 122090 h 750740"/>
                  <a:gd name="connsiteX5" fmla="*/ 2369 w 984580"/>
                  <a:gd name="connsiteY5" fmla="*/ 512615 h 750740"/>
                  <a:gd name="connsiteX0" fmla="*/ 2369 w 974649"/>
                  <a:gd name="connsiteY0" fmla="*/ 474206 h 712331"/>
                  <a:gd name="connsiteX1" fmla="*/ 297644 w 974649"/>
                  <a:gd name="connsiteY1" fmla="*/ 712331 h 712331"/>
                  <a:gd name="connsiteX2" fmla="*/ 926294 w 974649"/>
                  <a:gd name="connsiteY2" fmla="*/ 436106 h 712331"/>
                  <a:gd name="connsiteX3" fmla="*/ 850094 w 974649"/>
                  <a:gd name="connsiteY3" fmla="*/ 140831 h 712331"/>
                  <a:gd name="connsiteX4" fmla="*/ 488144 w 974649"/>
                  <a:gd name="connsiteY4" fmla="*/ 83681 h 712331"/>
                  <a:gd name="connsiteX5" fmla="*/ 2369 w 974649"/>
                  <a:gd name="connsiteY5" fmla="*/ 474206 h 712331"/>
                  <a:gd name="connsiteX0" fmla="*/ 2369 w 974649"/>
                  <a:gd name="connsiteY0" fmla="*/ 418934 h 657059"/>
                  <a:gd name="connsiteX1" fmla="*/ 297644 w 974649"/>
                  <a:gd name="connsiteY1" fmla="*/ 657059 h 657059"/>
                  <a:gd name="connsiteX2" fmla="*/ 926294 w 974649"/>
                  <a:gd name="connsiteY2" fmla="*/ 380834 h 657059"/>
                  <a:gd name="connsiteX3" fmla="*/ 850094 w 974649"/>
                  <a:gd name="connsiteY3" fmla="*/ 85559 h 657059"/>
                  <a:gd name="connsiteX4" fmla="*/ 421469 w 974649"/>
                  <a:gd name="connsiteY4" fmla="*/ 133184 h 657059"/>
                  <a:gd name="connsiteX5" fmla="*/ 2369 w 974649"/>
                  <a:gd name="connsiteY5" fmla="*/ 418934 h 657059"/>
                  <a:gd name="connsiteX0" fmla="*/ 2901 w 937081"/>
                  <a:gd name="connsiteY0" fmla="*/ 466559 h 657059"/>
                  <a:gd name="connsiteX1" fmla="*/ 260076 w 937081"/>
                  <a:gd name="connsiteY1" fmla="*/ 657059 h 657059"/>
                  <a:gd name="connsiteX2" fmla="*/ 888726 w 937081"/>
                  <a:gd name="connsiteY2" fmla="*/ 380834 h 657059"/>
                  <a:gd name="connsiteX3" fmla="*/ 812526 w 937081"/>
                  <a:gd name="connsiteY3" fmla="*/ 85559 h 657059"/>
                  <a:gd name="connsiteX4" fmla="*/ 383901 w 937081"/>
                  <a:gd name="connsiteY4" fmla="*/ 133184 h 657059"/>
                  <a:gd name="connsiteX5" fmla="*/ 2901 w 937081"/>
                  <a:gd name="connsiteY5" fmla="*/ 466559 h 657059"/>
                  <a:gd name="connsiteX0" fmla="*/ 2484 w 936664"/>
                  <a:gd name="connsiteY0" fmla="*/ 466559 h 666584"/>
                  <a:gd name="connsiteX1" fmla="*/ 288234 w 936664"/>
                  <a:gd name="connsiteY1" fmla="*/ 666584 h 666584"/>
                  <a:gd name="connsiteX2" fmla="*/ 888309 w 936664"/>
                  <a:gd name="connsiteY2" fmla="*/ 380834 h 666584"/>
                  <a:gd name="connsiteX3" fmla="*/ 812109 w 936664"/>
                  <a:gd name="connsiteY3" fmla="*/ 85559 h 666584"/>
                  <a:gd name="connsiteX4" fmla="*/ 383484 w 936664"/>
                  <a:gd name="connsiteY4" fmla="*/ 133184 h 666584"/>
                  <a:gd name="connsiteX5" fmla="*/ 2484 w 936664"/>
                  <a:gd name="connsiteY5" fmla="*/ 466559 h 666584"/>
                  <a:gd name="connsiteX0" fmla="*/ 2484 w 936664"/>
                  <a:gd name="connsiteY0" fmla="*/ 466559 h 666584"/>
                  <a:gd name="connsiteX1" fmla="*/ 288234 w 936664"/>
                  <a:gd name="connsiteY1" fmla="*/ 666584 h 666584"/>
                  <a:gd name="connsiteX2" fmla="*/ 888309 w 936664"/>
                  <a:gd name="connsiteY2" fmla="*/ 380834 h 666584"/>
                  <a:gd name="connsiteX3" fmla="*/ 812109 w 936664"/>
                  <a:gd name="connsiteY3" fmla="*/ 85559 h 666584"/>
                  <a:gd name="connsiteX4" fmla="*/ 383484 w 936664"/>
                  <a:gd name="connsiteY4" fmla="*/ 133184 h 666584"/>
                  <a:gd name="connsiteX5" fmla="*/ 2484 w 936664"/>
                  <a:gd name="connsiteY5" fmla="*/ 466559 h 666584"/>
                  <a:gd name="connsiteX0" fmla="*/ 2484 w 929328"/>
                  <a:gd name="connsiteY0" fmla="*/ 466559 h 666584"/>
                  <a:gd name="connsiteX1" fmla="*/ 288234 w 929328"/>
                  <a:gd name="connsiteY1" fmla="*/ 666584 h 666584"/>
                  <a:gd name="connsiteX2" fmla="*/ 878784 w 929328"/>
                  <a:gd name="connsiteY2" fmla="*/ 352259 h 666584"/>
                  <a:gd name="connsiteX3" fmla="*/ 812109 w 929328"/>
                  <a:gd name="connsiteY3" fmla="*/ 85559 h 666584"/>
                  <a:gd name="connsiteX4" fmla="*/ 383484 w 929328"/>
                  <a:gd name="connsiteY4" fmla="*/ 133184 h 666584"/>
                  <a:gd name="connsiteX5" fmla="*/ 2484 w 929328"/>
                  <a:gd name="connsiteY5" fmla="*/ 466559 h 666584"/>
                  <a:gd name="connsiteX0" fmla="*/ 2484 w 903999"/>
                  <a:gd name="connsiteY0" fmla="*/ 466559 h 666584"/>
                  <a:gd name="connsiteX1" fmla="*/ 288234 w 903999"/>
                  <a:gd name="connsiteY1" fmla="*/ 666584 h 666584"/>
                  <a:gd name="connsiteX2" fmla="*/ 878784 w 903999"/>
                  <a:gd name="connsiteY2" fmla="*/ 352259 h 666584"/>
                  <a:gd name="connsiteX3" fmla="*/ 812109 w 903999"/>
                  <a:gd name="connsiteY3" fmla="*/ 85559 h 666584"/>
                  <a:gd name="connsiteX4" fmla="*/ 383484 w 903999"/>
                  <a:gd name="connsiteY4" fmla="*/ 133184 h 666584"/>
                  <a:gd name="connsiteX5" fmla="*/ 2484 w 903999"/>
                  <a:gd name="connsiteY5" fmla="*/ 466559 h 666584"/>
                  <a:gd name="connsiteX0" fmla="*/ 2484 w 894229"/>
                  <a:gd name="connsiteY0" fmla="*/ 455466 h 655491"/>
                  <a:gd name="connsiteX1" fmla="*/ 288234 w 894229"/>
                  <a:gd name="connsiteY1" fmla="*/ 655491 h 655491"/>
                  <a:gd name="connsiteX2" fmla="*/ 878784 w 894229"/>
                  <a:gd name="connsiteY2" fmla="*/ 341166 h 655491"/>
                  <a:gd name="connsiteX3" fmla="*/ 745434 w 894229"/>
                  <a:gd name="connsiteY3" fmla="*/ 93516 h 655491"/>
                  <a:gd name="connsiteX4" fmla="*/ 383484 w 894229"/>
                  <a:gd name="connsiteY4" fmla="*/ 122091 h 655491"/>
                  <a:gd name="connsiteX5" fmla="*/ 2484 w 894229"/>
                  <a:gd name="connsiteY5" fmla="*/ 455466 h 655491"/>
                  <a:gd name="connsiteX0" fmla="*/ 2484 w 909836"/>
                  <a:gd name="connsiteY0" fmla="*/ 455466 h 655491"/>
                  <a:gd name="connsiteX1" fmla="*/ 288234 w 909836"/>
                  <a:gd name="connsiteY1" fmla="*/ 655491 h 655491"/>
                  <a:gd name="connsiteX2" fmla="*/ 878784 w 909836"/>
                  <a:gd name="connsiteY2" fmla="*/ 341166 h 655491"/>
                  <a:gd name="connsiteX3" fmla="*/ 745434 w 909836"/>
                  <a:gd name="connsiteY3" fmla="*/ 93516 h 655491"/>
                  <a:gd name="connsiteX4" fmla="*/ 383484 w 909836"/>
                  <a:gd name="connsiteY4" fmla="*/ 122091 h 655491"/>
                  <a:gd name="connsiteX5" fmla="*/ 2484 w 909836"/>
                  <a:gd name="connsiteY5" fmla="*/ 455466 h 655491"/>
                  <a:gd name="connsiteX0" fmla="*/ 2484 w 909836"/>
                  <a:gd name="connsiteY0" fmla="*/ 406321 h 606346"/>
                  <a:gd name="connsiteX1" fmla="*/ 288234 w 909836"/>
                  <a:gd name="connsiteY1" fmla="*/ 606346 h 606346"/>
                  <a:gd name="connsiteX2" fmla="*/ 878784 w 909836"/>
                  <a:gd name="connsiteY2" fmla="*/ 292021 h 606346"/>
                  <a:gd name="connsiteX3" fmla="*/ 745434 w 909836"/>
                  <a:gd name="connsiteY3" fmla="*/ 44371 h 606346"/>
                  <a:gd name="connsiteX4" fmla="*/ 383484 w 909836"/>
                  <a:gd name="connsiteY4" fmla="*/ 72946 h 606346"/>
                  <a:gd name="connsiteX5" fmla="*/ 2484 w 909836"/>
                  <a:gd name="connsiteY5" fmla="*/ 406321 h 606346"/>
                  <a:gd name="connsiteX0" fmla="*/ 2484 w 909836"/>
                  <a:gd name="connsiteY0" fmla="*/ 361950 h 561975"/>
                  <a:gd name="connsiteX1" fmla="*/ 288234 w 909836"/>
                  <a:gd name="connsiteY1" fmla="*/ 561975 h 561975"/>
                  <a:gd name="connsiteX2" fmla="*/ 878784 w 909836"/>
                  <a:gd name="connsiteY2" fmla="*/ 247650 h 561975"/>
                  <a:gd name="connsiteX3" fmla="*/ 745434 w 909836"/>
                  <a:gd name="connsiteY3" fmla="*/ 0 h 561975"/>
                  <a:gd name="connsiteX4" fmla="*/ 364434 w 909836"/>
                  <a:gd name="connsiteY4" fmla="*/ 161925 h 561975"/>
                  <a:gd name="connsiteX5" fmla="*/ 2484 w 909836"/>
                  <a:gd name="connsiteY5" fmla="*/ 361950 h 561975"/>
                  <a:gd name="connsiteX0" fmla="*/ 4330 w 825957"/>
                  <a:gd name="connsiteY0" fmla="*/ 419100 h 561975"/>
                  <a:gd name="connsiteX1" fmla="*/ 204355 w 825957"/>
                  <a:gd name="connsiteY1" fmla="*/ 561975 h 561975"/>
                  <a:gd name="connsiteX2" fmla="*/ 794905 w 825957"/>
                  <a:gd name="connsiteY2" fmla="*/ 247650 h 561975"/>
                  <a:gd name="connsiteX3" fmla="*/ 661555 w 825957"/>
                  <a:gd name="connsiteY3" fmla="*/ 0 h 561975"/>
                  <a:gd name="connsiteX4" fmla="*/ 280555 w 825957"/>
                  <a:gd name="connsiteY4" fmla="*/ 161925 h 561975"/>
                  <a:gd name="connsiteX5" fmla="*/ 4330 w 825957"/>
                  <a:gd name="connsiteY5" fmla="*/ 419100 h 561975"/>
                  <a:gd name="connsiteX0" fmla="*/ 4330 w 825957"/>
                  <a:gd name="connsiteY0" fmla="*/ 419100 h 561975"/>
                  <a:gd name="connsiteX1" fmla="*/ 204355 w 825957"/>
                  <a:gd name="connsiteY1" fmla="*/ 561975 h 561975"/>
                  <a:gd name="connsiteX2" fmla="*/ 794905 w 825957"/>
                  <a:gd name="connsiteY2" fmla="*/ 247650 h 561975"/>
                  <a:gd name="connsiteX3" fmla="*/ 661555 w 825957"/>
                  <a:gd name="connsiteY3" fmla="*/ 0 h 561975"/>
                  <a:gd name="connsiteX4" fmla="*/ 280555 w 825957"/>
                  <a:gd name="connsiteY4" fmla="*/ 161925 h 561975"/>
                  <a:gd name="connsiteX5" fmla="*/ 4330 w 825957"/>
                  <a:gd name="connsiteY5" fmla="*/ 419100 h 561975"/>
                  <a:gd name="connsiteX0" fmla="*/ 2369 w 919246"/>
                  <a:gd name="connsiteY0" fmla="*/ 381000 h 561975"/>
                  <a:gd name="connsiteX1" fmla="*/ 297644 w 919246"/>
                  <a:gd name="connsiteY1" fmla="*/ 561975 h 561975"/>
                  <a:gd name="connsiteX2" fmla="*/ 888194 w 919246"/>
                  <a:gd name="connsiteY2" fmla="*/ 247650 h 561975"/>
                  <a:gd name="connsiteX3" fmla="*/ 754844 w 919246"/>
                  <a:gd name="connsiteY3" fmla="*/ 0 h 561975"/>
                  <a:gd name="connsiteX4" fmla="*/ 373844 w 919246"/>
                  <a:gd name="connsiteY4" fmla="*/ 161925 h 561975"/>
                  <a:gd name="connsiteX5" fmla="*/ 2369 w 919246"/>
                  <a:gd name="connsiteY5" fmla="*/ 381000 h 561975"/>
                  <a:gd name="connsiteX0" fmla="*/ 0 w 916877"/>
                  <a:gd name="connsiteY0" fmla="*/ 381000 h 561975"/>
                  <a:gd name="connsiteX1" fmla="*/ 295275 w 916877"/>
                  <a:gd name="connsiteY1" fmla="*/ 561975 h 561975"/>
                  <a:gd name="connsiteX2" fmla="*/ 885825 w 916877"/>
                  <a:gd name="connsiteY2" fmla="*/ 247650 h 561975"/>
                  <a:gd name="connsiteX3" fmla="*/ 752475 w 916877"/>
                  <a:gd name="connsiteY3" fmla="*/ 0 h 561975"/>
                  <a:gd name="connsiteX4" fmla="*/ 371475 w 916877"/>
                  <a:gd name="connsiteY4" fmla="*/ 161925 h 561975"/>
                  <a:gd name="connsiteX5" fmla="*/ 0 w 916877"/>
                  <a:gd name="connsiteY5" fmla="*/ 381000 h 561975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298141"/>
                  <a:gd name="connsiteX1" fmla="*/ 857250 w 880080"/>
                  <a:gd name="connsiteY1" fmla="*/ 219075 h 298141"/>
                  <a:gd name="connsiteX2" fmla="*/ 685800 w 880080"/>
                  <a:gd name="connsiteY2" fmla="*/ 0 h 298141"/>
                  <a:gd name="connsiteX3" fmla="*/ 342900 w 880080"/>
                  <a:gd name="connsiteY3" fmla="*/ 133350 h 298141"/>
                  <a:gd name="connsiteX4" fmla="*/ 0 w 880080"/>
                  <a:gd name="connsiteY4" fmla="*/ 295275 h 298141"/>
                  <a:gd name="connsiteX0" fmla="*/ 0 w 880080"/>
                  <a:gd name="connsiteY0" fmla="*/ 295275 h 378434"/>
                  <a:gd name="connsiteX1" fmla="*/ 857250 w 880080"/>
                  <a:gd name="connsiteY1" fmla="*/ 219075 h 378434"/>
                  <a:gd name="connsiteX2" fmla="*/ 685800 w 880080"/>
                  <a:gd name="connsiteY2" fmla="*/ 0 h 378434"/>
                  <a:gd name="connsiteX3" fmla="*/ 342900 w 880080"/>
                  <a:gd name="connsiteY3" fmla="*/ 133350 h 378434"/>
                  <a:gd name="connsiteX4" fmla="*/ 0 w 880080"/>
                  <a:gd name="connsiteY4" fmla="*/ 295275 h 378434"/>
                  <a:gd name="connsiteX0" fmla="*/ 0 w 880080"/>
                  <a:gd name="connsiteY0" fmla="*/ 295275 h 432967"/>
                  <a:gd name="connsiteX1" fmla="*/ 857250 w 880080"/>
                  <a:gd name="connsiteY1" fmla="*/ 219075 h 432967"/>
                  <a:gd name="connsiteX2" fmla="*/ 685800 w 880080"/>
                  <a:gd name="connsiteY2" fmla="*/ 0 h 432967"/>
                  <a:gd name="connsiteX3" fmla="*/ 342900 w 880080"/>
                  <a:gd name="connsiteY3" fmla="*/ 133350 h 432967"/>
                  <a:gd name="connsiteX4" fmla="*/ 0 w 880080"/>
                  <a:gd name="connsiteY4" fmla="*/ 295275 h 432967"/>
                  <a:gd name="connsiteX0" fmla="*/ 0 w 857250"/>
                  <a:gd name="connsiteY0" fmla="*/ 295275 h 432967"/>
                  <a:gd name="connsiteX1" fmla="*/ 857250 w 857250"/>
                  <a:gd name="connsiteY1" fmla="*/ 219075 h 432967"/>
                  <a:gd name="connsiteX2" fmla="*/ 685800 w 857250"/>
                  <a:gd name="connsiteY2" fmla="*/ 0 h 432967"/>
                  <a:gd name="connsiteX3" fmla="*/ 342900 w 857250"/>
                  <a:gd name="connsiteY3" fmla="*/ 133350 h 432967"/>
                  <a:gd name="connsiteX4" fmla="*/ 0 w 857250"/>
                  <a:gd name="connsiteY4" fmla="*/ 295275 h 432967"/>
                  <a:gd name="connsiteX0" fmla="*/ 0 w 794198"/>
                  <a:gd name="connsiteY0" fmla="*/ 295275 h 441269"/>
                  <a:gd name="connsiteX1" fmla="*/ 781050 w 794198"/>
                  <a:gd name="connsiteY1" fmla="*/ 238125 h 441269"/>
                  <a:gd name="connsiteX2" fmla="*/ 685800 w 794198"/>
                  <a:gd name="connsiteY2" fmla="*/ 0 h 441269"/>
                  <a:gd name="connsiteX3" fmla="*/ 342900 w 794198"/>
                  <a:gd name="connsiteY3" fmla="*/ 133350 h 441269"/>
                  <a:gd name="connsiteX4" fmla="*/ 0 w 794198"/>
                  <a:gd name="connsiteY4" fmla="*/ 295275 h 441269"/>
                  <a:gd name="connsiteX0" fmla="*/ 0 w 844906"/>
                  <a:gd name="connsiteY0" fmla="*/ 295275 h 441269"/>
                  <a:gd name="connsiteX1" fmla="*/ 781050 w 844906"/>
                  <a:gd name="connsiteY1" fmla="*/ 238125 h 441269"/>
                  <a:gd name="connsiteX2" fmla="*/ 685800 w 844906"/>
                  <a:gd name="connsiteY2" fmla="*/ 0 h 441269"/>
                  <a:gd name="connsiteX3" fmla="*/ 342900 w 844906"/>
                  <a:gd name="connsiteY3" fmla="*/ 133350 h 441269"/>
                  <a:gd name="connsiteX4" fmla="*/ 0 w 844906"/>
                  <a:gd name="connsiteY4" fmla="*/ 295275 h 441269"/>
                  <a:gd name="connsiteX0" fmla="*/ 0 w 828566"/>
                  <a:gd name="connsiteY0" fmla="*/ 295275 h 441269"/>
                  <a:gd name="connsiteX1" fmla="*/ 781050 w 828566"/>
                  <a:gd name="connsiteY1" fmla="*/ 238125 h 441269"/>
                  <a:gd name="connsiteX2" fmla="*/ 685800 w 828566"/>
                  <a:gd name="connsiteY2" fmla="*/ 0 h 441269"/>
                  <a:gd name="connsiteX3" fmla="*/ 342900 w 828566"/>
                  <a:gd name="connsiteY3" fmla="*/ 133350 h 441269"/>
                  <a:gd name="connsiteX4" fmla="*/ 0 w 828566"/>
                  <a:gd name="connsiteY4" fmla="*/ 295275 h 441269"/>
                  <a:gd name="connsiteX0" fmla="*/ 0 w 828566"/>
                  <a:gd name="connsiteY0" fmla="*/ 295275 h 419263"/>
                  <a:gd name="connsiteX1" fmla="*/ 781050 w 828566"/>
                  <a:gd name="connsiteY1" fmla="*/ 238125 h 419263"/>
                  <a:gd name="connsiteX2" fmla="*/ 685800 w 828566"/>
                  <a:gd name="connsiteY2" fmla="*/ 0 h 419263"/>
                  <a:gd name="connsiteX3" fmla="*/ 342900 w 828566"/>
                  <a:gd name="connsiteY3" fmla="*/ 133350 h 419263"/>
                  <a:gd name="connsiteX4" fmla="*/ 0 w 828566"/>
                  <a:gd name="connsiteY4" fmla="*/ 295275 h 419263"/>
                  <a:gd name="connsiteX0" fmla="*/ 0 w 828566"/>
                  <a:gd name="connsiteY0" fmla="*/ 247650 h 391953"/>
                  <a:gd name="connsiteX1" fmla="*/ 781050 w 828566"/>
                  <a:gd name="connsiteY1" fmla="*/ 238125 h 391953"/>
                  <a:gd name="connsiteX2" fmla="*/ 685800 w 828566"/>
                  <a:gd name="connsiteY2" fmla="*/ 0 h 391953"/>
                  <a:gd name="connsiteX3" fmla="*/ 342900 w 828566"/>
                  <a:gd name="connsiteY3" fmla="*/ 133350 h 391953"/>
                  <a:gd name="connsiteX4" fmla="*/ 0 w 828566"/>
                  <a:gd name="connsiteY4" fmla="*/ 247650 h 391953"/>
                  <a:gd name="connsiteX0" fmla="*/ 0 w 809516"/>
                  <a:gd name="connsiteY0" fmla="*/ 266700 h 402385"/>
                  <a:gd name="connsiteX1" fmla="*/ 762000 w 809516"/>
                  <a:gd name="connsiteY1" fmla="*/ 238125 h 402385"/>
                  <a:gd name="connsiteX2" fmla="*/ 666750 w 809516"/>
                  <a:gd name="connsiteY2" fmla="*/ 0 h 402385"/>
                  <a:gd name="connsiteX3" fmla="*/ 323850 w 809516"/>
                  <a:gd name="connsiteY3" fmla="*/ 133350 h 402385"/>
                  <a:gd name="connsiteX4" fmla="*/ 0 w 809516"/>
                  <a:gd name="connsiteY4" fmla="*/ 266700 h 402385"/>
                  <a:gd name="connsiteX0" fmla="*/ 0 w 809516"/>
                  <a:gd name="connsiteY0" fmla="*/ 266700 h 402385"/>
                  <a:gd name="connsiteX1" fmla="*/ 762000 w 809516"/>
                  <a:gd name="connsiteY1" fmla="*/ 238125 h 402385"/>
                  <a:gd name="connsiteX2" fmla="*/ 666750 w 809516"/>
                  <a:gd name="connsiteY2" fmla="*/ 0 h 402385"/>
                  <a:gd name="connsiteX3" fmla="*/ 323850 w 809516"/>
                  <a:gd name="connsiteY3" fmla="*/ 133350 h 402385"/>
                  <a:gd name="connsiteX4" fmla="*/ 0 w 809516"/>
                  <a:gd name="connsiteY4" fmla="*/ 266700 h 402385"/>
                  <a:gd name="connsiteX0" fmla="*/ 0 w 809516"/>
                  <a:gd name="connsiteY0" fmla="*/ 266700 h 406252"/>
                  <a:gd name="connsiteX1" fmla="*/ 762000 w 809516"/>
                  <a:gd name="connsiteY1" fmla="*/ 238125 h 406252"/>
                  <a:gd name="connsiteX2" fmla="*/ 666750 w 809516"/>
                  <a:gd name="connsiteY2" fmla="*/ 0 h 406252"/>
                  <a:gd name="connsiteX3" fmla="*/ 323850 w 809516"/>
                  <a:gd name="connsiteY3" fmla="*/ 133350 h 406252"/>
                  <a:gd name="connsiteX4" fmla="*/ 0 w 809516"/>
                  <a:gd name="connsiteY4" fmla="*/ 266700 h 406252"/>
                  <a:gd name="connsiteX0" fmla="*/ 0 w 809516"/>
                  <a:gd name="connsiteY0" fmla="*/ 266700 h 468978"/>
                  <a:gd name="connsiteX1" fmla="*/ 446146 w 809516"/>
                  <a:gd name="connsiteY1" fmla="*/ 468877 h 468978"/>
                  <a:gd name="connsiteX2" fmla="*/ 762000 w 809516"/>
                  <a:gd name="connsiteY2" fmla="*/ 238125 h 468978"/>
                  <a:gd name="connsiteX3" fmla="*/ 666750 w 809516"/>
                  <a:gd name="connsiteY3" fmla="*/ 0 h 468978"/>
                  <a:gd name="connsiteX4" fmla="*/ 323850 w 809516"/>
                  <a:gd name="connsiteY4" fmla="*/ 133350 h 468978"/>
                  <a:gd name="connsiteX5" fmla="*/ 0 w 809516"/>
                  <a:gd name="connsiteY5" fmla="*/ 266700 h 468978"/>
                  <a:gd name="connsiteX0" fmla="*/ 0 w 809516"/>
                  <a:gd name="connsiteY0" fmla="*/ 266700 h 468877"/>
                  <a:gd name="connsiteX1" fmla="*/ 446146 w 809516"/>
                  <a:gd name="connsiteY1" fmla="*/ 468877 h 468877"/>
                  <a:gd name="connsiteX2" fmla="*/ 762000 w 809516"/>
                  <a:gd name="connsiteY2" fmla="*/ 238125 h 468877"/>
                  <a:gd name="connsiteX3" fmla="*/ 666750 w 809516"/>
                  <a:gd name="connsiteY3" fmla="*/ 0 h 468877"/>
                  <a:gd name="connsiteX4" fmla="*/ 323850 w 809516"/>
                  <a:gd name="connsiteY4" fmla="*/ 133350 h 468877"/>
                  <a:gd name="connsiteX5" fmla="*/ 0 w 809516"/>
                  <a:gd name="connsiteY5" fmla="*/ 266700 h 468877"/>
                  <a:gd name="connsiteX0" fmla="*/ 0 w 809516"/>
                  <a:gd name="connsiteY0" fmla="*/ 266700 h 468877"/>
                  <a:gd name="connsiteX1" fmla="*/ 446146 w 809516"/>
                  <a:gd name="connsiteY1" fmla="*/ 468877 h 468877"/>
                  <a:gd name="connsiteX2" fmla="*/ 762000 w 809516"/>
                  <a:gd name="connsiteY2" fmla="*/ 238125 h 468877"/>
                  <a:gd name="connsiteX3" fmla="*/ 666750 w 809516"/>
                  <a:gd name="connsiteY3" fmla="*/ 0 h 468877"/>
                  <a:gd name="connsiteX4" fmla="*/ 323850 w 809516"/>
                  <a:gd name="connsiteY4" fmla="*/ 133350 h 468877"/>
                  <a:gd name="connsiteX5" fmla="*/ 0 w 809516"/>
                  <a:gd name="connsiteY5" fmla="*/ 266700 h 468877"/>
                  <a:gd name="connsiteX0" fmla="*/ 0 w 815569"/>
                  <a:gd name="connsiteY0" fmla="*/ 266700 h 468877"/>
                  <a:gd name="connsiteX1" fmla="*/ 446146 w 815569"/>
                  <a:gd name="connsiteY1" fmla="*/ 468877 h 468877"/>
                  <a:gd name="connsiteX2" fmla="*/ 771525 w 815569"/>
                  <a:gd name="connsiteY2" fmla="*/ 304800 h 468877"/>
                  <a:gd name="connsiteX3" fmla="*/ 666750 w 815569"/>
                  <a:gd name="connsiteY3" fmla="*/ 0 h 468877"/>
                  <a:gd name="connsiteX4" fmla="*/ 323850 w 815569"/>
                  <a:gd name="connsiteY4" fmla="*/ 133350 h 468877"/>
                  <a:gd name="connsiteX5" fmla="*/ 0 w 815569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59352"/>
                  <a:gd name="connsiteX1" fmla="*/ 303271 w 795276"/>
                  <a:gd name="connsiteY1" fmla="*/ 459352 h 459352"/>
                  <a:gd name="connsiteX2" fmla="*/ 771525 w 795276"/>
                  <a:gd name="connsiteY2" fmla="*/ 304800 h 459352"/>
                  <a:gd name="connsiteX3" fmla="*/ 666750 w 795276"/>
                  <a:gd name="connsiteY3" fmla="*/ 0 h 459352"/>
                  <a:gd name="connsiteX4" fmla="*/ 323850 w 795276"/>
                  <a:gd name="connsiteY4" fmla="*/ 133350 h 459352"/>
                  <a:gd name="connsiteX5" fmla="*/ 0 w 795276"/>
                  <a:gd name="connsiteY5" fmla="*/ 266700 h 459352"/>
                  <a:gd name="connsiteX0" fmla="*/ 0 w 789781"/>
                  <a:gd name="connsiteY0" fmla="*/ 266700 h 459352"/>
                  <a:gd name="connsiteX1" fmla="*/ 303271 w 789781"/>
                  <a:gd name="connsiteY1" fmla="*/ 459352 h 459352"/>
                  <a:gd name="connsiteX2" fmla="*/ 762000 w 789781"/>
                  <a:gd name="connsiteY2" fmla="*/ 247650 h 459352"/>
                  <a:gd name="connsiteX3" fmla="*/ 666750 w 789781"/>
                  <a:gd name="connsiteY3" fmla="*/ 0 h 459352"/>
                  <a:gd name="connsiteX4" fmla="*/ 323850 w 789781"/>
                  <a:gd name="connsiteY4" fmla="*/ 133350 h 459352"/>
                  <a:gd name="connsiteX5" fmla="*/ 0 w 789781"/>
                  <a:gd name="connsiteY5" fmla="*/ 266700 h 459352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50000"/>
                  <a:gd name="connsiteX1" fmla="*/ 255646 w 789781"/>
                  <a:gd name="connsiteY1" fmla="*/ 449827 h 450000"/>
                  <a:gd name="connsiteX2" fmla="*/ 762000 w 789781"/>
                  <a:gd name="connsiteY2" fmla="*/ 247650 h 450000"/>
                  <a:gd name="connsiteX3" fmla="*/ 666750 w 789781"/>
                  <a:gd name="connsiteY3" fmla="*/ 0 h 450000"/>
                  <a:gd name="connsiteX4" fmla="*/ 323850 w 789781"/>
                  <a:gd name="connsiteY4" fmla="*/ 133350 h 450000"/>
                  <a:gd name="connsiteX5" fmla="*/ 0 w 789781"/>
                  <a:gd name="connsiteY5" fmla="*/ 266700 h 450000"/>
                  <a:gd name="connsiteX0" fmla="*/ 0 w 825856"/>
                  <a:gd name="connsiteY0" fmla="*/ 266700 h 450000"/>
                  <a:gd name="connsiteX1" fmla="*/ 255646 w 825856"/>
                  <a:gd name="connsiteY1" fmla="*/ 449827 h 450000"/>
                  <a:gd name="connsiteX2" fmla="*/ 762000 w 825856"/>
                  <a:gd name="connsiteY2" fmla="*/ 247650 h 450000"/>
                  <a:gd name="connsiteX3" fmla="*/ 666750 w 825856"/>
                  <a:gd name="connsiteY3" fmla="*/ 0 h 450000"/>
                  <a:gd name="connsiteX4" fmla="*/ 323850 w 825856"/>
                  <a:gd name="connsiteY4" fmla="*/ 133350 h 450000"/>
                  <a:gd name="connsiteX5" fmla="*/ 0 w 825856"/>
                  <a:gd name="connsiteY5" fmla="*/ 266700 h 450000"/>
                  <a:gd name="connsiteX0" fmla="*/ 0 w 820601"/>
                  <a:gd name="connsiteY0" fmla="*/ 269162 h 452462"/>
                  <a:gd name="connsiteX1" fmla="*/ 255646 w 820601"/>
                  <a:gd name="connsiteY1" fmla="*/ 452289 h 452462"/>
                  <a:gd name="connsiteX2" fmla="*/ 762000 w 820601"/>
                  <a:gd name="connsiteY2" fmla="*/ 250112 h 452462"/>
                  <a:gd name="connsiteX3" fmla="*/ 666750 w 820601"/>
                  <a:gd name="connsiteY3" fmla="*/ 2462 h 452462"/>
                  <a:gd name="connsiteX4" fmla="*/ 323850 w 820601"/>
                  <a:gd name="connsiteY4" fmla="*/ 135812 h 452462"/>
                  <a:gd name="connsiteX5" fmla="*/ 0 w 820601"/>
                  <a:gd name="connsiteY5" fmla="*/ 269162 h 452462"/>
                  <a:gd name="connsiteX0" fmla="*/ 0 w 820601"/>
                  <a:gd name="connsiteY0" fmla="*/ 269162 h 452779"/>
                  <a:gd name="connsiteX1" fmla="*/ 255646 w 820601"/>
                  <a:gd name="connsiteY1" fmla="*/ 452289 h 452779"/>
                  <a:gd name="connsiteX2" fmla="*/ 762000 w 820601"/>
                  <a:gd name="connsiteY2" fmla="*/ 250112 h 452779"/>
                  <a:gd name="connsiteX3" fmla="*/ 666750 w 820601"/>
                  <a:gd name="connsiteY3" fmla="*/ 2462 h 452779"/>
                  <a:gd name="connsiteX4" fmla="*/ 323850 w 820601"/>
                  <a:gd name="connsiteY4" fmla="*/ 135812 h 452779"/>
                  <a:gd name="connsiteX5" fmla="*/ 0 w 820601"/>
                  <a:gd name="connsiteY5" fmla="*/ 269162 h 452779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23850 w 787521"/>
                  <a:gd name="connsiteY4" fmla="*/ 136844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33375 w 787521"/>
                  <a:gd name="connsiteY4" fmla="*/ 136844 h 453811"/>
                  <a:gd name="connsiteX5" fmla="*/ 0 w 787521"/>
                  <a:gd name="connsiteY5" fmla="*/ 270194 h 453811"/>
                  <a:gd name="connsiteX0" fmla="*/ 0 w 787521"/>
                  <a:gd name="connsiteY0" fmla="*/ 266700 h 450317"/>
                  <a:gd name="connsiteX1" fmla="*/ 255646 w 787521"/>
                  <a:gd name="connsiteY1" fmla="*/ 449827 h 450317"/>
                  <a:gd name="connsiteX2" fmla="*/ 762000 w 787521"/>
                  <a:gd name="connsiteY2" fmla="*/ 247650 h 450317"/>
                  <a:gd name="connsiteX3" fmla="*/ 666750 w 787521"/>
                  <a:gd name="connsiteY3" fmla="*/ 0 h 450317"/>
                  <a:gd name="connsiteX4" fmla="*/ 333375 w 787521"/>
                  <a:gd name="connsiteY4" fmla="*/ 133350 h 450317"/>
                  <a:gd name="connsiteX5" fmla="*/ 0 w 787521"/>
                  <a:gd name="connsiteY5" fmla="*/ 266700 h 450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7521" h="450317">
                    <a:moveTo>
                      <a:pt x="0" y="266700"/>
                    </a:moveTo>
                    <a:cubicBezTo>
                      <a:pt x="10858" y="357546"/>
                      <a:pt x="100071" y="416489"/>
                      <a:pt x="255646" y="449827"/>
                    </a:cubicBezTo>
                    <a:cubicBezTo>
                      <a:pt x="525521" y="454590"/>
                      <a:pt x="677608" y="427396"/>
                      <a:pt x="762000" y="247650"/>
                    </a:cubicBezTo>
                    <a:cubicBezTo>
                      <a:pt x="790575" y="123825"/>
                      <a:pt x="828675" y="9525"/>
                      <a:pt x="666750" y="0"/>
                    </a:cubicBezTo>
                    <a:cubicBezTo>
                      <a:pt x="482600" y="44450"/>
                      <a:pt x="479425" y="-15875"/>
                      <a:pt x="333375" y="133350"/>
                    </a:cubicBezTo>
                    <a:cubicBezTo>
                      <a:pt x="152400" y="234950"/>
                      <a:pt x="219075" y="212725"/>
                      <a:pt x="0" y="26670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0" name="Freeform 2057">
                <a:extLst>
                  <a:ext uri="{FF2B5EF4-FFF2-40B4-BE49-F238E27FC236}">
                    <a16:creationId xmlns:a16="http://schemas.microsoft.com/office/drawing/2014/main" id="{040C0AFE-FF76-40FD-B3C0-91DED30BAC39}"/>
                  </a:ext>
                </a:extLst>
              </p:cNvPr>
              <p:cNvSpPr/>
              <p:nvPr/>
            </p:nvSpPr>
            <p:spPr>
              <a:xfrm>
                <a:off x="2767594" y="3944340"/>
                <a:ext cx="799687" cy="761071"/>
              </a:xfrm>
              <a:custGeom>
                <a:avLst/>
                <a:gdLst>
                  <a:gd name="connsiteX0" fmla="*/ 514350 w 533400"/>
                  <a:gd name="connsiteY0" fmla="*/ 0 h 733425"/>
                  <a:gd name="connsiteX1" fmla="*/ 533400 w 533400"/>
                  <a:gd name="connsiteY1" fmla="*/ 647700 h 733425"/>
                  <a:gd name="connsiteX2" fmla="*/ 180975 w 533400"/>
                  <a:gd name="connsiteY2" fmla="*/ 733425 h 733425"/>
                  <a:gd name="connsiteX3" fmla="*/ 0 w 533400"/>
                  <a:gd name="connsiteY3" fmla="*/ 561975 h 733425"/>
                  <a:gd name="connsiteX4" fmla="*/ 333375 w 533400"/>
                  <a:gd name="connsiteY4" fmla="*/ 114300 h 733425"/>
                  <a:gd name="connsiteX5" fmla="*/ 514350 w 533400"/>
                  <a:gd name="connsiteY5" fmla="*/ 0 h 733425"/>
                  <a:gd name="connsiteX0" fmla="*/ 514350 w 575984"/>
                  <a:gd name="connsiteY0" fmla="*/ 0 h 733425"/>
                  <a:gd name="connsiteX1" fmla="*/ 533400 w 575984"/>
                  <a:gd name="connsiteY1" fmla="*/ 647700 h 733425"/>
                  <a:gd name="connsiteX2" fmla="*/ 180975 w 575984"/>
                  <a:gd name="connsiteY2" fmla="*/ 733425 h 733425"/>
                  <a:gd name="connsiteX3" fmla="*/ 0 w 575984"/>
                  <a:gd name="connsiteY3" fmla="*/ 561975 h 733425"/>
                  <a:gd name="connsiteX4" fmla="*/ 333375 w 575984"/>
                  <a:gd name="connsiteY4" fmla="*/ 114300 h 733425"/>
                  <a:gd name="connsiteX5" fmla="*/ 514350 w 575984"/>
                  <a:gd name="connsiteY5" fmla="*/ 0 h 733425"/>
                  <a:gd name="connsiteX0" fmla="*/ 514350 w 613271"/>
                  <a:gd name="connsiteY0" fmla="*/ 0 h 733425"/>
                  <a:gd name="connsiteX1" fmla="*/ 533400 w 613271"/>
                  <a:gd name="connsiteY1" fmla="*/ 647700 h 733425"/>
                  <a:gd name="connsiteX2" fmla="*/ 180975 w 613271"/>
                  <a:gd name="connsiteY2" fmla="*/ 733425 h 733425"/>
                  <a:gd name="connsiteX3" fmla="*/ 0 w 613271"/>
                  <a:gd name="connsiteY3" fmla="*/ 561975 h 733425"/>
                  <a:gd name="connsiteX4" fmla="*/ 333375 w 613271"/>
                  <a:gd name="connsiteY4" fmla="*/ 114300 h 733425"/>
                  <a:gd name="connsiteX5" fmla="*/ 514350 w 613271"/>
                  <a:gd name="connsiteY5" fmla="*/ 0 h 733425"/>
                  <a:gd name="connsiteX0" fmla="*/ 514350 w 613271"/>
                  <a:gd name="connsiteY0" fmla="*/ 0 h 733425"/>
                  <a:gd name="connsiteX1" fmla="*/ 533400 w 613271"/>
                  <a:gd name="connsiteY1" fmla="*/ 647700 h 733425"/>
                  <a:gd name="connsiteX2" fmla="*/ 180975 w 613271"/>
                  <a:gd name="connsiteY2" fmla="*/ 733425 h 733425"/>
                  <a:gd name="connsiteX3" fmla="*/ 0 w 613271"/>
                  <a:gd name="connsiteY3" fmla="*/ 561975 h 733425"/>
                  <a:gd name="connsiteX4" fmla="*/ 333375 w 613271"/>
                  <a:gd name="connsiteY4" fmla="*/ 114300 h 733425"/>
                  <a:gd name="connsiteX5" fmla="*/ 514350 w 613271"/>
                  <a:gd name="connsiteY5" fmla="*/ 0 h 733425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23875 w 622796"/>
                  <a:gd name="connsiteY0" fmla="*/ 0 h 751546"/>
                  <a:gd name="connsiteX1" fmla="*/ 542925 w 622796"/>
                  <a:gd name="connsiteY1" fmla="*/ 647700 h 751546"/>
                  <a:gd name="connsiteX2" fmla="*/ 190500 w 622796"/>
                  <a:gd name="connsiteY2" fmla="*/ 733425 h 751546"/>
                  <a:gd name="connsiteX3" fmla="*/ 0 w 622796"/>
                  <a:gd name="connsiteY3" fmla="*/ 533400 h 751546"/>
                  <a:gd name="connsiteX4" fmla="*/ 342900 w 622796"/>
                  <a:gd name="connsiteY4" fmla="*/ 114300 h 751546"/>
                  <a:gd name="connsiteX5" fmla="*/ 523875 w 622796"/>
                  <a:gd name="connsiteY5" fmla="*/ 0 h 751546"/>
                  <a:gd name="connsiteX0" fmla="*/ 523875 w 622796"/>
                  <a:gd name="connsiteY0" fmla="*/ 0 h 751546"/>
                  <a:gd name="connsiteX1" fmla="*/ 542925 w 622796"/>
                  <a:gd name="connsiteY1" fmla="*/ 647700 h 751546"/>
                  <a:gd name="connsiteX2" fmla="*/ 190500 w 622796"/>
                  <a:gd name="connsiteY2" fmla="*/ 733425 h 751546"/>
                  <a:gd name="connsiteX3" fmla="*/ 0 w 622796"/>
                  <a:gd name="connsiteY3" fmla="*/ 533400 h 751546"/>
                  <a:gd name="connsiteX4" fmla="*/ 342900 w 622796"/>
                  <a:gd name="connsiteY4" fmla="*/ 114300 h 751546"/>
                  <a:gd name="connsiteX5" fmla="*/ 523875 w 622796"/>
                  <a:gd name="connsiteY5" fmla="*/ 0 h 751546"/>
                  <a:gd name="connsiteX0" fmla="*/ 533400 w 632321"/>
                  <a:gd name="connsiteY0" fmla="*/ 0 h 751546"/>
                  <a:gd name="connsiteX1" fmla="*/ 552450 w 632321"/>
                  <a:gd name="connsiteY1" fmla="*/ 647700 h 751546"/>
                  <a:gd name="connsiteX2" fmla="*/ 200025 w 632321"/>
                  <a:gd name="connsiteY2" fmla="*/ 733425 h 751546"/>
                  <a:gd name="connsiteX3" fmla="*/ 0 w 632321"/>
                  <a:gd name="connsiteY3" fmla="*/ 542925 h 751546"/>
                  <a:gd name="connsiteX4" fmla="*/ 352425 w 632321"/>
                  <a:gd name="connsiteY4" fmla="*/ 114300 h 751546"/>
                  <a:gd name="connsiteX5" fmla="*/ 533400 w 632321"/>
                  <a:gd name="connsiteY5" fmla="*/ 0 h 751546"/>
                  <a:gd name="connsiteX0" fmla="*/ 552170 w 651091"/>
                  <a:gd name="connsiteY0" fmla="*/ 0 h 751546"/>
                  <a:gd name="connsiteX1" fmla="*/ 571220 w 651091"/>
                  <a:gd name="connsiteY1" fmla="*/ 647700 h 751546"/>
                  <a:gd name="connsiteX2" fmla="*/ 218795 w 651091"/>
                  <a:gd name="connsiteY2" fmla="*/ 733425 h 751546"/>
                  <a:gd name="connsiteX3" fmla="*/ 18770 w 651091"/>
                  <a:gd name="connsiteY3" fmla="*/ 542925 h 751546"/>
                  <a:gd name="connsiteX4" fmla="*/ 371195 w 651091"/>
                  <a:gd name="connsiteY4" fmla="*/ 114300 h 751546"/>
                  <a:gd name="connsiteX5" fmla="*/ 552170 w 651091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54113 w 634009"/>
                  <a:gd name="connsiteY4" fmla="*/ 1143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963 h 752509"/>
                  <a:gd name="connsiteX1" fmla="*/ 554138 w 634009"/>
                  <a:gd name="connsiteY1" fmla="*/ 648663 h 752509"/>
                  <a:gd name="connsiteX2" fmla="*/ 201713 w 634009"/>
                  <a:gd name="connsiteY2" fmla="*/ 734388 h 752509"/>
                  <a:gd name="connsiteX3" fmla="*/ 1688 w 634009"/>
                  <a:gd name="connsiteY3" fmla="*/ 543888 h 752509"/>
                  <a:gd name="connsiteX4" fmla="*/ 325538 w 634009"/>
                  <a:gd name="connsiteY4" fmla="*/ 153363 h 752509"/>
                  <a:gd name="connsiteX5" fmla="*/ 535088 w 634009"/>
                  <a:gd name="connsiteY5" fmla="*/ 963 h 752509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258863 w 634009"/>
                  <a:gd name="connsiteY4" fmla="*/ 152400 h 751546"/>
                  <a:gd name="connsiteX5" fmla="*/ 535088 w 634009"/>
                  <a:gd name="connsiteY5" fmla="*/ 0 h 751546"/>
                  <a:gd name="connsiteX0" fmla="*/ 563325 w 662246"/>
                  <a:gd name="connsiteY0" fmla="*/ 0 h 751546"/>
                  <a:gd name="connsiteX1" fmla="*/ 582375 w 662246"/>
                  <a:gd name="connsiteY1" fmla="*/ 647700 h 751546"/>
                  <a:gd name="connsiteX2" fmla="*/ 229950 w 662246"/>
                  <a:gd name="connsiteY2" fmla="*/ 733425 h 751546"/>
                  <a:gd name="connsiteX3" fmla="*/ 1350 w 662246"/>
                  <a:gd name="connsiteY3" fmla="*/ 542925 h 751546"/>
                  <a:gd name="connsiteX4" fmla="*/ 287100 w 662246"/>
                  <a:gd name="connsiteY4" fmla="*/ 152400 h 751546"/>
                  <a:gd name="connsiteX5" fmla="*/ 563325 w 662246"/>
                  <a:gd name="connsiteY5" fmla="*/ 0 h 751546"/>
                  <a:gd name="connsiteX0" fmla="*/ 591674 w 690595"/>
                  <a:gd name="connsiteY0" fmla="*/ 0 h 751546"/>
                  <a:gd name="connsiteX1" fmla="*/ 610724 w 690595"/>
                  <a:gd name="connsiteY1" fmla="*/ 647700 h 751546"/>
                  <a:gd name="connsiteX2" fmla="*/ 258299 w 690595"/>
                  <a:gd name="connsiteY2" fmla="*/ 733425 h 751546"/>
                  <a:gd name="connsiteX3" fmla="*/ 1124 w 690595"/>
                  <a:gd name="connsiteY3" fmla="*/ 514350 h 751546"/>
                  <a:gd name="connsiteX4" fmla="*/ 315449 w 690595"/>
                  <a:gd name="connsiteY4" fmla="*/ 152400 h 751546"/>
                  <a:gd name="connsiteX5" fmla="*/ 591674 w 690595"/>
                  <a:gd name="connsiteY5" fmla="*/ 0 h 751546"/>
                  <a:gd name="connsiteX0" fmla="*/ 591674 w 705762"/>
                  <a:gd name="connsiteY0" fmla="*/ 0 h 751546"/>
                  <a:gd name="connsiteX1" fmla="*/ 610724 w 705762"/>
                  <a:gd name="connsiteY1" fmla="*/ 647700 h 751546"/>
                  <a:gd name="connsiteX2" fmla="*/ 258299 w 705762"/>
                  <a:gd name="connsiteY2" fmla="*/ 733425 h 751546"/>
                  <a:gd name="connsiteX3" fmla="*/ 1124 w 705762"/>
                  <a:gd name="connsiteY3" fmla="*/ 514350 h 751546"/>
                  <a:gd name="connsiteX4" fmla="*/ 315449 w 705762"/>
                  <a:gd name="connsiteY4" fmla="*/ 152400 h 751546"/>
                  <a:gd name="connsiteX5" fmla="*/ 591674 w 705762"/>
                  <a:gd name="connsiteY5" fmla="*/ 0 h 751546"/>
                  <a:gd name="connsiteX0" fmla="*/ 591674 w 719146"/>
                  <a:gd name="connsiteY0" fmla="*/ 0 h 751546"/>
                  <a:gd name="connsiteX1" fmla="*/ 610724 w 719146"/>
                  <a:gd name="connsiteY1" fmla="*/ 647700 h 751546"/>
                  <a:gd name="connsiteX2" fmla="*/ 258299 w 719146"/>
                  <a:gd name="connsiteY2" fmla="*/ 733425 h 751546"/>
                  <a:gd name="connsiteX3" fmla="*/ 1124 w 719146"/>
                  <a:gd name="connsiteY3" fmla="*/ 514350 h 751546"/>
                  <a:gd name="connsiteX4" fmla="*/ 315449 w 719146"/>
                  <a:gd name="connsiteY4" fmla="*/ 152400 h 751546"/>
                  <a:gd name="connsiteX5" fmla="*/ 591674 w 719146"/>
                  <a:gd name="connsiteY5" fmla="*/ 0 h 751546"/>
                  <a:gd name="connsiteX0" fmla="*/ 601199 w 723836"/>
                  <a:gd name="connsiteY0" fmla="*/ 0 h 761071"/>
                  <a:gd name="connsiteX1" fmla="*/ 610724 w 723836"/>
                  <a:gd name="connsiteY1" fmla="*/ 657225 h 761071"/>
                  <a:gd name="connsiteX2" fmla="*/ 258299 w 723836"/>
                  <a:gd name="connsiteY2" fmla="*/ 742950 h 761071"/>
                  <a:gd name="connsiteX3" fmla="*/ 1124 w 723836"/>
                  <a:gd name="connsiteY3" fmla="*/ 523875 h 761071"/>
                  <a:gd name="connsiteX4" fmla="*/ 315449 w 723836"/>
                  <a:gd name="connsiteY4" fmla="*/ 161925 h 761071"/>
                  <a:gd name="connsiteX5" fmla="*/ 601199 w 723836"/>
                  <a:gd name="connsiteY5" fmla="*/ 0 h 761071"/>
                  <a:gd name="connsiteX0" fmla="*/ 658065 w 780702"/>
                  <a:gd name="connsiteY0" fmla="*/ 0 h 761071"/>
                  <a:gd name="connsiteX1" fmla="*/ 667590 w 780702"/>
                  <a:gd name="connsiteY1" fmla="*/ 657225 h 761071"/>
                  <a:gd name="connsiteX2" fmla="*/ 315165 w 780702"/>
                  <a:gd name="connsiteY2" fmla="*/ 742950 h 761071"/>
                  <a:gd name="connsiteX3" fmla="*/ 840 w 780702"/>
                  <a:gd name="connsiteY3" fmla="*/ 523875 h 761071"/>
                  <a:gd name="connsiteX4" fmla="*/ 372315 w 780702"/>
                  <a:gd name="connsiteY4" fmla="*/ 161925 h 761071"/>
                  <a:gd name="connsiteX5" fmla="*/ 658065 w 780702"/>
                  <a:gd name="connsiteY5" fmla="*/ 0 h 761071"/>
                  <a:gd name="connsiteX0" fmla="*/ 658065 w 780702"/>
                  <a:gd name="connsiteY0" fmla="*/ 0 h 761071"/>
                  <a:gd name="connsiteX1" fmla="*/ 667590 w 780702"/>
                  <a:gd name="connsiteY1" fmla="*/ 657225 h 761071"/>
                  <a:gd name="connsiteX2" fmla="*/ 315165 w 780702"/>
                  <a:gd name="connsiteY2" fmla="*/ 742950 h 761071"/>
                  <a:gd name="connsiteX3" fmla="*/ 840 w 780702"/>
                  <a:gd name="connsiteY3" fmla="*/ 523875 h 761071"/>
                  <a:gd name="connsiteX4" fmla="*/ 372315 w 780702"/>
                  <a:gd name="connsiteY4" fmla="*/ 161925 h 761071"/>
                  <a:gd name="connsiteX5" fmla="*/ 658065 w 780702"/>
                  <a:gd name="connsiteY5" fmla="*/ 0 h 761071"/>
                  <a:gd name="connsiteX0" fmla="*/ 677050 w 799687"/>
                  <a:gd name="connsiteY0" fmla="*/ 0 h 761071"/>
                  <a:gd name="connsiteX1" fmla="*/ 686575 w 799687"/>
                  <a:gd name="connsiteY1" fmla="*/ 657225 h 761071"/>
                  <a:gd name="connsiteX2" fmla="*/ 334150 w 799687"/>
                  <a:gd name="connsiteY2" fmla="*/ 742950 h 761071"/>
                  <a:gd name="connsiteX3" fmla="*/ 775 w 799687"/>
                  <a:gd name="connsiteY3" fmla="*/ 571500 h 761071"/>
                  <a:gd name="connsiteX4" fmla="*/ 391300 w 799687"/>
                  <a:gd name="connsiteY4" fmla="*/ 161925 h 761071"/>
                  <a:gd name="connsiteX5" fmla="*/ 677050 w 799687"/>
                  <a:gd name="connsiteY5" fmla="*/ 0 h 76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87" h="761071">
                    <a:moveTo>
                      <a:pt x="677050" y="0"/>
                    </a:moveTo>
                    <a:cubicBezTo>
                      <a:pt x="845325" y="244475"/>
                      <a:pt x="832625" y="469900"/>
                      <a:pt x="686575" y="657225"/>
                    </a:cubicBezTo>
                    <a:cubicBezTo>
                      <a:pt x="550050" y="781050"/>
                      <a:pt x="404000" y="771525"/>
                      <a:pt x="334150" y="742950"/>
                    </a:cubicBezTo>
                    <a:cubicBezTo>
                      <a:pt x="216675" y="657225"/>
                      <a:pt x="-15100" y="676275"/>
                      <a:pt x="775" y="571500"/>
                    </a:cubicBezTo>
                    <a:cubicBezTo>
                      <a:pt x="410350" y="508000"/>
                      <a:pt x="438925" y="473075"/>
                      <a:pt x="391300" y="161925"/>
                    </a:cubicBezTo>
                    <a:cubicBezTo>
                      <a:pt x="423050" y="25400"/>
                      <a:pt x="531000" y="69850"/>
                      <a:pt x="6770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Freeform 2053">
                <a:extLst>
                  <a:ext uri="{FF2B5EF4-FFF2-40B4-BE49-F238E27FC236}">
                    <a16:creationId xmlns:a16="http://schemas.microsoft.com/office/drawing/2014/main" id="{03D217FC-4228-418D-8D16-F7BA8C641FA8}"/>
                  </a:ext>
                </a:extLst>
              </p:cNvPr>
              <p:cNvSpPr/>
              <p:nvPr/>
            </p:nvSpPr>
            <p:spPr>
              <a:xfrm rot="729172">
                <a:off x="2087789" y="3544222"/>
                <a:ext cx="1108213" cy="819288"/>
              </a:xfrm>
              <a:custGeom>
                <a:avLst/>
                <a:gdLst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866775 w 1009650"/>
                  <a:gd name="connsiteY0" fmla="*/ 0 h 857250"/>
                  <a:gd name="connsiteX1" fmla="*/ 0 w 1009650"/>
                  <a:gd name="connsiteY1" fmla="*/ 400050 h 857250"/>
                  <a:gd name="connsiteX2" fmla="*/ 266700 w 1009650"/>
                  <a:gd name="connsiteY2" fmla="*/ 857250 h 857250"/>
                  <a:gd name="connsiteX3" fmla="*/ 819150 w 1009650"/>
                  <a:gd name="connsiteY3" fmla="*/ 542925 h 857250"/>
                  <a:gd name="connsiteX4" fmla="*/ 771525 w 1009650"/>
                  <a:gd name="connsiteY4" fmla="*/ 247650 h 857250"/>
                  <a:gd name="connsiteX5" fmla="*/ 1009650 w 1009650"/>
                  <a:gd name="connsiteY5" fmla="*/ 114300 h 857250"/>
                  <a:gd name="connsiteX6" fmla="*/ 866775 w 1009650"/>
                  <a:gd name="connsiteY6" fmla="*/ 0 h 857250"/>
                  <a:gd name="connsiteX0" fmla="*/ 866775 w 1009650"/>
                  <a:gd name="connsiteY0" fmla="*/ 0 h 857250"/>
                  <a:gd name="connsiteX1" fmla="*/ 0 w 1009650"/>
                  <a:gd name="connsiteY1" fmla="*/ 400050 h 857250"/>
                  <a:gd name="connsiteX2" fmla="*/ 266700 w 1009650"/>
                  <a:gd name="connsiteY2" fmla="*/ 857250 h 857250"/>
                  <a:gd name="connsiteX3" fmla="*/ 819150 w 1009650"/>
                  <a:gd name="connsiteY3" fmla="*/ 542925 h 857250"/>
                  <a:gd name="connsiteX4" fmla="*/ 771525 w 1009650"/>
                  <a:gd name="connsiteY4" fmla="*/ 247650 h 857250"/>
                  <a:gd name="connsiteX5" fmla="*/ 1009650 w 1009650"/>
                  <a:gd name="connsiteY5" fmla="*/ 114300 h 857250"/>
                  <a:gd name="connsiteX6" fmla="*/ 866775 w 1009650"/>
                  <a:gd name="connsiteY6" fmla="*/ 0 h 857250"/>
                  <a:gd name="connsiteX0" fmla="*/ 908732 w 1051607"/>
                  <a:gd name="connsiteY0" fmla="*/ 0 h 857250"/>
                  <a:gd name="connsiteX1" fmla="*/ 41957 w 1051607"/>
                  <a:gd name="connsiteY1" fmla="*/ 400050 h 857250"/>
                  <a:gd name="connsiteX2" fmla="*/ 308657 w 1051607"/>
                  <a:gd name="connsiteY2" fmla="*/ 857250 h 857250"/>
                  <a:gd name="connsiteX3" fmla="*/ 861107 w 1051607"/>
                  <a:gd name="connsiteY3" fmla="*/ 542925 h 857250"/>
                  <a:gd name="connsiteX4" fmla="*/ 813482 w 1051607"/>
                  <a:gd name="connsiteY4" fmla="*/ 247650 h 857250"/>
                  <a:gd name="connsiteX5" fmla="*/ 1051607 w 1051607"/>
                  <a:gd name="connsiteY5" fmla="*/ 114300 h 857250"/>
                  <a:gd name="connsiteX6" fmla="*/ 908732 w 1051607"/>
                  <a:gd name="connsiteY6" fmla="*/ 0 h 857250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608"/>
                  <a:gd name="connsiteY0" fmla="*/ 0 h 857562"/>
                  <a:gd name="connsiteX1" fmla="*/ 48350 w 1058608"/>
                  <a:gd name="connsiteY1" fmla="*/ 400050 h 857562"/>
                  <a:gd name="connsiteX2" fmla="*/ 315050 w 1058608"/>
                  <a:gd name="connsiteY2" fmla="*/ 857250 h 857562"/>
                  <a:gd name="connsiteX3" fmla="*/ 867500 w 1058608"/>
                  <a:gd name="connsiteY3" fmla="*/ 542925 h 857562"/>
                  <a:gd name="connsiteX4" fmla="*/ 857975 w 1058608"/>
                  <a:gd name="connsiteY4" fmla="*/ 285750 h 857562"/>
                  <a:gd name="connsiteX5" fmla="*/ 1058000 w 1058608"/>
                  <a:gd name="connsiteY5" fmla="*/ 114300 h 857562"/>
                  <a:gd name="connsiteX6" fmla="*/ 915125 w 1058608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57975 w 1058000"/>
                  <a:gd name="connsiteY4" fmla="*/ 30480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57975 w 1058000"/>
                  <a:gd name="connsiteY4" fmla="*/ 30480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86550 w 1058000"/>
                  <a:gd name="connsiteY3" fmla="*/ 32385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86550 w 1058000"/>
                  <a:gd name="connsiteY3" fmla="*/ 32385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947893"/>
                  <a:gd name="connsiteY0" fmla="*/ 122 h 876734"/>
                  <a:gd name="connsiteX1" fmla="*/ 48350 w 947893"/>
                  <a:gd name="connsiteY1" fmla="*/ 419222 h 876734"/>
                  <a:gd name="connsiteX2" fmla="*/ 315050 w 947893"/>
                  <a:gd name="connsiteY2" fmla="*/ 876422 h 876734"/>
                  <a:gd name="connsiteX3" fmla="*/ 877025 w 947893"/>
                  <a:gd name="connsiteY3" fmla="*/ 381122 h 876734"/>
                  <a:gd name="connsiteX4" fmla="*/ 848450 w 947893"/>
                  <a:gd name="connsiteY4" fmla="*/ 122 h 876734"/>
                  <a:gd name="connsiteX0" fmla="*/ 848450 w 958274"/>
                  <a:gd name="connsiteY0" fmla="*/ 122 h 876734"/>
                  <a:gd name="connsiteX1" fmla="*/ 48350 w 958274"/>
                  <a:gd name="connsiteY1" fmla="*/ 419222 h 876734"/>
                  <a:gd name="connsiteX2" fmla="*/ 315050 w 958274"/>
                  <a:gd name="connsiteY2" fmla="*/ 876422 h 876734"/>
                  <a:gd name="connsiteX3" fmla="*/ 896075 w 958274"/>
                  <a:gd name="connsiteY3" fmla="*/ 381122 h 876734"/>
                  <a:gd name="connsiteX4" fmla="*/ 848450 w 958274"/>
                  <a:gd name="connsiteY4" fmla="*/ 122 h 876734"/>
                  <a:gd name="connsiteX0" fmla="*/ 848450 w 1027683"/>
                  <a:gd name="connsiteY0" fmla="*/ 152 h 876764"/>
                  <a:gd name="connsiteX1" fmla="*/ 48350 w 1027683"/>
                  <a:gd name="connsiteY1" fmla="*/ 419252 h 876764"/>
                  <a:gd name="connsiteX2" fmla="*/ 315050 w 1027683"/>
                  <a:gd name="connsiteY2" fmla="*/ 876452 h 876764"/>
                  <a:gd name="connsiteX3" fmla="*/ 896075 w 1027683"/>
                  <a:gd name="connsiteY3" fmla="*/ 381152 h 876764"/>
                  <a:gd name="connsiteX4" fmla="*/ 848450 w 1027683"/>
                  <a:gd name="connsiteY4" fmla="*/ 152 h 876764"/>
                  <a:gd name="connsiteX0" fmla="*/ 848450 w 1075799"/>
                  <a:gd name="connsiteY0" fmla="*/ 0 h 876612"/>
                  <a:gd name="connsiteX1" fmla="*/ 48350 w 1075799"/>
                  <a:gd name="connsiteY1" fmla="*/ 419100 h 876612"/>
                  <a:gd name="connsiteX2" fmla="*/ 315050 w 1075799"/>
                  <a:gd name="connsiteY2" fmla="*/ 876300 h 876612"/>
                  <a:gd name="connsiteX3" fmla="*/ 896075 w 1075799"/>
                  <a:gd name="connsiteY3" fmla="*/ 381000 h 876612"/>
                  <a:gd name="connsiteX4" fmla="*/ 848450 w 1075799"/>
                  <a:gd name="connsiteY4" fmla="*/ 0 h 876612"/>
                  <a:gd name="connsiteX0" fmla="*/ 810350 w 1059209"/>
                  <a:gd name="connsiteY0" fmla="*/ 0 h 876612"/>
                  <a:gd name="connsiteX1" fmla="*/ 48350 w 1059209"/>
                  <a:gd name="connsiteY1" fmla="*/ 419100 h 876612"/>
                  <a:gd name="connsiteX2" fmla="*/ 315050 w 1059209"/>
                  <a:gd name="connsiteY2" fmla="*/ 876300 h 876612"/>
                  <a:gd name="connsiteX3" fmla="*/ 896075 w 1059209"/>
                  <a:gd name="connsiteY3" fmla="*/ 381000 h 876612"/>
                  <a:gd name="connsiteX4" fmla="*/ 810350 w 1059209"/>
                  <a:gd name="connsiteY4" fmla="*/ 0 h 876612"/>
                  <a:gd name="connsiteX0" fmla="*/ 810350 w 1092130"/>
                  <a:gd name="connsiteY0" fmla="*/ 0 h 876612"/>
                  <a:gd name="connsiteX1" fmla="*/ 48350 w 1092130"/>
                  <a:gd name="connsiteY1" fmla="*/ 419100 h 876612"/>
                  <a:gd name="connsiteX2" fmla="*/ 315050 w 1092130"/>
                  <a:gd name="connsiteY2" fmla="*/ 876300 h 876612"/>
                  <a:gd name="connsiteX3" fmla="*/ 896075 w 1092130"/>
                  <a:gd name="connsiteY3" fmla="*/ 381000 h 876612"/>
                  <a:gd name="connsiteX4" fmla="*/ 810350 w 1092130"/>
                  <a:gd name="connsiteY4" fmla="*/ 0 h 876612"/>
                  <a:gd name="connsiteX0" fmla="*/ 810350 w 1092130"/>
                  <a:gd name="connsiteY0" fmla="*/ 0 h 876612"/>
                  <a:gd name="connsiteX1" fmla="*/ 48350 w 1092130"/>
                  <a:gd name="connsiteY1" fmla="*/ 419100 h 876612"/>
                  <a:gd name="connsiteX2" fmla="*/ 315050 w 1092130"/>
                  <a:gd name="connsiteY2" fmla="*/ 876300 h 876612"/>
                  <a:gd name="connsiteX3" fmla="*/ 896075 w 1092130"/>
                  <a:gd name="connsiteY3" fmla="*/ 381000 h 876612"/>
                  <a:gd name="connsiteX4" fmla="*/ 810350 w 1092130"/>
                  <a:gd name="connsiteY4" fmla="*/ 0 h 876612"/>
                  <a:gd name="connsiteX0" fmla="*/ 802712 w 1084492"/>
                  <a:gd name="connsiteY0" fmla="*/ 0 h 819571"/>
                  <a:gd name="connsiteX1" fmla="*/ 40712 w 1084492"/>
                  <a:gd name="connsiteY1" fmla="*/ 419100 h 819571"/>
                  <a:gd name="connsiteX2" fmla="*/ 383612 w 1084492"/>
                  <a:gd name="connsiteY2" fmla="*/ 819150 h 819571"/>
                  <a:gd name="connsiteX3" fmla="*/ 888437 w 1084492"/>
                  <a:gd name="connsiteY3" fmla="*/ 381000 h 819571"/>
                  <a:gd name="connsiteX4" fmla="*/ 802712 w 1084492"/>
                  <a:gd name="connsiteY4" fmla="*/ 0 h 819571"/>
                  <a:gd name="connsiteX0" fmla="*/ 751047 w 1032827"/>
                  <a:gd name="connsiteY0" fmla="*/ 0 h 819492"/>
                  <a:gd name="connsiteX1" fmla="*/ 46197 w 1032827"/>
                  <a:gd name="connsiteY1" fmla="*/ 381000 h 819492"/>
                  <a:gd name="connsiteX2" fmla="*/ 331947 w 1032827"/>
                  <a:gd name="connsiteY2" fmla="*/ 819150 h 819492"/>
                  <a:gd name="connsiteX3" fmla="*/ 836772 w 1032827"/>
                  <a:gd name="connsiteY3" fmla="*/ 381000 h 819492"/>
                  <a:gd name="connsiteX4" fmla="*/ 751047 w 1032827"/>
                  <a:gd name="connsiteY4" fmla="*/ 0 h 819492"/>
                  <a:gd name="connsiteX0" fmla="*/ 723268 w 1005048"/>
                  <a:gd name="connsiteY0" fmla="*/ 0 h 819527"/>
                  <a:gd name="connsiteX1" fmla="*/ 18418 w 1005048"/>
                  <a:gd name="connsiteY1" fmla="*/ 381000 h 819527"/>
                  <a:gd name="connsiteX2" fmla="*/ 304168 w 1005048"/>
                  <a:gd name="connsiteY2" fmla="*/ 819150 h 819527"/>
                  <a:gd name="connsiteX3" fmla="*/ 808993 w 1005048"/>
                  <a:gd name="connsiteY3" fmla="*/ 381000 h 819527"/>
                  <a:gd name="connsiteX4" fmla="*/ 723268 w 1005048"/>
                  <a:gd name="connsiteY4" fmla="*/ 0 h 819527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56241 w 1038021"/>
                  <a:gd name="connsiteY0" fmla="*/ 0 h 819150"/>
                  <a:gd name="connsiteX1" fmla="*/ 51391 w 1038021"/>
                  <a:gd name="connsiteY1" fmla="*/ 381000 h 819150"/>
                  <a:gd name="connsiteX2" fmla="*/ 337141 w 1038021"/>
                  <a:gd name="connsiteY2" fmla="*/ 819150 h 819150"/>
                  <a:gd name="connsiteX3" fmla="*/ 841966 w 1038021"/>
                  <a:gd name="connsiteY3" fmla="*/ 381000 h 819150"/>
                  <a:gd name="connsiteX4" fmla="*/ 756241 w 1038021"/>
                  <a:gd name="connsiteY4" fmla="*/ 0 h 819150"/>
                  <a:gd name="connsiteX0" fmla="*/ 756241 w 1038021"/>
                  <a:gd name="connsiteY0" fmla="*/ 127 h 819277"/>
                  <a:gd name="connsiteX1" fmla="*/ 51391 w 1038021"/>
                  <a:gd name="connsiteY1" fmla="*/ 381127 h 819277"/>
                  <a:gd name="connsiteX2" fmla="*/ 337141 w 1038021"/>
                  <a:gd name="connsiteY2" fmla="*/ 819277 h 819277"/>
                  <a:gd name="connsiteX3" fmla="*/ 841966 w 1038021"/>
                  <a:gd name="connsiteY3" fmla="*/ 381127 h 819277"/>
                  <a:gd name="connsiteX4" fmla="*/ 756241 w 1038021"/>
                  <a:gd name="connsiteY4" fmla="*/ 127 h 819277"/>
                  <a:gd name="connsiteX0" fmla="*/ 789773 w 1071553"/>
                  <a:gd name="connsiteY0" fmla="*/ 138 h 819288"/>
                  <a:gd name="connsiteX1" fmla="*/ 46823 w 1071553"/>
                  <a:gd name="connsiteY1" fmla="*/ 362088 h 819288"/>
                  <a:gd name="connsiteX2" fmla="*/ 370673 w 1071553"/>
                  <a:gd name="connsiteY2" fmla="*/ 819288 h 819288"/>
                  <a:gd name="connsiteX3" fmla="*/ 875498 w 1071553"/>
                  <a:gd name="connsiteY3" fmla="*/ 381138 h 819288"/>
                  <a:gd name="connsiteX4" fmla="*/ 789773 w 1071553"/>
                  <a:gd name="connsiteY4" fmla="*/ 138 h 819288"/>
                  <a:gd name="connsiteX0" fmla="*/ 801061 w 1082841"/>
                  <a:gd name="connsiteY0" fmla="*/ 138 h 819288"/>
                  <a:gd name="connsiteX1" fmla="*/ 58111 w 1082841"/>
                  <a:gd name="connsiteY1" fmla="*/ 362088 h 819288"/>
                  <a:gd name="connsiteX2" fmla="*/ 381961 w 1082841"/>
                  <a:gd name="connsiteY2" fmla="*/ 819288 h 819288"/>
                  <a:gd name="connsiteX3" fmla="*/ 886786 w 1082841"/>
                  <a:gd name="connsiteY3" fmla="*/ 381138 h 819288"/>
                  <a:gd name="connsiteX4" fmla="*/ 801061 w 1082841"/>
                  <a:gd name="connsiteY4" fmla="*/ 138 h 819288"/>
                  <a:gd name="connsiteX0" fmla="*/ 801061 w 1089831"/>
                  <a:gd name="connsiteY0" fmla="*/ 138 h 819288"/>
                  <a:gd name="connsiteX1" fmla="*/ 58111 w 1089831"/>
                  <a:gd name="connsiteY1" fmla="*/ 362088 h 819288"/>
                  <a:gd name="connsiteX2" fmla="*/ 381961 w 1089831"/>
                  <a:gd name="connsiteY2" fmla="*/ 819288 h 819288"/>
                  <a:gd name="connsiteX3" fmla="*/ 886786 w 1089831"/>
                  <a:gd name="connsiteY3" fmla="*/ 381138 h 819288"/>
                  <a:gd name="connsiteX4" fmla="*/ 801061 w 1089831"/>
                  <a:gd name="connsiteY4" fmla="*/ 138 h 819288"/>
                  <a:gd name="connsiteX0" fmla="*/ 801061 w 1108213"/>
                  <a:gd name="connsiteY0" fmla="*/ 138 h 819288"/>
                  <a:gd name="connsiteX1" fmla="*/ 58111 w 1108213"/>
                  <a:gd name="connsiteY1" fmla="*/ 362088 h 819288"/>
                  <a:gd name="connsiteX2" fmla="*/ 381961 w 1108213"/>
                  <a:gd name="connsiteY2" fmla="*/ 819288 h 819288"/>
                  <a:gd name="connsiteX3" fmla="*/ 886786 w 1108213"/>
                  <a:gd name="connsiteY3" fmla="*/ 381138 h 819288"/>
                  <a:gd name="connsiteX4" fmla="*/ 801061 w 1108213"/>
                  <a:gd name="connsiteY4" fmla="*/ 138 h 819288"/>
                  <a:gd name="connsiteX0" fmla="*/ 801061 w 1108213"/>
                  <a:gd name="connsiteY0" fmla="*/ 138 h 819288"/>
                  <a:gd name="connsiteX1" fmla="*/ 58111 w 1108213"/>
                  <a:gd name="connsiteY1" fmla="*/ 362088 h 819288"/>
                  <a:gd name="connsiteX2" fmla="*/ 381961 w 1108213"/>
                  <a:gd name="connsiteY2" fmla="*/ 819288 h 819288"/>
                  <a:gd name="connsiteX3" fmla="*/ 886786 w 1108213"/>
                  <a:gd name="connsiteY3" fmla="*/ 381138 h 819288"/>
                  <a:gd name="connsiteX4" fmla="*/ 801061 w 1108213"/>
                  <a:gd name="connsiteY4" fmla="*/ 138 h 81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213" h="819288">
                    <a:moveTo>
                      <a:pt x="801061" y="138"/>
                    </a:moveTo>
                    <a:cubicBezTo>
                      <a:pt x="239086" y="-6212"/>
                      <a:pt x="210511" y="206513"/>
                      <a:pt x="58111" y="362088"/>
                    </a:cubicBezTo>
                    <a:cubicBezTo>
                      <a:pt x="-129214" y="600213"/>
                      <a:pt x="178761" y="781188"/>
                      <a:pt x="381961" y="819288"/>
                    </a:cubicBezTo>
                    <a:cubicBezTo>
                      <a:pt x="607386" y="793888"/>
                      <a:pt x="705811" y="790713"/>
                      <a:pt x="886786" y="381138"/>
                    </a:cubicBezTo>
                    <a:cubicBezTo>
                      <a:pt x="1185236" y="187463"/>
                      <a:pt x="1205874" y="12838"/>
                      <a:pt x="801061" y="138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Freeform 2054">
                <a:extLst>
                  <a:ext uri="{FF2B5EF4-FFF2-40B4-BE49-F238E27FC236}">
                    <a16:creationId xmlns:a16="http://schemas.microsoft.com/office/drawing/2014/main" id="{291CDD6B-E140-4577-A35D-10B0CB1719DE}"/>
                  </a:ext>
                </a:extLst>
              </p:cNvPr>
              <p:cNvSpPr/>
              <p:nvPr/>
            </p:nvSpPr>
            <p:spPr>
              <a:xfrm rot="20938665">
                <a:off x="2783102" y="3569867"/>
                <a:ext cx="664953" cy="552450"/>
              </a:xfrm>
              <a:custGeom>
                <a:avLst/>
                <a:gdLst>
                  <a:gd name="connsiteX0" fmla="*/ 85725 w 561975"/>
                  <a:gd name="connsiteY0" fmla="*/ 0 h 485775"/>
                  <a:gd name="connsiteX1" fmla="*/ 561975 w 561975"/>
                  <a:gd name="connsiteY1" fmla="*/ 219075 h 485775"/>
                  <a:gd name="connsiteX2" fmla="*/ 361950 w 561975"/>
                  <a:gd name="connsiteY2" fmla="*/ 485775 h 485775"/>
                  <a:gd name="connsiteX3" fmla="*/ 0 w 561975"/>
                  <a:gd name="connsiteY3" fmla="*/ 476250 h 485775"/>
                  <a:gd name="connsiteX4" fmla="*/ 85725 w 561975"/>
                  <a:gd name="connsiteY4" fmla="*/ 0 h 485775"/>
                  <a:gd name="connsiteX0" fmla="*/ 85725 w 561975"/>
                  <a:gd name="connsiteY0" fmla="*/ 0 h 485775"/>
                  <a:gd name="connsiteX1" fmla="*/ 561975 w 561975"/>
                  <a:gd name="connsiteY1" fmla="*/ 219075 h 485775"/>
                  <a:gd name="connsiteX2" fmla="*/ 361950 w 561975"/>
                  <a:gd name="connsiteY2" fmla="*/ 485775 h 485775"/>
                  <a:gd name="connsiteX3" fmla="*/ 0 w 561975"/>
                  <a:gd name="connsiteY3" fmla="*/ 476250 h 485775"/>
                  <a:gd name="connsiteX4" fmla="*/ 85725 w 561975"/>
                  <a:gd name="connsiteY4" fmla="*/ 0 h 485775"/>
                  <a:gd name="connsiteX0" fmla="*/ 85725 w 561975"/>
                  <a:gd name="connsiteY0" fmla="*/ 12268 h 498043"/>
                  <a:gd name="connsiteX1" fmla="*/ 561975 w 561975"/>
                  <a:gd name="connsiteY1" fmla="*/ 231343 h 498043"/>
                  <a:gd name="connsiteX2" fmla="*/ 361950 w 561975"/>
                  <a:gd name="connsiteY2" fmla="*/ 498043 h 498043"/>
                  <a:gd name="connsiteX3" fmla="*/ 0 w 561975"/>
                  <a:gd name="connsiteY3" fmla="*/ 488518 h 498043"/>
                  <a:gd name="connsiteX4" fmla="*/ 85725 w 561975"/>
                  <a:gd name="connsiteY4" fmla="*/ 12268 h 498043"/>
                  <a:gd name="connsiteX0" fmla="*/ 85725 w 561975"/>
                  <a:gd name="connsiteY0" fmla="*/ 12268 h 498043"/>
                  <a:gd name="connsiteX1" fmla="*/ 561975 w 561975"/>
                  <a:gd name="connsiteY1" fmla="*/ 231343 h 498043"/>
                  <a:gd name="connsiteX2" fmla="*/ 361950 w 561975"/>
                  <a:gd name="connsiteY2" fmla="*/ 498043 h 498043"/>
                  <a:gd name="connsiteX3" fmla="*/ 0 w 561975"/>
                  <a:gd name="connsiteY3" fmla="*/ 488518 h 498043"/>
                  <a:gd name="connsiteX4" fmla="*/ 85725 w 561975"/>
                  <a:gd name="connsiteY4" fmla="*/ 12268 h 498043"/>
                  <a:gd name="connsiteX0" fmla="*/ 114690 w 590940"/>
                  <a:gd name="connsiteY0" fmla="*/ 12268 h 498043"/>
                  <a:gd name="connsiteX1" fmla="*/ 590940 w 590940"/>
                  <a:gd name="connsiteY1" fmla="*/ 231343 h 498043"/>
                  <a:gd name="connsiteX2" fmla="*/ 390915 w 590940"/>
                  <a:gd name="connsiteY2" fmla="*/ 498043 h 498043"/>
                  <a:gd name="connsiteX3" fmla="*/ 28965 w 590940"/>
                  <a:gd name="connsiteY3" fmla="*/ 488518 h 498043"/>
                  <a:gd name="connsiteX4" fmla="*/ 114690 w 590940"/>
                  <a:gd name="connsiteY4" fmla="*/ 12268 h 498043"/>
                  <a:gd name="connsiteX0" fmla="*/ 114690 w 590940"/>
                  <a:gd name="connsiteY0" fmla="*/ 12268 h 508833"/>
                  <a:gd name="connsiteX1" fmla="*/ 590940 w 590940"/>
                  <a:gd name="connsiteY1" fmla="*/ 231343 h 508833"/>
                  <a:gd name="connsiteX2" fmla="*/ 390915 w 590940"/>
                  <a:gd name="connsiteY2" fmla="*/ 498043 h 508833"/>
                  <a:gd name="connsiteX3" fmla="*/ 28965 w 590940"/>
                  <a:gd name="connsiteY3" fmla="*/ 488518 h 508833"/>
                  <a:gd name="connsiteX4" fmla="*/ 114690 w 590940"/>
                  <a:gd name="connsiteY4" fmla="*/ 12268 h 508833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9258 h 515287"/>
                  <a:gd name="connsiteX1" fmla="*/ 590940 w 590940"/>
                  <a:gd name="connsiteY1" fmla="*/ 228333 h 515287"/>
                  <a:gd name="connsiteX2" fmla="*/ 390915 w 590940"/>
                  <a:gd name="connsiteY2" fmla="*/ 495033 h 515287"/>
                  <a:gd name="connsiteX3" fmla="*/ 28965 w 590940"/>
                  <a:gd name="connsiteY3" fmla="*/ 485508 h 515287"/>
                  <a:gd name="connsiteX4" fmla="*/ 114690 w 590940"/>
                  <a:gd name="connsiteY4" fmla="*/ 9258 h 515287"/>
                  <a:gd name="connsiteX0" fmla="*/ 114690 w 590940"/>
                  <a:gd name="connsiteY0" fmla="*/ 9258 h 495033"/>
                  <a:gd name="connsiteX1" fmla="*/ 590940 w 590940"/>
                  <a:gd name="connsiteY1" fmla="*/ 228333 h 495033"/>
                  <a:gd name="connsiteX2" fmla="*/ 390915 w 590940"/>
                  <a:gd name="connsiteY2" fmla="*/ 495033 h 495033"/>
                  <a:gd name="connsiteX3" fmla="*/ 28965 w 590940"/>
                  <a:gd name="connsiteY3" fmla="*/ 485508 h 495033"/>
                  <a:gd name="connsiteX4" fmla="*/ 114690 w 590940"/>
                  <a:gd name="connsiteY4" fmla="*/ 9258 h 495033"/>
                  <a:gd name="connsiteX0" fmla="*/ 95473 w 571723"/>
                  <a:gd name="connsiteY0" fmla="*/ 9258 h 495033"/>
                  <a:gd name="connsiteX1" fmla="*/ 571723 w 571723"/>
                  <a:gd name="connsiteY1" fmla="*/ 228333 h 495033"/>
                  <a:gd name="connsiteX2" fmla="*/ 371698 w 571723"/>
                  <a:gd name="connsiteY2" fmla="*/ 495033 h 495033"/>
                  <a:gd name="connsiteX3" fmla="*/ 9748 w 571723"/>
                  <a:gd name="connsiteY3" fmla="*/ 485508 h 495033"/>
                  <a:gd name="connsiteX4" fmla="*/ 95473 w 571723"/>
                  <a:gd name="connsiteY4" fmla="*/ 9258 h 495033"/>
                  <a:gd name="connsiteX0" fmla="*/ 127602 w 603852"/>
                  <a:gd name="connsiteY0" fmla="*/ 9258 h 495033"/>
                  <a:gd name="connsiteX1" fmla="*/ 603852 w 603852"/>
                  <a:gd name="connsiteY1" fmla="*/ 228333 h 495033"/>
                  <a:gd name="connsiteX2" fmla="*/ 403827 w 603852"/>
                  <a:gd name="connsiteY2" fmla="*/ 495033 h 495033"/>
                  <a:gd name="connsiteX3" fmla="*/ 41877 w 603852"/>
                  <a:gd name="connsiteY3" fmla="*/ 485508 h 495033"/>
                  <a:gd name="connsiteX4" fmla="*/ 127602 w 603852"/>
                  <a:gd name="connsiteY4" fmla="*/ 9258 h 495033"/>
                  <a:gd name="connsiteX0" fmla="*/ 128767 w 605017"/>
                  <a:gd name="connsiteY0" fmla="*/ 9258 h 495033"/>
                  <a:gd name="connsiteX1" fmla="*/ 605017 w 605017"/>
                  <a:gd name="connsiteY1" fmla="*/ 228333 h 495033"/>
                  <a:gd name="connsiteX2" fmla="*/ 404992 w 605017"/>
                  <a:gd name="connsiteY2" fmla="*/ 495033 h 495033"/>
                  <a:gd name="connsiteX3" fmla="*/ 43042 w 605017"/>
                  <a:gd name="connsiteY3" fmla="*/ 485508 h 495033"/>
                  <a:gd name="connsiteX4" fmla="*/ 128767 w 605017"/>
                  <a:gd name="connsiteY4" fmla="*/ 9258 h 495033"/>
                  <a:gd name="connsiteX0" fmla="*/ 122532 w 598782"/>
                  <a:gd name="connsiteY0" fmla="*/ 9258 h 495033"/>
                  <a:gd name="connsiteX1" fmla="*/ 598782 w 598782"/>
                  <a:gd name="connsiteY1" fmla="*/ 228333 h 495033"/>
                  <a:gd name="connsiteX2" fmla="*/ 398757 w 598782"/>
                  <a:gd name="connsiteY2" fmla="*/ 495033 h 495033"/>
                  <a:gd name="connsiteX3" fmla="*/ 36807 w 598782"/>
                  <a:gd name="connsiteY3" fmla="*/ 485508 h 495033"/>
                  <a:gd name="connsiteX4" fmla="*/ 122532 w 598782"/>
                  <a:gd name="connsiteY4" fmla="*/ 9258 h 495033"/>
                  <a:gd name="connsiteX0" fmla="*/ 122532 w 598782"/>
                  <a:gd name="connsiteY0" fmla="*/ 9258 h 495033"/>
                  <a:gd name="connsiteX1" fmla="*/ 598782 w 598782"/>
                  <a:gd name="connsiteY1" fmla="*/ 228333 h 495033"/>
                  <a:gd name="connsiteX2" fmla="*/ 398757 w 598782"/>
                  <a:gd name="connsiteY2" fmla="*/ 495033 h 495033"/>
                  <a:gd name="connsiteX3" fmla="*/ 36807 w 598782"/>
                  <a:gd name="connsiteY3" fmla="*/ 485508 h 495033"/>
                  <a:gd name="connsiteX4" fmla="*/ 122532 w 598782"/>
                  <a:gd name="connsiteY4" fmla="*/ 9258 h 495033"/>
                  <a:gd name="connsiteX0" fmla="*/ 145167 w 621417"/>
                  <a:gd name="connsiteY0" fmla="*/ 9258 h 495033"/>
                  <a:gd name="connsiteX1" fmla="*/ 621417 w 621417"/>
                  <a:gd name="connsiteY1" fmla="*/ 228333 h 495033"/>
                  <a:gd name="connsiteX2" fmla="*/ 421392 w 621417"/>
                  <a:gd name="connsiteY2" fmla="*/ 495033 h 495033"/>
                  <a:gd name="connsiteX3" fmla="*/ 59442 w 621417"/>
                  <a:gd name="connsiteY3" fmla="*/ 485508 h 495033"/>
                  <a:gd name="connsiteX4" fmla="*/ 145167 w 621417"/>
                  <a:gd name="connsiteY4" fmla="*/ 9258 h 495033"/>
                  <a:gd name="connsiteX0" fmla="*/ 145167 w 621417"/>
                  <a:gd name="connsiteY0" fmla="*/ 9258 h 509367"/>
                  <a:gd name="connsiteX1" fmla="*/ 621417 w 621417"/>
                  <a:gd name="connsiteY1" fmla="*/ 228333 h 509367"/>
                  <a:gd name="connsiteX2" fmla="*/ 421392 w 621417"/>
                  <a:gd name="connsiteY2" fmla="*/ 495033 h 509367"/>
                  <a:gd name="connsiteX3" fmla="*/ 59442 w 621417"/>
                  <a:gd name="connsiteY3" fmla="*/ 485508 h 509367"/>
                  <a:gd name="connsiteX4" fmla="*/ 145167 w 621417"/>
                  <a:gd name="connsiteY4" fmla="*/ 9258 h 509367"/>
                  <a:gd name="connsiteX0" fmla="*/ 145167 w 621417"/>
                  <a:gd name="connsiteY0" fmla="*/ 9258 h 504429"/>
                  <a:gd name="connsiteX1" fmla="*/ 621417 w 621417"/>
                  <a:gd name="connsiteY1" fmla="*/ 228333 h 504429"/>
                  <a:gd name="connsiteX2" fmla="*/ 421392 w 621417"/>
                  <a:gd name="connsiteY2" fmla="*/ 495033 h 504429"/>
                  <a:gd name="connsiteX3" fmla="*/ 59442 w 621417"/>
                  <a:gd name="connsiteY3" fmla="*/ 485508 h 504429"/>
                  <a:gd name="connsiteX4" fmla="*/ 145167 w 621417"/>
                  <a:gd name="connsiteY4" fmla="*/ 9258 h 504429"/>
                  <a:gd name="connsiteX0" fmla="*/ 145167 w 621417"/>
                  <a:gd name="connsiteY0" fmla="*/ 9258 h 504429"/>
                  <a:gd name="connsiteX1" fmla="*/ 621417 w 621417"/>
                  <a:gd name="connsiteY1" fmla="*/ 228333 h 504429"/>
                  <a:gd name="connsiteX2" fmla="*/ 421392 w 621417"/>
                  <a:gd name="connsiteY2" fmla="*/ 495033 h 504429"/>
                  <a:gd name="connsiteX3" fmla="*/ 59442 w 621417"/>
                  <a:gd name="connsiteY3" fmla="*/ 485508 h 504429"/>
                  <a:gd name="connsiteX4" fmla="*/ 145167 w 621417"/>
                  <a:gd name="connsiteY4" fmla="*/ 9258 h 504429"/>
                  <a:gd name="connsiteX0" fmla="*/ 145167 w 625276"/>
                  <a:gd name="connsiteY0" fmla="*/ 9258 h 505046"/>
                  <a:gd name="connsiteX1" fmla="*/ 621417 w 625276"/>
                  <a:gd name="connsiteY1" fmla="*/ 228333 h 505046"/>
                  <a:gd name="connsiteX2" fmla="*/ 488067 w 625276"/>
                  <a:gd name="connsiteY2" fmla="*/ 504558 h 505046"/>
                  <a:gd name="connsiteX3" fmla="*/ 59442 w 625276"/>
                  <a:gd name="connsiteY3" fmla="*/ 485508 h 505046"/>
                  <a:gd name="connsiteX4" fmla="*/ 145167 w 625276"/>
                  <a:gd name="connsiteY4" fmla="*/ 9258 h 505046"/>
                  <a:gd name="connsiteX0" fmla="*/ 145167 w 625276"/>
                  <a:gd name="connsiteY0" fmla="*/ 9258 h 509439"/>
                  <a:gd name="connsiteX1" fmla="*/ 621417 w 625276"/>
                  <a:gd name="connsiteY1" fmla="*/ 228333 h 509439"/>
                  <a:gd name="connsiteX2" fmla="*/ 488067 w 625276"/>
                  <a:gd name="connsiteY2" fmla="*/ 504558 h 509439"/>
                  <a:gd name="connsiteX3" fmla="*/ 59442 w 625276"/>
                  <a:gd name="connsiteY3" fmla="*/ 485508 h 509439"/>
                  <a:gd name="connsiteX4" fmla="*/ 145167 w 625276"/>
                  <a:gd name="connsiteY4" fmla="*/ 9258 h 509439"/>
                  <a:gd name="connsiteX0" fmla="*/ 145167 w 637261"/>
                  <a:gd name="connsiteY0" fmla="*/ 9258 h 509439"/>
                  <a:gd name="connsiteX1" fmla="*/ 621417 w 637261"/>
                  <a:gd name="connsiteY1" fmla="*/ 228333 h 509439"/>
                  <a:gd name="connsiteX2" fmla="*/ 488067 w 637261"/>
                  <a:gd name="connsiteY2" fmla="*/ 504558 h 509439"/>
                  <a:gd name="connsiteX3" fmla="*/ 59442 w 637261"/>
                  <a:gd name="connsiteY3" fmla="*/ 485508 h 509439"/>
                  <a:gd name="connsiteX4" fmla="*/ 145167 w 637261"/>
                  <a:gd name="connsiteY4" fmla="*/ 9258 h 509439"/>
                  <a:gd name="connsiteX0" fmla="*/ 145167 w 637261"/>
                  <a:gd name="connsiteY0" fmla="*/ 9258 h 548325"/>
                  <a:gd name="connsiteX1" fmla="*/ 621417 w 637261"/>
                  <a:gd name="connsiteY1" fmla="*/ 228333 h 548325"/>
                  <a:gd name="connsiteX2" fmla="*/ 488067 w 637261"/>
                  <a:gd name="connsiteY2" fmla="*/ 504558 h 548325"/>
                  <a:gd name="connsiteX3" fmla="*/ 59442 w 637261"/>
                  <a:gd name="connsiteY3" fmla="*/ 485508 h 548325"/>
                  <a:gd name="connsiteX4" fmla="*/ 145167 w 637261"/>
                  <a:gd name="connsiteY4" fmla="*/ 9258 h 548325"/>
                  <a:gd name="connsiteX0" fmla="*/ 160844 w 652938"/>
                  <a:gd name="connsiteY0" fmla="*/ 9258 h 548325"/>
                  <a:gd name="connsiteX1" fmla="*/ 637094 w 652938"/>
                  <a:gd name="connsiteY1" fmla="*/ 228333 h 548325"/>
                  <a:gd name="connsiteX2" fmla="*/ 503744 w 652938"/>
                  <a:gd name="connsiteY2" fmla="*/ 504558 h 548325"/>
                  <a:gd name="connsiteX3" fmla="*/ 75119 w 652938"/>
                  <a:gd name="connsiteY3" fmla="*/ 485508 h 548325"/>
                  <a:gd name="connsiteX4" fmla="*/ 160844 w 652938"/>
                  <a:gd name="connsiteY4" fmla="*/ 9258 h 548325"/>
                  <a:gd name="connsiteX0" fmla="*/ 261595 w 639389"/>
                  <a:gd name="connsiteY0" fmla="*/ 5718 h 601935"/>
                  <a:gd name="connsiteX1" fmla="*/ 623545 w 639389"/>
                  <a:gd name="connsiteY1" fmla="*/ 281943 h 601935"/>
                  <a:gd name="connsiteX2" fmla="*/ 490195 w 639389"/>
                  <a:gd name="connsiteY2" fmla="*/ 558168 h 601935"/>
                  <a:gd name="connsiteX3" fmla="*/ 61570 w 639389"/>
                  <a:gd name="connsiteY3" fmla="*/ 539118 h 601935"/>
                  <a:gd name="connsiteX4" fmla="*/ 261595 w 639389"/>
                  <a:gd name="connsiteY4" fmla="*/ 5718 h 601935"/>
                  <a:gd name="connsiteX0" fmla="*/ 218968 w 644387"/>
                  <a:gd name="connsiteY0" fmla="*/ 5718 h 601935"/>
                  <a:gd name="connsiteX1" fmla="*/ 628543 w 644387"/>
                  <a:gd name="connsiteY1" fmla="*/ 281943 h 601935"/>
                  <a:gd name="connsiteX2" fmla="*/ 495193 w 644387"/>
                  <a:gd name="connsiteY2" fmla="*/ 558168 h 601935"/>
                  <a:gd name="connsiteX3" fmla="*/ 66568 w 644387"/>
                  <a:gd name="connsiteY3" fmla="*/ 539118 h 601935"/>
                  <a:gd name="connsiteX4" fmla="*/ 218968 w 644387"/>
                  <a:gd name="connsiteY4" fmla="*/ 5718 h 601935"/>
                  <a:gd name="connsiteX0" fmla="*/ 218968 w 644387"/>
                  <a:gd name="connsiteY0" fmla="*/ 0 h 596217"/>
                  <a:gd name="connsiteX1" fmla="*/ 628543 w 644387"/>
                  <a:gd name="connsiteY1" fmla="*/ 276225 h 596217"/>
                  <a:gd name="connsiteX2" fmla="*/ 495193 w 644387"/>
                  <a:gd name="connsiteY2" fmla="*/ 552450 h 596217"/>
                  <a:gd name="connsiteX3" fmla="*/ 66568 w 644387"/>
                  <a:gd name="connsiteY3" fmla="*/ 533400 h 596217"/>
                  <a:gd name="connsiteX4" fmla="*/ 218968 w 644387"/>
                  <a:gd name="connsiteY4" fmla="*/ 0 h 596217"/>
                  <a:gd name="connsiteX0" fmla="*/ 212616 w 638035"/>
                  <a:gd name="connsiteY0" fmla="*/ 0 h 596217"/>
                  <a:gd name="connsiteX1" fmla="*/ 622191 w 638035"/>
                  <a:gd name="connsiteY1" fmla="*/ 276225 h 596217"/>
                  <a:gd name="connsiteX2" fmla="*/ 488841 w 638035"/>
                  <a:gd name="connsiteY2" fmla="*/ 552450 h 596217"/>
                  <a:gd name="connsiteX3" fmla="*/ 60216 w 638035"/>
                  <a:gd name="connsiteY3" fmla="*/ 533400 h 596217"/>
                  <a:gd name="connsiteX4" fmla="*/ 212616 w 638035"/>
                  <a:gd name="connsiteY4" fmla="*/ 0 h 596217"/>
                  <a:gd name="connsiteX0" fmla="*/ 212616 w 623715"/>
                  <a:gd name="connsiteY0" fmla="*/ 0 h 596217"/>
                  <a:gd name="connsiteX1" fmla="*/ 593616 w 623715"/>
                  <a:gd name="connsiteY1" fmla="*/ 285750 h 596217"/>
                  <a:gd name="connsiteX2" fmla="*/ 488841 w 623715"/>
                  <a:gd name="connsiteY2" fmla="*/ 552450 h 596217"/>
                  <a:gd name="connsiteX3" fmla="*/ 60216 w 623715"/>
                  <a:gd name="connsiteY3" fmla="*/ 533400 h 596217"/>
                  <a:gd name="connsiteX4" fmla="*/ 212616 w 623715"/>
                  <a:gd name="connsiteY4" fmla="*/ 0 h 596217"/>
                  <a:gd name="connsiteX0" fmla="*/ 212616 w 623715"/>
                  <a:gd name="connsiteY0" fmla="*/ 20444 h 616661"/>
                  <a:gd name="connsiteX1" fmla="*/ 427381 w 623715"/>
                  <a:gd name="connsiteY1" fmla="*/ 147574 h 616661"/>
                  <a:gd name="connsiteX2" fmla="*/ 593616 w 623715"/>
                  <a:gd name="connsiteY2" fmla="*/ 306194 h 616661"/>
                  <a:gd name="connsiteX3" fmla="*/ 488841 w 623715"/>
                  <a:gd name="connsiteY3" fmla="*/ 572894 h 616661"/>
                  <a:gd name="connsiteX4" fmla="*/ 60216 w 623715"/>
                  <a:gd name="connsiteY4" fmla="*/ 553844 h 616661"/>
                  <a:gd name="connsiteX5" fmla="*/ 212616 w 623715"/>
                  <a:gd name="connsiteY5" fmla="*/ 20444 h 616661"/>
                  <a:gd name="connsiteX0" fmla="*/ 212616 w 623715"/>
                  <a:gd name="connsiteY0" fmla="*/ 4818 h 601035"/>
                  <a:gd name="connsiteX1" fmla="*/ 593616 w 623715"/>
                  <a:gd name="connsiteY1" fmla="*/ 290568 h 601035"/>
                  <a:gd name="connsiteX2" fmla="*/ 488841 w 623715"/>
                  <a:gd name="connsiteY2" fmla="*/ 557268 h 601035"/>
                  <a:gd name="connsiteX3" fmla="*/ 60216 w 623715"/>
                  <a:gd name="connsiteY3" fmla="*/ 538218 h 601035"/>
                  <a:gd name="connsiteX4" fmla="*/ 212616 w 623715"/>
                  <a:gd name="connsiteY4" fmla="*/ 4818 h 601035"/>
                  <a:gd name="connsiteX0" fmla="*/ 212616 w 623715"/>
                  <a:gd name="connsiteY0" fmla="*/ 6614 h 602831"/>
                  <a:gd name="connsiteX1" fmla="*/ 593616 w 623715"/>
                  <a:gd name="connsiteY1" fmla="*/ 292364 h 602831"/>
                  <a:gd name="connsiteX2" fmla="*/ 488841 w 623715"/>
                  <a:gd name="connsiteY2" fmla="*/ 559064 h 602831"/>
                  <a:gd name="connsiteX3" fmla="*/ 60216 w 623715"/>
                  <a:gd name="connsiteY3" fmla="*/ 540014 h 602831"/>
                  <a:gd name="connsiteX4" fmla="*/ 212616 w 623715"/>
                  <a:gd name="connsiteY4" fmla="*/ 6614 h 602831"/>
                  <a:gd name="connsiteX0" fmla="*/ 212616 w 623715"/>
                  <a:gd name="connsiteY0" fmla="*/ 0 h 596217"/>
                  <a:gd name="connsiteX1" fmla="*/ 593616 w 623715"/>
                  <a:gd name="connsiteY1" fmla="*/ 285750 h 596217"/>
                  <a:gd name="connsiteX2" fmla="*/ 488841 w 623715"/>
                  <a:gd name="connsiteY2" fmla="*/ 552450 h 596217"/>
                  <a:gd name="connsiteX3" fmla="*/ 60216 w 623715"/>
                  <a:gd name="connsiteY3" fmla="*/ 533400 h 596217"/>
                  <a:gd name="connsiteX4" fmla="*/ 212616 w 623715"/>
                  <a:gd name="connsiteY4" fmla="*/ 0 h 596217"/>
                  <a:gd name="connsiteX0" fmla="*/ 212616 w 660460"/>
                  <a:gd name="connsiteY0" fmla="*/ 0 h 596217"/>
                  <a:gd name="connsiteX1" fmla="*/ 593616 w 660460"/>
                  <a:gd name="connsiteY1" fmla="*/ 285750 h 596217"/>
                  <a:gd name="connsiteX2" fmla="*/ 488841 w 660460"/>
                  <a:gd name="connsiteY2" fmla="*/ 552450 h 596217"/>
                  <a:gd name="connsiteX3" fmla="*/ 60216 w 660460"/>
                  <a:gd name="connsiteY3" fmla="*/ 533400 h 596217"/>
                  <a:gd name="connsiteX4" fmla="*/ 212616 w 660460"/>
                  <a:gd name="connsiteY4" fmla="*/ 0 h 596217"/>
                  <a:gd name="connsiteX0" fmla="*/ 212616 w 656560"/>
                  <a:gd name="connsiteY0" fmla="*/ 0 h 596217"/>
                  <a:gd name="connsiteX1" fmla="*/ 593616 w 656560"/>
                  <a:gd name="connsiteY1" fmla="*/ 285750 h 596217"/>
                  <a:gd name="connsiteX2" fmla="*/ 488841 w 656560"/>
                  <a:gd name="connsiteY2" fmla="*/ 552450 h 596217"/>
                  <a:gd name="connsiteX3" fmla="*/ 60216 w 656560"/>
                  <a:gd name="connsiteY3" fmla="*/ 533400 h 596217"/>
                  <a:gd name="connsiteX4" fmla="*/ 212616 w 656560"/>
                  <a:gd name="connsiteY4" fmla="*/ 0 h 596217"/>
                  <a:gd name="connsiteX0" fmla="*/ 212616 w 674007"/>
                  <a:gd name="connsiteY0" fmla="*/ 0 h 596217"/>
                  <a:gd name="connsiteX1" fmla="*/ 622191 w 674007"/>
                  <a:gd name="connsiteY1" fmla="*/ 285750 h 596217"/>
                  <a:gd name="connsiteX2" fmla="*/ 488841 w 674007"/>
                  <a:gd name="connsiteY2" fmla="*/ 552450 h 596217"/>
                  <a:gd name="connsiteX3" fmla="*/ 60216 w 674007"/>
                  <a:gd name="connsiteY3" fmla="*/ 533400 h 596217"/>
                  <a:gd name="connsiteX4" fmla="*/ 212616 w 674007"/>
                  <a:gd name="connsiteY4" fmla="*/ 0 h 596217"/>
                  <a:gd name="connsiteX0" fmla="*/ 212616 w 674007"/>
                  <a:gd name="connsiteY0" fmla="*/ 0 h 596217"/>
                  <a:gd name="connsiteX1" fmla="*/ 622191 w 674007"/>
                  <a:gd name="connsiteY1" fmla="*/ 285750 h 596217"/>
                  <a:gd name="connsiteX2" fmla="*/ 488841 w 674007"/>
                  <a:gd name="connsiteY2" fmla="*/ 552450 h 596217"/>
                  <a:gd name="connsiteX3" fmla="*/ 60216 w 674007"/>
                  <a:gd name="connsiteY3" fmla="*/ 533400 h 596217"/>
                  <a:gd name="connsiteX4" fmla="*/ 212616 w 674007"/>
                  <a:gd name="connsiteY4" fmla="*/ 0 h 596217"/>
                  <a:gd name="connsiteX0" fmla="*/ 260306 w 721697"/>
                  <a:gd name="connsiteY0" fmla="*/ 0 h 612261"/>
                  <a:gd name="connsiteX1" fmla="*/ 669881 w 721697"/>
                  <a:gd name="connsiteY1" fmla="*/ 285750 h 612261"/>
                  <a:gd name="connsiteX2" fmla="*/ 536531 w 721697"/>
                  <a:gd name="connsiteY2" fmla="*/ 552450 h 612261"/>
                  <a:gd name="connsiteX3" fmla="*/ 55697 w 721697"/>
                  <a:gd name="connsiteY3" fmla="*/ 552342 h 612261"/>
                  <a:gd name="connsiteX4" fmla="*/ 260306 w 721697"/>
                  <a:gd name="connsiteY4" fmla="*/ 0 h 612261"/>
                  <a:gd name="connsiteX0" fmla="*/ 260306 w 721697"/>
                  <a:gd name="connsiteY0" fmla="*/ 0 h 559759"/>
                  <a:gd name="connsiteX1" fmla="*/ 669881 w 721697"/>
                  <a:gd name="connsiteY1" fmla="*/ 285750 h 559759"/>
                  <a:gd name="connsiteX2" fmla="*/ 536531 w 721697"/>
                  <a:gd name="connsiteY2" fmla="*/ 552450 h 559759"/>
                  <a:gd name="connsiteX3" fmla="*/ 55697 w 721697"/>
                  <a:gd name="connsiteY3" fmla="*/ 552342 h 559759"/>
                  <a:gd name="connsiteX4" fmla="*/ 260306 w 721697"/>
                  <a:gd name="connsiteY4" fmla="*/ 0 h 559759"/>
                  <a:gd name="connsiteX0" fmla="*/ 231274 w 692665"/>
                  <a:gd name="connsiteY0" fmla="*/ 0 h 552450"/>
                  <a:gd name="connsiteX1" fmla="*/ 640849 w 692665"/>
                  <a:gd name="connsiteY1" fmla="*/ 285750 h 552450"/>
                  <a:gd name="connsiteX2" fmla="*/ 507499 w 692665"/>
                  <a:gd name="connsiteY2" fmla="*/ 552450 h 552450"/>
                  <a:gd name="connsiteX3" fmla="*/ 58355 w 692665"/>
                  <a:gd name="connsiteY3" fmla="*/ 539106 h 552450"/>
                  <a:gd name="connsiteX4" fmla="*/ 231274 w 692665"/>
                  <a:gd name="connsiteY4" fmla="*/ 0 h 552450"/>
                  <a:gd name="connsiteX0" fmla="*/ 203562 w 664953"/>
                  <a:gd name="connsiteY0" fmla="*/ 0 h 552450"/>
                  <a:gd name="connsiteX1" fmla="*/ 613137 w 664953"/>
                  <a:gd name="connsiteY1" fmla="*/ 285750 h 552450"/>
                  <a:gd name="connsiteX2" fmla="*/ 479787 w 664953"/>
                  <a:gd name="connsiteY2" fmla="*/ 552450 h 552450"/>
                  <a:gd name="connsiteX3" fmla="*/ 30643 w 664953"/>
                  <a:gd name="connsiteY3" fmla="*/ 539106 h 552450"/>
                  <a:gd name="connsiteX4" fmla="*/ 203562 w 664953"/>
                  <a:gd name="connsiteY4" fmla="*/ 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953" h="552450">
                    <a:moveTo>
                      <a:pt x="203562" y="0"/>
                    </a:moveTo>
                    <a:cubicBezTo>
                      <a:pt x="473437" y="53975"/>
                      <a:pt x="509950" y="136525"/>
                      <a:pt x="613137" y="285750"/>
                    </a:cubicBezTo>
                    <a:cubicBezTo>
                      <a:pt x="689337" y="460375"/>
                      <a:pt x="708387" y="530225"/>
                      <a:pt x="479787" y="552450"/>
                    </a:cubicBezTo>
                    <a:cubicBezTo>
                      <a:pt x="168637" y="425450"/>
                      <a:pt x="273859" y="583016"/>
                      <a:pt x="30643" y="539106"/>
                    </a:cubicBezTo>
                    <a:cubicBezTo>
                      <a:pt x="-117699" y="224002"/>
                      <a:pt x="327387" y="311150"/>
                      <a:pt x="203562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3885683-071E-4CB7-BE87-754DCC05DFC8}"/>
              </a:ext>
            </a:extLst>
          </p:cNvPr>
          <p:cNvGrpSpPr/>
          <p:nvPr/>
        </p:nvGrpSpPr>
        <p:grpSpPr>
          <a:xfrm>
            <a:off x="6534341" y="1132788"/>
            <a:ext cx="1352962" cy="1664012"/>
            <a:chOff x="11018698" y="4064461"/>
            <a:chExt cx="723102" cy="889345"/>
          </a:xfrm>
        </p:grpSpPr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5CB3E4E-088A-4D57-AF5F-A32D0FE14E2C}"/>
                </a:ext>
              </a:extLst>
            </p:cNvPr>
            <p:cNvSpPr/>
            <p:nvPr/>
          </p:nvSpPr>
          <p:spPr>
            <a:xfrm>
              <a:off x="11168505" y="4229562"/>
              <a:ext cx="573295" cy="573860"/>
            </a:xfrm>
            <a:custGeom>
              <a:avLst/>
              <a:gdLst>
                <a:gd name="connsiteX0" fmla="*/ 515287 w 573295"/>
                <a:gd name="connsiteY0" fmla="*/ 570016 h 573860"/>
                <a:gd name="connsiteX1" fmla="*/ 289927 w 573295"/>
                <a:gd name="connsiteY1" fmla="*/ 342507 h 573860"/>
                <a:gd name="connsiteX2" fmla="*/ 62079 w 573295"/>
                <a:gd name="connsiteY2" fmla="*/ 573860 h 573860"/>
                <a:gd name="connsiteX3" fmla="*/ 10912 w 573295"/>
                <a:gd name="connsiteY3" fmla="*/ 516587 h 573860"/>
                <a:gd name="connsiteX4" fmla="*/ 234519 w 573295"/>
                <a:gd name="connsiteY4" fmla="*/ 294224 h 573860"/>
                <a:gd name="connsiteX5" fmla="*/ 0 w 573295"/>
                <a:gd name="connsiteY5" fmla="*/ 60948 h 573860"/>
                <a:gd name="connsiteX6" fmla="*/ 57895 w 573295"/>
                <a:gd name="connsiteY6" fmla="*/ 12043 h 573860"/>
                <a:gd name="connsiteX7" fmla="*/ 279806 w 573295"/>
                <a:gd name="connsiteY7" fmla="*/ 235594 h 573860"/>
                <a:gd name="connsiteX8" fmla="*/ 514552 w 573295"/>
                <a:gd name="connsiteY8" fmla="*/ 0 h 573860"/>
                <a:gd name="connsiteX9" fmla="*/ 570581 w 573295"/>
                <a:gd name="connsiteY9" fmla="*/ 58969 h 573860"/>
                <a:gd name="connsiteX10" fmla="*/ 342168 w 573295"/>
                <a:gd name="connsiteY10" fmla="*/ 286421 h 573860"/>
                <a:gd name="connsiteX11" fmla="*/ 573295 w 573295"/>
                <a:gd name="connsiteY11" fmla="*/ 510990 h 573860"/>
                <a:gd name="connsiteX12" fmla="*/ 515287 w 573295"/>
                <a:gd name="connsiteY12" fmla="*/ 570016 h 57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3295" h="573860">
                  <a:moveTo>
                    <a:pt x="515287" y="570016"/>
                  </a:moveTo>
                  <a:cubicBezTo>
                    <a:pt x="440940" y="494990"/>
                    <a:pt x="365574" y="418890"/>
                    <a:pt x="289927" y="342507"/>
                  </a:cubicBezTo>
                  <a:cubicBezTo>
                    <a:pt x="213657" y="419964"/>
                    <a:pt x="138575" y="496177"/>
                    <a:pt x="62079" y="573860"/>
                  </a:cubicBezTo>
                  <a:cubicBezTo>
                    <a:pt x="42177" y="551584"/>
                    <a:pt x="26290" y="533831"/>
                    <a:pt x="10912" y="516587"/>
                  </a:cubicBezTo>
                  <a:cubicBezTo>
                    <a:pt x="83903" y="444049"/>
                    <a:pt x="159776" y="368571"/>
                    <a:pt x="234519" y="294224"/>
                  </a:cubicBezTo>
                  <a:cubicBezTo>
                    <a:pt x="154744" y="214901"/>
                    <a:pt x="78418" y="138970"/>
                    <a:pt x="0" y="60948"/>
                  </a:cubicBezTo>
                  <a:cubicBezTo>
                    <a:pt x="23463" y="41103"/>
                    <a:pt x="41216" y="26064"/>
                    <a:pt x="57895" y="12043"/>
                  </a:cubicBezTo>
                  <a:cubicBezTo>
                    <a:pt x="129359" y="84015"/>
                    <a:pt x="205176" y="160398"/>
                    <a:pt x="279806" y="235594"/>
                  </a:cubicBezTo>
                  <a:cubicBezTo>
                    <a:pt x="361447" y="153670"/>
                    <a:pt x="437547" y="77287"/>
                    <a:pt x="514552" y="0"/>
                  </a:cubicBezTo>
                  <a:cubicBezTo>
                    <a:pt x="536037" y="22615"/>
                    <a:pt x="552715" y="40142"/>
                    <a:pt x="570581" y="58969"/>
                  </a:cubicBezTo>
                  <a:cubicBezTo>
                    <a:pt x="495272" y="133938"/>
                    <a:pt x="419399" y="209473"/>
                    <a:pt x="342168" y="286421"/>
                  </a:cubicBezTo>
                  <a:cubicBezTo>
                    <a:pt x="420360" y="362408"/>
                    <a:pt x="497647" y="437491"/>
                    <a:pt x="573295" y="510990"/>
                  </a:cubicBezTo>
                  <a:cubicBezTo>
                    <a:pt x="551924" y="532701"/>
                    <a:pt x="535754" y="549210"/>
                    <a:pt x="515287" y="570016"/>
                  </a:cubicBezTo>
                  <a:close/>
                </a:path>
              </a:pathLst>
            </a:custGeom>
            <a:solidFill>
              <a:schemeClr val="accent1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A4F6082-3BF9-46BE-91F0-5B1431AD3F06}"/>
                </a:ext>
              </a:extLst>
            </p:cNvPr>
            <p:cNvSpPr/>
            <p:nvPr/>
          </p:nvSpPr>
          <p:spPr>
            <a:xfrm>
              <a:off x="11319143" y="4591292"/>
              <a:ext cx="351219" cy="362514"/>
            </a:xfrm>
            <a:custGeom>
              <a:avLst/>
              <a:gdLst>
                <a:gd name="connsiteX0" fmla="*/ 104970 w 351219"/>
                <a:gd name="connsiteY0" fmla="*/ 155875 h 362514"/>
                <a:gd name="connsiteX1" fmla="*/ 103839 w 351219"/>
                <a:gd name="connsiteY1" fmla="*/ 38842 h 362514"/>
                <a:gd name="connsiteX2" fmla="*/ 138667 w 351219"/>
                <a:gd name="connsiteY2" fmla="*/ 0 h 362514"/>
                <a:gd name="connsiteX3" fmla="*/ 346727 w 351219"/>
                <a:gd name="connsiteY3" fmla="*/ 208342 h 362514"/>
                <a:gd name="connsiteX4" fmla="*/ 350458 w 351219"/>
                <a:gd name="connsiteY4" fmla="*/ 230958 h 362514"/>
                <a:gd name="connsiteX5" fmla="*/ 161452 w 351219"/>
                <a:gd name="connsiteY5" fmla="*/ 361560 h 362514"/>
                <a:gd name="connsiteX6" fmla="*/ 2184 w 351219"/>
                <a:gd name="connsiteY6" fmla="*/ 194208 h 362514"/>
                <a:gd name="connsiteX7" fmla="*/ 63697 w 351219"/>
                <a:gd name="connsiteY7" fmla="*/ 76948 h 362514"/>
                <a:gd name="connsiteX8" fmla="*/ 63697 w 351219"/>
                <a:gd name="connsiteY8" fmla="*/ 155988 h 362514"/>
                <a:gd name="connsiteX9" fmla="*/ 104970 w 351219"/>
                <a:gd name="connsiteY9" fmla="*/ 155875 h 36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1219" h="362514">
                  <a:moveTo>
                    <a:pt x="104970" y="155875"/>
                  </a:moveTo>
                  <a:cubicBezTo>
                    <a:pt x="104970" y="125627"/>
                    <a:pt x="106610" y="66602"/>
                    <a:pt x="103839" y="38842"/>
                  </a:cubicBezTo>
                  <a:cubicBezTo>
                    <a:pt x="116560" y="29230"/>
                    <a:pt x="131430" y="11647"/>
                    <a:pt x="138667" y="0"/>
                  </a:cubicBezTo>
                  <a:cubicBezTo>
                    <a:pt x="207586" y="68694"/>
                    <a:pt x="277581" y="138122"/>
                    <a:pt x="346727" y="208342"/>
                  </a:cubicBezTo>
                  <a:cubicBezTo>
                    <a:pt x="351193" y="212865"/>
                    <a:pt x="352098" y="223947"/>
                    <a:pt x="350458" y="230958"/>
                  </a:cubicBezTo>
                  <a:cubicBezTo>
                    <a:pt x="330613" y="314408"/>
                    <a:pt x="248746" y="370606"/>
                    <a:pt x="161452" y="361560"/>
                  </a:cubicBezTo>
                  <a:cubicBezTo>
                    <a:pt x="75910" y="352627"/>
                    <a:pt x="9930" y="279071"/>
                    <a:pt x="2184" y="194208"/>
                  </a:cubicBezTo>
                  <a:cubicBezTo>
                    <a:pt x="-2735" y="140158"/>
                    <a:pt x="-5335" y="157063"/>
                    <a:pt x="63697" y="76948"/>
                  </a:cubicBezTo>
                  <a:cubicBezTo>
                    <a:pt x="63697" y="104595"/>
                    <a:pt x="63697" y="129415"/>
                    <a:pt x="63697" y="155988"/>
                  </a:cubicBezTo>
                  <a:cubicBezTo>
                    <a:pt x="77888" y="155875"/>
                    <a:pt x="89648" y="155875"/>
                    <a:pt x="104970" y="155875"/>
                  </a:cubicBezTo>
                  <a:close/>
                </a:path>
              </a:pathLst>
            </a:custGeom>
            <a:solidFill>
              <a:schemeClr val="accent3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483BD9C-2ED7-436D-BEE0-7B7095F6C1C9}"/>
                </a:ext>
              </a:extLst>
            </p:cNvPr>
            <p:cNvSpPr/>
            <p:nvPr/>
          </p:nvSpPr>
          <p:spPr>
            <a:xfrm>
              <a:off x="11018698" y="4064461"/>
              <a:ext cx="460427" cy="438178"/>
            </a:xfrm>
            <a:custGeom>
              <a:avLst/>
              <a:gdLst>
                <a:gd name="connsiteX0" fmla="*/ 460427 w 460427"/>
                <a:gd name="connsiteY0" fmla="*/ 116648 h 438178"/>
                <a:gd name="connsiteX1" fmla="*/ 366461 w 460427"/>
                <a:gd name="connsiteY1" fmla="*/ 310290 h 438178"/>
                <a:gd name="connsiteX2" fmla="*/ 353740 w 460427"/>
                <a:gd name="connsiteY2" fmla="*/ 299209 h 438178"/>
                <a:gd name="connsiteX3" fmla="*/ 435720 w 460427"/>
                <a:gd name="connsiteY3" fmla="*/ 127220 h 438178"/>
                <a:gd name="connsiteX4" fmla="*/ 418872 w 460427"/>
                <a:gd name="connsiteY4" fmla="*/ 116591 h 438178"/>
                <a:gd name="connsiteX5" fmla="*/ 251463 w 460427"/>
                <a:gd name="connsiteY5" fmla="*/ 35685 h 438178"/>
                <a:gd name="connsiteX6" fmla="*/ 32887 w 460427"/>
                <a:gd name="connsiteY6" fmla="*/ 108506 h 438178"/>
                <a:gd name="connsiteX7" fmla="*/ 113115 w 460427"/>
                <a:gd name="connsiteY7" fmla="*/ 322220 h 438178"/>
                <a:gd name="connsiteX8" fmla="*/ 280806 w 460427"/>
                <a:gd name="connsiteY8" fmla="*/ 402560 h 438178"/>
                <a:gd name="connsiteX9" fmla="*/ 301839 w 460427"/>
                <a:gd name="connsiteY9" fmla="*/ 414603 h 438178"/>
                <a:gd name="connsiteX10" fmla="*/ 307832 w 460427"/>
                <a:gd name="connsiteY10" fmla="*/ 401542 h 438178"/>
                <a:gd name="connsiteX11" fmla="*/ 322305 w 460427"/>
                <a:gd name="connsiteY11" fmla="*/ 411097 h 438178"/>
                <a:gd name="connsiteX12" fmla="*/ 310489 w 460427"/>
                <a:gd name="connsiteY12" fmla="*/ 438179 h 438178"/>
                <a:gd name="connsiteX13" fmla="*/ 86033 w 460427"/>
                <a:gd name="connsiteY13" fmla="*/ 326799 h 438178"/>
                <a:gd name="connsiteX14" fmla="*/ 19431 w 460427"/>
                <a:gd name="connsiteY14" fmla="*/ 95842 h 438178"/>
                <a:gd name="connsiteX15" fmla="*/ 243717 w 460427"/>
                <a:gd name="connsiteY15" fmla="*/ 13013 h 438178"/>
                <a:gd name="connsiteX16" fmla="*/ 345486 w 460427"/>
                <a:gd name="connsiteY16" fmla="*/ 61353 h 438178"/>
                <a:gd name="connsiteX17" fmla="*/ 460427 w 460427"/>
                <a:gd name="connsiteY17" fmla="*/ 116648 h 43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0427" h="438178">
                  <a:moveTo>
                    <a:pt x="460427" y="116648"/>
                  </a:moveTo>
                  <a:cubicBezTo>
                    <a:pt x="452851" y="132309"/>
                    <a:pt x="368666" y="306163"/>
                    <a:pt x="366461" y="310290"/>
                  </a:cubicBezTo>
                  <a:cubicBezTo>
                    <a:pt x="363691" y="308255"/>
                    <a:pt x="358376" y="304354"/>
                    <a:pt x="353740" y="299209"/>
                  </a:cubicBezTo>
                  <a:cubicBezTo>
                    <a:pt x="377034" y="249059"/>
                    <a:pt x="410957" y="178500"/>
                    <a:pt x="435720" y="127220"/>
                  </a:cubicBezTo>
                  <a:cubicBezTo>
                    <a:pt x="429501" y="123262"/>
                    <a:pt x="424469" y="119305"/>
                    <a:pt x="418872" y="116591"/>
                  </a:cubicBezTo>
                  <a:cubicBezTo>
                    <a:pt x="363125" y="89453"/>
                    <a:pt x="307605" y="61862"/>
                    <a:pt x="251463" y="35685"/>
                  </a:cubicBezTo>
                  <a:cubicBezTo>
                    <a:pt x="166147" y="-4061"/>
                    <a:pt x="70598" y="28166"/>
                    <a:pt x="32887" y="108506"/>
                  </a:cubicBezTo>
                  <a:cubicBezTo>
                    <a:pt x="-4711" y="188507"/>
                    <a:pt x="29721" y="280947"/>
                    <a:pt x="113115" y="322220"/>
                  </a:cubicBezTo>
                  <a:cubicBezTo>
                    <a:pt x="168692" y="349697"/>
                    <a:pt x="224607" y="376496"/>
                    <a:pt x="280806" y="402560"/>
                  </a:cubicBezTo>
                  <a:cubicBezTo>
                    <a:pt x="283011" y="403578"/>
                    <a:pt x="298107" y="412963"/>
                    <a:pt x="301839" y="414603"/>
                  </a:cubicBezTo>
                  <a:cubicBezTo>
                    <a:pt x="303591" y="411719"/>
                    <a:pt x="305400" y="406800"/>
                    <a:pt x="307832" y="401542"/>
                  </a:cubicBezTo>
                  <a:cubicBezTo>
                    <a:pt x="314446" y="405839"/>
                    <a:pt x="319139" y="409458"/>
                    <a:pt x="322305" y="411097"/>
                  </a:cubicBezTo>
                  <a:cubicBezTo>
                    <a:pt x="319196" y="419182"/>
                    <a:pt x="314051" y="429133"/>
                    <a:pt x="310489" y="438179"/>
                  </a:cubicBezTo>
                  <a:cubicBezTo>
                    <a:pt x="231731" y="399450"/>
                    <a:pt x="156932" y="366658"/>
                    <a:pt x="86033" y="326799"/>
                  </a:cubicBezTo>
                  <a:cubicBezTo>
                    <a:pt x="4788" y="281060"/>
                    <a:pt x="-22350" y="177822"/>
                    <a:pt x="19431" y="95842"/>
                  </a:cubicBezTo>
                  <a:cubicBezTo>
                    <a:pt x="60478" y="15275"/>
                    <a:pt x="158289" y="-21644"/>
                    <a:pt x="243717" y="13013"/>
                  </a:cubicBezTo>
                  <a:cubicBezTo>
                    <a:pt x="278488" y="27091"/>
                    <a:pt x="311619" y="45127"/>
                    <a:pt x="345486" y="61353"/>
                  </a:cubicBezTo>
                  <a:cubicBezTo>
                    <a:pt x="382688" y="79163"/>
                    <a:pt x="419833" y="97085"/>
                    <a:pt x="460427" y="116648"/>
                  </a:cubicBezTo>
                  <a:close/>
                </a:path>
              </a:pathLst>
            </a:custGeom>
            <a:solidFill>
              <a:schemeClr val="accent3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087A0AC-FBF6-46DD-A0D1-E7CAFA43D217}"/>
                </a:ext>
              </a:extLst>
            </p:cNvPr>
            <p:cNvSpPr/>
            <p:nvPr/>
          </p:nvSpPr>
          <p:spPr>
            <a:xfrm>
              <a:off x="11564497" y="4546909"/>
              <a:ext cx="110758" cy="112114"/>
            </a:xfrm>
            <a:custGeom>
              <a:avLst/>
              <a:gdLst>
                <a:gd name="connsiteX0" fmla="*/ 110758 w 110758"/>
                <a:gd name="connsiteY0" fmla="*/ 112115 h 112114"/>
                <a:gd name="connsiteX1" fmla="*/ 0 w 110758"/>
                <a:gd name="connsiteY1" fmla="*/ 0 h 112114"/>
                <a:gd name="connsiteX2" fmla="*/ 110758 w 110758"/>
                <a:gd name="connsiteY2" fmla="*/ 0 h 112114"/>
                <a:gd name="connsiteX3" fmla="*/ 110758 w 110758"/>
                <a:gd name="connsiteY3" fmla="*/ 112115 h 11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8" h="112114">
                  <a:moveTo>
                    <a:pt x="110758" y="112115"/>
                  </a:moveTo>
                  <a:cubicBezTo>
                    <a:pt x="72878" y="73782"/>
                    <a:pt x="36693" y="37145"/>
                    <a:pt x="0" y="0"/>
                  </a:cubicBezTo>
                  <a:cubicBezTo>
                    <a:pt x="35167" y="0"/>
                    <a:pt x="71916" y="0"/>
                    <a:pt x="110758" y="0"/>
                  </a:cubicBezTo>
                  <a:cubicBezTo>
                    <a:pt x="110758" y="35845"/>
                    <a:pt x="110758" y="72821"/>
                    <a:pt x="110758" y="112115"/>
                  </a:cubicBezTo>
                  <a:close/>
                </a:path>
              </a:pathLst>
            </a:custGeom>
            <a:solidFill>
              <a:schemeClr val="accent3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4AD4F6C-2DF4-49DC-BED5-358EFE188491}"/>
                </a:ext>
              </a:extLst>
            </p:cNvPr>
            <p:cNvSpPr/>
            <p:nvPr/>
          </p:nvSpPr>
          <p:spPr>
            <a:xfrm>
              <a:off x="11461089" y="4299217"/>
              <a:ext cx="33640" cy="37032"/>
            </a:xfrm>
            <a:custGeom>
              <a:avLst/>
              <a:gdLst>
                <a:gd name="connsiteX0" fmla="*/ 27477 w 33640"/>
                <a:gd name="connsiteY0" fmla="*/ 37032 h 37032"/>
                <a:gd name="connsiteX1" fmla="*/ 6163 w 33640"/>
                <a:gd name="connsiteY1" fmla="*/ 37032 h 37032"/>
                <a:gd name="connsiteX2" fmla="*/ 0 w 33640"/>
                <a:gd name="connsiteY2" fmla="*/ 30870 h 37032"/>
                <a:gd name="connsiteX3" fmla="*/ 0 w 33640"/>
                <a:gd name="connsiteY3" fmla="*/ 6163 h 37032"/>
                <a:gd name="connsiteX4" fmla="*/ 6163 w 33640"/>
                <a:gd name="connsiteY4" fmla="*/ 0 h 37032"/>
                <a:gd name="connsiteX5" fmla="*/ 27477 w 33640"/>
                <a:gd name="connsiteY5" fmla="*/ 0 h 37032"/>
                <a:gd name="connsiteX6" fmla="*/ 33640 w 33640"/>
                <a:gd name="connsiteY6" fmla="*/ 6163 h 37032"/>
                <a:gd name="connsiteX7" fmla="*/ 33640 w 33640"/>
                <a:gd name="connsiteY7" fmla="*/ 30870 h 37032"/>
                <a:gd name="connsiteX8" fmla="*/ 27477 w 33640"/>
                <a:gd name="connsiteY8" fmla="*/ 37032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40" h="37032">
                  <a:moveTo>
                    <a:pt x="27477" y="37032"/>
                  </a:moveTo>
                  <a:lnTo>
                    <a:pt x="6163" y="37032"/>
                  </a:lnTo>
                  <a:cubicBezTo>
                    <a:pt x="2770" y="37032"/>
                    <a:pt x="0" y="34262"/>
                    <a:pt x="0" y="30870"/>
                  </a:cubicBezTo>
                  <a:lnTo>
                    <a:pt x="0" y="6163"/>
                  </a:lnTo>
                  <a:cubicBezTo>
                    <a:pt x="0" y="2770"/>
                    <a:pt x="2770" y="0"/>
                    <a:pt x="6163" y="0"/>
                  </a:cubicBezTo>
                  <a:lnTo>
                    <a:pt x="27477" y="0"/>
                  </a:lnTo>
                  <a:cubicBezTo>
                    <a:pt x="30870" y="0"/>
                    <a:pt x="33640" y="2770"/>
                    <a:pt x="33640" y="6163"/>
                  </a:cubicBezTo>
                  <a:lnTo>
                    <a:pt x="33640" y="30870"/>
                  </a:lnTo>
                  <a:cubicBezTo>
                    <a:pt x="33640" y="34262"/>
                    <a:pt x="30870" y="37032"/>
                    <a:pt x="27477" y="37032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0C3F586-18EC-46DE-B953-19AEB6AA360C}"/>
                </a:ext>
              </a:extLst>
            </p:cNvPr>
            <p:cNvSpPr/>
            <p:nvPr/>
          </p:nvSpPr>
          <p:spPr>
            <a:xfrm>
              <a:off x="11541788" y="4254118"/>
              <a:ext cx="44402" cy="45041"/>
            </a:xfrm>
            <a:custGeom>
              <a:avLst/>
              <a:gdLst>
                <a:gd name="connsiteX0" fmla="*/ 19091 w 44402"/>
                <a:gd name="connsiteY0" fmla="*/ 43685 h 45041"/>
                <a:gd name="connsiteX1" fmla="*/ 2356 w 44402"/>
                <a:gd name="connsiteY1" fmla="*/ 30512 h 45041"/>
                <a:gd name="connsiteX2" fmla="*/ 1338 w 44402"/>
                <a:gd name="connsiteY2" fmla="*/ 21805 h 45041"/>
                <a:gd name="connsiteX3" fmla="*/ 16604 w 44402"/>
                <a:gd name="connsiteY3" fmla="*/ 2356 h 45041"/>
                <a:gd name="connsiteX4" fmla="*/ 25311 w 44402"/>
                <a:gd name="connsiteY4" fmla="*/ 1339 h 45041"/>
                <a:gd name="connsiteX5" fmla="*/ 42046 w 44402"/>
                <a:gd name="connsiteY5" fmla="*/ 14512 h 45041"/>
                <a:gd name="connsiteX6" fmla="*/ 43064 w 44402"/>
                <a:gd name="connsiteY6" fmla="*/ 23219 h 45041"/>
                <a:gd name="connsiteX7" fmla="*/ 27742 w 44402"/>
                <a:gd name="connsiteY7" fmla="*/ 42668 h 45041"/>
                <a:gd name="connsiteX8" fmla="*/ 19091 w 44402"/>
                <a:gd name="connsiteY8" fmla="*/ 43685 h 4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2" h="45041">
                  <a:moveTo>
                    <a:pt x="19091" y="43685"/>
                  </a:moveTo>
                  <a:lnTo>
                    <a:pt x="2356" y="30512"/>
                  </a:lnTo>
                  <a:cubicBezTo>
                    <a:pt x="-301" y="28420"/>
                    <a:pt x="-810" y="24519"/>
                    <a:pt x="1338" y="21805"/>
                  </a:cubicBezTo>
                  <a:lnTo>
                    <a:pt x="16604" y="2356"/>
                  </a:lnTo>
                  <a:cubicBezTo>
                    <a:pt x="18696" y="-301"/>
                    <a:pt x="22597" y="-810"/>
                    <a:pt x="25311" y="1339"/>
                  </a:cubicBezTo>
                  <a:lnTo>
                    <a:pt x="42046" y="14512"/>
                  </a:lnTo>
                  <a:cubicBezTo>
                    <a:pt x="44703" y="16604"/>
                    <a:pt x="45212" y="20505"/>
                    <a:pt x="43064" y="23219"/>
                  </a:cubicBezTo>
                  <a:lnTo>
                    <a:pt x="27742" y="42668"/>
                  </a:lnTo>
                  <a:cubicBezTo>
                    <a:pt x="25650" y="45382"/>
                    <a:pt x="21749" y="45834"/>
                    <a:pt x="19091" y="43685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D6C5044-B6D6-4DCE-B78C-8D1130CB0E94}"/>
                </a:ext>
              </a:extLst>
            </p:cNvPr>
            <p:cNvSpPr/>
            <p:nvPr/>
          </p:nvSpPr>
          <p:spPr>
            <a:xfrm>
              <a:off x="11450033" y="4367144"/>
              <a:ext cx="44728" cy="44954"/>
            </a:xfrm>
            <a:custGeom>
              <a:avLst/>
              <a:gdLst>
                <a:gd name="connsiteX0" fmla="*/ 42662 w 44728"/>
                <a:gd name="connsiteY0" fmla="*/ 29205 h 44954"/>
                <a:gd name="connsiteX1" fmla="*/ 26774 w 44728"/>
                <a:gd name="connsiteY1" fmla="*/ 43396 h 44954"/>
                <a:gd name="connsiteX2" fmla="*/ 18067 w 44728"/>
                <a:gd name="connsiteY2" fmla="*/ 42888 h 44954"/>
                <a:gd name="connsiteX3" fmla="*/ 1558 w 44728"/>
                <a:gd name="connsiteY3" fmla="*/ 24456 h 44954"/>
                <a:gd name="connsiteX4" fmla="*/ 2067 w 44728"/>
                <a:gd name="connsiteY4" fmla="*/ 15749 h 44954"/>
                <a:gd name="connsiteX5" fmla="*/ 17954 w 44728"/>
                <a:gd name="connsiteY5" fmla="*/ 1558 h 44954"/>
                <a:gd name="connsiteX6" fmla="*/ 26661 w 44728"/>
                <a:gd name="connsiteY6" fmla="*/ 2067 h 44954"/>
                <a:gd name="connsiteX7" fmla="*/ 43170 w 44728"/>
                <a:gd name="connsiteY7" fmla="*/ 20498 h 44954"/>
                <a:gd name="connsiteX8" fmla="*/ 42662 w 44728"/>
                <a:gd name="connsiteY8" fmla="*/ 29205 h 44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28" h="44954">
                  <a:moveTo>
                    <a:pt x="42662" y="29205"/>
                  </a:moveTo>
                  <a:lnTo>
                    <a:pt x="26774" y="43396"/>
                  </a:lnTo>
                  <a:cubicBezTo>
                    <a:pt x="24230" y="45658"/>
                    <a:pt x="20329" y="45432"/>
                    <a:pt x="18067" y="42888"/>
                  </a:cubicBezTo>
                  <a:lnTo>
                    <a:pt x="1558" y="24456"/>
                  </a:lnTo>
                  <a:cubicBezTo>
                    <a:pt x="-703" y="21912"/>
                    <a:pt x="-477" y="18011"/>
                    <a:pt x="2067" y="15749"/>
                  </a:cubicBezTo>
                  <a:lnTo>
                    <a:pt x="17954" y="1558"/>
                  </a:lnTo>
                  <a:cubicBezTo>
                    <a:pt x="20498" y="-703"/>
                    <a:pt x="24400" y="-477"/>
                    <a:pt x="26661" y="2067"/>
                  </a:cubicBezTo>
                  <a:lnTo>
                    <a:pt x="43170" y="20498"/>
                  </a:lnTo>
                  <a:cubicBezTo>
                    <a:pt x="45432" y="22986"/>
                    <a:pt x="45205" y="26887"/>
                    <a:pt x="42662" y="29205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DDAA1B9-13D0-4F64-8923-E5E9465AF59B}"/>
                </a:ext>
              </a:extLst>
            </p:cNvPr>
            <p:cNvSpPr/>
            <p:nvPr/>
          </p:nvSpPr>
          <p:spPr>
            <a:xfrm rot="19090196">
              <a:off x="11673176" y="4376800"/>
              <a:ext cx="33695" cy="37087"/>
            </a:xfrm>
            <a:custGeom>
              <a:avLst/>
              <a:gdLst>
                <a:gd name="connsiteX0" fmla="*/ 0 w 33695"/>
                <a:gd name="connsiteY0" fmla="*/ 0 h 37087"/>
                <a:gd name="connsiteX1" fmla="*/ 33696 w 33695"/>
                <a:gd name="connsiteY1" fmla="*/ 0 h 37087"/>
                <a:gd name="connsiteX2" fmla="*/ 33696 w 33695"/>
                <a:gd name="connsiteY2" fmla="*/ 37088 h 37087"/>
                <a:gd name="connsiteX3" fmla="*/ 0 w 33695"/>
                <a:gd name="connsiteY3" fmla="*/ 37088 h 3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95" h="37087">
                  <a:moveTo>
                    <a:pt x="0" y="0"/>
                  </a:moveTo>
                  <a:lnTo>
                    <a:pt x="33696" y="0"/>
                  </a:lnTo>
                  <a:lnTo>
                    <a:pt x="33696" y="37088"/>
                  </a:lnTo>
                  <a:lnTo>
                    <a:pt x="0" y="37088"/>
                  </a:ln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F2E9F2-5123-443D-8C20-E479029EB065}"/>
                </a:ext>
              </a:extLst>
            </p:cNvPr>
            <p:cNvSpPr/>
            <p:nvPr/>
          </p:nvSpPr>
          <p:spPr>
            <a:xfrm>
              <a:off x="11586208" y="4469000"/>
              <a:ext cx="33641" cy="37032"/>
            </a:xfrm>
            <a:custGeom>
              <a:avLst/>
              <a:gdLst>
                <a:gd name="connsiteX0" fmla="*/ 27477 w 33641"/>
                <a:gd name="connsiteY0" fmla="*/ 37032 h 37032"/>
                <a:gd name="connsiteX1" fmla="*/ 6163 w 33641"/>
                <a:gd name="connsiteY1" fmla="*/ 37032 h 37032"/>
                <a:gd name="connsiteX2" fmla="*/ 0 w 33641"/>
                <a:gd name="connsiteY2" fmla="*/ 30870 h 37032"/>
                <a:gd name="connsiteX3" fmla="*/ 0 w 33641"/>
                <a:gd name="connsiteY3" fmla="*/ 6163 h 37032"/>
                <a:gd name="connsiteX4" fmla="*/ 6163 w 33641"/>
                <a:gd name="connsiteY4" fmla="*/ 0 h 37032"/>
                <a:gd name="connsiteX5" fmla="*/ 27477 w 33641"/>
                <a:gd name="connsiteY5" fmla="*/ 0 h 37032"/>
                <a:gd name="connsiteX6" fmla="*/ 33640 w 33641"/>
                <a:gd name="connsiteY6" fmla="*/ 6163 h 37032"/>
                <a:gd name="connsiteX7" fmla="*/ 33640 w 33641"/>
                <a:gd name="connsiteY7" fmla="*/ 30870 h 37032"/>
                <a:gd name="connsiteX8" fmla="*/ 27477 w 33641"/>
                <a:gd name="connsiteY8" fmla="*/ 37032 h 3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41" h="37032">
                  <a:moveTo>
                    <a:pt x="27477" y="37032"/>
                  </a:moveTo>
                  <a:lnTo>
                    <a:pt x="6163" y="37032"/>
                  </a:lnTo>
                  <a:cubicBezTo>
                    <a:pt x="2770" y="37032"/>
                    <a:pt x="0" y="34262"/>
                    <a:pt x="0" y="30870"/>
                  </a:cubicBezTo>
                  <a:lnTo>
                    <a:pt x="0" y="6163"/>
                  </a:lnTo>
                  <a:cubicBezTo>
                    <a:pt x="0" y="2770"/>
                    <a:pt x="2770" y="0"/>
                    <a:pt x="6163" y="0"/>
                  </a:cubicBezTo>
                  <a:lnTo>
                    <a:pt x="27477" y="0"/>
                  </a:lnTo>
                  <a:cubicBezTo>
                    <a:pt x="30870" y="0"/>
                    <a:pt x="33640" y="2770"/>
                    <a:pt x="33640" y="6163"/>
                  </a:cubicBezTo>
                  <a:lnTo>
                    <a:pt x="33640" y="30870"/>
                  </a:lnTo>
                  <a:cubicBezTo>
                    <a:pt x="33697" y="34262"/>
                    <a:pt x="30926" y="37032"/>
                    <a:pt x="27477" y="37032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4421C0F-A9C5-42E7-AF6F-41E42073E777}"/>
                </a:ext>
              </a:extLst>
            </p:cNvPr>
            <p:cNvSpPr/>
            <p:nvPr/>
          </p:nvSpPr>
          <p:spPr>
            <a:xfrm>
              <a:off x="11660687" y="4446403"/>
              <a:ext cx="44402" cy="45023"/>
            </a:xfrm>
            <a:custGeom>
              <a:avLst/>
              <a:gdLst>
                <a:gd name="connsiteX0" fmla="*/ 19091 w 44402"/>
                <a:gd name="connsiteY0" fmla="*/ 43685 h 45023"/>
                <a:gd name="connsiteX1" fmla="*/ 2356 w 44402"/>
                <a:gd name="connsiteY1" fmla="*/ 30512 h 45023"/>
                <a:gd name="connsiteX2" fmla="*/ 1338 w 44402"/>
                <a:gd name="connsiteY2" fmla="*/ 21805 h 45023"/>
                <a:gd name="connsiteX3" fmla="*/ 16604 w 44402"/>
                <a:gd name="connsiteY3" fmla="*/ 2356 h 45023"/>
                <a:gd name="connsiteX4" fmla="*/ 25311 w 44402"/>
                <a:gd name="connsiteY4" fmla="*/ 1339 h 45023"/>
                <a:gd name="connsiteX5" fmla="*/ 42046 w 44402"/>
                <a:gd name="connsiteY5" fmla="*/ 14512 h 45023"/>
                <a:gd name="connsiteX6" fmla="*/ 43064 w 44402"/>
                <a:gd name="connsiteY6" fmla="*/ 23219 h 45023"/>
                <a:gd name="connsiteX7" fmla="*/ 27742 w 44402"/>
                <a:gd name="connsiteY7" fmla="*/ 42668 h 45023"/>
                <a:gd name="connsiteX8" fmla="*/ 19091 w 44402"/>
                <a:gd name="connsiteY8" fmla="*/ 43685 h 4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2" h="45023">
                  <a:moveTo>
                    <a:pt x="19091" y="43685"/>
                  </a:moveTo>
                  <a:lnTo>
                    <a:pt x="2356" y="30512"/>
                  </a:lnTo>
                  <a:cubicBezTo>
                    <a:pt x="-301" y="28420"/>
                    <a:pt x="-810" y="24519"/>
                    <a:pt x="1338" y="21805"/>
                  </a:cubicBezTo>
                  <a:lnTo>
                    <a:pt x="16604" y="2356"/>
                  </a:lnTo>
                  <a:cubicBezTo>
                    <a:pt x="18696" y="-301"/>
                    <a:pt x="22597" y="-810"/>
                    <a:pt x="25311" y="1339"/>
                  </a:cubicBezTo>
                  <a:lnTo>
                    <a:pt x="42046" y="14512"/>
                  </a:lnTo>
                  <a:cubicBezTo>
                    <a:pt x="44703" y="16604"/>
                    <a:pt x="45212" y="20505"/>
                    <a:pt x="43064" y="23219"/>
                  </a:cubicBezTo>
                  <a:lnTo>
                    <a:pt x="27742" y="42668"/>
                  </a:lnTo>
                  <a:cubicBezTo>
                    <a:pt x="25650" y="45325"/>
                    <a:pt x="21805" y="45834"/>
                    <a:pt x="19091" y="43685"/>
                  </a:cubicBezTo>
                  <a:close/>
                </a:path>
              </a:pathLst>
            </a:custGeom>
            <a:solidFill>
              <a:schemeClr val="accent4"/>
            </a:solidFill>
            <a:ln w="5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1CE439CE-5B1D-4387-A649-F806D1B92D8A}"/>
              </a:ext>
            </a:extLst>
          </p:cNvPr>
          <p:cNvGrpSpPr/>
          <p:nvPr/>
        </p:nvGrpSpPr>
        <p:grpSpPr>
          <a:xfrm>
            <a:off x="2077784" y="1858049"/>
            <a:ext cx="2304289" cy="3980137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67DDF880-6B1D-4F21-A891-9CA11F7FA460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5A5B25D6-A094-4509-967D-34FDCD154157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CEB6125-48E9-4A25-AA36-3E211EB1F1D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9467C21F-742A-44E7-A534-9AD49C68EC6C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2BF5B264-BF20-44DB-8ECA-4411E95F318A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173EF9-594B-4F84-A0F2-772DC1C0F166}"/>
              </a:ext>
            </a:extLst>
          </p:cNvPr>
          <p:cNvGrpSpPr/>
          <p:nvPr/>
        </p:nvGrpSpPr>
        <p:grpSpPr>
          <a:xfrm>
            <a:off x="5706893" y="2255605"/>
            <a:ext cx="5265908" cy="2893260"/>
            <a:chOff x="-548507" y="477868"/>
            <a:chExt cx="11570449" cy="635717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A2007B-8C32-49B5-B790-4D373FBD85C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A3B9C2-64F4-48C2-8D2F-DA154B1B861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46B206-7ED2-4F7D-AC51-BBED0E5DBE2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0CA51E-0A30-4187-95D8-ED2559061F0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05CD9B-9C67-45B4-907D-EC035ED474C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4C36DB1-1B6C-4AC9-A357-7E3A9030483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7E35CD1-0E26-4F74-925F-955B5108DF3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94C5AA9-C461-466F-A091-91C097BE991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649304-5BE6-401A-B608-7207B975388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493838D-46C6-4EC8-AE26-AB990BF81C2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0542A2E-1B19-4B08-8B8C-8E05E305D74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F19FD3-4A33-4972-BE98-6F5F532A3F6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E6D9A9-4398-4FA2-86F0-0D4EBC67192C}"/>
              </a:ext>
            </a:extLst>
          </p:cNvPr>
          <p:cNvGrpSpPr/>
          <p:nvPr/>
        </p:nvGrpSpPr>
        <p:grpSpPr>
          <a:xfrm>
            <a:off x="2159727" y="2185433"/>
            <a:ext cx="2133600" cy="3220925"/>
            <a:chOff x="2229883" y="2185434"/>
            <a:chExt cx="3769912" cy="231596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922D993-B042-46FB-A04B-8B67760A4DF6}"/>
                </a:ext>
              </a:extLst>
            </p:cNvPr>
            <p:cNvSpPr/>
            <p:nvPr/>
          </p:nvSpPr>
          <p:spPr>
            <a:xfrm>
              <a:off x="2229883" y="2185434"/>
              <a:ext cx="3769912" cy="2303836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5E769A-3088-49EA-9F25-1612D86987BF}"/>
                </a:ext>
              </a:extLst>
            </p:cNvPr>
            <p:cNvSpPr/>
            <p:nvPr/>
          </p:nvSpPr>
          <p:spPr>
            <a:xfrm>
              <a:off x="3506193" y="2197561"/>
              <a:ext cx="2493602" cy="230383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F34E9A-FFBC-419C-88B4-C88DC2D526C0}"/>
              </a:ext>
            </a:extLst>
          </p:cNvPr>
          <p:cNvGrpSpPr/>
          <p:nvPr/>
        </p:nvGrpSpPr>
        <p:grpSpPr>
          <a:xfrm>
            <a:off x="1086653" y="3822380"/>
            <a:ext cx="2059657" cy="1924973"/>
            <a:chOff x="1086653" y="3822380"/>
            <a:chExt cx="2059657" cy="1924973"/>
          </a:xfrm>
        </p:grpSpPr>
        <p:grpSp>
          <p:nvGrpSpPr>
            <p:cNvPr id="19" name="그룹 4">
              <a:extLst>
                <a:ext uri="{FF2B5EF4-FFF2-40B4-BE49-F238E27FC236}">
                  <a16:creationId xmlns:a16="http://schemas.microsoft.com/office/drawing/2014/main" id="{8D271D35-C974-4BF6-B0C3-AE2348ED0DCD}"/>
                </a:ext>
              </a:extLst>
            </p:cNvPr>
            <p:cNvGrpSpPr/>
            <p:nvPr/>
          </p:nvGrpSpPr>
          <p:grpSpPr>
            <a:xfrm>
              <a:off x="1086880" y="3822380"/>
              <a:ext cx="2059200" cy="515643"/>
              <a:chOff x="5075456" y="4276226"/>
              <a:chExt cx="2059200" cy="515643"/>
            </a:xfrm>
          </p:grpSpPr>
          <p:sp>
            <p:nvSpPr>
              <p:cNvPr id="20" name="Text Placeholder 22">
                <a:extLst>
                  <a:ext uri="{FF2B5EF4-FFF2-40B4-BE49-F238E27FC236}">
                    <a16:creationId xmlns:a16="http://schemas.microsoft.com/office/drawing/2014/main" id="{EA6355D7-9D8B-416D-9890-4455F0774A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276226"/>
                <a:ext cx="2059200" cy="246087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Name</a:t>
                </a:r>
                <a:r>
                  <a:rPr lang="ko-KR" altLang="en-US" sz="1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Here</a:t>
                </a:r>
              </a:p>
            </p:txBody>
          </p:sp>
          <p:sp>
            <p:nvSpPr>
              <p:cNvPr id="21" name="Text Placeholder 23">
                <a:extLst>
                  <a:ext uri="{FF2B5EF4-FFF2-40B4-BE49-F238E27FC236}">
                    <a16:creationId xmlns:a16="http://schemas.microsoft.com/office/drawing/2014/main" id="{0DB34A45-DBEA-4311-9FA2-611BDD783C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542289"/>
                <a:ext cx="2059200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bg1"/>
                    </a:solidFill>
                    <a:cs typeface="Arial" pitchFamily="34" charset="0"/>
                  </a:rPr>
                  <a:t>Doctor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10F21A-530D-480E-A4CF-AE9D0CAA77DA}"/>
                </a:ext>
              </a:extLst>
            </p:cNvPr>
            <p:cNvSpPr txBox="1"/>
            <p:nvPr/>
          </p:nvSpPr>
          <p:spPr>
            <a:xfrm>
              <a:off x="1086653" y="4486205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7B4447-B461-4B44-A188-D99292CD615B}"/>
                </a:ext>
              </a:extLst>
            </p:cNvPr>
            <p:cNvGrpSpPr/>
            <p:nvPr/>
          </p:nvGrpSpPr>
          <p:grpSpPr>
            <a:xfrm>
              <a:off x="1489063" y="5386279"/>
              <a:ext cx="1254837" cy="361074"/>
              <a:chOff x="3946189" y="5434215"/>
              <a:chExt cx="1254837" cy="361074"/>
            </a:xfrm>
            <a:solidFill>
              <a:schemeClr val="bg1"/>
            </a:solidFill>
          </p:grpSpPr>
          <p:sp>
            <p:nvSpPr>
              <p:cNvPr id="24" name="Rounded Rectangle 3">
                <a:extLst>
                  <a:ext uri="{FF2B5EF4-FFF2-40B4-BE49-F238E27FC236}">
                    <a16:creationId xmlns:a16="http://schemas.microsoft.com/office/drawing/2014/main" id="{945BCEF0-408C-4BF6-92D8-78314E78B401}"/>
                  </a:ext>
                </a:extLst>
              </p:cNvPr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ounded Rectangle 39">
                <a:extLst>
                  <a:ext uri="{FF2B5EF4-FFF2-40B4-BE49-F238E27FC236}">
                    <a16:creationId xmlns:a16="http://schemas.microsoft.com/office/drawing/2014/main" id="{F35928AD-3170-420C-803D-B9718435BE33}"/>
                  </a:ext>
                </a:extLst>
              </p:cNvPr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ounded Rectangle 2">
                <a:extLst>
                  <a:ext uri="{FF2B5EF4-FFF2-40B4-BE49-F238E27FC236}">
                    <a16:creationId xmlns:a16="http://schemas.microsoft.com/office/drawing/2014/main" id="{F35CD966-F091-4E50-88E9-24CB5F44FDA6}"/>
                  </a:ext>
                </a:extLst>
              </p:cNvPr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" name="그룹 4">
            <a:extLst>
              <a:ext uri="{FF2B5EF4-FFF2-40B4-BE49-F238E27FC236}">
                <a16:creationId xmlns:a16="http://schemas.microsoft.com/office/drawing/2014/main" id="{289805AE-43C2-44FE-B7B0-42A04D63F0D0}"/>
              </a:ext>
            </a:extLst>
          </p:cNvPr>
          <p:cNvGrpSpPr/>
          <p:nvPr/>
        </p:nvGrpSpPr>
        <p:grpSpPr>
          <a:xfrm>
            <a:off x="3737064" y="2020450"/>
            <a:ext cx="2059200" cy="515643"/>
            <a:chOff x="5075456" y="4276226"/>
            <a:chExt cx="2059200" cy="515643"/>
          </a:xfrm>
        </p:grpSpPr>
        <p:sp>
          <p:nvSpPr>
            <p:cNvPr id="35" name="Text Placeholder 22">
              <a:extLst>
                <a:ext uri="{FF2B5EF4-FFF2-40B4-BE49-F238E27FC236}">
                  <a16:creationId xmlns:a16="http://schemas.microsoft.com/office/drawing/2014/main" id="{A3084274-C7C6-4789-8F31-BB7118114EE6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36" name="Text Placeholder 23">
              <a:extLst>
                <a:ext uri="{FF2B5EF4-FFF2-40B4-BE49-F238E27FC236}">
                  <a16:creationId xmlns:a16="http://schemas.microsoft.com/office/drawing/2014/main" id="{76A550B2-B333-4BA2-ADA7-C3B04FBCC155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Doctor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D9D5248-3124-4EBE-981C-02C1A4FF39DA}"/>
              </a:ext>
            </a:extLst>
          </p:cNvPr>
          <p:cNvSpPr txBox="1"/>
          <p:nvPr/>
        </p:nvSpPr>
        <p:spPr>
          <a:xfrm>
            <a:off x="3736837" y="2684275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7519B0-7295-418F-AB75-6EBD8B8D38A9}"/>
              </a:ext>
            </a:extLst>
          </p:cNvPr>
          <p:cNvGrpSpPr/>
          <p:nvPr/>
        </p:nvGrpSpPr>
        <p:grpSpPr>
          <a:xfrm>
            <a:off x="4139247" y="3584349"/>
            <a:ext cx="1254837" cy="361074"/>
            <a:chOff x="3946189" y="5434215"/>
            <a:chExt cx="1254837" cy="361074"/>
          </a:xfrm>
          <a:solidFill>
            <a:schemeClr val="bg1"/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28C97E80-EC7E-4F24-BDEF-F6729F2BD398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62696BBB-A0DA-4EA8-99C8-5570A1ACA93B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EE38ABF8-F343-4108-A651-BA683E1F326C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">
            <a:extLst>
              <a:ext uri="{FF2B5EF4-FFF2-40B4-BE49-F238E27FC236}">
                <a16:creationId xmlns:a16="http://schemas.microsoft.com/office/drawing/2014/main" id="{F4C8DCE2-EDE1-4114-B1A8-5321E5280603}"/>
              </a:ext>
            </a:extLst>
          </p:cNvPr>
          <p:cNvGrpSpPr/>
          <p:nvPr/>
        </p:nvGrpSpPr>
        <p:grpSpPr>
          <a:xfrm>
            <a:off x="6402528" y="3822380"/>
            <a:ext cx="2059200" cy="515643"/>
            <a:chOff x="5075456" y="4276226"/>
            <a:chExt cx="2059200" cy="515643"/>
          </a:xfrm>
        </p:grpSpPr>
        <p:sp>
          <p:nvSpPr>
            <p:cNvPr id="53" name="Text Placeholder 22">
              <a:extLst>
                <a:ext uri="{FF2B5EF4-FFF2-40B4-BE49-F238E27FC236}">
                  <a16:creationId xmlns:a16="http://schemas.microsoft.com/office/drawing/2014/main" id="{794C9CDB-63C6-4A4B-9CF8-63AE00FD1CC7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54" name="Text Placeholder 23">
              <a:extLst>
                <a:ext uri="{FF2B5EF4-FFF2-40B4-BE49-F238E27FC236}">
                  <a16:creationId xmlns:a16="http://schemas.microsoft.com/office/drawing/2014/main" id="{92409148-3634-4154-81E7-8BAF1008AFFD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Doctor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371801A-F17E-414F-AD0E-6841791D10FB}"/>
              </a:ext>
            </a:extLst>
          </p:cNvPr>
          <p:cNvSpPr txBox="1"/>
          <p:nvPr/>
        </p:nvSpPr>
        <p:spPr>
          <a:xfrm>
            <a:off x="6402301" y="4486205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110BB6-C4B4-4A85-9032-199B06205F72}"/>
              </a:ext>
            </a:extLst>
          </p:cNvPr>
          <p:cNvGrpSpPr/>
          <p:nvPr/>
        </p:nvGrpSpPr>
        <p:grpSpPr>
          <a:xfrm>
            <a:off x="6804711" y="5386279"/>
            <a:ext cx="1254837" cy="361074"/>
            <a:chOff x="3946189" y="5434215"/>
            <a:chExt cx="1254837" cy="361074"/>
          </a:xfrm>
          <a:solidFill>
            <a:schemeClr val="bg1"/>
          </a:solidFill>
        </p:grpSpPr>
        <p:sp>
          <p:nvSpPr>
            <p:cNvPr id="50" name="Rounded Rectangle 3">
              <a:extLst>
                <a:ext uri="{FF2B5EF4-FFF2-40B4-BE49-F238E27FC236}">
                  <a16:creationId xmlns:a16="http://schemas.microsoft.com/office/drawing/2014/main" id="{E64E4DF1-8C44-4D78-BF3A-E903FEDF5919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39">
              <a:extLst>
                <a:ext uri="{FF2B5EF4-FFF2-40B4-BE49-F238E27FC236}">
                  <a16:creationId xmlns:a16="http://schemas.microsoft.com/office/drawing/2014/main" id="{0661E3E0-A8F8-4AE0-B123-8A188C790F45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2">
              <a:extLst>
                <a:ext uri="{FF2B5EF4-FFF2-40B4-BE49-F238E27FC236}">
                  <a16:creationId xmlns:a16="http://schemas.microsoft.com/office/drawing/2014/main" id="{F893D3BC-46F3-430F-B0FC-FD734F8EF15D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4">
            <a:extLst>
              <a:ext uri="{FF2B5EF4-FFF2-40B4-BE49-F238E27FC236}">
                <a16:creationId xmlns:a16="http://schemas.microsoft.com/office/drawing/2014/main" id="{EE20DA2C-9E18-4BA6-8E22-5E0E4735421B}"/>
              </a:ext>
            </a:extLst>
          </p:cNvPr>
          <p:cNvGrpSpPr/>
          <p:nvPr/>
        </p:nvGrpSpPr>
        <p:grpSpPr>
          <a:xfrm>
            <a:off x="9052712" y="2020450"/>
            <a:ext cx="2059200" cy="515643"/>
            <a:chOff x="5075456" y="4276226"/>
            <a:chExt cx="2059200" cy="515643"/>
          </a:xfrm>
        </p:grpSpPr>
        <p:sp>
          <p:nvSpPr>
            <p:cNvPr id="62" name="Text Placeholder 22">
              <a:extLst>
                <a:ext uri="{FF2B5EF4-FFF2-40B4-BE49-F238E27FC236}">
                  <a16:creationId xmlns:a16="http://schemas.microsoft.com/office/drawing/2014/main" id="{A432A955-FAC1-4EEE-9304-97218DD6A888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</a:p>
          </p:txBody>
        </p:sp>
        <p:sp>
          <p:nvSpPr>
            <p:cNvPr id="63" name="Text Placeholder 23">
              <a:extLst>
                <a:ext uri="{FF2B5EF4-FFF2-40B4-BE49-F238E27FC236}">
                  <a16:creationId xmlns:a16="http://schemas.microsoft.com/office/drawing/2014/main" id="{57739A73-D1F2-49B8-BD7E-392AC31C33EF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>
                  <a:solidFill>
                    <a:schemeClr val="bg1"/>
                  </a:solidFill>
                  <a:cs typeface="Arial" pitchFamily="34" charset="0"/>
                </a:rPr>
                <a:t>Doctor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8D5BAE6-679B-48DB-B75D-5BECA85C2EAA}"/>
              </a:ext>
            </a:extLst>
          </p:cNvPr>
          <p:cNvSpPr txBox="1"/>
          <p:nvPr/>
        </p:nvSpPr>
        <p:spPr>
          <a:xfrm>
            <a:off x="9052485" y="2684275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94010E-42C5-4418-9C3D-5EC41B3C0F9D}"/>
              </a:ext>
            </a:extLst>
          </p:cNvPr>
          <p:cNvGrpSpPr/>
          <p:nvPr/>
        </p:nvGrpSpPr>
        <p:grpSpPr>
          <a:xfrm>
            <a:off x="9454895" y="3584349"/>
            <a:ext cx="1254837" cy="361074"/>
            <a:chOff x="3946189" y="5434215"/>
            <a:chExt cx="1254837" cy="361074"/>
          </a:xfrm>
          <a:solidFill>
            <a:schemeClr val="bg1"/>
          </a:solidFill>
        </p:grpSpPr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B81EC2C7-C52B-40F4-8A44-5D8D3C0433B9}"/>
                </a:ext>
              </a:extLst>
            </p:cNvPr>
            <p:cNvSpPr/>
            <p:nvPr/>
          </p:nvSpPr>
          <p:spPr>
            <a:xfrm>
              <a:off x="4839952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0" name="Rounded Rectangle 39">
              <a:extLst>
                <a:ext uri="{FF2B5EF4-FFF2-40B4-BE49-F238E27FC236}">
                  <a16:creationId xmlns:a16="http://schemas.microsoft.com/office/drawing/2014/main" id="{E18D710B-2A20-4C1F-857E-9A9BD365F015}"/>
                </a:ext>
              </a:extLst>
            </p:cNvPr>
            <p:cNvSpPr/>
            <p:nvPr/>
          </p:nvSpPr>
          <p:spPr>
            <a:xfrm>
              <a:off x="3946189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1" name="Rounded Rectangle 2">
              <a:extLst>
                <a:ext uri="{FF2B5EF4-FFF2-40B4-BE49-F238E27FC236}">
                  <a16:creationId xmlns:a16="http://schemas.microsoft.com/office/drawing/2014/main" id="{D11C52B4-53C5-42D9-9635-9DB68466683D}"/>
                </a:ext>
              </a:extLst>
            </p:cNvPr>
            <p:cNvSpPr/>
            <p:nvPr/>
          </p:nvSpPr>
          <p:spPr>
            <a:xfrm>
              <a:off x="4393070" y="5434215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96177E7-1B6E-427C-8C68-4CE4580E73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584F64-605C-41CE-94AB-8C57C3D735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7752EB-302A-43D3-8EA6-03AB712875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3955033-4D14-4DEE-BF2B-7099101E2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A64893AD-D709-499E-A4C6-1C98257C34BF}"/>
              </a:ext>
            </a:extLst>
          </p:cNvPr>
          <p:cNvGrpSpPr/>
          <p:nvPr/>
        </p:nvGrpSpPr>
        <p:grpSpPr>
          <a:xfrm rot="21401317">
            <a:off x="958208" y="1245808"/>
            <a:ext cx="2233233" cy="3028686"/>
            <a:chOff x="4524375" y="1300163"/>
            <a:chExt cx="2665364" cy="361473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6EF96FF-6C29-4F68-81CA-CE4B8BB7CFAB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F3F279B-FB49-4F8C-87B7-F29552DB81CB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0BF0676-1E2E-4304-AFBA-772CC918C54F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03B663F-6A9D-45D3-BF40-9C815859604D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5F96425-F758-425C-857A-A52B720F6EF7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9130621-8DE2-4346-944B-F92D8F0187B6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2F65C581-92C4-4689-AE4B-C30E87919B8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1D181651-3C25-4CF5-9387-74AE7FBC470C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11F5288-6FB0-41A9-B824-948375C6D452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8A292062-C67C-425A-B538-46BB2243529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0972CE2A-2CD0-4BE2-9096-77234A1F498C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B768387-2C79-4AE9-B931-99E179DFE7BD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9A219812-3F34-4F7B-ACC9-CA90DB838E37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B40E3EE2-13E6-4B6F-B695-1374BA03469B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77EB16BE-3EDA-4579-A43B-3960D3A21B2F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13C286C-DCA6-4CA4-85EE-D6188C996F37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B7B1A0E3-4596-4700-AFA0-80B16879B9D2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B3EBE3-52B0-4468-A997-82AD661F62B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0B3797CC-4A2A-4DB6-B753-B88EA805F57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E39A956-2695-4D18-B538-E4E36547D96F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EE44EE5-AC0C-483C-AFC1-4F6ACB08A044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B15C666-BF39-4A2A-BF89-228552027F2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5C05EFD9-1206-4C06-A67A-09A0A2159191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D8BA24A-C042-4AE8-95C3-8DB734193BCD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06CFEC2D-2B17-4441-A7DB-6CCC121A916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0C628755-8E77-4459-9C0F-B5DABE57EC30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34A677-A813-48BF-87F7-0E0EAE94F207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EB3F3F5C-D070-46D1-B0B0-274283630758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BF2BBE57-2AF4-402F-B278-93FAD66EDCF9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219B6EF-0BE8-48C4-811B-23A3A0F3ACD3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97F67E5B-D5B1-4BDA-90C1-D366CB417CB8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F8E8661-B55A-44FE-8729-F84D40E46FD2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B79DC48D-60BB-4089-BD8C-B50BC9C432AC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28AACBA-B5C8-4A7C-A76A-63710A3241F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28C196B-1DA6-44F2-8CB0-352DC7221B15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CCC27F9-BE6D-4EC8-B803-87DB64280CC8}"/>
              </a:ext>
            </a:extLst>
          </p:cNvPr>
          <p:cNvGrpSpPr/>
          <p:nvPr/>
        </p:nvGrpSpPr>
        <p:grpSpPr>
          <a:xfrm rot="774954">
            <a:off x="2084412" y="1452982"/>
            <a:ext cx="2233233" cy="3028686"/>
            <a:chOff x="4524375" y="1300163"/>
            <a:chExt cx="2665364" cy="361473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18B0AD9-78D8-474E-B2C7-CD035DD80E5C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59A8E28-3ED4-48C9-BFA5-30F642C144A3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B9616D3-5865-47D8-8756-EC597F629A05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257A3D0-EBE8-4143-B6A1-0C8E32E61A44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21708E9-7069-4D50-B061-E669CA96D9AA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51E8EA0-C263-4AFB-9E30-9A76489AE128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C1E23A77-1F1D-4EA5-A6A2-A53CA0501CF1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D8D299B9-6D70-43D5-B33C-5568B4FB29F2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1221D89-29CC-417B-A88A-DB9F0FBD2DE4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FD1D2434-55E7-44C5-A655-41116EC1BA1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E1BEC2A1-5060-4ECD-A465-5FD7740FBD7C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ABB777-49E1-4A28-B154-1A109F8ADA5D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B85AF357-32E8-4346-9B9D-7FA3D3F6298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A654CC15-5676-44A8-A61B-EDEF31CF6AF2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C010711-20FA-4F73-ABA8-A482D3E4E049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D4F0D45D-42E5-4E9B-A771-A185383C374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611E143E-3463-49DD-8D88-A79E93637E0C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2C76A98-415A-40A4-8E89-A4B13BB1C71D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4F4DFDE7-5C65-4BCE-9C01-84A944271A2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5936F8B0-9693-4805-95F4-1C1764BF629A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2135F6E-2B82-4A76-B5A5-E0751812DF7B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AEFDBE20-3DAF-497E-89A1-3816FBFFDDF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B353D0E3-1975-425D-A172-CFC118C0C152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EC58222-C03B-4463-8AC1-1E1A4AA5305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29BBCEA7-0BDC-47F8-B0AF-B9A27FE2A17B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EBED8531-5590-4B6F-8312-CCB517DCD1FD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6342FE0-9A99-473C-A371-DAB342F7A51B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27BE9F6D-D557-4F8D-B4DB-83A8C703FDCF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7480EE4-FDA2-4D01-B740-87316996AD55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0FF097A-757F-438A-A964-7CFA6FF6826F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F739EFDB-CBE1-42F5-A01A-7132D3AAA9F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334B2ABE-8A93-49F7-8845-15D913D89453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69DDE8C-30D5-4154-BCE5-8C66DB30769E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4A929DC-62B1-4A4B-AA6D-C6344BB88A9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9614DAC6-CE4C-4AAD-B733-EE3184980C49}"/>
                    </a:ext>
                  </a:extLst>
                </p:cNvPr>
                <p:cNvSpPr/>
                <p:nvPr/>
              </p:nvSpPr>
              <p:spPr>
                <a:xfrm>
                  <a:off x="5104447" y="1762124"/>
                  <a:ext cx="604837" cy="315277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3536CA9-D0B3-4C54-AC69-D899B2F0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55" y="2515212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06CE4E34-DAE3-41D8-9DEF-CE80E1789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470" y="3478967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CAD4F403-BEA0-4BDD-9647-5FDFC669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786" y="4442722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D541CB8-3A97-4F90-A47B-3ED34898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102" y="5406477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C7BC28-9EFF-48DB-8CBC-6CAFB104B9C0}"/>
              </a:ext>
            </a:extLst>
          </p:cNvPr>
          <p:cNvSpPr/>
          <p:nvPr/>
        </p:nvSpPr>
        <p:spPr>
          <a:xfrm>
            <a:off x="625089" y="1940565"/>
            <a:ext cx="5065594" cy="3474878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1D4C552E-8427-44A0-B897-A97C7F5DE840}"/>
              </a:ext>
            </a:extLst>
          </p:cNvPr>
          <p:cNvSpPr/>
          <p:nvPr/>
        </p:nvSpPr>
        <p:spPr>
          <a:xfrm>
            <a:off x="3054485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8802B8C-66E4-4BAD-81CF-5B660B01A1B9}"/>
              </a:ext>
            </a:extLst>
          </p:cNvPr>
          <p:cNvSpPr/>
          <p:nvPr/>
        </p:nvSpPr>
        <p:spPr>
          <a:xfrm>
            <a:off x="1323643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E7FD0F-C677-49E7-920D-AE6FD5B589BD}"/>
              </a:ext>
            </a:extLst>
          </p:cNvPr>
          <p:cNvSpPr/>
          <p:nvPr/>
        </p:nvSpPr>
        <p:spPr>
          <a:xfrm>
            <a:off x="5223755" y="260215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80F54B-C309-41A5-8FC5-C9912D8358F9}"/>
              </a:ext>
            </a:extLst>
          </p:cNvPr>
          <p:cNvSpPr/>
          <p:nvPr/>
        </p:nvSpPr>
        <p:spPr>
          <a:xfrm>
            <a:off x="4931462" y="356578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FEE413-044B-40CD-902D-1B80496C0BAE}"/>
              </a:ext>
            </a:extLst>
          </p:cNvPr>
          <p:cNvSpPr/>
          <p:nvPr/>
        </p:nvSpPr>
        <p:spPr>
          <a:xfrm>
            <a:off x="4639170" y="452941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84AA0E0-C1EF-4FD0-9583-ABDD5DDAA208}"/>
              </a:ext>
            </a:extLst>
          </p:cNvPr>
          <p:cNvSpPr/>
          <p:nvPr/>
        </p:nvSpPr>
        <p:spPr>
          <a:xfrm>
            <a:off x="4346878" y="5493049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4D08DE-0DAC-43CC-95A3-4D23960AF49A}"/>
              </a:ext>
            </a:extLst>
          </p:cNvPr>
          <p:cNvSpPr txBox="1"/>
          <p:nvPr/>
        </p:nvSpPr>
        <p:spPr>
          <a:xfrm flipH="1">
            <a:off x="5210124" y="2672321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5DD2A1-ED2D-4656-8374-E16DF4D9927A}"/>
              </a:ext>
            </a:extLst>
          </p:cNvPr>
          <p:cNvSpPr txBox="1"/>
          <p:nvPr/>
        </p:nvSpPr>
        <p:spPr>
          <a:xfrm flipH="1">
            <a:off x="4917831" y="3635643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73EA83-73E1-48F5-A54F-4FFD053A6402}"/>
              </a:ext>
            </a:extLst>
          </p:cNvPr>
          <p:cNvSpPr txBox="1"/>
          <p:nvPr/>
        </p:nvSpPr>
        <p:spPr>
          <a:xfrm flipH="1">
            <a:off x="4625539" y="4598965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58062-3460-439B-A6AB-FB4911ED9AAD}"/>
              </a:ext>
            </a:extLst>
          </p:cNvPr>
          <p:cNvSpPr txBox="1"/>
          <p:nvPr/>
        </p:nvSpPr>
        <p:spPr>
          <a:xfrm flipH="1">
            <a:off x="4333247" y="5562287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Calibri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F6AB0A-4D81-46DF-B938-5DC554991CC0}"/>
              </a:ext>
            </a:extLst>
          </p:cNvPr>
          <p:cNvGrpSpPr/>
          <p:nvPr/>
        </p:nvGrpSpPr>
        <p:grpSpPr>
          <a:xfrm>
            <a:off x="6018062" y="2573580"/>
            <a:ext cx="5178473" cy="703010"/>
            <a:chOff x="2135876" y="1656375"/>
            <a:chExt cx="2138114" cy="7030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66297C-4F29-4B06-9DC6-DD049D9948C5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2605A5-CA46-4DE5-A9C4-CB472BA19C3E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6305FA2-96E0-47FE-AE31-20B2A98139A6}"/>
              </a:ext>
            </a:extLst>
          </p:cNvPr>
          <p:cNvGrpSpPr/>
          <p:nvPr/>
        </p:nvGrpSpPr>
        <p:grpSpPr>
          <a:xfrm>
            <a:off x="5727012" y="3540158"/>
            <a:ext cx="5178473" cy="703010"/>
            <a:chOff x="2135876" y="1656375"/>
            <a:chExt cx="2138114" cy="70301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9735AC-3201-4B38-AD4E-0A9F0D83D495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B332B7-C120-412F-AE73-44292EA483D9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DEF195E-E005-413B-ACF8-ED8694A1F775}"/>
              </a:ext>
            </a:extLst>
          </p:cNvPr>
          <p:cNvGrpSpPr/>
          <p:nvPr/>
        </p:nvGrpSpPr>
        <p:grpSpPr>
          <a:xfrm>
            <a:off x="5435963" y="4506736"/>
            <a:ext cx="5178473" cy="703010"/>
            <a:chOff x="2135876" y="1656375"/>
            <a:chExt cx="2138114" cy="70301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32B3370-4E69-400C-80B5-2CC881B88E3A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647C1D-B446-4EA8-9F02-EC4E2B7865DE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B33A89B-8F82-4F45-A6C8-406586324DC5}"/>
              </a:ext>
            </a:extLst>
          </p:cNvPr>
          <p:cNvGrpSpPr/>
          <p:nvPr/>
        </p:nvGrpSpPr>
        <p:grpSpPr>
          <a:xfrm>
            <a:off x="5144914" y="5473314"/>
            <a:ext cx="5178473" cy="703010"/>
            <a:chOff x="2135876" y="1656375"/>
            <a:chExt cx="2138114" cy="7030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248B11-DD77-4F55-8BB3-9CCEE9A7EF29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B11748-7487-41A4-9CF0-49AE33E9D5A3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DD637BF-EDE0-482C-A93E-8EAC3B0F7C73}"/>
              </a:ext>
            </a:extLst>
          </p:cNvPr>
          <p:cNvSpPr txBox="1"/>
          <p:nvPr/>
        </p:nvSpPr>
        <p:spPr>
          <a:xfrm>
            <a:off x="6670767" y="1935965"/>
            <a:ext cx="4731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CAPSULES MEDICATION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D8D2F6-2C12-4A31-A20F-FB21BB7D9D13}"/>
              </a:ext>
            </a:extLst>
          </p:cNvPr>
          <p:cNvSpPr txBox="1"/>
          <p:nvPr/>
        </p:nvSpPr>
        <p:spPr>
          <a:xfrm>
            <a:off x="6200503" y="1383980"/>
            <a:ext cx="52013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Medical Treatment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CC967D-3329-4EB6-8021-2F1442710859}"/>
              </a:ext>
            </a:extLst>
          </p:cNvPr>
          <p:cNvGrpSpPr/>
          <p:nvPr/>
        </p:nvGrpSpPr>
        <p:grpSpPr>
          <a:xfrm flipH="1">
            <a:off x="7973195" y="1740942"/>
            <a:ext cx="3252153" cy="4691690"/>
            <a:chOff x="4319603" y="1262897"/>
            <a:chExt cx="3719773" cy="5366298"/>
          </a:xfrm>
        </p:grpSpPr>
        <p:sp>
          <p:nvSpPr>
            <p:cNvPr id="4" name="Graphic 193">
              <a:extLst>
                <a:ext uri="{FF2B5EF4-FFF2-40B4-BE49-F238E27FC236}">
                  <a16:creationId xmlns:a16="http://schemas.microsoft.com/office/drawing/2014/main" id="{3F1BEA8B-A7BF-4D4C-B476-18273037C608}"/>
                </a:ext>
              </a:extLst>
            </p:cNvPr>
            <p:cNvSpPr/>
            <p:nvPr/>
          </p:nvSpPr>
          <p:spPr>
            <a:xfrm>
              <a:off x="4537623" y="1262897"/>
              <a:ext cx="2619375" cy="4733925"/>
            </a:xfrm>
            <a:custGeom>
              <a:avLst/>
              <a:gdLst>
                <a:gd name="connsiteX0" fmla="*/ 2621596 w 2619375"/>
                <a:gd name="connsiteY0" fmla="*/ 2055495 h 4733925"/>
                <a:gd name="connsiteX1" fmla="*/ 2511106 w 2619375"/>
                <a:gd name="connsiteY1" fmla="*/ 1603058 h 4733925"/>
                <a:gd name="connsiteX2" fmla="*/ 2323463 w 2619375"/>
                <a:gd name="connsiteY2" fmla="*/ 1383983 h 4733925"/>
                <a:gd name="connsiteX3" fmla="*/ 2051048 w 2619375"/>
                <a:gd name="connsiteY3" fmla="*/ 1182053 h 4733925"/>
                <a:gd name="connsiteX4" fmla="*/ 2046286 w 2619375"/>
                <a:gd name="connsiteY4" fmla="*/ 1104900 h 4733925"/>
                <a:gd name="connsiteX5" fmla="*/ 2103436 w 2619375"/>
                <a:gd name="connsiteY5" fmla="*/ 952500 h 4733925"/>
                <a:gd name="connsiteX6" fmla="*/ 2105341 w 2619375"/>
                <a:gd name="connsiteY6" fmla="*/ 926783 h 4733925"/>
                <a:gd name="connsiteX7" fmla="*/ 2172969 w 2619375"/>
                <a:gd name="connsiteY7" fmla="*/ 834390 h 4733925"/>
                <a:gd name="connsiteX8" fmla="*/ 2193923 w 2619375"/>
                <a:gd name="connsiteY8" fmla="*/ 329565 h 4733925"/>
                <a:gd name="connsiteX9" fmla="*/ 2011996 w 2619375"/>
                <a:gd name="connsiteY9" fmla="*/ 67628 h 4733925"/>
                <a:gd name="connsiteX10" fmla="*/ 1313813 w 2619375"/>
                <a:gd name="connsiteY10" fmla="*/ 0 h 4733925"/>
                <a:gd name="connsiteX11" fmla="*/ 1313813 w 2619375"/>
                <a:gd name="connsiteY11" fmla="*/ 0 h 4733925"/>
                <a:gd name="connsiteX12" fmla="*/ 1310956 w 2619375"/>
                <a:gd name="connsiteY12" fmla="*/ 0 h 4733925"/>
                <a:gd name="connsiteX13" fmla="*/ 1308098 w 2619375"/>
                <a:gd name="connsiteY13" fmla="*/ 0 h 4733925"/>
                <a:gd name="connsiteX14" fmla="*/ 1308098 w 2619375"/>
                <a:gd name="connsiteY14" fmla="*/ 0 h 4733925"/>
                <a:gd name="connsiteX15" fmla="*/ 609916 w 2619375"/>
                <a:gd name="connsiteY15" fmla="*/ 67628 h 4733925"/>
                <a:gd name="connsiteX16" fmla="*/ 427988 w 2619375"/>
                <a:gd name="connsiteY16" fmla="*/ 330518 h 4733925"/>
                <a:gd name="connsiteX17" fmla="*/ 448943 w 2619375"/>
                <a:gd name="connsiteY17" fmla="*/ 835343 h 4733925"/>
                <a:gd name="connsiteX18" fmla="*/ 516571 w 2619375"/>
                <a:gd name="connsiteY18" fmla="*/ 927735 h 4733925"/>
                <a:gd name="connsiteX19" fmla="*/ 518476 w 2619375"/>
                <a:gd name="connsiteY19" fmla="*/ 953453 h 4733925"/>
                <a:gd name="connsiteX20" fmla="*/ 575626 w 2619375"/>
                <a:gd name="connsiteY20" fmla="*/ 1105853 h 4733925"/>
                <a:gd name="connsiteX21" fmla="*/ 570863 w 2619375"/>
                <a:gd name="connsiteY21" fmla="*/ 1183005 h 4733925"/>
                <a:gd name="connsiteX22" fmla="*/ 298448 w 2619375"/>
                <a:gd name="connsiteY22" fmla="*/ 1384935 h 4733925"/>
                <a:gd name="connsiteX23" fmla="*/ 110806 w 2619375"/>
                <a:gd name="connsiteY23" fmla="*/ 1604010 h 4733925"/>
                <a:gd name="connsiteX24" fmla="*/ 316 w 2619375"/>
                <a:gd name="connsiteY24" fmla="*/ 2056448 h 4733925"/>
                <a:gd name="connsiteX25" fmla="*/ 26986 w 2619375"/>
                <a:gd name="connsiteY25" fmla="*/ 4124325 h 4733925"/>
                <a:gd name="connsiteX26" fmla="*/ 217486 w 2619375"/>
                <a:gd name="connsiteY26" fmla="*/ 4464368 h 4733925"/>
                <a:gd name="connsiteX27" fmla="*/ 476566 w 2619375"/>
                <a:gd name="connsiteY27" fmla="*/ 4601528 h 4733925"/>
                <a:gd name="connsiteX28" fmla="*/ 917573 w 2619375"/>
                <a:gd name="connsiteY28" fmla="*/ 4708208 h 4733925"/>
                <a:gd name="connsiteX29" fmla="*/ 1214753 w 2619375"/>
                <a:gd name="connsiteY29" fmla="*/ 4734878 h 4733925"/>
                <a:gd name="connsiteX30" fmla="*/ 1310956 w 2619375"/>
                <a:gd name="connsiteY30" fmla="*/ 4733925 h 4733925"/>
                <a:gd name="connsiteX31" fmla="*/ 1407158 w 2619375"/>
                <a:gd name="connsiteY31" fmla="*/ 4734878 h 4733925"/>
                <a:gd name="connsiteX32" fmla="*/ 1704338 w 2619375"/>
                <a:gd name="connsiteY32" fmla="*/ 4708208 h 4733925"/>
                <a:gd name="connsiteX33" fmla="*/ 2145346 w 2619375"/>
                <a:gd name="connsiteY33" fmla="*/ 4601528 h 4733925"/>
                <a:gd name="connsiteX34" fmla="*/ 2404426 w 2619375"/>
                <a:gd name="connsiteY34" fmla="*/ 4464368 h 4733925"/>
                <a:gd name="connsiteX35" fmla="*/ 2594926 w 2619375"/>
                <a:gd name="connsiteY35" fmla="*/ 4124325 h 4733925"/>
                <a:gd name="connsiteX36" fmla="*/ 2621596 w 2619375"/>
                <a:gd name="connsiteY36" fmla="*/ 2055495 h 47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19375" h="4733925">
                  <a:moveTo>
                    <a:pt x="2621596" y="2055495"/>
                  </a:moveTo>
                  <a:cubicBezTo>
                    <a:pt x="2617786" y="1898333"/>
                    <a:pt x="2588259" y="1744028"/>
                    <a:pt x="2511106" y="1603058"/>
                  </a:cubicBezTo>
                  <a:cubicBezTo>
                    <a:pt x="2463481" y="1516380"/>
                    <a:pt x="2396806" y="1447800"/>
                    <a:pt x="2323463" y="1383983"/>
                  </a:cubicBezTo>
                  <a:cubicBezTo>
                    <a:pt x="2309176" y="1371600"/>
                    <a:pt x="2113913" y="1228725"/>
                    <a:pt x="2051048" y="1182053"/>
                  </a:cubicBezTo>
                  <a:cubicBezTo>
                    <a:pt x="2020568" y="1159193"/>
                    <a:pt x="2013901" y="1135380"/>
                    <a:pt x="2046286" y="1104900"/>
                  </a:cubicBezTo>
                  <a:cubicBezTo>
                    <a:pt x="2090101" y="1064895"/>
                    <a:pt x="2117723" y="1016318"/>
                    <a:pt x="2103436" y="952500"/>
                  </a:cubicBezTo>
                  <a:cubicBezTo>
                    <a:pt x="2101531" y="942975"/>
                    <a:pt x="2095816" y="931545"/>
                    <a:pt x="2105341" y="926783"/>
                  </a:cubicBezTo>
                  <a:cubicBezTo>
                    <a:pt x="2119628" y="919163"/>
                    <a:pt x="2152966" y="899160"/>
                    <a:pt x="2172969" y="834390"/>
                  </a:cubicBezTo>
                  <a:cubicBezTo>
                    <a:pt x="2174873" y="826770"/>
                    <a:pt x="2192019" y="468630"/>
                    <a:pt x="2193923" y="329565"/>
                  </a:cubicBezTo>
                  <a:cubicBezTo>
                    <a:pt x="2196781" y="189548"/>
                    <a:pt x="2143441" y="115253"/>
                    <a:pt x="2011996" y="67628"/>
                  </a:cubicBezTo>
                  <a:cubicBezTo>
                    <a:pt x="1991041" y="60008"/>
                    <a:pt x="1775776" y="0"/>
                    <a:pt x="1313813" y="0"/>
                  </a:cubicBezTo>
                  <a:lnTo>
                    <a:pt x="1313813" y="0"/>
                  </a:lnTo>
                  <a:cubicBezTo>
                    <a:pt x="1312861" y="0"/>
                    <a:pt x="1311908" y="0"/>
                    <a:pt x="1310956" y="0"/>
                  </a:cubicBezTo>
                  <a:cubicBezTo>
                    <a:pt x="1310003" y="0"/>
                    <a:pt x="1309051" y="0"/>
                    <a:pt x="1308098" y="0"/>
                  </a:cubicBezTo>
                  <a:lnTo>
                    <a:pt x="1308098" y="0"/>
                  </a:lnTo>
                  <a:cubicBezTo>
                    <a:pt x="846136" y="953"/>
                    <a:pt x="630871" y="60008"/>
                    <a:pt x="609916" y="67628"/>
                  </a:cubicBezTo>
                  <a:cubicBezTo>
                    <a:pt x="479423" y="116205"/>
                    <a:pt x="426083" y="190500"/>
                    <a:pt x="427988" y="330518"/>
                  </a:cubicBezTo>
                  <a:cubicBezTo>
                    <a:pt x="430846" y="469583"/>
                    <a:pt x="447038" y="827723"/>
                    <a:pt x="448943" y="835343"/>
                  </a:cubicBezTo>
                  <a:cubicBezTo>
                    <a:pt x="468946" y="899160"/>
                    <a:pt x="502283" y="920115"/>
                    <a:pt x="516571" y="927735"/>
                  </a:cubicBezTo>
                  <a:cubicBezTo>
                    <a:pt x="526096" y="932498"/>
                    <a:pt x="520381" y="943928"/>
                    <a:pt x="518476" y="953453"/>
                  </a:cubicBezTo>
                  <a:cubicBezTo>
                    <a:pt x="504188" y="1016318"/>
                    <a:pt x="532763" y="1064895"/>
                    <a:pt x="575626" y="1105853"/>
                  </a:cubicBezTo>
                  <a:cubicBezTo>
                    <a:pt x="608011" y="1136333"/>
                    <a:pt x="601343" y="1160145"/>
                    <a:pt x="570863" y="1183005"/>
                  </a:cubicBezTo>
                  <a:cubicBezTo>
                    <a:pt x="507998" y="1230630"/>
                    <a:pt x="312736" y="1372553"/>
                    <a:pt x="298448" y="1384935"/>
                  </a:cubicBezTo>
                  <a:cubicBezTo>
                    <a:pt x="225106" y="1447800"/>
                    <a:pt x="157478" y="1517333"/>
                    <a:pt x="110806" y="1604010"/>
                  </a:cubicBezTo>
                  <a:cubicBezTo>
                    <a:pt x="33653" y="1744980"/>
                    <a:pt x="4126" y="1898333"/>
                    <a:pt x="316" y="2056448"/>
                  </a:cubicBezTo>
                  <a:cubicBezTo>
                    <a:pt x="-2542" y="2223135"/>
                    <a:pt x="14603" y="4053840"/>
                    <a:pt x="26986" y="4124325"/>
                  </a:cubicBezTo>
                  <a:cubicBezTo>
                    <a:pt x="50798" y="4260533"/>
                    <a:pt x="110806" y="4374833"/>
                    <a:pt x="217486" y="4464368"/>
                  </a:cubicBezTo>
                  <a:cubicBezTo>
                    <a:pt x="294638" y="4528185"/>
                    <a:pt x="385126" y="4566285"/>
                    <a:pt x="476566" y="4601528"/>
                  </a:cubicBezTo>
                  <a:cubicBezTo>
                    <a:pt x="618488" y="4657725"/>
                    <a:pt x="764221" y="4693920"/>
                    <a:pt x="917573" y="4708208"/>
                  </a:cubicBezTo>
                  <a:cubicBezTo>
                    <a:pt x="1016633" y="4716780"/>
                    <a:pt x="1115693" y="4725353"/>
                    <a:pt x="1214753" y="4734878"/>
                  </a:cubicBezTo>
                  <a:cubicBezTo>
                    <a:pt x="1227136" y="4735830"/>
                    <a:pt x="1266188" y="4734878"/>
                    <a:pt x="1310956" y="4733925"/>
                  </a:cubicBezTo>
                  <a:cubicBezTo>
                    <a:pt x="1355723" y="4735830"/>
                    <a:pt x="1394776" y="4736783"/>
                    <a:pt x="1407158" y="4734878"/>
                  </a:cubicBezTo>
                  <a:cubicBezTo>
                    <a:pt x="1506218" y="4725353"/>
                    <a:pt x="1605278" y="4717733"/>
                    <a:pt x="1704338" y="4708208"/>
                  </a:cubicBezTo>
                  <a:cubicBezTo>
                    <a:pt x="1856738" y="4694873"/>
                    <a:pt x="2003423" y="4657725"/>
                    <a:pt x="2145346" y="4601528"/>
                  </a:cubicBezTo>
                  <a:cubicBezTo>
                    <a:pt x="2236786" y="4565333"/>
                    <a:pt x="2327273" y="4528185"/>
                    <a:pt x="2404426" y="4464368"/>
                  </a:cubicBezTo>
                  <a:cubicBezTo>
                    <a:pt x="2511106" y="4374833"/>
                    <a:pt x="2571113" y="4260533"/>
                    <a:pt x="2594926" y="4124325"/>
                  </a:cubicBezTo>
                  <a:cubicBezTo>
                    <a:pt x="2608261" y="4053840"/>
                    <a:pt x="2625406" y="2223135"/>
                    <a:pt x="2621596" y="2055495"/>
                  </a:cubicBezTo>
                  <a:close/>
                </a:path>
              </a:pathLst>
            </a:custGeom>
            <a:solidFill>
              <a:srgbClr val="356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88EC6B-0EA9-4198-A977-B965CB33BDCA}"/>
                </a:ext>
              </a:extLst>
            </p:cNvPr>
            <p:cNvSpPr/>
            <p:nvPr/>
          </p:nvSpPr>
          <p:spPr>
            <a:xfrm>
              <a:off x="4604577" y="2503864"/>
              <a:ext cx="2485469" cy="3431741"/>
            </a:xfrm>
            <a:custGeom>
              <a:avLst/>
              <a:gdLst>
                <a:gd name="connsiteX0" fmla="*/ 1966499 w 2485469"/>
                <a:gd name="connsiteY0" fmla="*/ 0 h 3352106"/>
                <a:gd name="connsiteX1" fmla="*/ 1971795 w 2485469"/>
                <a:gd name="connsiteY1" fmla="*/ 3916 h 3352106"/>
                <a:gd name="connsiteX2" fmla="*/ 2202364 w 2485469"/>
                <a:gd name="connsiteY2" fmla="*/ 174877 h 3352106"/>
                <a:gd name="connsiteX3" fmla="*/ 2380227 w 2485469"/>
                <a:gd name="connsiteY3" fmla="*/ 382534 h 3352106"/>
                <a:gd name="connsiteX4" fmla="*/ 2484958 w 2485469"/>
                <a:gd name="connsiteY4" fmla="*/ 811389 h 3352106"/>
                <a:gd name="connsiteX5" fmla="*/ 2459678 w 2485469"/>
                <a:gd name="connsiteY5" fmla="*/ 2772392 h 3352106"/>
                <a:gd name="connsiteX6" fmla="*/ 2279107 w 2485469"/>
                <a:gd name="connsiteY6" fmla="*/ 3094712 h 3352106"/>
                <a:gd name="connsiteX7" fmla="*/ 2033530 w 2485469"/>
                <a:gd name="connsiteY7" fmla="*/ 3224723 h 3352106"/>
                <a:gd name="connsiteX8" fmla="*/ 1615508 w 2485469"/>
                <a:gd name="connsiteY8" fmla="*/ 3325843 h 3352106"/>
                <a:gd name="connsiteX9" fmla="*/ 1333817 w 2485469"/>
                <a:gd name="connsiteY9" fmla="*/ 3351123 h 3352106"/>
                <a:gd name="connsiteX10" fmla="*/ 1242629 w 2485469"/>
                <a:gd name="connsiteY10" fmla="*/ 3350219 h 3352106"/>
                <a:gd name="connsiteX11" fmla="*/ 1151440 w 2485469"/>
                <a:gd name="connsiteY11" fmla="*/ 3351123 h 3352106"/>
                <a:gd name="connsiteX12" fmla="*/ 869749 w 2485469"/>
                <a:gd name="connsiteY12" fmla="*/ 3325843 h 3352106"/>
                <a:gd name="connsiteX13" fmla="*/ 451727 w 2485469"/>
                <a:gd name="connsiteY13" fmla="*/ 3224723 h 3352106"/>
                <a:gd name="connsiteX14" fmla="*/ 206151 w 2485469"/>
                <a:gd name="connsiteY14" fmla="*/ 3094712 h 3352106"/>
                <a:gd name="connsiteX15" fmla="*/ 25580 w 2485469"/>
                <a:gd name="connsiteY15" fmla="*/ 2772392 h 3352106"/>
                <a:gd name="connsiteX16" fmla="*/ 300 w 2485469"/>
                <a:gd name="connsiteY16" fmla="*/ 812293 h 3352106"/>
                <a:gd name="connsiteX17" fmla="*/ 105031 w 2485469"/>
                <a:gd name="connsiteY17" fmla="*/ 383436 h 3352106"/>
                <a:gd name="connsiteX18" fmla="*/ 282893 w 2485469"/>
                <a:gd name="connsiteY18" fmla="*/ 175779 h 3352106"/>
                <a:gd name="connsiteX19" fmla="*/ 477529 w 2485469"/>
                <a:gd name="connsiteY19" fmla="*/ 31675 h 3352106"/>
                <a:gd name="connsiteX20" fmla="*/ 499653 w 2485469"/>
                <a:gd name="connsiteY20" fmla="*/ 15299 h 3352106"/>
                <a:gd name="connsiteX21" fmla="*/ 620211 w 2485469"/>
                <a:gd name="connsiteY21" fmla="*/ 40710 h 3352106"/>
                <a:gd name="connsiteX22" fmla="*/ 1203225 w 2485469"/>
                <a:gd name="connsiteY22" fmla="*/ 92211 h 3352106"/>
                <a:gd name="connsiteX23" fmla="*/ 1917169 w 2485469"/>
                <a:gd name="connsiteY23" fmla="*/ 13112 h 3352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5469" h="3352106">
                  <a:moveTo>
                    <a:pt x="1966499" y="0"/>
                  </a:moveTo>
                  <a:lnTo>
                    <a:pt x="1971795" y="3916"/>
                  </a:lnTo>
                  <a:cubicBezTo>
                    <a:pt x="2047327" y="59635"/>
                    <a:pt x="2190515" y="164606"/>
                    <a:pt x="2202364" y="174877"/>
                  </a:cubicBezTo>
                  <a:cubicBezTo>
                    <a:pt x="2271884" y="235368"/>
                    <a:pt x="2335084" y="300373"/>
                    <a:pt x="2380227" y="382534"/>
                  </a:cubicBezTo>
                  <a:cubicBezTo>
                    <a:pt x="2453359" y="516156"/>
                    <a:pt x="2481347" y="662419"/>
                    <a:pt x="2484958" y="811389"/>
                  </a:cubicBezTo>
                  <a:cubicBezTo>
                    <a:pt x="2488570" y="970292"/>
                    <a:pt x="2472318" y="2705580"/>
                    <a:pt x="2459678" y="2772392"/>
                  </a:cubicBezTo>
                  <a:cubicBezTo>
                    <a:pt x="2437106" y="2901500"/>
                    <a:pt x="2380227" y="3009843"/>
                    <a:pt x="2279107" y="3094712"/>
                  </a:cubicBezTo>
                  <a:cubicBezTo>
                    <a:pt x="2205976" y="3155202"/>
                    <a:pt x="2120204" y="3190414"/>
                    <a:pt x="2033530" y="3224723"/>
                  </a:cubicBezTo>
                  <a:cubicBezTo>
                    <a:pt x="1899004" y="3277991"/>
                    <a:pt x="1759965" y="3313203"/>
                    <a:pt x="1615508" y="3325843"/>
                  </a:cubicBezTo>
                  <a:cubicBezTo>
                    <a:pt x="1521611" y="3334871"/>
                    <a:pt x="1427714" y="3342094"/>
                    <a:pt x="1333817" y="3351123"/>
                  </a:cubicBezTo>
                  <a:cubicBezTo>
                    <a:pt x="1322080" y="3352928"/>
                    <a:pt x="1285063" y="3352025"/>
                    <a:pt x="1242629" y="3350219"/>
                  </a:cubicBezTo>
                  <a:cubicBezTo>
                    <a:pt x="1200194" y="3351123"/>
                    <a:pt x="1163178" y="3352025"/>
                    <a:pt x="1151440" y="3351123"/>
                  </a:cubicBezTo>
                  <a:cubicBezTo>
                    <a:pt x="1057543" y="3342094"/>
                    <a:pt x="963646" y="3333968"/>
                    <a:pt x="869749" y="3325843"/>
                  </a:cubicBezTo>
                  <a:cubicBezTo>
                    <a:pt x="724390" y="3312299"/>
                    <a:pt x="586252" y="3277991"/>
                    <a:pt x="451727" y="3224723"/>
                  </a:cubicBezTo>
                  <a:cubicBezTo>
                    <a:pt x="365053" y="3191317"/>
                    <a:pt x="279282" y="3155202"/>
                    <a:pt x="206151" y="3094712"/>
                  </a:cubicBezTo>
                  <a:cubicBezTo>
                    <a:pt x="105031" y="3009843"/>
                    <a:pt x="48151" y="2901500"/>
                    <a:pt x="25580" y="2772392"/>
                  </a:cubicBezTo>
                  <a:cubicBezTo>
                    <a:pt x="13842" y="2705580"/>
                    <a:pt x="-2410" y="970292"/>
                    <a:pt x="300" y="812293"/>
                  </a:cubicBezTo>
                  <a:cubicBezTo>
                    <a:pt x="3911" y="662419"/>
                    <a:pt x="31899" y="517059"/>
                    <a:pt x="105031" y="383436"/>
                  </a:cubicBezTo>
                  <a:cubicBezTo>
                    <a:pt x="149270" y="301277"/>
                    <a:pt x="213374" y="235368"/>
                    <a:pt x="282893" y="175779"/>
                  </a:cubicBezTo>
                  <a:cubicBezTo>
                    <a:pt x="293051" y="166977"/>
                    <a:pt x="399700" y="89105"/>
                    <a:pt x="477529" y="31675"/>
                  </a:cubicBezTo>
                  <a:lnTo>
                    <a:pt x="499653" y="15299"/>
                  </a:lnTo>
                  <a:lnTo>
                    <a:pt x="620211" y="40710"/>
                  </a:lnTo>
                  <a:cubicBezTo>
                    <a:pt x="799406" y="73873"/>
                    <a:pt x="996421" y="92211"/>
                    <a:pt x="1203225" y="92211"/>
                  </a:cubicBezTo>
                  <a:cubicBezTo>
                    <a:pt x="1461730" y="92211"/>
                    <a:pt x="1704940" y="63557"/>
                    <a:pt x="1917169" y="13112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3E6A8B-6E1E-4B50-84ED-514F35F0BB75}"/>
                </a:ext>
              </a:extLst>
            </p:cNvPr>
            <p:cNvSpPr/>
            <p:nvPr/>
          </p:nvSpPr>
          <p:spPr>
            <a:xfrm>
              <a:off x="4601530" y="5049480"/>
              <a:ext cx="2470815" cy="885067"/>
            </a:xfrm>
            <a:custGeom>
              <a:avLst/>
              <a:gdLst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292920 w 2484164"/>
                <a:gd name="connsiteY14" fmla="*/ 97187 h 885067"/>
                <a:gd name="connsiteX15" fmla="*/ 419912 w 2484164"/>
                <a:gd name="connsiteY15" fmla="*/ 67746 h 885067"/>
                <a:gd name="connsiteX16" fmla="*/ 1274953 w 2484164"/>
                <a:gd name="connsiteY16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419912 w 2484164"/>
                <a:gd name="connsiteY14" fmla="*/ 67746 h 885067"/>
                <a:gd name="connsiteX15" fmla="*/ 1274953 w 2484164"/>
                <a:gd name="connsiteY15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419912 w 2484164"/>
                <a:gd name="connsiteY13" fmla="*/ 67746 h 885067"/>
                <a:gd name="connsiteX14" fmla="*/ 1274953 w 2484164"/>
                <a:gd name="connsiteY14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419912 w 2484164"/>
                <a:gd name="connsiteY12" fmla="*/ 67746 h 885067"/>
                <a:gd name="connsiteX13" fmla="*/ 1274953 w 2484164"/>
                <a:gd name="connsiteY13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419912 w 2484164"/>
                <a:gd name="connsiteY11" fmla="*/ 67746 h 885067"/>
                <a:gd name="connsiteX12" fmla="*/ 1274953 w 2484164"/>
                <a:gd name="connsiteY12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43326 w 2484164"/>
                <a:gd name="connsiteY2" fmla="*/ 394363 h 885067"/>
                <a:gd name="connsiteX3" fmla="*/ 2183606 w 2484164"/>
                <a:gd name="connsiteY3" fmla="*/ 696008 h 885067"/>
                <a:gd name="connsiteX4" fmla="*/ 1619726 w 2484164"/>
                <a:gd name="connsiteY4" fmla="*/ 866505 h 885067"/>
                <a:gd name="connsiteX5" fmla="*/ 1249203 w 2484164"/>
                <a:gd name="connsiteY5" fmla="*/ 883650 h 885067"/>
                <a:gd name="connsiteX6" fmla="*/ 444341 w 2484164"/>
                <a:gd name="connsiteY6" fmla="*/ 771255 h 885067"/>
                <a:gd name="connsiteX7" fmla="*/ 46196 w 2484164"/>
                <a:gd name="connsiteY7" fmla="*/ 457883 h 885067"/>
                <a:gd name="connsiteX8" fmla="*/ 9048 w 2484164"/>
                <a:gd name="connsiteY8" fmla="*/ 244523 h 885067"/>
                <a:gd name="connsiteX9" fmla="*/ 230028 w 2484164"/>
                <a:gd name="connsiteY9" fmla="*/ 103553 h 885067"/>
                <a:gd name="connsiteX10" fmla="*/ 419912 w 2484164"/>
                <a:gd name="connsiteY10" fmla="*/ 67746 h 885067"/>
                <a:gd name="connsiteX11" fmla="*/ 1274953 w 2484164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6854"/>
                <a:gd name="connsiteY0" fmla="*/ 0 h 885067"/>
                <a:gd name="connsiteX1" fmla="*/ 2470815 w 2476854"/>
                <a:gd name="connsiteY1" fmla="*/ 257996 h 885067"/>
                <a:gd name="connsiteX2" fmla="*/ 2443326 w 2476854"/>
                <a:gd name="connsiteY2" fmla="*/ 394363 h 885067"/>
                <a:gd name="connsiteX3" fmla="*/ 2183606 w 2476854"/>
                <a:gd name="connsiteY3" fmla="*/ 696008 h 885067"/>
                <a:gd name="connsiteX4" fmla="*/ 1619726 w 2476854"/>
                <a:gd name="connsiteY4" fmla="*/ 866505 h 885067"/>
                <a:gd name="connsiteX5" fmla="*/ 1249203 w 2476854"/>
                <a:gd name="connsiteY5" fmla="*/ 883650 h 885067"/>
                <a:gd name="connsiteX6" fmla="*/ 444341 w 2476854"/>
                <a:gd name="connsiteY6" fmla="*/ 771255 h 885067"/>
                <a:gd name="connsiteX7" fmla="*/ 46196 w 2476854"/>
                <a:gd name="connsiteY7" fmla="*/ 457883 h 885067"/>
                <a:gd name="connsiteX8" fmla="*/ 9048 w 2476854"/>
                <a:gd name="connsiteY8" fmla="*/ 244523 h 885067"/>
                <a:gd name="connsiteX9" fmla="*/ 230028 w 2476854"/>
                <a:gd name="connsiteY9" fmla="*/ 103553 h 885067"/>
                <a:gd name="connsiteX10" fmla="*/ 419912 w 2476854"/>
                <a:gd name="connsiteY10" fmla="*/ 67746 h 885067"/>
                <a:gd name="connsiteX11" fmla="*/ 1274953 w 2476854"/>
                <a:gd name="connsiteY11" fmla="*/ 0 h 885067"/>
                <a:gd name="connsiteX0" fmla="*/ 1274953 w 2512748"/>
                <a:gd name="connsiteY0" fmla="*/ 0 h 885067"/>
                <a:gd name="connsiteX1" fmla="*/ 2470815 w 2512748"/>
                <a:gd name="connsiteY1" fmla="*/ 257996 h 885067"/>
                <a:gd name="connsiteX2" fmla="*/ 2183606 w 2512748"/>
                <a:gd name="connsiteY2" fmla="*/ 696008 h 885067"/>
                <a:gd name="connsiteX3" fmla="*/ 1619726 w 2512748"/>
                <a:gd name="connsiteY3" fmla="*/ 866505 h 885067"/>
                <a:gd name="connsiteX4" fmla="*/ 1249203 w 2512748"/>
                <a:gd name="connsiteY4" fmla="*/ 883650 h 885067"/>
                <a:gd name="connsiteX5" fmla="*/ 444341 w 2512748"/>
                <a:gd name="connsiteY5" fmla="*/ 771255 h 885067"/>
                <a:gd name="connsiteX6" fmla="*/ 46196 w 2512748"/>
                <a:gd name="connsiteY6" fmla="*/ 457883 h 885067"/>
                <a:gd name="connsiteX7" fmla="*/ 9048 w 2512748"/>
                <a:gd name="connsiteY7" fmla="*/ 244523 h 885067"/>
                <a:gd name="connsiteX8" fmla="*/ 230028 w 2512748"/>
                <a:gd name="connsiteY8" fmla="*/ 103553 h 885067"/>
                <a:gd name="connsiteX9" fmla="*/ 419912 w 2512748"/>
                <a:gd name="connsiteY9" fmla="*/ 67746 h 885067"/>
                <a:gd name="connsiteX10" fmla="*/ 1274953 w 2512748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183606 w 2470815"/>
                <a:gd name="connsiteY2" fmla="*/ 696008 h 885067"/>
                <a:gd name="connsiteX3" fmla="*/ 1619726 w 2470815"/>
                <a:gd name="connsiteY3" fmla="*/ 866505 h 885067"/>
                <a:gd name="connsiteX4" fmla="*/ 1249203 w 2470815"/>
                <a:gd name="connsiteY4" fmla="*/ 883650 h 885067"/>
                <a:gd name="connsiteX5" fmla="*/ 444341 w 2470815"/>
                <a:gd name="connsiteY5" fmla="*/ 771255 h 885067"/>
                <a:gd name="connsiteX6" fmla="*/ 46196 w 2470815"/>
                <a:gd name="connsiteY6" fmla="*/ 457883 h 885067"/>
                <a:gd name="connsiteX7" fmla="*/ 9048 w 2470815"/>
                <a:gd name="connsiteY7" fmla="*/ 244523 h 885067"/>
                <a:gd name="connsiteX8" fmla="*/ 230028 w 2470815"/>
                <a:gd name="connsiteY8" fmla="*/ 103553 h 885067"/>
                <a:gd name="connsiteX9" fmla="*/ 419912 w 2470815"/>
                <a:gd name="connsiteY9" fmla="*/ 67746 h 885067"/>
                <a:gd name="connsiteX10" fmla="*/ 1274953 w 2470815"/>
                <a:gd name="connsiteY10" fmla="*/ 0 h 88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0815" h="885067">
                  <a:moveTo>
                    <a:pt x="1274953" y="0"/>
                  </a:moveTo>
                  <a:cubicBezTo>
                    <a:pt x="1942782" y="0"/>
                    <a:pt x="2454129" y="126917"/>
                    <a:pt x="2470815" y="257996"/>
                  </a:cubicBezTo>
                  <a:cubicBezTo>
                    <a:pt x="2468744" y="470777"/>
                    <a:pt x="2325454" y="594590"/>
                    <a:pt x="2183606" y="696008"/>
                  </a:cubicBezTo>
                  <a:cubicBezTo>
                    <a:pt x="2041758" y="797426"/>
                    <a:pt x="1817846" y="843645"/>
                    <a:pt x="1619726" y="866505"/>
                  </a:cubicBezTo>
                  <a:cubicBezTo>
                    <a:pt x="1496853" y="880793"/>
                    <a:pt x="1373028" y="888413"/>
                    <a:pt x="1249203" y="883650"/>
                  </a:cubicBezTo>
                  <a:cubicBezTo>
                    <a:pt x="976788" y="873173"/>
                    <a:pt x="705326" y="859838"/>
                    <a:pt x="444341" y="771255"/>
                  </a:cubicBezTo>
                  <a:cubicBezTo>
                    <a:pt x="274796" y="714105"/>
                    <a:pt x="137636" y="613140"/>
                    <a:pt x="46196" y="457883"/>
                  </a:cubicBezTo>
                  <a:cubicBezTo>
                    <a:pt x="7143" y="392160"/>
                    <a:pt x="-12859" y="321675"/>
                    <a:pt x="9048" y="244523"/>
                  </a:cubicBezTo>
                  <a:cubicBezTo>
                    <a:pt x="55721" y="154988"/>
                    <a:pt x="141446" y="126413"/>
                    <a:pt x="230028" y="103553"/>
                  </a:cubicBezTo>
                  <a:cubicBezTo>
                    <a:pt x="298505" y="74090"/>
                    <a:pt x="245758" y="85005"/>
                    <a:pt x="419912" y="67746"/>
                  </a:cubicBezTo>
                  <a:cubicBezTo>
                    <a:pt x="638736" y="25889"/>
                    <a:pt x="941039" y="0"/>
                    <a:pt x="127495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101827-C16A-40CA-80B2-5162CB9BA0EA}"/>
                </a:ext>
              </a:extLst>
            </p:cNvPr>
            <p:cNvSpPr/>
            <p:nvPr/>
          </p:nvSpPr>
          <p:spPr>
            <a:xfrm>
              <a:off x="4622028" y="6023970"/>
              <a:ext cx="581025" cy="219075"/>
            </a:xfrm>
            <a:custGeom>
              <a:avLst/>
              <a:gdLst>
                <a:gd name="connsiteX0" fmla="*/ 20456 w 581025"/>
                <a:gd name="connsiteY0" fmla="*/ 226357 h 219075"/>
                <a:gd name="connsiteX1" fmla="*/ 74749 w 581025"/>
                <a:gd name="connsiteY1" fmla="*/ 38714 h 219075"/>
                <a:gd name="connsiteX2" fmla="*/ 370976 w 581025"/>
                <a:gd name="connsiteY2" fmla="*/ 3471 h 219075"/>
                <a:gd name="connsiteX3" fmla="*/ 534806 w 581025"/>
                <a:gd name="connsiteY3" fmla="*/ 36809 h 219075"/>
                <a:gd name="connsiteX4" fmla="*/ 575764 w 581025"/>
                <a:gd name="connsiteY4" fmla="*/ 150157 h 219075"/>
                <a:gd name="connsiteX5" fmla="*/ 275726 w 581025"/>
                <a:gd name="connsiteY5" fmla="*/ 215879 h 219075"/>
                <a:gd name="connsiteX6" fmla="*/ 171904 w 581025"/>
                <a:gd name="connsiteY6" fmla="*/ 211116 h 219075"/>
                <a:gd name="connsiteX7" fmla="*/ 35696 w 581025"/>
                <a:gd name="connsiteY7" fmla="*/ 170159 h 219075"/>
                <a:gd name="connsiteX8" fmla="*/ 20456 w 581025"/>
                <a:gd name="connsiteY8" fmla="*/ 2263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219075">
                  <a:moveTo>
                    <a:pt x="20456" y="226357"/>
                  </a:moveTo>
                  <a:cubicBezTo>
                    <a:pt x="-23359" y="168254"/>
                    <a:pt x="7121" y="58716"/>
                    <a:pt x="74749" y="38714"/>
                  </a:cubicBezTo>
                  <a:cubicBezTo>
                    <a:pt x="170951" y="10139"/>
                    <a:pt x="270964" y="-7959"/>
                    <a:pt x="370976" y="3471"/>
                  </a:cubicBezTo>
                  <a:cubicBezTo>
                    <a:pt x="425269" y="10139"/>
                    <a:pt x="482419" y="13949"/>
                    <a:pt x="534806" y="36809"/>
                  </a:cubicBezTo>
                  <a:cubicBezTo>
                    <a:pt x="579574" y="56811"/>
                    <a:pt x="599576" y="106341"/>
                    <a:pt x="575764" y="150157"/>
                  </a:cubicBezTo>
                  <a:cubicBezTo>
                    <a:pt x="484324" y="213021"/>
                    <a:pt x="380501" y="218736"/>
                    <a:pt x="275726" y="215879"/>
                  </a:cubicBezTo>
                  <a:cubicBezTo>
                    <a:pt x="241436" y="214926"/>
                    <a:pt x="206194" y="213974"/>
                    <a:pt x="171904" y="211116"/>
                  </a:cubicBezTo>
                  <a:cubicBezTo>
                    <a:pt x="124279" y="206354"/>
                    <a:pt x="78559" y="193971"/>
                    <a:pt x="35696" y="170159"/>
                  </a:cubicBezTo>
                  <a:cubicBezTo>
                    <a:pt x="27124" y="188257"/>
                    <a:pt x="41411" y="212069"/>
                    <a:pt x="20456" y="2263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E1E8FD-E0A0-4EFE-A8F3-948825DD19AA}"/>
                </a:ext>
              </a:extLst>
            </p:cNvPr>
            <p:cNvGrpSpPr/>
            <p:nvPr/>
          </p:nvGrpSpPr>
          <p:grpSpPr>
            <a:xfrm>
              <a:off x="5785214" y="6136921"/>
              <a:ext cx="782971" cy="492274"/>
              <a:chOff x="5785214" y="6136921"/>
              <a:chExt cx="782971" cy="49227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3DC3E3C-6D15-4346-BEBC-C421938642E4}"/>
                  </a:ext>
                </a:extLst>
              </p:cNvPr>
              <p:cNvSpPr/>
              <p:nvPr/>
            </p:nvSpPr>
            <p:spPr>
              <a:xfrm>
                <a:off x="5796706" y="6136921"/>
                <a:ext cx="771479" cy="432741"/>
              </a:xfrm>
              <a:custGeom>
                <a:avLst/>
                <a:gdLst>
                  <a:gd name="connsiteX0" fmla="*/ 474553 w 771479"/>
                  <a:gd name="connsiteY0" fmla="*/ 57 h 432741"/>
                  <a:gd name="connsiteX1" fmla="*/ 674578 w 771479"/>
                  <a:gd name="connsiteY1" fmla="*/ 53397 h 432741"/>
                  <a:gd name="connsiteX2" fmla="*/ 764113 w 771479"/>
                  <a:gd name="connsiteY2" fmla="*/ 291522 h 432741"/>
                  <a:gd name="connsiteX3" fmla="*/ 689818 w 771479"/>
                  <a:gd name="connsiteY3" fmla="*/ 394392 h 432741"/>
                  <a:gd name="connsiteX4" fmla="*/ 282148 w 771479"/>
                  <a:gd name="connsiteY4" fmla="*/ 298189 h 432741"/>
                  <a:gd name="connsiteX5" fmla="*/ 252859 w 771479"/>
                  <a:gd name="connsiteY5" fmla="*/ 210917 h 432741"/>
                  <a:gd name="connsiteX6" fmla="*/ 256736 w 771479"/>
                  <a:gd name="connsiteY6" fmla="*/ 175476 h 432741"/>
                  <a:gd name="connsiteX7" fmla="*/ 248530 w 771479"/>
                  <a:gd name="connsiteY7" fmla="*/ 242945 h 432741"/>
                  <a:gd name="connsiteX8" fmla="*/ 255478 w 771479"/>
                  <a:gd name="connsiteY8" fmla="*/ 326765 h 432741"/>
                  <a:gd name="connsiteX9" fmla="*/ 229761 w 771479"/>
                  <a:gd name="connsiteY9" fmla="*/ 345815 h 432741"/>
                  <a:gd name="connsiteX10" fmla="*/ 16401 w 771479"/>
                  <a:gd name="connsiteY10" fmla="*/ 304857 h 432741"/>
                  <a:gd name="connsiteX11" fmla="*/ 59263 w 771479"/>
                  <a:gd name="connsiteY11" fmla="*/ 195320 h 432741"/>
                  <a:gd name="connsiteX12" fmla="*/ 182136 w 771479"/>
                  <a:gd name="connsiteY12" fmla="*/ 171507 h 432741"/>
                  <a:gd name="connsiteX13" fmla="*/ 258725 w 771479"/>
                  <a:gd name="connsiteY13" fmla="*/ 159125 h 432741"/>
                  <a:gd name="connsiteX14" fmla="*/ 258229 w 771479"/>
                  <a:gd name="connsiteY14" fmla="*/ 163209 h 432741"/>
                  <a:gd name="connsiteX15" fmla="*/ 282148 w 771479"/>
                  <a:gd name="connsiteY15" fmla="*/ 117214 h 432741"/>
                  <a:gd name="connsiteX16" fmla="*/ 474553 w 771479"/>
                  <a:gd name="connsiteY16" fmla="*/ 57 h 43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479" h="432741">
                    <a:moveTo>
                      <a:pt x="474553" y="57"/>
                    </a:moveTo>
                    <a:cubicBezTo>
                      <a:pt x="546943" y="-895"/>
                      <a:pt x="614571" y="9582"/>
                      <a:pt x="674578" y="53397"/>
                    </a:cubicBezTo>
                    <a:cubicBezTo>
                      <a:pt x="756493" y="113405"/>
                      <a:pt x="786973" y="192462"/>
                      <a:pt x="764113" y="291522"/>
                    </a:cubicBezTo>
                    <a:cubicBezTo>
                      <a:pt x="761256" y="342005"/>
                      <a:pt x="726966" y="370580"/>
                      <a:pt x="689818" y="394392"/>
                    </a:cubicBezTo>
                    <a:cubicBezTo>
                      <a:pt x="565993" y="473450"/>
                      <a:pt x="358348" y="424872"/>
                      <a:pt x="282148" y="298189"/>
                    </a:cubicBezTo>
                    <a:cubicBezTo>
                      <a:pt x="266432" y="272472"/>
                      <a:pt x="254764" y="242231"/>
                      <a:pt x="252859" y="210917"/>
                    </a:cubicBezTo>
                    <a:lnTo>
                      <a:pt x="256736" y="175476"/>
                    </a:lnTo>
                    <a:lnTo>
                      <a:pt x="248530" y="242945"/>
                    </a:lnTo>
                    <a:cubicBezTo>
                      <a:pt x="246051" y="270806"/>
                      <a:pt x="246430" y="298667"/>
                      <a:pt x="255478" y="326765"/>
                    </a:cubicBezTo>
                    <a:cubicBezTo>
                      <a:pt x="264051" y="352482"/>
                      <a:pt x="242143" y="345815"/>
                      <a:pt x="229761" y="345815"/>
                    </a:cubicBezTo>
                    <a:cubicBezTo>
                      <a:pt x="156418" y="345815"/>
                      <a:pt x="81171" y="351530"/>
                      <a:pt x="16401" y="304857"/>
                    </a:cubicBezTo>
                    <a:cubicBezTo>
                      <a:pt x="-12015" y="279775"/>
                      <a:pt x="-6995" y="217545"/>
                      <a:pt x="59263" y="195320"/>
                    </a:cubicBezTo>
                    <a:cubicBezTo>
                      <a:pt x="98316" y="181985"/>
                      <a:pt x="139273" y="168650"/>
                      <a:pt x="182136" y="171507"/>
                    </a:cubicBezTo>
                    <a:cubicBezTo>
                      <a:pt x="206901" y="174365"/>
                      <a:pt x="235865" y="171507"/>
                      <a:pt x="258725" y="159125"/>
                    </a:cubicBezTo>
                    <a:lnTo>
                      <a:pt x="258229" y="163209"/>
                    </a:lnTo>
                    <a:lnTo>
                      <a:pt x="282148" y="117214"/>
                    </a:lnTo>
                    <a:cubicBezTo>
                      <a:pt x="323106" y="40062"/>
                      <a:pt x="385018" y="1009"/>
                      <a:pt x="474553" y="5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BDF591-8F93-427E-86BA-F1AD97FDAB6A}"/>
                  </a:ext>
                </a:extLst>
              </p:cNvPr>
              <p:cNvSpPr/>
              <p:nvPr/>
            </p:nvSpPr>
            <p:spPr>
              <a:xfrm>
                <a:off x="5785214" y="6254136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B5DCB8-8838-4FDA-A082-4A7BAD253EF3}"/>
                </a:ext>
              </a:extLst>
            </p:cNvPr>
            <p:cNvSpPr/>
            <p:nvPr/>
          </p:nvSpPr>
          <p:spPr>
            <a:xfrm>
              <a:off x="4632959" y="6162458"/>
              <a:ext cx="561975" cy="180975"/>
            </a:xfrm>
            <a:custGeom>
              <a:avLst/>
              <a:gdLst>
                <a:gd name="connsiteX0" fmla="*/ 9525 w 561975"/>
                <a:gd name="connsiteY0" fmla="*/ 87868 h 180975"/>
                <a:gd name="connsiteX1" fmla="*/ 0 w 561975"/>
                <a:gd name="connsiteY1" fmla="*/ 7858 h 180975"/>
                <a:gd name="connsiteX2" fmla="*/ 102870 w 561975"/>
                <a:gd name="connsiteY2" fmla="*/ 48816 h 180975"/>
                <a:gd name="connsiteX3" fmla="*/ 502920 w 561975"/>
                <a:gd name="connsiteY3" fmla="*/ 32623 h 180975"/>
                <a:gd name="connsiteX4" fmla="*/ 545783 w 561975"/>
                <a:gd name="connsiteY4" fmla="*/ 5953 h 180975"/>
                <a:gd name="connsiteX5" fmla="*/ 564833 w 561975"/>
                <a:gd name="connsiteY5" fmla="*/ 11668 h 180975"/>
                <a:gd name="connsiteX6" fmla="*/ 394335 w 561975"/>
                <a:gd name="connsiteY6" fmla="*/ 181213 h 180975"/>
                <a:gd name="connsiteX7" fmla="*/ 147638 w 561975"/>
                <a:gd name="connsiteY7" fmla="*/ 184071 h 180975"/>
                <a:gd name="connsiteX8" fmla="*/ 9525 w 561975"/>
                <a:gd name="connsiteY8" fmla="*/ 8786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180975">
                  <a:moveTo>
                    <a:pt x="9525" y="87868"/>
                  </a:moveTo>
                  <a:cubicBezTo>
                    <a:pt x="12383" y="63103"/>
                    <a:pt x="9525" y="38338"/>
                    <a:pt x="0" y="7858"/>
                  </a:cubicBezTo>
                  <a:cubicBezTo>
                    <a:pt x="38100" y="24051"/>
                    <a:pt x="69533" y="44053"/>
                    <a:pt x="102870" y="48816"/>
                  </a:cubicBezTo>
                  <a:cubicBezTo>
                    <a:pt x="237173" y="70723"/>
                    <a:pt x="370523" y="76438"/>
                    <a:pt x="502920" y="32623"/>
                  </a:cubicBezTo>
                  <a:cubicBezTo>
                    <a:pt x="521018" y="26908"/>
                    <a:pt x="533400" y="18335"/>
                    <a:pt x="545783" y="5953"/>
                  </a:cubicBezTo>
                  <a:cubicBezTo>
                    <a:pt x="555308" y="-3572"/>
                    <a:pt x="561975" y="-1667"/>
                    <a:pt x="564833" y="11668"/>
                  </a:cubicBezTo>
                  <a:cubicBezTo>
                    <a:pt x="573405" y="139303"/>
                    <a:pt x="493395" y="167878"/>
                    <a:pt x="394335" y="181213"/>
                  </a:cubicBezTo>
                  <a:cubicBezTo>
                    <a:pt x="313373" y="191691"/>
                    <a:pt x="229553" y="188833"/>
                    <a:pt x="147638" y="184071"/>
                  </a:cubicBezTo>
                  <a:cubicBezTo>
                    <a:pt x="79058" y="179308"/>
                    <a:pt x="19050" y="137398"/>
                    <a:pt x="9525" y="878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DA3F700-8880-4BA0-B1AC-364926ED673C}"/>
                </a:ext>
              </a:extLst>
            </p:cNvPr>
            <p:cNvSpPr/>
            <p:nvPr/>
          </p:nvSpPr>
          <p:spPr>
            <a:xfrm>
              <a:off x="5030716" y="1289195"/>
              <a:ext cx="1606064" cy="419422"/>
            </a:xfrm>
            <a:custGeom>
              <a:avLst/>
              <a:gdLst>
                <a:gd name="connsiteX0" fmla="*/ 830848 w 1606064"/>
                <a:gd name="connsiteY0" fmla="*/ 35 h 419422"/>
                <a:gd name="connsiteX1" fmla="*/ 1327220 w 1606064"/>
                <a:gd name="connsiteY1" fmla="*/ 36706 h 419422"/>
                <a:gd name="connsiteX2" fmla="*/ 1505337 w 1606064"/>
                <a:gd name="connsiteY2" fmla="*/ 84331 h 419422"/>
                <a:gd name="connsiteX3" fmla="*/ 1606064 w 1606064"/>
                <a:gd name="connsiteY3" fmla="*/ 186398 h 419422"/>
                <a:gd name="connsiteX4" fmla="*/ 1605192 w 1606064"/>
                <a:gd name="connsiteY4" fmla="*/ 217748 h 419422"/>
                <a:gd name="connsiteX5" fmla="*/ 1606063 w 1606064"/>
                <a:gd name="connsiteY5" fmla="*/ 227191 h 419422"/>
                <a:gd name="connsiteX6" fmla="*/ 1527572 w 1606064"/>
                <a:gd name="connsiteY6" fmla="*/ 321757 h 419422"/>
                <a:gd name="connsiteX7" fmla="*/ 1272302 w 1606064"/>
                <a:gd name="connsiteY7" fmla="*/ 390337 h 419422"/>
                <a:gd name="connsiteX8" fmla="*/ 775216 w 1606064"/>
                <a:gd name="connsiteY8" fmla="*/ 419388 h 419422"/>
                <a:gd name="connsiteX9" fmla="*/ 278844 w 1606064"/>
                <a:gd name="connsiteY9" fmla="*/ 382717 h 419422"/>
                <a:gd name="connsiteX10" fmla="*/ 100727 w 1606064"/>
                <a:gd name="connsiteY10" fmla="*/ 335092 h 419422"/>
                <a:gd name="connsiteX11" fmla="*/ 0 w 1606064"/>
                <a:gd name="connsiteY11" fmla="*/ 233025 h 419422"/>
                <a:gd name="connsiteX12" fmla="*/ 873 w 1606064"/>
                <a:gd name="connsiteY12" fmla="*/ 201676 h 419422"/>
                <a:gd name="connsiteX13" fmla="*/ 1 w 1606064"/>
                <a:gd name="connsiteY13" fmla="*/ 192232 h 419422"/>
                <a:gd name="connsiteX14" fmla="*/ 78492 w 1606064"/>
                <a:gd name="connsiteY14" fmla="*/ 97666 h 419422"/>
                <a:gd name="connsiteX15" fmla="*/ 333762 w 1606064"/>
                <a:gd name="connsiteY15" fmla="*/ 29086 h 419422"/>
                <a:gd name="connsiteX16" fmla="*/ 830848 w 1606064"/>
                <a:gd name="connsiteY16" fmla="*/ 35 h 4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6064" h="419422">
                  <a:moveTo>
                    <a:pt x="830848" y="35"/>
                  </a:moveTo>
                  <a:cubicBezTo>
                    <a:pt x="996464" y="750"/>
                    <a:pt x="1161961" y="12418"/>
                    <a:pt x="1327220" y="36706"/>
                  </a:cubicBezTo>
                  <a:cubicBezTo>
                    <a:pt x="1388180" y="45279"/>
                    <a:pt x="1448187" y="61471"/>
                    <a:pt x="1505337" y="84331"/>
                  </a:cubicBezTo>
                  <a:cubicBezTo>
                    <a:pt x="1573203" y="112192"/>
                    <a:pt x="1600885" y="136302"/>
                    <a:pt x="1606064" y="186398"/>
                  </a:cubicBezTo>
                  <a:lnTo>
                    <a:pt x="1605192" y="217748"/>
                  </a:lnTo>
                  <a:lnTo>
                    <a:pt x="1606063" y="227191"/>
                  </a:lnTo>
                  <a:cubicBezTo>
                    <a:pt x="1603474" y="267821"/>
                    <a:pt x="1579721" y="295325"/>
                    <a:pt x="1527572" y="321757"/>
                  </a:cubicBezTo>
                  <a:cubicBezTo>
                    <a:pt x="1447562" y="361762"/>
                    <a:pt x="1359932" y="379859"/>
                    <a:pt x="1272302" y="390337"/>
                  </a:cubicBezTo>
                  <a:cubicBezTo>
                    <a:pt x="1106567" y="409863"/>
                    <a:pt x="940832" y="420102"/>
                    <a:pt x="775216" y="419388"/>
                  </a:cubicBezTo>
                  <a:cubicBezTo>
                    <a:pt x="609600" y="418673"/>
                    <a:pt x="444103" y="407005"/>
                    <a:pt x="278844" y="382717"/>
                  </a:cubicBezTo>
                  <a:cubicBezTo>
                    <a:pt x="217884" y="374144"/>
                    <a:pt x="157877" y="357952"/>
                    <a:pt x="100727" y="335092"/>
                  </a:cubicBezTo>
                  <a:cubicBezTo>
                    <a:pt x="32861" y="307231"/>
                    <a:pt x="5179" y="283121"/>
                    <a:pt x="0" y="233025"/>
                  </a:cubicBezTo>
                  <a:lnTo>
                    <a:pt x="873" y="201676"/>
                  </a:lnTo>
                  <a:lnTo>
                    <a:pt x="1" y="192232"/>
                  </a:lnTo>
                  <a:cubicBezTo>
                    <a:pt x="2590" y="151602"/>
                    <a:pt x="26343" y="124098"/>
                    <a:pt x="78492" y="97666"/>
                  </a:cubicBezTo>
                  <a:cubicBezTo>
                    <a:pt x="158502" y="57661"/>
                    <a:pt x="246132" y="39564"/>
                    <a:pt x="333762" y="29086"/>
                  </a:cubicBezTo>
                  <a:cubicBezTo>
                    <a:pt x="499497" y="9560"/>
                    <a:pt x="665232" y="-679"/>
                    <a:pt x="830848" y="3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4FB54-CD83-45C2-9DB4-01FF7C2AFA70}"/>
                </a:ext>
              </a:extLst>
            </p:cNvPr>
            <p:cNvSpPr/>
            <p:nvPr/>
          </p:nvSpPr>
          <p:spPr>
            <a:xfrm>
              <a:off x="4974059" y="2427631"/>
              <a:ext cx="1730357" cy="194591"/>
            </a:xfrm>
            <a:custGeom>
              <a:avLst/>
              <a:gdLst>
                <a:gd name="connsiteX0" fmla="*/ 1517333 w 1609725"/>
                <a:gd name="connsiteY0" fmla="*/ 63893 h 180975"/>
                <a:gd name="connsiteX1" fmla="*/ 1616393 w 1609725"/>
                <a:gd name="connsiteY1" fmla="*/ 164858 h 180975"/>
                <a:gd name="connsiteX2" fmla="*/ 1413510 w 1609725"/>
                <a:gd name="connsiteY2" fmla="*/ 120090 h 180975"/>
                <a:gd name="connsiteX3" fmla="*/ 1287780 w 1609725"/>
                <a:gd name="connsiteY3" fmla="*/ 120090 h 180975"/>
                <a:gd name="connsiteX4" fmla="*/ 1270635 w 1609725"/>
                <a:gd name="connsiteY4" fmla="*/ 122948 h 180975"/>
                <a:gd name="connsiteX5" fmla="*/ 1125855 w 1609725"/>
                <a:gd name="connsiteY5" fmla="*/ 140093 h 180975"/>
                <a:gd name="connsiteX6" fmla="*/ 762000 w 1609725"/>
                <a:gd name="connsiteY6" fmla="*/ 169621 h 180975"/>
                <a:gd name="connsiteX7" fmla="*/ 444818 w 1609725"/>
                <a:gd name="connsiteY7" fmla="*/ 141998 h 180975"/>
                <a:gd name="connsiteX8" fmla="*/ 217170 w 1609725"/>
                <a:gd name="connsiteY8" fmla="*/ 137235 h 180975"/>
                <a:gd name="connsiteX9" fmla="*/ 0 w 1609725"/>
                <a:gd name="connsiteY9" fmla="*/ 182955 h 180975"/>
                <a:gd name="connsiteX10" fmla="*/ 112395 w 1609725"/>
                <a:gd name="connsiteY10" fmla="*/ 82943 h 180975"/>
                <a:gd name="connsiteX11" fmla="*/ 124778 w 1609725"/>
                <a:gd name="connsiteY11" fmla="*/ 54368 h 180975"/>
                <a:gd name="connsiteX12" fmla="*/ 224790 w 1609725"/>
                <a:gd name="connsiteY12" fmla="*/ 23888 h 180975"/>
                <a:gd name="connsiteX13" fmla="*/ 624840 w 1609725"/>
                <a:gd name="connsiteY13" fmla="*/ 112471 h 180975"/>
                <a:gd name="connsiteX14" fmla="*/ 695325 w 1609725"/>
                <a:gd name="connsiteY14" fmla="*/ 121043 h 180975"/>
                <a:gd name="connsiteX15" fmla="*/ 1087755 w 1609725"/>
                <a:gd name="connsiteY15" fmla="*/ 97230 h 180975"/>
                <a:gd name="connsiteX16" fmla="*/ 1447800 w 1609725"/>
                <a:gd name="connsiteY16" fmla="*/ 3885 h 180975"/>
                <a:gd name="connsiteX17" fmla="*/ 1483043 w 1609725"/>
                <a:gd name="connsiteY17" fmla="*/ 14363 h 180975"/>
                <a:gd name="connsiteX18" fmla="*/ 1517333 w 1609725"/>
                <a:gd name="connsiteY18" fmla="*/ 63893 h 18097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270635 w 1616393"/>
                <a:gd name="connsiteY4" fmla="*/ 122948 h 182955"/>
                <a:gd name="connsiteX5" fmla="*/ 1125855 w 1616393"/>
                <a:gd name="connsiteY5" fmla="*/ 140093 h 182955"/>
                <a:gd name="connsiteX6" fmla="*/ 762000 w 1616393"/>
                <a:gd name="connsiteY6" fmla="*/ 169621 h 182955"/>
                <a:gd name="connsiteX7" fmla="*/ 444818 w 1616393"/>
                <a:gd name="connsiteY7" fmla="*/ 141998 h 182955"/>
                <a:gd name="connsiteX8" fmla="*/ 217170 w 1616393"/>
                <a:gd name="connsiteY8" fmla="*/ 137235 h 182955"/>
                <a:gd name="connsiteX9" fmla="*/ 0 w 1616393"/>
                <a:gd name="connsiteY9" fmla="*/ 182955 h 182955"/>
                <a:gd name="connsiteX10" fmla="*/ 112395 w 1616393"/>
                <a:gd name="connsiteY10" fmla="*/ 82943 h 182955"/>
                <a:gd name="connsiteX11" fmla="*/ 124778 w 1616393"/>
                <a:gd name="connsiteY11" fmla="*/ 54368 h 182955"/>
                <a:gd name="connsiteX12" fmla="*/ 224790 w 1616393"/>
                <a:gd name="connsiteY12" fmla="*/ 23888 h 182955"/>
                <a:gd name="connsiteX13" fmla="*/ 624840 w 1616393"/>
                <a:gd name="connsiteY13" fmla="*/ 112471 h 182955"/>
                <a:gd name="connsiteX14" fmla="*/ 1087755 w 1616393"/>
                <a:gd name="connsiteY14" fmla="*/ 97230 h 182955"/>
                <a:gd name="connsiteX15" fmla="*/ 1447800 w 1616393"/>
                <a:gd name="connsiteY15" fmla="*/ 3885 h 182955"/>
                <a:gd name="connsiteX16" fmla="*/ 1483043 w 1616393"/>
                <a:gd name="connsiteY16" fmla="*/ 14363 h 182955"/>
                <a:gd name="connsiteX17" fmla="*/ 1517333 w 1616393"/>
                <a:gd name="connsiteY17" fmla="*/ 63893 h 18295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125855 w 1616393"/>
                <a:gd name="connsiteY4" fmla="*/ 140093 h 182955"/>
                <a:gd name="connsiteX5" fmla="*/ 762000 w 1616393"/>
                <a:gd name="connsiteY5" fmla="*/ 169621 h 182955"/>
                <a:gd name="connsiteX6" fmla="*/ 444818 w 1616393"/>
                <a:gd name="connsiteY6" fmla="*/ 141998 h 182955"/>
                <a:gd name="connsiteX7" fmla="*/ 217170 w 1616393"/>
                <a:gd name="connsiteY7" fmla="*/ 137235 h 182955"/>
                <a:gd name="connsiteX8" fmla="*/ 0 w 1616393"/>
                <a:gd name="connsiteY8" fmla="*/ 182955 h 182955"/>
                <a:gd name="connsiteX9" fmla="*/ 112395 w 1616393"/>
                <a:gd name="connsiteY9" fmla="*/ 82943 h 182955"/>
                <a:gd name="connsiteX10" fmla="*/ 124778 w 1616393"/>
                <a:gd name="connsiteY10" fmla="*/ 54368 h 182955"/>
                <a:gd name="connsiteX11" fmla="*/ 224790 w 1616393"/>
                <a:gd name="connsiteY11" fmla="*/ 23888 h 182955"/>
                <a:gd name="connsiteX12" fmla="*/ 624840 w 1616393"/>
                <a:gd name="connsiteY12" fmla="*/ 112471 h 182955"/>
                <a:gd name="connsiteX13" fmla="*/ 1087755 w 1616393"/>
                <a:gd name="connsiteY13" fmla="*/ 97230 h 182955"/>
                <a:gd name="connsiteX14" fmla="*/ 1447800 w 1616393"/>
                <a:gd name="connsiteY14" fmla="*/ 3885 h 182955"/>
                <a:gd name="connsiteX15" fmla="*/ 1483043 w 1616393"/>
                <a:gd name="connsiteY15" fmla="*/ 14363 h 182955"/>
                <a:gd name="connsiteX16" fmla="*/ 1517333 w 1616393"/>
                <a:gd name="connsiteY16" fmla="*/ 63893 h 182955"/>
                <a:gd name="connsiteX0" fmla="*/ 1518893 w 1617953"/>
                <a:gd name="connsiteY0" fmla="*/ 63893 h 182955"/>
                <a:gd name="connsiteX1" fmla="*/ 1617953 w 1617953"/>
                <a:gd name="connsiteY1" fmla="*/ 164858 h 182955"/>
                <a:gd name="connsiteX2" fmla="*/ 1415070 w 1617953"/>
                <a:gd name="connsiteY2" fmla="*/ 120090 h 182955"/>
                <a:gd name="connsiteX3" fmla="*/ 1289340 w 1617953"/>
                <a:gd name="connsiteY3" fmla="*/ 120090 h 182955"/>
                <a:gd name="connsiteX4" fmla="*/ 1127415 w 1617953"/>
                <a:gd name="connsiteY4" fmla="*/ 140093 h 182955"/>
                <a:gd name="connsiteX5" fmla="*/ 763560 w 1617953"/>
                <a:gd name="connsiteY5" fmla="*/ 169621 h 182955"/>
                <a:gd name="connsiteX6" fmla="*/ 446378 w 1617953"/>
                <a:gd name="connsiteY6" fmla="*/ 141998 h 182955"/>
                <a:gd name="connsiteX7" fmla="*/ 218730 w 1617953"/>
                <a:gd name="connsiteY7" fmla="*/ 137235 h 182955"/>
                <a:gd name="connsiteX8" fmla="*/ 1560 w 1617953"/>
                <a:gd name="connsiteY8" fmla="*/ 182955 h 182955"/>
                <a:gd name="connsiteX9" fmla="*/ 126338 w 1617953"/>
                <a:gd name="connsiteY9" fmla="*/ 54368 h 182955"/>
                <a:gd name="connsiteX10" fmla="*/ 226350 w 1617953"/>
                <a:gd name="connsiteY10" fmla="*/ 23888 h 182955"/>
                <a:gd name="connsiteX11" fmla="*/ 626400 w 1617953"/>
                <a:gd name="connsiteY11" fmla="*/ 112471 h 182955"/>
                <a:gd name="connsiteX12" fmla="*/ 1089315 w 1617953"/>
                <a:gd name="connsiteY12" fmla="*/ 97230 h 182955"/>
                <a:gd name="connsiteX13" fmla="*/ 1449360 w 1617953"/>
                <a:gd name="connsiteY13" fmla="*/ 3885 h 182955"/>
                <a:gd name="connsiteX14" fmla="*/ 1484603 w 1617953"/>
                <a:gd name="connsiteY14" fmla="*/ 14363 h 182955"/>
                <a:gd name="connsiteX15" fmla="*/ 1518893 w 1617953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30209"/>
                <a:gd name="connsiteY0" fmla="*/ 63893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18715 w 1630209"/>
                <a:gd name="connsiteY15" fmla="*/ 63893 h 182955"/>
                <a:gd name="connsiteX0" fmla="*/ 1527819 w 1630209"/>
                <a:gd name="connsiteY0" fmla="*/ 60888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27819 w 1630209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2348" h="182955">
                  <a:moveTo>
                    <a:pt x="1527819" y="60888"/>
                  </a:moveTo>
                  <a:cubicBezTo>
                    <a:pt x="1552584" y="101845"/>
                    <a:pt x="1608058" y="125099"/>
                    <a:pt x="1642348" y="159389"/>
                  </a:cubicBezTo>
                  <a:cubicBezTo>
                    <a:pt x="1575673" y="140339"/>
                    <a:pt x="1485377" y="120090"/>
                    <a:pt x="1414892" y="120090"/>
                  </a:cubicBezTo>
                  <a:cubicBezTo>
                    <a:pt x="1372982" y="114375"/>
                    <a:pt x="1331072" y="114375"/>
                    <a:pt x="1289162" y="120090"/>
                  </a:cubicBezTo>
                  <a:lnTo>
                    <a:pt x="1127237" y="140093"/>
                  </a:lnTo>
                  <a:cubicBezTo>
                    <a:pt x="1006270" y="155333"/>
                    <a:pt x="886255" y="175335"/>
                    <a:pt x="763382" y="169621"/>
                  </a:cubicBezTo>
                  <a:cubicBezTo>
                    <a:pt x="657655" y="164858"/>
                    <a:pt x="551927" y="150571"/>
                    <a:pt x="446200" y="141998"/>
                  </a:cubicBezTo>
                  <a:cubicBezTo>
                    <a:pt x="370952" y="135330"/>
                    <a:pt x="294752" y="126758"/>
                    <a:pt x="218552" y="137235"/>
                  </a:cubicBezTo>
                  <a:cubicBezTo>
                    <a:pt x="145210" y="147713"/>
                    <a:pt x="71867" y="157238"/>
                    <a:pt x="1382" y="182955"/>
                  </a:cubicBezTo>
                  <a:cubicBezTo>
                    <a:pt x="-14017" y="169144"/>
                    <a:pt x="103615" y="88739"/>
                    <a:pt x="141080" y="62228"/>
                  </a:cubicBezTo>
                  <a:cubicBezTo>
                    <a:pt x="179761" y="20798"/>
                    <a:pt x="181761" y="9134"/>
                    <a:pt x="226172" y="23888"/>
                  </a:cubicBezTo>
                  <a:cubicBezTo>
                    <a:pt x="306149" y="50458"/>
                    <a:pt x="482395" y="100247"/>
                    <a:pt x="626222" y="112471"/>
                  </a:cubicBezTo>
                  <a:cubicBezTo>
                    <a:pt x="770049" y="124695"/>
                    <a:pt x="951977" y="115328"/>
                    <a:pt x="1089137" y="97230"/>
                  </a:cubicBezTo>
                  <a:cubicBezTo>
                    <a:pt x="1226297" y="79132"/>
                    <a:pt x="1333930" y="53415"/>
                    <a:pt x="1449182" y="3885"/>
                  </a:cubicBezTo>
                  <a:cubicBezTo>
                    <a:pt x="1465375" y="-2782"/>
                    <a:pt x="1474900" y="-1830"/>
                    <a:pt x="1484425" y="14363"/>
                  </a:cubicBezTo>
                  <a:cubicBezTo>
                    <a:pt x="1493950" y="31508"/>
                    <a:pt x="1516389" y="44695"/>
                    <a:pt x="1527819" y="608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B35D4AF-D549-4A82-85C4-12142F152FF7}"/>
                </a:ext>
              </a:extLst>
            </p:cNvPr>
            <p:cNvSpPr/>
            <p:nvPr/>
          </p:nvSpPr>
          <p:spPr>
            <a:xfrm>
              <a:off x="5093567" y="2223140"/>
              <a:ext cx="1483913" cy="273596"/>
            </a:xfrm>
            <a:custGeom>
              <a:avLst/>
              <a:gdLst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102320 w 1483913"/>
                <a:gd name="connsiteY5" fmla="*/ 27734 h 275595"/>
                <a:gd name="connsiteX6" fmla="*/ 235670 w 1483913"/>
                <a:gd name="connsiteY6" fmla="*/ 66786 h 275595"/>
                <a:gd name="connsiteX7" fmla="*/ 596667 w 1483913"/>
                <a:gd name="connsiteY7" fmla="*/ 116316 h 275595"/>
                <a:gd name="connsiteX8" fmla="*/ 1021482 w 1483913"/>
                <a:gd name="connsiteY8" fmla="*/ 108697 h 275595"/>
                <a:gd name="connsiteX9" fmla="*/ 1244367 w 1483913"/>
                <a:gd name="connsiteY9" fmla="*/ 66786 h 275595"/>
                <a:gd name="connsiteX10" fmla="*/ 1376765 w 1483913"/>
                <a:gd name="connsiteY10" fmla="*/ 30591 h 275595"/>
                <a:gd name="connsiteX11" fmla="*/ 1415818 w 1483913"/>
                <a:gd name="connsiteY11" fmla="*/ 20114 h 275595"/>
                <a:gd name="connsiteX12" fmla="*/ 1475825 w 1483913"/>
                <a:gd name="connsiteY12" fmla="*/ 5826 h 275595"/>
                <a:gd name="connsiteX13" fmla="*/ 1465348 w 1483913"/>
                <a:gd name="connsiteY13" fmla="*/ 81074 h 275595"/>
                <a:gd name="connsiteX14" fmla="*/ 1326283 w 1483913"/>
                <a:gd name="connsiteY14" fmla="*/ 190611 h 275595"/>
                <a:gd name="connsiteX15" fmla="*/ 936710 w 1483913"/>
                <a:gd name="connsiteY15" fmla="*/ 267764 h 275595"/>
                <a:gd name="connsiteX16" fmla="*/ 326158 w 1483913"/>
                <a:gd name="connsiteY16" fmla="*/ 239189 h 275595"/>
                <a:gd name="connsiteX17" fmla="*/ 97558 w 1483913"/>
                <a:gd name="connsiteY17" fmla="*/ 162036 h 275595"/>
                <a:gd name="connsiteX18" fmla="*/ 5165 w 1483913"/>
                <a:gd name="connsiteY18" fmla="*/ 47736 h 275595"/>
                <a:gd name="connsiteX19" fmla="*/ 8023 w 1483913"/>
                <a:gd name="connsiteY19" fmla="*/ 2969 h 275595"/>
                <a:gd name="connsiteX20" fmla="*/ 17488 w 1483913"/>
                <a:gd name="connsiteY20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235670 w 1483913"/>
                <a:gd name="connsiteY5" fmla="*/ 66786 h 275595"/>
                <a:gd name="connsiteX6" fmla="*/ 596667 w 1483913"/>
                <a:gd name="connsiteY6" fmla="*/ 116316 h 275595"/>
                <a:gd name="connsiteX7" fmla="*/ 1021482 w 1483913"/>
                <a:gd name="connsiteY7" fmla="*/ 108697 h 275595"/>
                <a:gd name="connsiteX8" fmla="*/ 1244367 w 1483913"/>
                <a:gd name="connsiteY8" fmla="*/ 66786 h 275595"/>
                <a:gd name="connsiteX9" fmla="*/ 1376765 w 1483913"/>
                <a:gd name="connsiteY9" fmla="*/ 30591 h 275595"/>
                <a:gd name="connsiteX10" fmla="*/ 1415818 w 1483913"/>
                <a:gd name="connsiteY10" fmla="*/ 20114 h 275595"/>
                <a:gd name="connsiteX11" fmla="*/ 1475825 w 1483913"/>
                <a:gd name="connsiteY11" fmla="*/ 5826 h 275595"/>
                <a:gd name="connsiteX12" fmla="*/ 1465348 w 1483913"/>
                <a:gd name="connsiteY12" fmla="*/ 81074 h 275595"/>
                <a:gd name="connsiteX13" fmla="*/ 1326283 w 1483913"/>
                <a:gd name="connsiteY13" fmla="*/ 190611 h 275595"/>
                <a:gd name="connsiteX14" fmla="*/ 936710 w 1483913"/>
                <a:gd name="connsiteY14" fmla="*/ 267764 h 275595"/>
                <a:gd name="connsiteX15" fmla="*/ 326158 w 1483913"/>
                <a:gd name="connsiteY15" fmla="*/ 239189 h 275595"/>
                <a:gd name="connsiteX16" fmla="*/ 97558 w 1483913"/>
                <a:gd name="connsiteY16" fmla="*/ 162036 h 275595"/>
                <a:gd name="connsiteX17" fmla="*/ 5165 w 1483913"/>
                <a:gd name="connsiteY17" fmla="*/ 47736 h 275595"/>
                <a:gd name="connsiteX18" fmla="*/ 8023 w 1483913"/>
                <a:gd name="connsiteY18" fmla="*/ 2969 h 275595"/>
                <a:gd name="connsiteX19" fmla="*/ 17488 w 1483913"/>
                <a:gd name="connsiteY19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235670 w 1483913"/>
                <a:gd name="connsiteY4" fmla="*/ 66786 h 275595"/>
                <a:gd name="connsiteX5" fmla="*/ 596667 w 1483913"/>
                <a:gd name="connsiteY5" fmla="*/ 116316 h 275595"/>
                <a:gd name="connsiteX6" fmla="*/ 1021482 w 1483913"/>
                <a:gd name="connsiteY6" fmla="*/ 108697 h 275595"/>
                <a:gd name="connsiteX7" fmla="*/ 1244367 w 1483913"/>
                <a:gd name="connsiteY7" fmla="*/ 66786 h 275595"/>
                <a:gd name="connsiteX8" fmla="*/ 1376765 w 1483913"/>
                <a:gd name="connsiteY8" fmla="*/ 30591 h 275595"/>
                <a:gd name="connsiteX9" fmla="*/ 1415818 w 1483913"/>
                <a:gd name="connsiteY9" fmla="*/ 20114 h 275595"/>
                <a:gd name="connsiteX10" fmla="*/ 1475825 w 1483913"/>
                <a:gd name="connsiteY10" fmla="*/ 5826 h 275595"/>
                <a:gd name="connsiteX11" fmla="*/ 1465348 w 1483913"/>
                <a:gd name="connsiteY11" fmla="*/ 81074 h 275595"/>
                <a:gd name="connsiteX12" fmla="*/ 1326283 w 1483913"/>
                <a:gd name="connsiteY12" fmla="*/ 190611 h 275595"/>
                <a:gd name="connsiteX13" fmla="*/ 936710 w 1483913"/>
                <a:gd name="connsiteY13" fmla="*/ 267764 h 275595"/>
                <a:gd name="connsiteX14" fmla="*/ 326158 w 1483913"/>
                <a:gd name="connsiteY14" fmla="*/ 239189 h 275595"/>
                <a:gd name="connsiteX15" fmla="*/ 97558 w 1483913"/>
                <a:gd name="connsiteY15" fmla="*/ 162036 h 275595"/>
                <a:gd name="connsiteX16" fmla="*/ 5165 w 1483913"/>
                <a:gd name="connsiteY16" fmla="*/ 47736 h 275595"/>
                <a:gd name="connsiteX17" fmla="*/ 8023 w 1483913"/>
                <a:gd name="connsiteY17" fmla="*/ 2969 h 275595"/>
                <a:gd name="connsiteX18" fmla="*/ 17488 w 1483913"/>
                <a:gd name="connsiteY18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84342 w 1483913"/>
                <a:gd name="connsiteY2" fmla="*/ 20947 h 275595"/>
                <a:gd name="connsiteX3" fmla="*/ 235670 w 1483913"/>
                <a:gd name="connsiteY3" fmla="*/ 66786 h 275595"/>
                <a:gd name="connsiteX4" fmla="*/ 596667 w 1483913"/>
                <a:gd name="connsiteY4" fmla="*/ 116316 h 275595"/>
                <a:gd name="connsiteX5" fmla="*/ 1021482 w 1483913"/>
                <a:gd name="connsiteY5" fmla="*/ 108697 h 275595"/>
                <a:gd name="connsiteX6" fmla="*/ 1244367 w 1483913"/>
                <a:gd name="connsiteY6" fmla="*/ 66786 h 275595"/>
                <a:gd name="connsiteX7" fmla="*/ 1376765 w 1483913"/>
                <a:gd name="connsiteY7" fmla="*/ 30591 h 275595"/>
                <a:gd name="connsiteX8" fmla="*/ 1415818 w 1483913"/>
                <a:gd name="connsiteY8" fmla="*/ 20114 h 275595"/>
                <a:gd name="connsiteX9" fmla="*/ 1475825 w 1483913"/>
                <a:gd name="connsiteY9" fmla="*/ 5826 h 275595"/>
                <a:gd name="connsiteX10" fmla="*/ 1465348 w 1483913"/>
                <a:gd name="connsiteY10" fmla="*/ 81074 h 275595"/>
                <a:gd name="connsiteX11" fmla="*/ 1326283 w 1483913"/>
                <a:gd name="connsiteY11" fmla="*/ 190611 h 275595"/>
                <a:gd name="connsiteX12" fmla="*/ 936710 w 1483913"/>
                <a:gd name="connsiteY12" fmla="*/ 267764 h 275595"/>
                <a:gd name="connsiteX13" fmla="*/ 326158 w 1483913"/>
                <a:gd name="connsiteY13" fmla="*/ 239189 h 275595"/>
                <a:gd name="connsiteX14" fmla="*/ 97558 w 1483913"/>
                <a:gd name="connsiteY14" fmla="*/ 162036 h 275595"/>
                <a:gd name="connsiteX15" fmla="*/ 5165 w 1483913"/>
                <a:gd name="connsiteY15" fmla="*/ 47736 h 275595"/>
                <a:gd name="connsiteX16" fmla="*/ 8023 w 1483913"/>
                <a:gd name="connsiteY16" fmla="*/ 2969 h 275595"/>
                <a:gd name="connsiteX17" fmla="*/ 17488 w 1483913"/>
                <a:gd name="connsiteY17" fmla="*/ 37 h 275595"/>
                <a:gd name="connsiteX0" fmla="*/ 17488 w 1483913"/>
                <a:gd name="connsiteY0" fmla="*/ 37 h 275595"/>
                <a:gd name="connsiteX1" fmla="*/ 84342 w 1483913"/>
                <a:gd name="connsiteY1" fmla="*/ 20947 h 275595"/>
                <a:gd name="connsiteX2" fmla="*/ 235670 w 1483913"/>
                <a:gd name="connsiteY2" fmla="*/ 66786 h 275595"/>
                <a:gd name="connsiteX3" fmla="*/ 596667 w 1483913"/>
                <a:gd name="connsiteY3" fmla="*/ 116316 h 275595"/>
                <a:gd name="connsiteX4" fmla="*/ 1021482 w 1483913"/>
                <a:gd name="connsiteY4" fmla="*/ 108697 h 275595"/>
                <a:gd name="connsiteX5" fmla="*/ 1244367 w 1483913"/>
                <a:gd name="connsiteY5" fmla="*/ 66786 h 275595"/>
                <a:gd name="connsiteX6" fmla="*/ 1376765 w 1483913"/>
                <a:gd name="connsiteY6" fmla="*/ 30591 h 275595"/>
                <a:gd name="connsiteX7" fmla="*/ 1415818 w 1483913"/>
                <a:gd name="connsiteY7" fmla="*/ 20114 h 275595"/>
                <a:gd name="connsiteX8" fmla="*/ 1475825 w 1483913"/>
                <a:gd name="connsiteY8" fmla="*/ 5826 h 275595"/>
                <a:gd name="connsiteX9" fmla="*/ 1465348 w 1483913"/>
                <a:gd name="connsiteY9" fmla="*/ 81074 h 275595"/>
                <a:gd name="connsiteX10" fmla="*/ 1326283 w 1483913"/>
                <a:gd name="connsiteY10" fmla="*/ 190611 h 275595"/>
                <a:gd name="connsiteX11" fmla="*/ 936710 w 1483913"/>
                <a:gd name="connsiteY11" fmla="*/ 267764 h 275595"/>
                <a:gd name="connsiteX12" fmla="*/ 326158 w 1483913"/>
                <a:gd name="connsiteY12" fmla="*/ 239189 h 275595"/>
                <a:gd name="connsiteX13" fmla="*/ 97558 w 1483913"/>
                <a:gd name="connsiteY13" fmla="*/ 162036 h 275595"/>
                <a:gd name="connsiteX14" fmla="*/ 5165 w 1483913"/>
                <a:gd name="connsiteY14" fmla="*/ 47736 h 275595"/>
                <a:gd name="connsiteX15" fmla="*/ 8023 w 1483913"/>
                <a:gd name="connsiteY15" fmla="*/ 2969 h 275595"/>
                <a:gd name="connsiteX16" fmla="*/ 17488 w 1483913"/>
                <a:gd name="connsiteY16" fmla="*/ 37 h 275595"/>
                <a:gd name="connsiteX0" fmla="*/ 8023 w 1483913"/>
                <a:gd name="connsiteY0" fmla="*/ 2431 h 275057"/>
                <a:gd name="connsiteX1" fmla="*/ 84342 w 1483913"/>
                <a:gd name="connsiteY1" fmla="*/ 20409 h 275057"/>
                <a:gd name="connsiteX2" fmla="*/ 235670 w 1483913"/>
                <a:gd name="connsiteY2" fmla="*/ 66248 h 275057"/>
                <a:gd name="connsiteX3" fmla="*/ 596667 w 1483913"/>
                <a:gd name="connsiteY3" fmla="*/ 115778 h 275057"/>
                <a:gd name="connsiteX4" fmla="*/ 1021482 w 1483913"/>
                <a:gd name="connsiteY4" fmla="*/ 108159 h 275057"/>
                <a:gd name="connsiteX5" fmla="*/ 1244367 w 1483913"/>
                <a:gd name="connsiteY5" fmla="*/ 66248 h 275057"/>
                <a:gd name="connsiteX6" fmla="*/ 1376765 w 1483913"/>
                <a:gd name="connsiteY6" fmla="*/ 30053 h 275057"/>
                <a:gd name="connsiteX7" fmla="*/ 1415818 w 1483913"/>
                <a:gd name="connsiteY7" fmla="*/ 19576 h 275057"/>
                <a:gd name="connsiteX8" fmla="*/ 1475825 w 1483913"/>
                <a:gd name="connsiteY8" fmla="*/ 5288 h 275057"/>
                <a:gd name="connsiteX9" fmla="*/ 1465348 w 1483913"/>
                <a:gd name="connsiteY9" fmla="*/ 80536 h 275057"/>
                <a:gd name="connsiteX10" fmla="*/ 1326283 w 1483913"/>
                <a:gd name="connsiteY10" fmla="*/ 190073 h 275057"/>
                <a:gd name="connsiteX11" fmla="*/ 936710 w 1483913"/>
                <a:gd name="connsiteY11" fmla="*/ 267226 h 275057"/>
                <a:gd name="connsiteX12" fmla="*/ 326158 w 1483913"/>
                <a:gd name="connsiteY12" fmla="*/ 238651 h 275057"/>
                <a:gd name="connsiteX13" fmla="*/ 97558 w 1483913"/>
                <a:gd name="connsiteY13" fmla="*/ 161498 h 275057"/>
                <a:gd name="connsiteX14" fmla="*/ 5165 w 1483913"/>
                <a:gd name="connsiteY14" fmla="*/ 47198 h 275057"/>
                <a:gd name="connsiteX15" fmla="*/ 8023 w 1483913"/>
                <a:gd name="connsiteY15" fmla="*/ 2431 h 275057"/>
                <a:gd name="connsiteX0" fmla="*/ 8023 w 1483913"/>
                <a:gd name="connsiteY0" fmla="*/ 970 h 273596"/>
                <a:gd name="connsiteX1" fmla="*/ 84342 w 1483913"/>
                <a:gd name="connsiteY1" fmla="*/ 18948 h 273596"/>
                <a:gd name="connsiteX2" fmla="*/ 235670 w 1483913"/>
                <a:gd name="connsiteY2" fmla="*/ 64787 h 273596"/>
                <a:gd name="connsiteX3" fmla="*/ 596667 w 1483913"/>
                <a:gd name="connsiteY3" fmla="*/ 114317 h 273596"/>
                <a:gd name="connsiteX4" fmla="*/ 1021482 w 1483913"/>
                <a:gd name="connsiteY4" fmla="*/ 106698 h 273596"/>
                <a:gd name="connsiteX5" fmla="*/ 1244367 w 1483913"/>
                <a:gd name="connsiteY5" fmla="*/ 64787 h 273596"/>
                <a:gd name="connsiteX6" fmla="*/ 1376765 w 1483913"/>
                <a:gd name="connsiteY6" fmla="*/ 28592 h 273596"/>
                <a:gd name="connsiteX7" fmla="*/ 1475825 w 1483913"/>
                <a:gd name="connsiteY7" fmla="*/ 3827 h 273596"/>
                <a:gd name="connsiteX8" fmla="*/ 1465348 w 1483913"/>
                <a:gd name="connsiteY8" fmla="*/ 79075 h 273596"/>
                <a:gd name="connsiteX9" fmla="*/ 1326283 w 1483913"/>
                <a:gd name="connsiteY9" fmla="*/ 188612 h 273596"/>
                <a:gd name="connsiteX10" fmla="*/ 936710 w 1483913"/>
                <a:gd name="connsiteY10" fmla="*/ 265765 h 273596"/>
                <a:gd name="connsiteX11" fmla="*/ 326158 w 1483913"/>
                <a:gd name="connsiteY11" fmla="*/ 237190 h 273596"/>
                <a:gd name="connsiteX12" fmla="*/ 97558 w 1483913"/>
                <a:gd name="connsiteY12" fmla="*/ 160037 h 273596"/>
                <a:gd name="connsiteX13" fmla="*/ 5165 w 1483913"/>
                <a:gd name="connsiteY13" fmla="*/ 45737 h 273596"/>
                <a:gd name="connsiteX14" fmla="*/ 8023 w 1483913"/>
                <a:gd name="connsiteY14" fmla="*/ 970 h 27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3913" h="273596">
                  <a:moveTo>
                    <a:pt x="8023" y="970"/>
                  </a:moveTo>
                  <a:cubicBezTo>
                    <a:pt x="21219" y="-3495"/>
                    <a:pt x="46401" y="8312"/>
                    <a:pt x="84342" y="18948"/>
                  </a:cubicBezTo>
                  <a:lnTo>
                    <a:pt x="235670" y="64787"/>
                  </a:lnTo>
                  <a:cubicBezTo>
                    <a:pt x="354732" y="91457"/>
                    <a:pt x="474747" y="107650"/>
                    <a:pt x="596667" y="114317"/>
                  </a:cubicBezTo>
                  <a:cubicBezTo>
                    <a:pt x="738590" y="120985"/>
                    <a:pt x="879560" y="127652"/>
                    <a:pt x="1021482" y="106698"/>
                  </a:cubicBezTo>
                  <a:cubicBezTo>
                    <a:pt x="1096730" y="95267"/>
                    <a:pt x="1169120" y="76217"/>
                    <a:pt x="1244367" y="64787"/>
                  </a:cubicBezTo>
                  <a:cubicBezTo>
                    <a:pt x="1288182" y="48595"/>
                    <a:pt x="1331997" y="37165"/>
                    <a:pt x="1376765" y="28592"/>
                  </a:cubicBezTo>
                  <a:cubicBezTo>
                    <a:pt x="1415341" y="18432"/>
                    <a:pt x="1461061" y="-4587"/>
                    <a:pt x="1475825" y="3827"/>
                  </a:cubicBezTo>
                  <a:cubicBezTo>
                    <a:pt x="1493923" y="24782"/>
                    <a:pt x="1477730" y="55262"/>
                    <a:pt x="1465348" y="79075"/>
                  </a:cubicBezTo>
                  <a:cubicBezTo>
                    <a:pt x="1435820" y="136225"/>
                    <a:pt x="1383433" y="165752"/>
                    <a:pt x="1326283" y="188612"/>
                  </a:cubicBezTo>
                  <a:cubicBezTo>
                    <a:pt x="1201505" y="239095"/>
                    <a:pt x="1069108" y="255287"/>
                    <a:pt x="936710" y="265765"/>
                  </a:cubicBezTo>
                  <a:cubicBezTo>
                    <a:pt x="731923" y="281005"/>
                    <a:pt x="528088" y="275290"/>
                    <a:pt x="326158" y="237190"/>
                  </a:cubicBezTo>
                  <a:cubicBezTo>
                    <a:pt x="246148" y="221950"/>
                    <a:pt x="168995" y="200995"/>
                    <a:pt x="97558" y="160037"/>
                  </a:cubicBezTo>
                  <a:cubicBezTo>
                    <a:pt x="52790" y="133367"/>
                    <a:pt x="15643" y="99077"/>
                    <a:pt x="5165" y="45737"/>
                  </a:cubicBezTo>
                  <a:cubicBezTo>
                    <a:pt x="2308" y="30497"/>
                    <a:pt x="-6265" y="12400"/>
                    <a:pt x="8023" y="97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0C5974-19EA-4789-BADC-31A1E58C72FB}"/>
                </a:ext>
              </a:extLst>
            </p:cNvPr>
            <p:cNvSpPr/>
            <p:nvPr/>
          </p:nvSpPr>
          <p:spPr>
            <a:xfrm>
              <a:off x="5157059" y="2241254"/>
              <a:ext cx="1343025" cy="209550"/>
            </a:xfrm>
            <a:custGeom>
              <a:avLst/>
              <a:gdLst>
                <a:gd name="connsiteX0" fmla="*/ 1352326 w 1343025"/>
                <a:gd name="connsiteY0" fmla="*/ 0 h 209550"/>
                <a:gd name="connsiteX1" fmla="*/ 1289461 w 1343025"/>
                <a:gd name="connsiteY1" fmla="*/ 100013 h 209550"/>
                <a:gd name="connsiteX2" fmla="*/ 1042763 w 1343025"/>
                <a:gd name="connsiteY2" fmla="*/ 179070 h 209550"/>
                <a:gd name="connsiteX3" fmla="*/ 617948 w 1343025"/>
                <a:gd name="connsiteY3" fmla="*/ 208598 h 209550"/>
                <a:gd name="connsiteX4" fmla="*/ 181703 w 1343025"/>
                <a:gd name="connsiteY4" fmla="*/ 152400 h 209550"/>
                <a:gd name="connsiteX5" fmla="*/ 44543 w 1343025"/>
                <a:gd name="connsiteY5" fmla="*/ 89535 h 209550"/>
                <a:gd name="connsiteX6" fmla="*/ 728 w 1343025"/>
                <a:gd name="connsiteY6" fmla="*/ 952 h 209550"/>
                <a:gd name="connsiteX7" fmla="*/ 38828 w 1343025"/>
                <a:gd name="connsiteY7" fmla="*/ 8573 h 209550"/>
                <a:gd name="connsiteX8" fmla="*/ 240758 w 1343025"/>
                <a:gd name="connsiteY8" fmla="*/ 109538 h 209550"/>
                <a:gd name="connsiteX9" fmla="*/ 509363 w 1343025"/>
                <a:gd name="connsiteY9" fmla="*/ 145733 h 209550"/>
                <a:gd name="connsiteX10" fmla="*/ 965611 w 1343025"/>
                <a:gd name="connsiteY10" fmla="*/ 132398 h 209550"/>
                <a:gd name="connsiteX11" fmla="*/ 1313273 w 1343025"/>
                <a:gd name="connsiteY11" fmla="*/ 10477 h 209550"/>
                <a:gd name="connsiteX12" fmla="*/ 1352326 w 1343025"/>
                <a:gd name="connsiteY1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3025" h="209550">
                  <a:moveTo>
                    <a:pt x="1352326" y="0"/>
                  </a:moveTo>
                  <a:cubicBezTo>
                    <a:pt x="1350421" y="44767"/>
                    <a:pt x="1326608" y="76200"/>
                    <a:pt x="1289461" y="100013"/>
                  </a:cubicBezTo>
                  <a:cubicBezTo>
                    <a:pt x="1214213" y="147638"/>
                    <a:pt x="1128488" y="164783"/>
                    <a:pt x="1042763" y="179070"/>
                  </a:cubicBezTo>
                  <a:cubicBezTo>
                    <a:pt x="901793" y="200977"/>
                    <a:pt x="759871" y="214313"/>
                    <a:pt x="617948" y="208598"/>
                  </a:cubicBezTo>
                  <a:cubicBezTo>
                    <a:pt x="471263" y="201930"/>
                    <a:pt x="324578" y="192405"/>
                    <a:pt x="181703" y="152400"/>
                  </a:cubicBezTo>
                  <a:cubicBezTo>
                    <a:pt x="133126" y="138113"/>
                    <a:pt x="85501" y="120967"/>
                    <a:pt x="44543" y="89535"/>
                  </a:cubicBezTo>
                  <a:cubicBezTo>
                    <a:pt x="15016" y="67627"/>
                    <a:pt x="-4034" y="40005"/>
                    <a:pt x="728" y="952"/>
                  </a:cubicBezTo>
                  <a:cubicBezTo>
                    <a:pt x="14063" y="1905"/>
                    <a:pt x="28351" y="-2858"/>
                    <a:pt x="38828" y="8573"/>
                  </a:cubicBezTo>
                  <a:cubicBezTo>
                    <a:pt x="97883" y="58102"/>
                    <a:pt x="166463" y="89535"/>
                    <a:pt x="240758" y="109538"/>
                  </a:cubicBezTo>
                  <a:cubicBezTo>
                    <a:pt x="328388" y="133350"/>
                    <a:pt x="418876" y="142875"/>
                    <a:pt x="509363" y="145733"/>
                  </a:cubicBezTo>
                  <a:cubicBezTo>
                    <a:pt x="661763" y="150495"/>
                    <a:pt x="813211" y="152400"/>
                    <a:pt x="965611" y="132398"/>
                  </a:cubicBezTo>
                  <a:cubicBezTo>
                    <a:pt x="1090388" y="115252"/>
                    <a:pt x="1205641" y="74295"/>
                    <a:pt x="1313273" y="10477"/>
                  </a:cubicBezTo>
                  <a:cubicBezTo>
                    <a:pt x="1326608" y="7620"/>
                    <a:pt x="1339943" y="3810"/>
                    <a:pt x="13523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707347-60E3-42E3-8D6A-ADD00E8DE208}"/>
                </a:ext>
              </a:extLst>
            </p:cNvPr>
            <p:cNvSpPr/>
            <p:nvPr/>
          </p:nvSpPr>
          <p:spPr>
            <a:xfrm>
              <a:off x="4624786" y="2779870"/>
              <a:ext cx="2457639" cy="3050139"/>
            </a:xfrm>
            <a:custGeom>
              <a:avLst/>
              <a:gdLst>
                <a:gd name="connsiteX0" fmla="*/ 148191 w 2485469"/>
                <a:gd name="connsiteY0" fmla="*/ 1538785 h 3034864"/>
                <a:gd name="connsiteX1" fmla="*/ 213913 w 2485469"/>
                <a:gd name="connsiteY1" fmla="*/ 1628320 h 3034864"/>
                <a:gd name="connsiteX2" fmla="*/ 232320 w 2485469"/>
                <a:gd name="connsiteY2" fmla="*/ 1634418 h 3034864"/>
                <a:gd name="connsiteX3" fmla="*/ 230806 w 2485469"/>
                <a:gd name="connsiteY3" fmla="*/ 1548041 h 3034864"/>
                <a:gd name="connsiteX4" fmla="*/ 618310 w 2485469"/>
                <a:gd name="connsiteY4" fmla="*/ 736079 h 3034864"/>
                <a:gd name="connsiteX5" fmla="*/ 626638 w 2485469"/>
                <a:gd name="connsiteY5" fmla="*/ 745978 h 3034864"/>
                <a:gd name="connsiteX6" fmla="*/ 630860 w 2485469"/>
                <a:gd name="connsiteY6" fmla="*/ 743236 h 3034864"/>
                <a:gd name="connsiteX7" fmla="*/ 987136 w 2485469"/>
                <a:gd name="connsiteY7" fmla="*/ 695020 h 3034864"/>
                <a:gd name="connsiteX8" fmla="*/ 979196 w 2485469"/>
                <a:gd name="connsiteY8" fmla="*/ 701232 h 3034864"/>
                <a:gd name="connsiteX9" fmla="*/ 993969 w 2485469"/>
                <a:gd name="connsiteY9" fmla="*/ 723414 h 3034864"/>
                <a:gd name="connsiteX10" fmla="*/ 1026297 w 2485469"/>
                <a:gd name="connsiteY10" fmla="*/ 699000 h 3034864"/>
                <a:gd name="connsiteX11" fmla="*/ 1014446 w 2485469"/>
                <a:gd name="connsiteY11" fmla="*/ 700853 h 3034864"/>
                <a:gd name="connsiteX12" fmla="*/ 1597304 w 2485469"/>
                <a:gd name="connsiteY12" fmla="*/ 629087 h 3034864"/>
                <a:gd name="connsiteX13" fmla="*/ 1621233 w 2485469"/>
                <a:gd name="connsiteY13" fmla="*/ 657962 h 3034864"/>
                <a:gd name="connsiteX14" fmla="*/ 1648379 w 2485469"/>
                <a:gd name="connsiteY14" fmla="*/ 703920 h 3034864"/>
                <a:gd name="connsiteX15" fmla="*/ 1649915 w 2485469"/>
                <a:gd name="connsiteY15" fmla="*/ 708616 h 3034864"/>
                <a:gd name="connsiteX16" fmla="*/ 1657811 w 2485469"/>
                <a:gd name="connsiteY16" fmla="*/ 709964 h 3034864"/>
                <a:gd name="connsiteX17" fmla="*/ 1746426 w 2485469"/>
                <a:gd name="connsiteY17" fmla="*/ 697210 h 3034864"/>
                <a:gd name="connsiteX18" fmla="*/ 1781679 w 2485469"/>
                <a:gd name="connsiteY18" fmla="*/ 718904 h 3034864"/>
                <a:gd name="connsiteX19" fmla="*/ 1798544 w 2485469"/>
                <a:gd name="connsiteY19" fmla="*/ 766050 h 3034864"/>
                <a:gd name="connsiteX20" fmla="*/ 1800747 w 2485469"/>
                <a:gd name="connsiteY20" fmla="*/ 769305 h 3034864"/>
                <a:gd name="connsiteX21" fmla="*/ 1798873 w 2485469"/>
                <a:gd name="connsiteY21" fmla="*/ 757735 h 3034864"/>
                <a:gd name="connsiteX22" fmla="*/ 1811256 w 2485469"/>
                <a:gd name="connsiteY22" fmla="*/ 723445 h 3034864"/>
                <a:gd name="connsiteX23" fmla="*/ 1813112 w 2485469"/>
                <a:gd name="connsiteY23" fmla="*/ 722693 h 3034864"/>
                <a:gd name="connsiteX24" fmla="*/ 1800549 w 2485469"/>
                <a:gd name="connsiteY24" fmla="*/ 693933 h 3034864"/>
                <a:gd name="connsiteX25" fmla="*/ 1800366 w 2485469"/>
                <a:gd name="connsiteY25" fmla="*/ 677817 h 3034864"/>
                <a:gd name="connsiteX26" fmla="*/ 1805830 w 2485469"/>
                <a:gd name="connsiteY26" fmla="*/ 666304 h 3034864"/>
                <a:gd name="connsiteX27" fmla="*/ 1789989 w 2485469"/>
                <a:gd name="connsiteY27" fmla="*/ 666474 h 3034864"/>
                <a:gd name="connsiteX28" fmla="*/ 1729341 w 2485469"/>
                <a:gd name="connsiteY28" fmla="*/ 653913 h 3034864"/>
                <a:gd name="connsiteX29" fmla="*/ 1717416 w 2485469"/>
                <a:gd name="connsiteY29" fmla="*/ 649593 h 3034864"/>
                <a:gd name="connsiteX30" fmla="*/ 1629323 w 2485469"/>
                <a:gd name="connsiteY30" fmla="*/ 641194 h 3034864"/>
                <a:gd name="connsiteX31" fmla="*/ 1053415 w 2485469"/>
                <a:gd name="connsiteY31" fmla="*/ 435761 h 3034864"/>
                <a:gd name="connsiteX32" fmla="*/ 1048664 w 2485469"/>
                <a:gd name="connsiteY32" fmla="*/ 439388 h 3034864"/>
                <a:gd name="connsiteX33" fmla="*/ 1051298 w 2485469"/>
                <a:gd name="connsiteY33" fmla="*/ 441734 h 3034864"/>
                <a:gd name="connsiteX34" fmla="*/ 1062145 w 2485469"/>
                <a:gd name="connsiteY34" fmla="*/ 468513 h 3034864"/>
                <a:gd name="connsiteX35" fmla="*/ 1068749 w 2485469"/>
                <a:gd name="connsiteY35" fmla="*/ 507803 h 3034864"/>
                <a:gd name="connsiteX36" fmla="*/ 1078698 w 2485469"/>
                <a:gd name="connsiteY36" fmla="*/ 499386 h 3034864"/>
                <a:gd name="connsiteX37" fmla="*/ 1068133 w 2485469"/>
                <a:gd name="connsiteY37" fmla="*/ 468174 h 3034864"/>
                <a:gd name="connsiteX38" fmla="*/ 1514076 w 2485469"/>
                <a:gd name="connsiteY38" fmla="*/ 290058 h 3034864"/>
                <a:gd name="connsiteX39" fmla="*/ 1477881 w 2485469"/>
                <a:gd name="connsiteY39" fmla="*/ 381498 h 3034864"/>
                <a:gd name="connsiteX40" fmla="*/ 1408349 w 2485469"/>
                <a:gd name="connsiteY40" fmla="*/ 440553 h 3034864"/>
                <a:gd name="connsiteX41" fmla="*/ 1241661 w 2485469"/>
                <a:gd name="connsiteY41" fmla="*/ 418645 h 3034864"/>
                <a:gd name="connsiteX42" fmla="*/ 1181654 w 2485469"/>
                <a:gd name="connsiteY42" fmla="*/ 330063 h 3034864"/>
                <a:gd name="connsiteX43" fmla="*/ 1514076 w 2485469"/>
                <a:gd name="connsiteY43" fmla="*/ 290058 h 3034864"/>
                <a:gd name="connsiteX44" fmla="*/ 1847451 w 2485469"/>
                <a:gd name="connsiteY44" fmla="*/ 212905 h 3034864"/>
                <a:gd name="connsiteX45" fmla="*/ 1856023 w 2485469"/>
                <a:gd name="connsiteY45" fmla="*/ 216715 h 3034864"/>
                <a:gd name="connsiteX46" fmla="*/ 2049381 w 2485469"/>
                <a:gd name="connsiteY46" fmla="*/ 252910 h 3034864"/>
                <a:gd name="connsiteX47" fmla="*/ 2228451 w 2485469"/>
                <a:gd name="connsiteY47" fmla="*/ 229098 h 3034864"/>
                <a:gd name="connsiteX48" fmla="*/ 2383708 w 2485469"/>
                <a:gd name="connsiteY48" fmla="*/ 358638 h 3034864"/>
                <a:gd name="connsiteX49" fmla="*/ 2397996 w 2485469"/>
                <a:gd name="connsiteY49" fmla="*/ 375783 h 3034864"/>
                <a:gd name="connsiteX50" fmla="*/ 2361801 w 2485469"/>
                <a:gd name="connsiteY50" fmla="*/ 550090 h 3034864"/>
                <a:gd name="connsiteX51" fmla="*/ 2333405 w 2485469"/>
                <a:gd name="connsiteY51" fmla="*/ 633137 h 3034864"/>
                <a:gd name="connsiteX52" fmla="*/ 2337475 w 2485469"/>
                <a:gd name="connsiteY52" fmla="*/ 645113 h 3034864"/>
                <a:gd name="connsiteX53" fmla="*/ 2388241 w 2485469"/>
                <a:gd name="connsiteY53" fmla="*/ 599333 h 3034864"/>
                <a:gd name="connsiteX54" fmla="*/ 2386334 w 2485469"/>
                <a:gd name="connsiteY54" fmla="*/ 762354 h 3034864"/>
                <a:gd name="connsiteX55" fmla="*/ 2395002 w 2485469"/>
                <a:gd name="connsiteY55" fmla="*/ 764101 h 3034864"/>
                <a:gd name="connsiteX56" fmla="*/ 2437035 w 2485469"/>
                <a:gd name="connsiteY56" fmla="*/ 805683 h 3034864"/>
                <a:gd name="connsiteX57" fmla="*/ 2401782 w 2485469"/>
                <a:gd name="connsiteY57" fmla="*/ 882517 h 3034864"/>
                <a:gd name="connsiteX58" fmla="*/ 2384783 w 2485469"/>
                <a:gd name="connsiteY58" fmla="*/ 894889 h 3034864"/>
                <a:gd name="connsiteX59" fmla="*/ 2382794 w 2485469"/>
                <a:gd name="connsiteY59" fmla="*/ 1064889 h 3034864"/>
                <a:gd name="connsiteX60" fmla="*/ 2409437 w 2485469"/>
                <a:gd name="connsiteY60" fmla="*/ 1082061 h 3034864"/>
                <a:gd name="connsiteX61" fmla="*/ 2484944 w 2485469"/>
                <a:gd name="connsiteY61" fmla="*/ 1230533 h 3034864"/>
                <a:gd name="connsiteX62" fmla="*/ 2403590 w 2485469"/>
                <a:gd name="connsiteY62" fmla="*/ 1397761 h 3034864"/>
                <a:gd name="connsiteX63" fmla="*/ 2376917 w 2485469"/>
                <a:gd name="connsiteY63" fmla="*/ 1408895 h 3034864"/>
                <a:gd name="connsiteX64" fmla="*/ 2374596 w 2485469"/>
                <a:gd name="connsiteY64" fmla="*/ 1541333 h 3034864"/>
                <a:gd name="connsiteX65" fmla="*/ 2379522 w 2485469"/>
                <a:gd name="connsiteY65" fmla="*/ 1546234 h 3034864"/>
                <a:gd name="connsiteX66" fmla="*/ 2423477 w 2485469"/>
                <a:gd name="connsiteY66" fmla="*/ 1599340 h 3034864"/>
                <a:gd name="connsiteX67" fmla="*/ 2441555 w 2485469"/>
                <a:gd name="connsiteY67" fmla="*/ 1618323 h 3034864"/>
                <a:gd name="connsiteX68" fmla="*/ 2421669 w 2485469"/>
                <a:gd name="connsiteY68" fmla="*/ 1799110 h 3034864"/>
                <a:gd name="connsiteX69" fmla="*/ 2369065 w 2485469"/>
                <a:gd name="connsiteY69" fmla="*/ 1856879 h 3034864"/>
                <a:gd name="connsiteX70" fmla="*/ 2367217 w 2485469"/>
                <a:gd name="connsiteY70" fmla="*/ 1962351 h 3034864"/>
                <a:gd name="connsiteX71" fmla="*/ 2389522 w 2485469"/>
                <a:gd name="connsiteY71" fmla="*/ 1985590 h 3034864"/>
                <a:gd name="connsiteX72" fmla="*/ 2463250 w 2485469"/>
                <a:gd name="connsiteY72" fmla="*/ 2140799 h 3034864"/>
                <a:gd name="connsiteX73" fmla="*/ 2452403 w 2485469"/>
                <a:gd name="connsiteY73" fmla="*/ 2223962 h 3034864"/>
                <a:gd name="connsiteX74" fmla="*/ 2375907 w 2485469"/>
                <a:gd name="connsiteY74" fmla="*/ 2310062 h 3034864"/>
                <a:gd name="connsiteX75" fmla="*/ 2362308 w 2485469"/>
                <a:gd name="connsiteY75" fmla="*/ 2316453 h 3034864"/>
                <a:gd name="connsiteX76" fmla="*/ 2359724 w 2485469"/>
                <a:gd name="connsiteY76" fmla="*/ 2537317 h 3034864"/>
                <a:gd name="connsiteX77" fmla="*/ 2371838 w 2485469"/>
                <a:gd name="connsiteY77" fmla="*/ 2605312 h 3034864"/>
                <a:gd name="connsiteX78" fmla="*/ 2356584 w 2485469"/>
                <a:gd name="connsiteY78" fmla="*/ 2675028 h 3034864"/>
                <a:gd name="connsiteX79" fmla="*/ 2096250 w 2485469"/>
                <a:gd name="connsiteY79" fmla="*/ 2850393 h 3034864"/>
                <a:gd name="connsiteX80" fmla="*/ 2038172 w 2485469"/>
                <a:gd name="connsiteY80" fmla="*/ 2851297 h 3034864"/>
                <a:gd name="connsiteX81" fmla="*/ 2037931 w 2485469"/>
                <a:gd name="connsiteY81" fmla="*/ 2851231 h 3034864"/>
                <a:gd name="connsiteX82" fmla="*/ 2037924 w 2485469"/>
                <a:gd name="connsiteY82" fmla="*/ 2856141 h 3034864"/>
                <a:gd name="connsiteX83" fmla="*/ 1918455 w 2485469"/>
                <a:gd name="connsiteY83" fmla="*/ 2879376 h 3034864"/>
                <a:gd name="connsiteX84" fmla="*/ 1896367 w 2485469"/>
                <a:gd name="connsiteY84" fmla="*/ 2913654 h 3034864"/>
                <a:gd name="connsiteX85" fmla="*/ 1866648 w 2485469"/>
                <a:gd name="connsiteY85" fmla="*/ 2938979 h 3034864"/>
                <a:gd name="connsiteX86" fmla="*/ 1679406 w 2485469"/>
                <a:gd name="connsiteY86" fmla="*/ 2944528 h 3034864"/>
                <a:gd name="connsiteX87" fmla="*/ 1625627 w 2485469"/>
                <a:gd name="connsiteY87" fmla="*/ 2923574 h 3034864"/>
                <a:gd name="connsiteX88" fmla="*/ 1564582 w 2485469"/>
                <a:gd name="connsiteY88" fmla="*/ 2927047 h 3034864"/>
                <a:gd name="connsiteX89" fmla="*/ 1541892 w 2485469"/>
                <a:gd name="connsiteY89" fmla="*/ 2964559 h 3034864"/>
                <a:gd name="connsiteX90" fmla="*/ 1382631 w 2485469"/>
                <a:gd name="connsiteY90" fmla="*/ 3034210 h 3034864"/>
                <a:gd name="connsiteX91" fmla="*/ 1266919 w 2485469"/>
                <a:gd name="connsiteY91" fmla="*/ 3026961 h 3034864"/>
                <a:gd name="connsiteX92" fmla="*/ 1257170 w 2485469"/>
                <a:gd name="connsiteY92" fmla="*/ 3024119 h 3034864"/>
                <a:gd name="connsiteX93" fmla="*/ 1173329 w 2485469"/>
                <a:gd name="connsiteY93" fmla="*/ 3029371 h 3034864"/>
                <a:gd name="connsiteX94" fmla="*/ 1022187 w 2485469"/>
                <a:gd name="connsiteY94" fmla="*/ 2963271 h 3034864"/>
                <a:gd name="connsiteX95" fmla="*/ 1000930 w 2485469"/>
                <a:gd name="connsiteY95" fmla="*/ 2928127 h 3034864"/>
                <a:gd name="connsiteX96" fmla="*/ 906034 w 2485469"/>
                <a:gd name="connsiteY96" fmla="*/ 2922729 h 3034864"/>
                <a:gd name="connsiteX97" fmla="*/ 849366 w 2485469"/>
                <a:gd name="connsiteY97" fmla="*/ 2944809 h 3034864"/>
                <a:gd name="connsiteX98" fmla="*/ 652065 w 2485469"/>
                <a:gd name="connsiteY98" fmla="*/ 2938961 h 3034864"/>
                <a:gd name="connsiteX99" fmla="*/ 620750 w 2485469"/>
                <a:gd name="connsiteY99" fmla="*/ 2912276 h 3034864"/>
                <a:gd name="connsiteX100" fmla="*/ 597475 w 2485469"/>
                <a:gd name="connsiteY100" fmla="*/ 2876156 h 3034864"/>
                <a:gd name="connsiteX101" fmla="*/ 471588 w 2485469"/>
                <a:gd name="connsiteY101" fmla="*/ 2851673 h 3034864"/>
                <a:gd name="connsiteX102" fmla="*/ 471581 w 2485469"/>
                <a:gd name="connsiteY102" fmla="*/ 2846500 h 3034864"/>
                <a:gd name="connsiteX103" fmla="*/ 471327 w 2485469"/>
                <a:gd name="connsiteY103" fmla="*/ 2846569 h 3034864"/>
                <a:gd name="connsiteX104" fmla="*/ 410129 w 2485469"/>
                <a:gd name="connsiteY104" fmla="*/ 2845616 h 3034864"/>
                <a:gd name="connsiteX105" fmla="*/ 135809 w 2485469"/>
                <a:gd name="connsiteY105" fmla="*/ 2660831 h 3034864"/>
                <a:gd name="connsiteX106" fmla="*/ 132951 w 2485469"/>
                <a:gd name="connsiteY106" fmla="*/ 2513193 h 3034864"/>
                <a:gd name="connsiteX107" fmla="*/ 216444 w 2485469"/>
                <a:gd name="connsiteY107" fmla="*/ 2421999 h 3034864"/>
                <a:gd name="connsiteX108" fmla="*/ 244242 w 2485469"/>
                <a:gd name="connsiteY108" fmla="*/ 2403147 h 3034864"/>
                <a:gd name="connsiteX109" fmla="*/ 243150 w 2485469"/>
                <a:gd name="connsiteY109" fmla="*/ 2309836 h 3034864"/>
                <a:gd name="connsiteX110" fmla="*/ 231058 w 2485469"/>
                <a:gd name="connsiteY110" fmla="*/ 2311262 h 3034864"/>
                <a:gd name="connsiteX111" fmla="*/ 34843 w 2485469"/>
                <a:gd name="connsiteY111" fmla="*/ 2185532 h 3034864"/>
                <a:gd name="connsiteX112" fmla="*/ 23413 w 2485469"/>
                <a:gd name="connsiteY112" fmla="*/ 2097902 h 3034864"/>
                <a:gd name="connsiteX113" fmla="*/ 143428 w 2485469"/>
                <a:gd name="connsiteY113" fmla="*/ 1890257 h 3034864"/>
                <a:gd name="connsiteX114" fmla="*/ 205341 w 2485469"/>
                <a:gd name="connsiteY114" fmla="*/ 1848347 h 3034864"/>
                <a:gd name="connsiteX115" fmla="*/ 67228 w 2485469"/>
                <a:gd name="connsiteY115" fmla="*/ 1737857 h 3034864"/>
                <a:gd name="connsiteX116" fmla="*/ 46273 w 2485469"/>
                <a:gd name="connsiteY116" fmla="*/ 1547357 h 3034864"/>
                <a:gd name="connsiteX117" fmla="*/ 65323 w 2485469"/>
                <a:gd name="connsiteY117" fmla="*/ 1527355 h 3034864"/>
                <a:gd name="connsiteX118" fmla="*/ 155811 w 2485469"/>
                <a:gd name="connsiteY118" fmla="*/ 1414007 h 3034864"/>
                <a:gd name="connsiteX119" fmla="*/ 199626 w 2485469"/>
                <a:gd name="connsiteY119" fmla="*/ 1402577 h 3034864"/>
                <a:gd name="connsiteX120" fmla="*/ 228289 w 2485469"/>
                <a:gd name="connsiteY120" fmla="*/ 1404460 h 3034864"/>
                <a:gd name="connsiteX121" fmla="*/ 227445 w 2485469"/>
                <a:gd name="connsiteY121" fmla="*/ 1356299 h 3034864"/>
                <a:gd name="connsiteX122" fmla="*/ 177733 w 2485469"/>
                <a:gd name="connsiteY122" fmla="*/ 1353122 h 3034864"/>
                <a:gd name="connsiteX123" fmla="*/ 86278 w 2485469"/>
                <a:gd name="connsiteY123" fmla="*/ 1314947 h 3034864"/>
                <a:gd name="connsiteX124" fmla="*/ 553 w 2485469"/>
                <a:gd name="connsiteY124" fmla="*/ 1138735 h 3034864"/>
                <a:gd name="connsiteX125" fmla="*/ 132951 w 2485469"/>
                <a:gd name="connsiteY125" fmla="*/ 948235 h 3034864"/>
                <a:gd name="connsiteX126" fmla="*/ 146896 w 2485469"/>
                <a:gd name="connsiteY126" fmla="*/ 942044 h 3034864"/>
                <a:gd name="connsiteX127" fmla="*/ 185338 w 2485469"/>
                <a:gd name="connsiteY127" fmla="*/ 954902 h 3034864"/>
                <a:gd name="connsiteX128" fmla="*/ 221911 w 2485469"/>
                <a:gd name="connsiteY128" fmla="*/ 968439 h 3034864"/>
                <a:gd name="connsiteX129" fmla="*/ 220594 w 2485469"/>
                <a:gd name="connsiteY129" fmla="*/ 855886 h 3034864"/>
                <a:gd name="connsiteX130" fmla="*/ 170515 w 2485469"/>
                <a:gd name="connsiteY130" fmla="*/ 831941 h 3034864"/>
                <a:gd name="connsiteX131" fmla="*/ 88183 w 2485469"/>
                <a:gd name="connsiteY131" fmla="*/ 772023 h 3034864"/>
                <a:gd name="connsiteX132" fmla="*/ 51036 w 2485469"/>
                <a:gd name="connsiteY132" fmla="*/ 691061 h 3034864"/>
                <a:gd name="connsiteX133" fmla="*/ 156764 w 2485469"/>
                <a:gd name="connsiteY133" fmla="*/ 634863 h 3034864"/>
                <a:gd name="connsiteX134" fmla="*/ 187244 w 2485469"/>
                <a:gd name="connsiteY134" fmla="*/ 616766 h 3034864"/>
                <a:gd name="connsiteX135" fmla="*/ 208199 w 2485469"/>
                <a:gd name="connsiteY135" fmla="*/ 461508 h 3034864"/>
                <a:gd name="connsiteX136" fmla="*/ 212961 w 2485469"/>
                <a:gd name="connsiteY136" fmla="*/ 443411 h 3034864"/>
                <a:gd name="connsiteX137" fmla="*/ 251622 w 2485469"/>
                <a:gd name="connsiteY137" fmla="*/ 439522 h 3034864"/>
                <a:gd name="connsiteX138" fmla="*/ 280011 w 2485469"/>
                <a:gd name="connsiteY138" fmla="*/ 408740 h 3034864"/>
                <a:gd name="connsiteX139" fmla="*/ 370631 w 2485469"/>
                <a:gd name="connsiteY139" fmla="*/ 367272 h 3034864"/>
                <a:gd name="connsiteX140" fmla="*/ 540572 w 2485469"/>
                <a:gd name="connsiteY140" fmla="*/ 389870 h 3034864"/>
                <a:gd name="connsiteX141" fmla="*/ 724072 w 2485469"/>
                <a:gd name="connsiteY141" fmla="*/ 355520 h 3034864"/>
                <a:gd name="connsiteX142" fmla="*/ 732207 w 2485469"/>
                <a:gd name="connsiteY142" fmla="*/ 351905 h 3034864"/>
                <a:gd name="connsiteX143" fmla="*/ 749382 w 2485469"/>
                <a:gd name="connsiteY143" fmla="*/ 352809 h 3034864"/>
                <a:gd name="connsiteX144" fmla="*/ 833448 w 2485469"/>
                <a:gd name="connsiteY144" fmla="*/ 386254 h 3034864"/>
                <a:gd name="connsiteX145" fmla="*/ 881639 w 2485469"/>
                <a:gd name="connsiteY145" fmla="*/ 398895 h 3034864"/>
                <a:gd name="connsiteX146" fmla="*/ 906584 w 2485469"/>
                <a:gd name="connsiteY146" fmla="*/ 401445 h 3034864"/>
                <a:gd name="connsiteX147" fmla="*/ 923526 w 2485469"/>
                <a:gd name="connsiteY147" fmla="*/ 395666 h 3034864"/>
                <a:gd name="connsiteX148" fmla="*/ 1041636 w 2485469"/>
                <a:gd name="connsiteY148" fmla="*/ 363400 h 3034864"/>
                <a:gd name="connsiteX149" fmla="*/ 1102180 w 2485469"/>
                <a:gd name="connsiteY149" fmla="*/ 347862 h 3034864"/>
                <a:gd name="connsiteX150" fmla="*/ 1123551 w 2485469"/>
                <a:gd name="connsiteY150" fmla="*/ 348160 h 3034864"/>
                <a:gd name="connsiteX151" fmla="*/ 1065363 w 2485469"/>
                <a:gd name="connsiteY151" fmla="*/ 425354 h 3034864"/>
                <a:gd name="connsiteX152" fmla="*/ 1128894 w 2485469"/>
                <a:gd name="connsiteY152" fmla="*/ 426226 h 3034864"/>
                <a:gd name="connsiteX153" fmla="*/ 1364059 w 2485469"/>
                <a:gd name="connsiteY153" fmla="*/ 463090 h 3034864"/>
                <a:gd name="connsiteX154" fmla="*/ 1355585 w 2485469"/>
                <a:gd name="connsiteY154" fmla="*/ 518343 h 3034864"/>
                <a:gd name="connsiteX155" fmla="*/ 1354658 w 2485469"/>
                <a:gd name="connsiteY155" fmla="*/ 519098 h 3034864"/>
                <a:gd name="connsiteX156" fmla="*/ 1384194 w 2485469"/>
                <a:gd name="connsiteY156" fmla="*/ 526858 h 3034864"/>
                <a:gd name="connsiteX157" fmla="*/ 1456093 w 2485469"/>
                <a:gd name="connsiteY157" fmla="*/ 543304 h 3034864"/>
                <a:gd name="connsiteX158" fmla="*/ 1470876 w 2485469"/>
                <a:gd name="connsiteY158" fmla="*/ 548818 h 3034864"/>
                <a:gd name="connsiteX159" fmla="*/ 1419200 w 2485469"/>
                <a:gd name="connsiteY159" fmla="*/ 480264 h 3034864"/>
                <a:gd name="connsiteX160" fmla="*/ 1439482 w 2485469"/>
                <a:gd name="connsiteY160" fmla="*/ 479981 h 3034864"/>
                <a:gd name="connsiteX161" fmla="*/ 1496939 w 2485469"/>
                <a:gd name="connsiteY161" fmla="*/ 494727 h 3034864"/>
                <a:gd name="connsiteX162" fmla="*/ 1519897 w 2485469"/>
                <a:gd name="connsiteY162" fmla="*/ 499691 h 3034864"/>
                <a:gd name="connsiteX163" fmla="*/ 1506888 w 2485469"/>
                <a:gd name="connsiteY163" fmla="*/ 474813 h 3034864"/>
                <a:gd name="connsiteX164" fmla="*/ 1499788 w 2485469"/>
                <a:gd name="connsiteY164" fmla="*/ 335778 h 3034864"/>
                <a:gd name="connsiteX165" fmla="*/ 1534078 w 2485469"/>
                <a:gd name="connsiteY165" fmla="*/ 287200 h 3034864"/>
                <a:gd name="connsiteX166" fmla="*/ 1740771 w 2485469"/>
                <a:gd name="connsiteY166" fmla="*/ 249100 h 3034864"/>
                <a:gd name="connsiteX167" fmla="*/ 1829353 w 2485469"/>
                <a:gd name="connsiteY167" fmla="*/ 213858 h 3034864"/>
                <a:gd name="connsiteX168" fmla="*/ 1847451 w 2485469"/>
                <a:gd name="connsiteY168" fmla="*/ 212905 h 3034864"/>
                <a:gd name="connsiteX169" fmla="*/ 1237508 w 2485469"/>
                <a:gd name="connsiteY169" fmla="*/ 150778 h 3034864"/>
                <a:gd name="connsiteX170" fmla="*/ 1383042 w 2485469"/>
                <a:gd name="connsiteY170" fmla="*/ 207274 h 3034864"/>
                <a:gd name="connsiteX171" fmla="*/ 1353212 w 2485469"/>
                <a:gd name="connsiteY171" fmla="*/ 220833 h 3034864"/>
                <a:gd name="connsiteX172" fmla="*/ 1289033 w 2485469"/>
                <a:gd name="connsiteY172" fmla="*/ 208178 h 3034864"/>
                <a:gd name="connsiteX173" fmla="*/ 1148018 w 2485469"/>
                <a:gd name="connsiteY173" fmla="*/ 191907 h 3034864"/>
                <a:gd name="connsiteX174" fmla="*/ 1101014 w 2485469"/>
                <a:gd name="connsiteY174" fmla="*/ 199138 h 3034864"/>
                <a:gd name="connsiteX175" fmla="*/ 1057625 w 2485469"/>
                <a:gd name="connsiteY175" fmla="*/ 191907 h 3034864"/>
                <a:gd name="connsiteX176" fmla="*/ 1072991 w 2485469"/>
                <a:gd name="connsiteY176" fmla="*/ 183772 h 3034864"/>
                <a:gd name="connsiteX177" fmla="*/ 1237508 w 2485469"/>
                <a:gd name="connsiteY177" fmla="*/ 150778 h 3034864"/>
                <a:gd name="connsiteX178" fmla="*/ 1315004 w 2485469"/>
                <a:gd name="connsiteY178" fmla="*/ 973 h 3034864"/>
                <a:gd name="connsiteX179" fmla="*/ 1488359 w 2485469"/>
                <a:gd name="connsiteY179" fmla="*/ 35740 h 3034864"/>
                <a:gd name="connsiteX180" fmla="*/ 1504551 w 2485469"/>
                <a:gd name="connsiteY180" fmla="*/ 44312 h 3034864"/>
                <a:gd name="connsiteX181" fmla="*/ 1458831 w 2485469"/>
                <a:gd name="connsiteY181" fmla="*/ 51932 h 3034864"/>
                <a:gd name="connsiteX182" fmla="*/ 1409301 w 2485469"/>
                <a:gd name="connsiteY182" fmla="*/ 44312 h 3034864"/>
                <a:gd name="connsiteX183" fmla="*/ 1260711 w 2485469"/>
                <a:gd name="connsiteY183" fmla="*/ 61457 h 3034864"/>
                <a:gd name="connsiteX184" fmla="*/ 1193084 w 2485469"/>
                <a:gd name="connsiteY184" fmla="*/ 74792 h 3034864"/>
                <a:gd name="connsiteX185" fmla="*/ 1161651 w 2485469"/>
                <a:gd name="connsiteY185" fmla="*/ 60505 h 3034864"/>
                <a:gd name="connsiteX186" fmla="*/ 1315004 w 2485469"/>
                <a:gd name="connsiteY186" fmla="*/ 973 h 3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85469" h="3034864">
                  <a:moveTo>
                    <a:pt x="148191" y="1538785"/>
                  </a:moveTo>
                  <a:cubicBezTo>
                    <a:pt x="152953" y="1585457"/>
                    <a:pt x="177718" y="1612127"/>
                    <a:pt x="213913" y="1628320"/>
                  </a:cubicBezTo>
                  <a:lnTo>
                    <a:pt x="232320" y="1634418"/>
                  </a:lnTo>
                  <a:lnTo>
                    <a:pt x="230806" y="1548041"/>
                  </a:lnTo>
                  <a:close/>
                  <a:moveTo>
                    <a:pt x="618310" y="736079"/>
                  </a:moveTo>
                  <a:lnTo>
                    <a:pt x="626638" y="745978"/>
                  </a:lnTo>
                  <a:lnTo>
                    <a:pt x="630860" y="743236"/>
                  </a:lnTo>
                  <a:close/>
                  <a:moveTo>
                    <a:pt x="987136" y="695020"/>
                  </a:moveTo>
                  <a:lnTo>
                    <a:pt x="979196" y="701232"/>
                  </a:lnTo>
                  <a:lnTo>
                    <a:pt x="993969" y="723414"/>
                  </a:lnTo>
                  <a:lnTo>
                    <a:pt x="1026297" y="699000"/>
                  </a:lnTo>
                  <a:lnTo>
                    <a:pt x="1014446" y="700853"/>
                  </a:lnTo>
                  <a:close/>
                  <a:moveTo>
                    <a:pt x="1597304" y="629087"/>
                  </a:moveTo>
                  <a:lnTo>
                    <a:pt x="1621233" y="657962"/>
                  </a:lnTo>
                  <a:cubicBezTo>
                    <a:pt x="1631829" y="672725"/>
                    <a:pt x="1640997" y="687965"/>
                    <a:pt x="1648379" y="703920"/>
                  </a:cubicBezTo>
                  <a:lnTo>
                    <a:pt x="1649915" y="708616"/>
                  </a:lnTo>
                  <a:lnTo>
                    <a:pt x="1657811" y="709964"/>
                  </a:lnTo>
                  <a:cubicBezTo>
                    <a:pt x="1685975" y="710317"/>
                    <a:pt x="1715466" y="706250"/>
                    <a:pt x="1746426" y="697210"/>
                  </a:cubicBezTo>
                  <a:cubicBezTo>
                    <a:pt x="1767216" y="690882"/>
                    <a:pt x="1777160" y="698114"/>
                    <a:pt x="1781679" y="718904"/>
                  </a:cubicBezTo>
                  <a:cubicBezTo>
                    <a:pt x="1785521" y="736079"/>
                    <a:pt x="1791227" y="751729"/>
                    <a:pt x="1798544" y="766050"/>
                  </a:cubicBezTo>
                  <a:lnTo>
                    <a:pt x="1800747" y="769305"/>
                  </a:lnTo>
                  <a:lnTo>
                    <a:pt x="1798873" y="757735"/>
                  </a:lnTo>
                  <a:cubicBezTo>
                    <a:pt x="1796492" y="741543"/>
                    <a:pt x="1801969" y="730827"/>
                    <a:pt x="1811256" y="723445"/>
                  </a:cubicBezTo>
                  <a:lnTo>
                    <a:pt x="1813112" y="722693"/>
                  </a:lnTo>
                  <a:lnTo>
                    <a:pt x="1800549" y="693933"/>
                  </a:lnTo>
                  <a:cubicBezTo>
                    <a:pt x="1799476" y="688566"/>
                    <a:pt x="1799278" y="683170"/>
                    <a:pt x="1800366" y="677817"/>
                  </a:cubicBezTo>
                  <a:lnTo>
                    <a:pt x="1805830" y="666304"/>
                  </a:lnTo>
                  <a:lnTo>
                    <a:pt x="1789989" y="666474"/>
                  </a:lnTo>
                  <a:cubicBezTo>
                    <a:pt x="1769644" y="664391"/>
                    <a:pt x="1749344" y="660104"/>
                    <a:pt x="1729341" y="653913"/>
                  </a:cubicBezTo>
                  <a:lnTo>
                    <a:pt x="1717416" y="649593"/>
                  </a:lnTo>
                  <a:lnTo>
                    <a:pt x="1629323" y="641194"/>
                  </a:lnTo>
                  <a:close/>
                  <a:moveTo>
                    <a:pt x="1053415" y="435761"/>
                  </a:moveTo>
                  <a:lnTo>
                    <a:pt x="1048664" y="439388"/>
                  </a:lnTo>
                  <a:lnTo>
                    <a:pt x="1051298" y="441734"/>
                  </a:lnTo>
                  <a:cubicBezTo>
                    <a:pt x="1056269" y="449756"/>
                    <a:pt x="1059433" y="459022"/>
                    <a:pt x="1062145" y="468513"/>
                  </a:cubicBezTo>
                  <a:lnTo>
                    <a:pt x="1068749" y="507803"/>
                  </a:lnTo>
                  <a:lnTo>
                    <a:pt x="1078698" y="499386"/>
                  </a:lnTo>
                  <a:lnTo>
                    <a:pt x="1068133" y="468174"/>
                  </a:lnTo>
                  <a:close/>
                  <a:moveTo>
                    <a:pt x="1514076" y="290058"/>
                  </a:moveTo>
                  <a:cubicBezTo>
                    <a:pt x="1501694" y="320538"/>
                    <a:pt x="1483596" y="350065"/>
                    <a:pt x="1477881" y="381498"/>
                  </a:cubicBezTo>
                  <a:cubicBezTo>
                    <a:pt x="1470261" y="424360"/>
                    <a:pt x="1445496" y="438648"/>
                    <a:pt x="1408349" y="440553"/>
                  </a:cubicBezTo>
                  <a:cubicBezTo>
                    <a:pt x="1351199" y="444363"/>
                    <a:pt x="1295954" y="436743"/>
                    <a:pt x="1241661" y="418645"/>
                  </a:cubicBezTo>
                  <a:cubicBezTo>
                    <a:pt x="1198799" y="404358"/>
                    <a:pt x="1168319" y="381498"/>
                    <a:pt x="1181654" y="330063"/>
                  </a:cubicBezTo>
                  <a:cubicBezTo>
                    <a:pt x="1292144" y="319585"/>
                    <a:pt x="1399776" y="281485"/>
                    <a:pt x="1514076" y="290058"/>
                  </a:cubicBezTo>
                  <a:close/>
                  <a:moveTo>
                    <a:pt x="1847451" y="212905"/>
                  </a:moveTo>
                  <a:cubicBezTo>
                    <a:pt x="1850308" y="213858"/>
                    <a:pt x="1853166" y="214810"/>
                    <a:pt x="1856023" y="216715"/>
                  </a:cubicBezTo>
                  <a:cubicBezTo>
                    <a:pt x="1914126" y="261483"/>
                    <a:pt x="1967466" y="312918"/>
                    <a:pt x="2049381" y="252910"/>
                  </a:cubicBezTo>
                  <a:cubicBezTo>
                    <a:pt x="2100816" y="215763"/>
                    <a:pt x="2167491" y="232908"/>
                    <a:pt x="2228451" y="229098"/>
                  </a:cubicBezTo>
                  <a:cubicBezTo>
                    <a:pt x="2303698" y="245290"/>
                    <a:pt x="2356086" y="286248"/>
                    <a:pt x="2383708" y="358638"/>
                  </a:cubicBezTo>
                  <a:cubicBezTo>
                    <a:pt x="2386566" y="365305"/>
                    <a:pt x="2393233" y="370068"/>
                    <a:pt x="2397996" y="375783"/>
                  </a:cubicBezTo>
                  <a:cubicBezTo>
                    <a:pt x="2429428" y="442458"/>
                    <a:pt x="2397044" y="500560"/>
                    <a:pt x="2361801" y="550090"/>
                  </a:cubicBezTo>
                  <a:cubicBezTo>
                    <a:pt x="2341084" y="579380"/>
                    <a:pt x="2328940" y="604383"/>
                    <a:pt x="2333405" y="633137"/>
                  </a:cubicBezTo>
                  <a:lnTo>
                    <a:pt x="2337475" y="645113"/>
                  </a:lnTo>
                  <a:lnTo>
                    <a:pt x="2388241" y="599333"/>
                  </a:lnTo>
                  <a:lnTo>
                    <a:pt x="2386334" y="762354"/>
                  </a:lnTo>
                  <a:lnTo>
                    <a:pt x="2395002" y="764101"/>
                  </a:lnTo>
                  <a:cubicBezTo>
                    <a:pt x="2411951" y="772463"/>
                    <a:pt x="2426188" y="785796"/>
                    <a:pt x="2437035" y="805683"/>
                  </a:cubicBezTo>
                  <a:cubicBezTo>
                    <a:pt x="2446978" y="840936"/>
                    <a:pt x="2424380" y="862631"/>
                    <a:pt x="2401782" y="882517"/>
                  </a:cubicBezTo>
                  <a:lnTo>
                    <a:pt x="2384783" y="894889"/>
                  </a:lnTo>
                  <a:lnTo>
                    <a:pt x="2382794" y="1064889"/>
                  </a:lnTo>
                  <a:lnTo>
                    <a:pt x="2409437" y="1082061"/>
                  </a:lnTo>
                  <a:cubicBezTo>
                    <a:pt x="2452402" y="1119349"/>
                    <a:pt x="2474775" y="1170873"/>
                    <a:pt x="2484944" y="1230533"/>
                  </a:cubicBezTo>
                  <a:cubicBezTo>
                    <a:pt x="2489464" y="1301944"/>
                    <a:pt x="2465058" y="1359796"/>
                    <a:pt x="2403590" y="1397761"/>
                  </a:cubicBezTo>
                  <a:lnTo>
                    <a:pt x="2376917" y="1408895"/>
                  </a:lnTo>
                  <a:lnTo>
                    <a:pt x="2374596" y="1541333"/>
                  </a:lnTo>
                  <a:lnTo>
                    <a:pt x="2379522" y="1546234"/>
                  </a:lnTo>
                  <a:cubicBezTo>
                    <a:pt x="2396810" y="1561827"/>
                    <a:pt x="2414437" y="1577194"/>
                    <a:pt x="2423477" y="1599340"/>
                  </a:cubicBezTo>
                  <a:cubicBezTo>
                    <a:pt x="2430708" y="1604764"/>
                    <a:pt x="2437940" y="1608380"/>
                    <a:pt x="2441555" y="1618323"/>
                  </a:cubicBezTo>
                  <a:cubicBezTo>
                    <a:pt x="2462345" y="1681598"/>
                    <a:pt x="2459634" y="1741258"/>
                    <a:pt x="2421669" y="1799110"/>
                  </a:cubicBezTo>
                  <a:lnTo>
                    <a:pt x="2369065" y="1856879"/>
                  </a:lnTo>
                  <a:lnTo>
                    <a:pt x="2367217" y="1962351"/>
                  </a:lnTo>
                  <a:lnTo>
                    <a:pt x="2389522" y="1985590"/>
                  </a:lnTo>
                  <a:cubicBezTo>
                    <a:pt x="2426809" y="2028937"/>
                    <a:pt x="2454436" y="2077750"/>
                    <a:pt x="2463250" y="2140799"/>
                  </a:cubicBezTo>
                  <a:cubicBezTo>
                    <a:pt x="2467769" y="2173341"/>
                    <a:pt x="2471385" y="2197748"/>
                    <a:pt x="2452403" y="2223962"/>
                  </a:cubicBezTo>
                  <a:cubicBezTo>
                    <a:pt x="2432064" y="2260571"/>
                    <a:pt x="2406753" y="2289724"/>
                    <a:pt x="2375907" y="2310062"/>
                  </a:cubicBezTo>
                  <a:lnTo>
                    <a:pt x="2362308" y="2316453"/>
                  </a:lnTo>
                  <a:lnTo>
                    <a:pt x="2359724" y="2537317"/>
                  </a:lnTo>
                  <a:lnTo>
                    <a:pt x="2371838" y="2605312"/>
                  </a:lnTo>
                  <a:cubicBezTo>
                    <a:pt x="2371951" y="2628701"/>
                    <a:pt x="2367432" y="2651978"/>
                    <a:pt x="2356584" y="2675028"/>
                  </a:cubicBezTo>
                  <a:cubicBezTo>
                    <a:pt x="2304156" y="2784405"/>
                    <a:pt x="2210146" y="2833218"/>
                    <a:pt x="2096250" y="2850393"/>
                  </a:cubicBezTo>
                  <a:cubicBezTo>
                    <a:pt x="2077267" y="2853105"/>
                    <a:pt x="2057606" y="2853557"/>
                    <a:pt x="2038172" y="2851297"/>
                  </a:cubicBezTo>
                  <a:lnTo>
                    <a:pt x="2037931" y="2851231"/>
                  </a:lnTo>
                  <a:lnTo>
                    <a:pt x="2037924" y="2856141"/>
                  </a:lnTo>
                  <a:lnTo>
                    <a:pt x="1918455" y="2879376"/>
                  </a:lnTo>
                  <a:lnTo>
                    <a:pt x="1896367" y="2913654"/>
                  </a:lnTo>
                  <a:cubicBezTo>
                    <a:pt x="1887268" y="2924563"/>
                    <a:pt x="1877124" y="2933628"/>
                    <a:pt x="1866648" y="2938979"/>
                  </a:cubicBezTo>
                  <a:cubicBezTo>
                    <a:pt x="1809701" y="2937171"/>
                    <a:pt x="1780060" y="2972031"/>
                    <a:pt x="1679406" y="2944528"/>
                  </a:cubicBezTo>
                  <a:lnTo>
                    <a:pt x="1625627" y="2923574"/>
                  </a:lnTo>
                  <a:lnTo>
                    <a:pt x="1564582" y="2927047"/>
                  </a:lnTo>
                  <a:lnTo>
                    <a:pt x="1541892" y="2964559"/>
                  </a:lnTo>
                  <a:cubicBezTo>
                    <a:pt x="1504075" y="3009743"/>
                    <a:pt x="1449782" y="3031353"/>
                    <a:pt x="1382631" y="3034210"/>
                  </a:cubicBezTo>
                  <a:cubicBezTo>
                    <a:pt x="1342269" y="3035997"/>
                    <a:pt x="1303514" y="3034300"/>
                    <a:pt x="1266919" y="3026961"/>
                  </a:cubicBezTo>
                  <a:lnTo>
                    <a:pt x="1257170" y="3024119"/>
                  </a:lnTo>
                  <a:lnTo>
                    <a:pt x="1173329" y="3029371"/>
                  </a:lnTo>
                  <a:cubicBezTo>
                    <a:pt x="1109601" y="3026660"/>
                    <a:pt x="1058076" y="3006151"/>
                    <a:pt x="1022187" y="2963271"/>
                  </a:cubicBezTo>
                  <a:lnTo>
                    <a:pt x="1000930" y="2928127"/>
                  </a:lnTo>
                  <a:lnTo>
                    <a:pt x="906034" y="2922729"/>
                  </a:lnTo>
                  <a:lnTo>
                    <a:pt x="849366" y="2944809"/>
                  </a:lnTo>
                  <a:cubicBezTo>
                    <a:pt x="743305" y="2973789"/>
                    <a:pt x="712072" y="2937056"/>
                    <a:pt x="652065" y="2938961"/>
                  </a:cubicBezTo>
                  <a:cubicBezTo>
                    <a:pt x="641027" y="2933323"/>
                    <a:pt x="630338" y="2923771"/>
                    <a:pt x="620750" y="2912276"/>
                  </a:cubicBezTo>
                  <a:lnTo>
                    <a:pt x="597475" y="2876156"/>
                  </a:lnTo>
                  <a:lnTo>
                    <a:pt x="471588" y="2851673"/>
                  </a:lnTo>
                  <a:lnTo>
                    <a:pt x="471581" y="2846500"/>
                  </a:lnTo>
                  <a:lnTo>
                    <a:pt x="471327" y="2846569"/>
                  </a:lnTo>
                  <a:cubicBezTo>
                    <a:pt x="450849" y="2848950"/>
                    <a:pt x="430132" y="2848474"/>
                    <a:pt x="410129" y="2845616"/>
                  </a:cubicBezTo>
                  <a:cubicBezTo>
                    <a:pt x="290114" y="2827519"/>
                    <a:pt x="191054" y="2776084"/>
                    <a:pt x="135809" y="2660831"/>
                  </a:cubicBezTo>
                  <a:cubicBezTo>
                    <a:pt x="112949" y="2612253"/>
                    <a:pt x="116759" y="2562724"/>
                    <a:pt x="132951" y="2513193"/>
                  </a:cubicBezTo>
                  <a:cubicBezTo>
                    <a:pt x="146763" y="2480808"/>
                    <a:pt x="183970" y="2446191"/>
                    <a:pt x="216444" y="2421999"/>
                  </a:cubicBezTo>
                  <a:lnTo>
                    <a:pt x="244242" y="2403147"/>
                  </a:lnTo>
                  <a:lnTo>
                    <a:pt x="243150" y="2309836"/>
                  </a:lnTo>
                  <a:lnTo>
                    <a:pt x="231058" y="2311262"/>
                  </a:lnTo>
                  <a:cubicBezTo>
                    <a:pt x="141523" y="2308405"/>
                    <a:pt x="77706" y="2262685"/>
                    <a:pt x="34843" y="2185532"/>
                  </a:cubicBezTo>
                  <a:cubicBezTo>
                    <a:pt x="14841" y="2157910"/>
                    <a:pt x="18651" y="2132192"/>
                    <a:pt x="23413" y="2097902"/>
                  </a:cubicBezTo>
                  <a:cubicBezTo>
                    <a:pt x="35796" y="2009320"/>
                    <a:pt x="83421" y="1947407"/>
                    <a:pt x="143428" y="1890257"/>
                  </a:cubicBezTo>
                  <a:cubicBezTo>
                    <a:pt x="154858" y="1867397"/>
                    <a:pt x="183433" y="1867397"/>
                    <a:pt x="205341" y="1848347"/>
                  </a:cubicBezTo>
                  <a:cubicBezTo>
                    <a:pt x="146286" y="1823582"/>
                    <a:pt x="100566" y="1789292"/>
                    <a:pt x="67228" y="1737857"/>
                  </a:cubicBezTo>
                  <a:cubicBezTo>
                    <a:pt x="27223" y="1676897"/>
                    <a:pt x="24366" y="1614032"/>
                    <a:pt x="46273" y="1547357"/>
                  </a:cubicBezTo>
                  <a:cubicBezTo>
                    <a:pt x="50083" y="1536880"/>
                    <a:pt x="57703" y="1533070"/>
                    <a:pt x="65323" y="1527355"/>
                  </a:cubicBezTo>
                  <a:cubicBezTo>
                    <a:pt x="84373" y="1480682"/>
                    <a:pt x="139618" y="1462585"/>
                    <a:pt x="155811" y="1414007"/>
                  </a:cubicBezTo>
                  <a:cubicBezTo>
                    <a:pt x="167241" y="1399720"/>
                    <a:pt x="184386" y="1400672"/>
                    <a:pt x="199626" y="1402577"/>
                  </a:cubicBezTo>
                  <a:lnTo>
                    <a:pt x="228289" y="1404460"/>
                  </a:lnTo>
                  <a:lnTo>
                    <a:pt x="227445" y="1356299"/>
                  </a:lnTo>
                  <a:lnTo>
                    <a:pt x="177733" y="1353122"/>
                  </a:lnTo>
                  <a:cubicBezTo>
                    <a:pt x="147477" y="1346142"/>
                    <a:pt x="116997" y="1333759"/>
                    <a:pt x="86278" y="1314947"/>
                  </a:cubicBezTo>
                  <a:cubicBezTo>
                    <a:pt x="21508" y="1274942"/>
                    <a:pt x="-4209" y="1213982"/>
                    <a:pt x="553" y="1138735"/>
                  </a:cubicBezTo>
                  <a:cubicBezTo>
                    <a:pt x="14841" y="1054915"/>
                    <a:pt x="51988" y="986335"/>
                    <a:pt x="132951" y="948235"/>
                  </a:cubicBezTo>
                  <a:cubicBezTo>
                    <a:pt x="137714" y="944663"/>
                    <a:pt x="142357" y="942758"/>
                    <a:pt x="146896" y="942044"/>
                  </a:cubicBezTo>
                  <a:cubicBezTo>
                    <a:pt x="160514" y="939900"/>
                    <a:pt x="173194" y="948473"/>
                    <a:pt x="185338" y="954902"/>
                  </a:cubicBezTo>
                  <a:lnTo>
                    <a:pt x="221911" y="968439"/>
                  </a:lnTo>
                  <a:lnTo>
                    <a:pt x="220594" y="855886"/>
                  </a:lnTo>
                  <a:lnTo>
                    <a:pt x="170515" y="831941"/>
                  </a:lnTo>
                  <a:cubicBezTo>
                    <a:pt x="141702" y="815064"/>
                    <a:pt x="114139" y="795359"/>
                    <a:pt x="88183" y="772023"/>
                  </a:cubicBezTo>
                  <a:cubicBezTo>
                    <a:pt x="64371" y="751068"/>
                    <a:pt x="40559" y="728208"/>
                    <a:pt x="51036" y="691061"/>
                  </a:cubicBezTo>
                  <a:cubicBezTo>
                    <a:pt x="73896" y="649150"/>
                    <a:pt x="111044" y="634863"/>
                    <a:pt x="156764" y="634863"/>
                  </a:cubicBezTo>
                  <a:cubicBezTo>
                    <a:pt x="169146" y="634863"/>
                    <a:pt x="200579" y="640578"/>
                    <a:pt x="187244" y="616766"/>
                  </a:cubicBezTo>
                  <a:cubicBezTo>
                    <a:pt x="153906" y="556758"/>
                    <a:pt x="187244" y="511038"/>
                    <a:pt x="208199" y="461508"/>
                  </a:cubicBezTo>
                  <a:cubicBezTo>
                    <a:pt x="211056" y="455793"/>
                    <a:pt x="211056" y="449125"/>
                    <a:pt x="212961" y="443411"/>
                  </a:cubicBezTo>
                  <a:lnTo>
                    <a:pt x="251622" y="439522"/>
                  </a:lnTo>
                  <a:lnTo>
                    <a:pt x="280011" y="408740"/>
                  </a:lnTo>
                  <a:cubicBezTo>
                    <a:pt x="304644" y="388514"/>
                    <a:pt x="334926" y="374955"/>
                    <a:pt x="370631" y="367272"/>
                  </a:cubicBezTo>
                  <a:cubicBezTo>
                    <a:pt x="428483" y="370888"/>
                    <a:pt x="491759" y="354617"/>
                    <a:pt x="540572" y="389870"/>
                  </a:cubicBezTo>
                  <a:cubicBezTo>
                    <a:pt x="618310" y="446819"/>
                    <a:pt x="668931" y="398006"/>
                    <a:pt x="724072" y="355520"/>
                  </a:cubicBezTo>
                  <a:cubicBezTo>
                    <a:pt x="726783" y="353713"/>
                    <a:pt x="729495" y="352809"/>
                    <a:pt x="732207" y="351905"/>
                  </a:cubicBezTo>
                  <a:cubicBezTo>
                    <a:pt x="737630" y="352809"/>
                    <a:pt x="743958" y="352809"/>
                    <a:pt x="749382" y="352809"/>
                  </a:cubicBezTo>
                  <a:cubicBezTo>
                    <a:pt x="770172" y="380831"/>
                    <a:pt x="805426" y="377215"/>
                    <a:pt x="833448" y="386254"/>
                  </a:cubicBezTo>
                  <a:cubicBezTo>
                    <a:pt x="849041" y="392582"/>
                    <a:pt x="865199" y="396367"/>
                    <a:pt x="881639" y="398895"/>
                  </a:cubicBezTo>
                  <a:lnTo>
                    <a:pt x="906584" y="401445"/>
                  </a:lnTo>
                  <a:lnTo>
                    <a:pt x="923526" y="395666"/>
                  </a:lnTo>
                  <a:cubicBezTo>
                    <a:pt x="962103" y="381974"/>
                    <a:pt x="1000679" y="368639"/>
                    <a:pt x="1041636" y="363400"/>
                  </a:cubicBezTo>
                  <a:cubicBezTo>
                    <a:pt x="1062354" y="361971"/>
                    <a:pt x="1081463" y="350898"/>
                    <a:pt x="1102180" y="347862"/>
                  </a:cubicBezTo>
                  <a:cubicBezTo>
                    <a:pt x="1109085" y="346850"/>
                    <a:pt x="1116170" y="346731"/>
                    <a:pt x="1123551" y="348160"/>
                  </a:cubicBezTo>
                  <a:lnTo>
                    <a:pt x="1065363" y="425354"/>
                  </a:lnTo>
                  <a:lnTo>
                    <a:pt x="1128894" y="426226"/>
                  </a:lnTo>
                  <a:cubicBezTo>
                    <a:pt x="1208300" y="433429"/>
                    <a:pt x="1285416" y="455632"/>
                    <a:pt x="1364059" y="463090"/>
                  </a:cubicBezTo>
                  <a:cubicBezTo>
                    <a:pt x="1370387" y="487496"/>
                    <a:pt x="1366319" y="505123"/>
                    <a:pt x="1355585" y="518343"/>
                  </a:cubicBezTo>
                  <a:lnTo>
                    <a:pt x="1354658" y="519098"/>
                  </a:lnTo>
                  <a:lnTo>
                    <a:pt x="1384194" y="526858"/>
                  </a:lnTo>
                  <a:cubicBezTo>
                    <a:pt x="1408260" y="532082"/>
                    <a:pt x="1432459" y="536934"/>
                    <a:pt x="1456093" y="543304"/>
                  </a:cubicBezTo>
                  <a:lnTo>
                    <a:pt x="1470876" y="548818"/>
                  </a:lnTo>
                  <a:lnTo>
                    <a:pt x="1419200" y="480264"/>
                  </a:lnTo>
                  <a:cubicBezTo>
                    <a:pt x="1426205" y="478908"/>
                    <a:pt x="1432929" y="479021"/>
                    <a:pt x="1439482" y="479981"/>
                  </a:cubicBezTo>
                  <a:cubicBezTo>
                    <a:pt x="1459142" y="482862"/>
                    <a:pt x="1477277" y="493371"/>
                    <a:pt x="1496939" y="494727"/>
                  </a:cubicBezTo>
                  <a:lnTo>
                    <a:pt x="1519897" y="499691"/>
                  </a:lnTo>
                  <a:lnTo>
                    <a:pt x="1506888" y="474813"/>
                  </a:lnTo>
                  <a:cubicBezTo>
                    <a:pt x="1489252" y="431147"/>
                    <a:pt x="1486215" y="385070"/>
                    <a:pt x="1499788" y="335778"/>
                  </a:cubicBezTo>
                  <a:cubicBezTo>
                    <a:pt x="1505503" y="315775"/>
                    <a:pt x="1513123" y="296725"/>
                    <a:pt x="1534078" y="287200"/>
                  </a:cubicBezTo>
                  <a:cubicBezTo>
                    <a:pt x="1599801" y="259578"/>
                    <a:pt x="1675048" y="275770"/>
                    <a:pt x="1740771" y="249100"/>
                  </a:cubicBezTo>
                  <a:cubicBezTo>
                    <a:pt x="1770298" y="239575"/>
                    <a:pt x="1807446" y="243385"/>
                    <a:pt x="1829353" y="213858"/>
                  </a:cubicBezTo>
                  <a:cubicBezTo>
                    <a:pt x="1835068" y="213858"/>
                    <a:pt x="1841736" y="213858"/>
                    <a:pt x="1847451" y="212905"/>
                  </a:cubicBezTo>
                  <a:close/>
                  <a:moveTo>
                    <a:pt x="1237508" y="150778"/>
                  </a:moveTo>
                  <a:cubicBezTo>
                    <a:pt x="1298524" y="155072"/>
                    <a:pt x="1356376" y="174280"/>
                    <a:pt x="1383042" y="207274"/>
                  </a:cubicBezTo>
                  <a:cubicBezTo>
                    <a:pt x="1379427" y="226257"/>
                    <a:pt x="1364059" y="230777"/>
                    <a:pt x="1353212" y="220833"/>
                  </a:cubicBezTo>
                  <a:cubicBezTo>
                    <a:pt x="1333325" y="203659"/>
                    <a:pt x="1310727" y="209986"/>
                    <a:pt x="1289033" y="208178"/>
                  </a:cubicBezTo>
                  <a:cubicBezTo>
                    <a:pt x="1242028" y="202754"/>
                    <a:pt x="1193215" y="216314"/>
                    <a:pt x="1148018" y="191907"/>
                  </a:cubicBezTo>
                  <a:cubicBezTo>
                    <a:pt x="1135363" y="185580"/>
                    <a:pt x="1116380" y="188291"/>
                    <a:pt x="1101014" y="199138"/>
                  </a:cubicBezTo>
                  <a:cubicBezTo>
                    <a:pt x="1086551" y="209082"/>
                    <a:pt x="1068472" y="217217"/>
                    <a:pt x="1057625" y="191907"/>
                  </a:cubicBezTo>
                  <a:cubicBezTo>
                    <a:pt x="1063048" y="190099"/>
                    <a:pt x="1069376" y="188291"/>
                    <a:pt x="1072991" y="183772"/>
                  </a:cubicBezTo>
                  <a:cubicBezTo>
                    <a:pt x="1112313" y="157106"/>
                    <a:pt x="1176493" y="146484"/>
                    <a:pt x="1237508" y="150778"/>
                  </a:cubicBezTo>
                  <a:close/>
                  <a:moveTo>
                    <a:pt x="1315004" y="973"/>
                  </a:moveTo>
                  <a:cubicBezTo>
                    <a:pt x="1379297" y="-3551"/>
                    <a:pt x="1446925" y="7641"/>
                    <a:pt x="1488359" y="35740"/>
                  </a:cubicBezTo>
                  <a:cubicBezTo>
                    <a:pt x="1492168" y="40502"/>
                    <a:pt x="1498836" y="42407"/>
                    <a:pt x="1504551" y="44312"/>
                  </a:cubicBezTo>
                  <a:cubicBezTo>
                    <a:pt x="1493121" y="70982"/>
                    <a:pt x="1474071" y="62410"/>
                    <a:pt x="1458831" y="51932"/>
                  </a:cubicBezTo>
                  <a:cubicBezTo>
                    <a:pt x="1442639" y="40502"/>
                    <a:pt x="1422636" y="37645"/>
                    <a:pt x="1409301" y="44312"/>
                  </a:cubicBezTo>
                  <a:cubicBezTo>
                    <a:pt x="1361676" y="70030"/>
                    <a:pt x="1310241" y="55742"/>
                    <a:pt x="1260711" y="61457"/>
                  </a:cubicBezTo>
                  <a:cubicBezTo>
                    <a:pt x="1237851" y="63362"/>
                    <a:pt x="1214039" y="56695"/>
                    <a:pt x="1193084" y="74792"/>
                  </a:cubicBezTo>
                  <a:cubicBezTo>
                    <a:pt x="1181654" y="85270"/>
                    <a:pt x="1165461" y="80507"/>
                    <a:pt x="1161651" y="60505"/>
                  </a:cubicBezTo>
                  <a:cubicBezTo>
                    <a:pt x="1189750" y="25738"/>
                    <a:pt x="1250710" y="5498"/>
                    <a:pt x="1315004" y="97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C44614-546B-4CB7-AF09-2D08A59E8AE5}"/>
                </a:ext>
              </a:extLst>
            </p:cNvPr>
            <p:cNvSpPr/>
            <p:nvPr/>
          </p:nvSpPr>
          <p:spPr>
            <a:xfrm>
              <a:off x="4831849" y="2808912"/>
              <a:ext cx="1619250" cy="447675"/>
            </a:xfrm>
            <a:custGeom>
              <a:avLst/>
              <a:gdLst>
                <a:gd name="connsiteX0" fmla="*/ 429760 w 1619250"/>
                <a:gd name="connsiteY0" fmla="*/ 432466 h 447675"/>
                <a:gd name="connsiteX1" fmla="*/ 254500 w 1619250"/>
                <a:gd name="connsiteY1" fmla="*/ 452469 h 447675"/>
                <a:gd name="connsiteX2" fmla="*/ 4945 w 1619250"/>
                <a:gd name="connsiteY2" fmla="*/ 414369 h 447675"/>
                <a:gd name="connsiteX3" fmla="*/ 182 w 1619250"/>
                <a:gd name="connsiteY3" fmla="*/ 393414 h 447675"/>
                <a:gd name="connsiteX4" fmla="*/ 24948 w 1619250"/>
                <a:gd name="connsiteY4" fmla="*/ 349599 h 447675"/>
                <a:gd name="connsiteX5" fmla="*/ 341178 w 1619250"/>
                <a:gd name="connsiteY5" fmla="*/ 255301 h 447675"/>
                <a:gd name="connsiteX6" fmla="*/ 402138 w 1619250"/>
                <a:gd name="connsiteY6" fmla="*/ 223869 h 447675"/>
                <a:gd name="connsiteX7" fmla="*/ 685983 w 1619250"/>
                <a:gd name="connsiteY7" fmla="*/ 39084 h 447675"/>
                <a:gd name="connsiteX8" fmla="*/ 867910 w 1619250"/>
                <a:gd name="connsiteY8" fmla="*/ 80994 h 447675"/>
                <a:gd name="connsiteX9" fmla="*/ 901248 w 1619250"/>
                <a:gd name="connsiteY9" fmla="*/ 70516 h 447675"/>
                <a:gd name="connsiteX10" fmla="*/ 952683 w 1619250"/>
                <a:gd name="connsiteY10" fmla="*/ 32416 h 447675"/>
                <a:gd name="connsiteX11" fmla="*/ 1202238 w 1619250"/>
                <a:gd name="connsiteY11" fmla="*/ 2889 h 447675"/>
                <a:gd name="connsiteX12" fmla="*/ 1256530 w 1619250"/>
                <a:gd name="connsiteY12" fmla="*/ 11461 h 447675"/>
                <a:gd name="connsiteX13" fmla="*/ 1295583 w 1619250"/>
                <a:gd name="connsiteY13" fmla="*/ 15271 h 447675"/>
                <a:gd name="connsiteX14" fmla="*/ 1315585 w 1619250"/>
                <a:gd name="connsiteY14" fmla="*/ 21939 h 447675"/>
                <a:gd name="connsiteX15" fmla="*/ 1405120 w 1619250"/>
                <a:gd name="connsiteY15" fmla="*/ 98139 h 447675"/>
                <a:gd name="connsiteX16" fmla="*/ 1495608 w 1619250"/>
                <a:gd name="connsiteY16" fmla="*/ 145764 h 447675"/>
                <a:gd name="connsiteX17" fmla="*/ 1593715 w 1619250"/>
                <a:gd name="connsiteY17" fmla="*/ 160051 h 447675"/>
                <a:gd name="connsiteX18" fmla="*/ 1626100 w 1619250"/>
                <a:gd name="connsiteY18" fmla="*/ 190532 h 447675"/>
                <a:gd name="connsiteX19" fmla="*/ 1602288 w 1619250"/>
                <a:gd name="connsiteY19" fmla="*/ 216249 h 447675"/>
                <a:gd name="connsiteX20" fmla="*/ 1417503 w 1619250"/>
                <a:gd name="connsiteY20" fmla="*/ 256254 h 447675"/>
                <a:gd name="connsiteX21" fmla="*/ 1333683 w 1619250"/>
                <a:gd name="connsiteY21" fmla="*/ 269589 h 447675"/>
                <a:gd name="connsiteX22" fmla="*/ 1298440 w 1619250"/>
                <a:gd name="connsiteY22" fmla="*/ 273399 h 447675"/>
                <a:gd name="connsiteX23" fmla="*/ 981258 w 1619250"/>
                <a:gd name="connsiteY23" fmla="*/ 315309 h 447675"/>
                <a:gd name="connsiteX24" fmla="*/ 914583 w 1619250"/>
                <a:gd name="connsiteY24" fmla="*/ 333407 h 447675"/>
                <a:gd name="connsiteX25" fmla="*/ 674553 w 1619250"/>
                <a:gd name="connsiteY25" fmla="*/ 397224 h 447675"/>
                <a:gd name="connsiteX26" fmla="*/ 469765 w 1619250"/>
                <a:gd name="connsiteY26" fmla="*/ 445801 h 447675"/>
                <a:gd name="connsiteX27" fmla="*/ 429760 w 1619250"/>
                <a:gd name="connsiteY27" fmla="*/ 432466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9250" h="447675">
                  <a:moveTo>
                    <a:pt x="429760" y="432466"/>
                  </a:moveTo>
                  <a:cubicBezTo>
                    <a:pt x="370705" y="432466"/>
                    <a:pt x="315460" y="456279"/>
                    <a:pt x="254500" y="452469"/>
                  </a:cubicBezTo>
                  <a:cubicBezTo>
                    <a:pt x="169727" y="446754"/>
                    <a:pt x="87813" y="428657"/>
                    <a:pt x="4945" y="414369"/>
                  </a:cubicBezTo>
                  <a:cubicBezTo>
                    <a:pt x="3040" y="407701"/>
                    <a:pt x="2088" y="400082"/>
                    <a:pt x="182" y="393414"/>
                  </a:cubicBezTo>
                  <a:cubicBezTo>
                    <a:pt x="-1722" y="373412"/>
                    <a:pt x="11613" y="361029"/>
                    <a:pt x="24948" y="349599"/>
                  </a:cubicBezTo>
                  <a:cubicBezTo>
                    <a:pt x="116388" y="272446"/>
                    <a:pt x="220210" y="232441"/>
                    <a:pt x="341178" y="255301"/>
                  </a:cubicBezTo>
                  <a:cubicBezTo>
                    <a:pt x="373563" y="261016"/>
                    <a:pt x="388803" y="255301"/>
                    <a:pt x="402138" y="223869"/>
                  </a:cubicBezTo>
                  <a:cubicBezTo>
                    <a:pt x="455478" y="100996"/>
                    <a:pt x="553585" y="41941"/>
                    <a:pt x="685983" y="39084"/>
                  </a:cubicBezTo>
                  <a:cubicBezTo>
                    <a:pt x="748848" y="44799"/>
                    <a:pt x="811713" y="51466"/>
                    <a:pt x="867910" y="80994"/>
                  </a:cubicBezTo>
                  <a:cubicBezTo>
                    <a:pt x="885055" y="89566"/>
                    <a:pt x="891723" y="84804"/>
                    <a:pt x="901248" y="70516"/>
                  </a:cubicBezTo>
                  <a:cubicBezTo>
                    <a:pt x="913630" y="52419"/>
                    <a:pt x="930775" y="38132"/>
                    <a:pt x="952683" y="32416"/>
                  </a:cubicBezTo>
                  <a:cubicBezTo>
                    <a:pt x="1033645" y="6699"/>
                    <a:pt x="1121275" y="32416"/>
                    <a:pt x="1202238" y="2889"/>
                  </a:cubicBezTo>
                  <a:cubicBezTo>
                    <a:pt x="1220335" y="-3779"/>
                    <a:pt x="1239385" y="1936"/>
                    <a:pt x="1256530" y="11461"/>
                  </a:cubicBezTo>
                  <a:cubicBezTo>
                    <a:pt x="1268913" y="18129"/>
                    <a:pt x="1281295" y="25749"/>
                    <a:pt x="1295583" y="15271"/>
                  </a:cubicBezTo>
                  <a:cubicBezTo>
                    <a:pt x="1302250" y="17176"/>
                    <a:pt x="1308918" y="20034"/>
                    <a:pt x="1315585" y="21939"/>
                  </a:cubicBezTo>
                  <a:cubicBezTo>
                    <a:pt x="1362258" y="27654"/>
                    <a:pt x="1385118" y="61944"/>
                    <a:pt x="1405120" y="98139"/>
                  </a:cubicBezTo>
                  <a:cubicBezTo>
                    <a:pt x="1425123" y="135287"/>
                    <a:pt x="1449888" y="155289"/>
                    <a:pt x="1495608" y="145764"/>
                  </a:cubicBezTo>
                  <a:cubicBezTo>
                    <a:pt x="1527993" y="138144"/>
                    <a:pt x="1561330" y="150526"/>
                    <a:pt x="1593715" y="160051"/>
                  </a:cubicBezTo>
                  <a:cubicBezTo>
                    <a:pt x="1608955" y="163862"/>
                    <a:pt x="1624195" y="170529"/>
                    <a:pt x="1626100" y="190532"/>
                  </a:cubicBezTo>
                  <a:cubicBezTo>
                    <a:pt x="1625148" y="205771"/>
                    <a:pt x="1614670" y="212439"/>
                    <a:pt x="1602288" y="216249"/>
                  </a:cubicBezTo>
                  <a:cubicBezTo>
                    <a:pt x="1542280" y="234346"/>
                    <a:pt x="1482273" y="258159"/>
                    <a:pt x="1417503" y="256254"/>
                  </a:cubicBezTo>
                  <a:cubicBezTo>
                    <a:pt x="1387975" y="255301"/>
                    <a:pt x="1362258" y="268637"/>
                    <a:pt x="1333683" y="269589"/>
                  </a:cubicBezTo>
                  <a:cubicBezTo>
                    <a:pt x="1321300" y="264826"/>
                    <a:pt x="1309870" y="269589"/>
                    <a:pt x="1298440" y="273399"/>
                  </a:cubicBezTo>
                  <a:cubicBezTo>
                    <a:pt x="1190808" y="271494"/>
                    <a:pt x="1086985" y="305784"/>
                    <a:pt x="981258" y="315309"/>
                  </a:cubicBezTo>
                  <a:cubicBezTo>
                    <a:pt x="958397" y="319119"/>
                    <a:pt x="938395" y="335312"/>
                    <a:pt x="914583" y="333407"/>
                  </a:cubicBezTo>
                  <a:cubicBezTo>
                    <a:pt x="831715" y="343884"/>
                    <a:pt x="754563" y="378174"/>
                    <a:pt x="674553" y="397224"/>
                  </a:cubicBezTo>
                  <a:cubicBezTo>
                    <a:pt x="606925" y="414369"/>
                    <a:pt x="543108" y="449612"/>
                    <a:pt x="469765" y="445801"/>
                  </a:cubicBezTo>
                  <a:cubicBezTo>
                    <a:pt x="456430" y="444849"/>
                    <a:pt x="445000" y="434371"/>
                    <a:pt x="429760" y="43246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6DB3293-C1AA-48C2-8255-F66AD6F7EAC4}"/>
                </a:ext>
              </a:extLst>
            </p:cNvPr>
            <p:cNvSpPr/>
            <p:nvPr/>
          </p:nvSpPr>
          <p:spPr>
            <a:xfrm>
              <a:off x="4719301" y="2717372"/>
              <a:ext cx="790575" cy="485775"/>
            </a:xfrm>
            <a:custGeom>
              <a:avLst/>
              <a:gdLst>
                <a:gd name="connsiteX0" fmla="*/ 799484 w 790575"/>
                <a:gd name="connsiteY0" fmla="*/ 130624 h 485775"/>
                <a:gd name="connsiteX1" fmla="*/ 694709 w 790575"/>
                <a:gd name="connsiteY1" fmla="*/ 159199 h 485775"/>
                <a:gd name="connsiteX2" fmla="*/ 516591 w 790575"/>
                <a:gd name="connsiteY2" fmla="*/ 342079 h 485775"/>
                <a:gd name="connsiteX3" fmla="*/ 479444 w 790575"/>
                <a:gd name="connsiteY3" fmla="*/ 365891 h 485775"/>
                <a:gd name="connsiteX4" fmla="*/ 113684 w 790575"/>
                <a:gd name="connsiteY4" fmla="*/ 485906 h 485775"/>
                <a:gd name="connsiteX5" fmla="*/ 23196 w 790575"/>
                <a:gd name="connsiteY5" fmla="*/ 412564 h 485775"/>
                <a:gd name="connsiteX6" fmla="*/ 77489 w 790575"/>
                <a:gd name="connsiteY6" fmla="*/ 87761 h 485775"/>
                <a:gd name="connsiteX7" fmla="*/ 345141 w 790575"/>
                <a:gd name="connsiteY7" fmla="*/ 10609 h 485775"/>
                <a:gd name="connsiteX8" fmla="*/ 510876 w 790575"/>
                <a:gd name="connsiteY8" fmla="*/ 67759 h 485775"/>
                <a:gd name="connsiteX9" fmla="*/ 799484 w 790575"/>
                <a:gd name="connsiteY9" fmla="*/ 13062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5" h="485775">
                  <a:moveTo>
                    <a:pt x="799484" y="130624"/>
                  </a:moveTo>
                  <a:cubicBezTo>
                    <a:pt x="765194" y="142054"/>
                    <a:pt x="728999" y="145864"/>
                    <a:pt x="694709" y="159199"/>
                  </a:cubicBezTo>
                  <a:cubicBezTo>
                    <a:pt x="607079" y="193489"/>
                    <a:pt x="545166" y="251591"/>
                    <a:pt x="516591" y="342079"/>
                  </a:cubicBezTo>
                  <a:cubicBezTo>
                    <a:pt x="509924" y="364939"/>
                    <a:pt x="505161" y="371606"/>
                    <a:pt x="479444" y="365891"/>
                  </a:cubicBezTo>
                  <a:cubicBezTo>
                    <a:pt x="333711" y="330649"/>
                    <a:pt x="213696" y="377321"/>
                    <a:pt x="113684" y="485906"/>
                  </a:cubicBezTo>
                  <a:cubicBezTo>
                    <a:pt x="66059" y="483049"/>
                    <a:pt x="38436" y="450664"/>
                    <a:pt x="23196" y="412564"/>
                  </a:cubicBezTo>
                  <a:cubicBezTo>
                    <a:pt x="-22524" y="294454"/>
                    <a:pt x="1289" y="181106"/>
                    <a:pt x="77489" y="87761"/>
                  </a:cubicBezTo>
                  <a:cubicBezTo>
                    <a:pt x="143211" y="6799"/>
                    <a:pt x="240366" y="-16061"/>
                    <a:pt x="345141" y="10609"/>
                  </a:cubicBezTo>
                  <a:cubicBezTo>
                    <a:pt x="402291" y="24896"/>
                    <a:pt x="455632" y="47756"/>
                    <a:pt x="510876" y="67759"/>
                  </a:cubicBezTo>
                  <a:cubicBezTo>
                    <a:pt x="603269" y="101096"/>
                    <a:pt x="700424" y="118241"/>
                    <a:pt x="799484" y="13062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C64726-94BB-473C-B91E-15FBB75F6EA6}"/>
                </a:ext>
              </a:extLst>
            </p:cNvPr>
            <p:cNvSpPr/>
            <p:nvPr/>
          </p:nvSpPr>
          <p:spPr>
            <a:xfrm>
              <a:off x="6144102" y="2557486"/>
              <a:ext cx="709135" cy="519139"/>
            </a:xfrm>
            <a:custGeom>
              <a:avLst/>
              <a:gdLst>
                <a:gd name="connsiteX0" fmla="*/ 0 w 714375"/>
                <a:gd name="connsiteY0" fmla="*/ 17145 h 523875"/>
                <a:gd name="connsiteX1" fmla="*/ 144780 w 714375"/>
                <a:gd name="connsiteY1" fmla="*/ 0 h 523875"/>
                <a:gd name="connsiteX2" fmla="*/ 612458 w 714375"/>
                <a:gd name="connsiteY2" fmla="*/ 389572 h 523875"/>
                <a:gd name="connsiteX3" fmla="*/ 714375 w 714375"/>
                <a:gd name="connsiteY3" fmla="*/ 461010 h 523875"/>
                <a:gd name="connsiteX4" fmla="*/ 654368 w 714375"/>
                <a:gd name="connsiteY4" fmla="*/ 478155 h 523875"/>
                <a:gd name="connsiteX5" fmla="*/ 495300 w 714375"/>
                <a:gd name="connsiteY5" fmla="*/ 516255 h 523875"/>
                <a:gd name="connsiteX6" fmla="*/ 401003 w 714375"/>
                <a:gd name="connsiteY6" fmla="*/ 507682 h 523875"/>
                <a:gd name="connsiteX7" fmla="*/ 332422 w 714375"/>
                <a:gd name="connsiteY7" fmla="*/ 450532 h 523875"/>
                <a:gd name="connsiteX8" fmla="*/ 359092 w 714375"/>
                <a:gd name="connsiteY8" fmla="*/ 410527 h 523875"/>
                <a:gd name="connsiteX9" fmla="*/ 413385 w 714375"/>
                <a:gd name="connsiteY9" fmla="*/ 345757 h 523875"/>
                <a:gd name="connsiteX10" fmla="*/ 331470 w 714375"/>
                <a:gd name="connsiteY10" fmla="*/ 232410 h 523875"/>
                <a:gd name="connsiteX11" fmla="*/ 216217 w 714375"/>
                <a:gd name="connsiteY11" fmla="*/ 256222 h 523875"/>
                <a:gd name="connsiteX12" fmla="*/ 161925 w 714375"/>
                <a:gd name="connsiteY12" fmla="*/ 255270 h 523875"/>
                <a:gd name="connsiteX13" fmla="*/ 112395 w 714375"/>
                <a:gd name="connsiteY13" fmla="*/ 218122 h 523875"/>
                <a:gd name="connsiteX14" fmla="*/ 0 w 714375"/>
                <a:gd name="connsiteY14" fmla="*/ 17145 h 523875"/>
                <a:gd name="connsiteX0" fmla="*/ 0 w 709135"/>
                <a:gd name="connsiteY0" fmla="*/ 30245 h 529619"/>
                <a:gd name="connsiteX1" fmla="*/ 139540 w 709135"/>
                <a:gd name="connsiteY1" fmla="*/ 0 h 529619"/>
                <a:gd name="connsiteX2" fmla="*/ 607218 w 709135"/>
                <a:gd name="connsiteY2" fmla="*/ 389572 h 529619"/>
                <a:gd name="connsiteX3" fmla="*/ 709135 w 709135"/>
                <a:gd name="connsiteY3" fmla="*/ 461010 h 529619"/>
                <a:gd name="connsiteX4" fmla="*/ 649128 w 709135"/>
                <a:gd name="connsiteY4" fmla="*/ 478155 h 529619"/>
                <a:gd name="connsiteX5" fmla="*/ 490060 w 709135"/>
                <a:gd name="connsiteY5" fmla="*/ 516255 h 529619"/>
                <a:gd name="connsiteX6" fmla="*/ 395763 w 709135"/>
                <a:gd name="connsiteY6" fmla="*/ 507682 h 529619"/>
                <a:gd name="connsiteX7" fmla="*/ 327182 w 709135"/>
                <a:gd name="connsiteY7" fmla="*/ 450532 h 529619"/>
                <a:gd name="connsiteX8" fmla="*/ 353852 w 709135"/>
                <a:gd name="connsiteY8" fmla="*/ 410527 h 529619"/>
                <a:gd name="connsiteX9" fmla="*/ 408145 w 709135"/>
                <a:gd name="connsiteY9" fmla="*/ 345757 h 529619"/>
                <a:gd name="connsiteX10" fmla="*/ 326230 w 709135"/>
                <a:gd name="connsiteY10" fmla="*/ 232410 h 529619"/>
                <a:gd name="connsiteX11" fmla="*/ 210977 w 709135"/>
                <a:gd name="connsiteY11" fmla="*/ 256222 h 529619"/>
                <a:gd name="connsiteX12" fmla="*/ 156685 w 709135"/>
                <a:gd name="connsiteY12" fmla="*/ 255270 h 529619"/>
                <a:gd name="connsiteX13" fmla="*/ 107155 w 709135"/>
                <a:gd name="connsiteY13" fmla="*/ 218122 h 529619"/>
                <a:gd name="connsiteX14" fmla="*/ 0 w 709135"/>
                <a:gd name="connsiteY14" fmla="*/ 30245 h 52961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408145 w 709135"/>
                <a:gd name="connsiteY9" fmla="*/ 335277 h 519139"/>
                <a:gd name="connsiteX10" fmla="*/ 326230 w 709135"/>
                <a:gd name="connsiteY10" fmla="*/ 221930 h 519139"/>
                <a:gd name="connsiteX11" fmla="*/ 210977 w 709135"/>
                <a:gd name="connsiteY11" fmla="*/ 245742 h 519139"/>
                <a:gd name="connsiteX12" fmla="*/ 156685 w 709135"/>
                <a:gd name="connsiteY12" fmla="*/ 244790 h 519139"/>
                <a:gd name="connsiteX13" fmla="*/ 107155 w 709135"/>
                <a:gd name="connsiteY13" fmla="*/ 207642 h 519139"/>
                <a:gd name="connsiteX14" fmla="*/ 0 w 709135"/>
                <a:gd name="connsiteY14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326230 w 709135"/>
                <a:gd name="connsiteY9" fmla="*/ 221930 h 519139"/>
                <a:gd name="connsiteX10" fmla="*/ 210977 w 709135"/>
                <a:gd name="connsiteY10" fmla="*/ 245742 h 519139"/>
                <a:gd name="connsiteX11" fmla="*/ 156685 w 709135"/>
                <a:gd name="connsiteY11" fmla="*/ 244790 h 519139"/>
                <a:gd name="connsiteX12" fmla="*/ 107155 w 709135"/>
                <a:gd name="connsiteY12" fmla="*/ 207642 h 519139"/>
                <a:gd name="connsiteX13" fmla="*/ 0 w 709135"/>
                <a:gd name="connsiteY13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210977 w 709135"/>
                <a:gd name="connsiteY9" fmla="*/ 245742 h 519139"/>
                <a:gd name="connsiteX10" fmla="*/ 156685 w 709135"/>
                <a:gd name="connsiteY10" fmla="*/ 244790 h 519139"/>
                <a:gd name="connsiteX11" fmla="*/ 107155 w 709135"/>
                <a:gd name="connsiteY11" fmla="*/ 207642 h 519139"/>
                <a:gd name="connsiteX12" fmla="*/ 0 w 709135"/>
                <a:gd name="connsiteY12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56685 w 709135"/>
                <a:gd name="connsiteY9" fmla="*/ 244790 h 519139"/>
                <a:gd name="connsiteX10" fmla="*/ 107155 w 709135"/>
                <a:gd name="connsiteY10" fmla="*/ 207642 h 519139"/>
                <a:gd name="connsiteX11" fmla="*/ 0 w 709135"/>
                <a:gd name="connsiteY11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07155 w 709135"/>
                <a:gd name="connsiteY9" fmla="*/ 207642 h 519139"/>
                <a:gd name="connsiteX10" fmla="*/ 0 w 709135"/>
                <a:gd name="connsiteY10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107155 w 709135"/>
                <a:gd name="connsiteY8" fmla="*/ 207642 h 519139"/>
                <a:gd name="connsiteX9" fmla="*/ 0 w 709135"/>
                <a:gd name="connsiteY9" fmla="*/ 19765 h 5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35" h="519139">
                  <a:moveTo>
                    <a:pt x="0" y="19765"/>
                  </a:moveTo>
                  <a:cubicBezTo>
                    <a:pt x="47625" y="9287"/>
                    <a:pt x="109304" y="0"/>
                    <a:pt x="157881" y="0"/>
                  </a:cubicBezTo>
                  <a:cubicBezTo>
                    <a:pt x="364573" y="69532"/>
                    <a:pt x="496727" y="197165"/>
                    <a:pt x="607218" y="379092"/>
                  </a:cubicBezTo>
                  <a:cubicBezTo>
                    <a:pt x="632935" y="421002"/>
                    <a:pt x="656748" y="453387"/>
                    <a:pt x="709135" y="450530"/>
                  </a:cubicBezTo>
                  <a:cubicBezTo>
                    <a:pt x="694848" y="474342"/>
                    <a:pt x="670082" y="468627"/>
                    <a:pt x="649128" y="467675"/>
                  </a:cubicBezTo>
                  <a:cubicBezTo>
                    <a:pt x="591978" y="464817"/>
                    <a:pt x="539590" y="479105"/>
                    <a:pt x="490060" y="505775"/>
                  </a:cubicBezTo>
                  <a:cubicBezTo>
                    <a:pt x="454818" y="524825"/>
                    <a:pt x="425290" y="524825"/>
                    <a:pt x="395763" y="497202"/>
                  </a:cubicBezTo>
                  <a:cubicBezTo>
                    <a:pt x="373855" y="477200"/>
                    <a:pt x="343375" y="467675"/>
                    <a:pt x="327182" y="440052"/>
                  </a:cubicBezTo>
                  <a:cubicBezTo>
                    <a:pt x="279081" y="391792"/>
                    <a:pt x="161685" y="277690"/>
                    <a:pt x="107155" y="207642"/>
                  </a:cubicBezTo>
                  <a:cubicBezTo>
                    <a:pt x="82390" y="135252"/>
                    <a:pt x="52388" y="78820"/>
                    <a:pt x="0" y="19765"/>
                  </a:cubicBezTo>
                  <a:close/>
                </a:path>
              </a:pathLst>
            </a:custGeom>
            <a:solidFill>
              <a:srgbClr val="8DC0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519BA-7337-4D65-8625-C992CF033732}"/>
                </a:ext>
              </a:extLst>
            </p:cNvPr>
            <p:cNvSpPr/>
            <p:nvPr/>
          </p:nvSpPr>
          <p:spPr>
            <a:xfrm>
              <a:off x="6150292" y="2767396"/>
              <a:ext cx="428625" cy="228600"/>
            </a:xfrm>
            <a:custGeom>
              <a:avLst/>
              <a:gdLst>
                <a:gd name="connsiteX0" fmla="*/ 151448 w 428625"/>
                <a:gd name="connsiteY0" fmla="*/ 36785 h 228600"/>
                <a:gd name="connsiteX1" fmla="*/ 299085 w 428625"/>
                <a:gd name="connsiteY1" fmla="*/ 5352 h 228600"/>
                <a:gd name="connsiteX2" fmla="*/ 419100 w 428625"/>
                <a:gd name="connsiteY2" fmla="*/ 38690 h 228600"/>
                <a:gd name="connsiteX3" fmla="*/ 398145 w 428625"/>
                <a:gd name="connsiteY3" fmla="*/ 162515 h 228600"/>
                <a:gd name="connsiteX4" fmla="*/ 322898 w 428625"/>
                <a:gd name="connsiteY4" fmla="*/ 227285 h 228600"/>
                <a:gd name="connsiteX5" fmla="*/ 304800 w 428625"/>
                <a:gd name="connsiteY5" fmla="*/ 228237 h 228600"/>
                <a:gd name="connsiteX6" fmla="*/ 144780 w 428625"/>
                <a:gd name="connsiteY6" fmla="*/ 206330 h 228600"/>
                <a:gd name="connsiteX7" fmla="*/ 100013 w 428625"/>
                <a:gd name="connsiteY7" fmla="*/ 185375 h 228600"/>
                <a:gd name="connsiteX8" fmla="*/ 0 w 428625"/>
                <a:gd name="connsiteY8" fmla="*/ 66312 h 228600"/>
                <a:gd name="connsiteX9" fmla="*/ 151448 w 428625"/>
                <a:gd name="connsiteY9" fmla="*/ 3678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228600">
                  <a:moveTo>
                    <a:pt x="151448" y="36785"/>
                  </a:moveTo>
                  <a:cubicBezTo>
                    <a:pt x="200978" y="26307"/>
                    <a:pt x="250508" y="15830"/>
                    <a:pt x="299085" y="5352"/>
                  </a:cubicBezTo>
                  <a:cubicBezTo>
                    <a:pt x="344805" y="-5125"/>
                    <a:pt x="393383" y="-3220"/>
                    <a:pt x="419100" y="38690"/>
                  </a:cubicBezTo>
                  <a:cubicBezTo>
                    <a:pt x="444817" y="80600"/>
                    <a:pt x="422910" y="123462"/>
                    <a:pt x="398145" y="162515"/>
                  </a:cubicBezTo>
                  <a:cubicBezTo>
                    <a:pt x="379095" y="191090"/>
                    <a:pt x="347663" y="204425"/>
                    <a:pt x="322898" y="227285"/>
                  </a:cubicBezTo>
                  <a:cubicBezTo>
                    <a:pt x="317183" y="233000"/>
                    <a:pt x="310515" y="233952"/>
                    <a:pt x="304800" y="228237"/>
                  </a:cubicBezTo>
                  <a:cubicBezTo>
                    <a:pt x="254317" y="200615"/>
                    <a:pt x="200025" y="197757"/>
                    <a:pt x="144780" y="206330"/>
                  </a:cubicBezTo>
                  <a:cubicBezTo>
                    <a:pt x="122873" y="209187"/>
                    <a:pt x="108585" y="207282"/>
                    <a:pt x="100013" y="185375"/>
                  </a:cubicBezTo>
                  <a:cubicBezTo>
                    <a:pt x="79058" y="134892"/>
                    <a:pt x="45720" y="94887"/>
                    <a:pt x="0" y="66312"/>
                  </a:cubicBezTo>
                  <a:cubicBezTo>
                    <a:pt x="48578" y="50120"/>
                    <a:pt x="101917" y="54882"/>
                    <a:pt x="151448" y="36785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47C439-1036-4845-8A69-96943C8235E0}"/>
                </a:ext>
              </a:extLst>
            </p:cNvPr>
            <p:cNvSpPr/>
            <p:nvPr/>
          </p:nvSpPr>
          <p:spPr>
            <a:xfrm>
              <a:off x="5022596" y="1515449"/>
              <a:ext cx="1623710" cy="776288"/>
            </a:xfrm>
            <a:custGeom>
              <a:avLst/>
              <a:gdLst>
                <a:gd name="connsiteX0" fmla="*/ 1619826 w 1619250"/>
                <a:gd name="connsiteY0" fmla="*/ 104775 h 771525"/>
                <a:gd name="connsiteX1" fmla="*/ 1613159 w 1619250"/>
                <a:gd name="connsiteY1" fmla="*/ 0 h 771525"/>
                <a:gd name="connsiteX2" fmla="*/ 1530291 w 1619250"/>
                <a:gd name="connsiteY2" fmla="*/ 74295 h 771525"/>
                <a:gd name="connsiteX3" fmla="*/ 796866 w 1619250"/>
                <a:gd name="connsiteY3" fmla="*/ 163830 h 771525"/>
                <a:gd name="connsiteX4" fmla="*/ 76776 w 1619250"/>
                <a:gd name="connsiteY4" fmla="*/ 67628 h 771525"/>
                <a:gd name="connsiteX5" fmla="*/ 10101 w 1619250"/>
                <a:gd name="connsiteY5" fmla="*/ 11430 h 771525"/>
                <a:gd name="connsiteX6" fmla="*/ 2481 w 1619250"/>
                <a:gd name="connsiteY6" fmla="*/ 551498 h 771525"/>
                <a:gd name="connsiteX7" fmla="*/ 41534 w 1619250"/>
                <a:gd name="connsiteY7" fmla="*/ 621983 h 771525"/>
                <a:gd name="connsiteX8" fmla="*/ 102494 w 1619250"/>
                <a:gd name="connsiteY8" fmla="*/ 649605 h 771525"/>
                <a:gd name="connsiteX9" fmla="*/ 102494 w 1619250"/>
                <a:gd name="connsiteY9" fmla="*/ 649605 h 771525"/>
                <a:gd name="connsiteX10" fmla="*/ 102494 w 1619250"/>
                <a:gd name="connsiteY10" fmla="*/ 649605 h 771525"/>
                <a:gd name="connsiteX11" fmla="*/ 200601 w 1619250"/>
                <a:gd name="connsiteY11" fmla="*/ 685800 h 771525"/>
                <a:gd name="connsiteX12" fmla="*/ 824489 w 1619250"/>
                <a:gd name="connsiteY12" fmla="*/ 776288 h 771525"/>
                <a:gd name="connsiteX13" fmla="*/ 1400751 w 1619250"/>
                <a:gd name="connsiteY13" fmla="*/ 704850 h 771525"/>
                <a:gd name="connsiteX14" fmla="*/ 1589346 w 1619250"/>
                <a:gd name="connsiteY14" fmla="*/ 609600 h 771525"/>
                <a:gd name="connsiteX15" fmla="*/ 1619826 w 1619250"/>
                <a:gd name="connsiteY15" fmla="*/ 532448 h 771525"/>
                <a:gd name="connsiteX16" fmla="*/ 1619826 w 1619250"/>
                <a:gd name="connsiteY16" fmla="*/ 104775 h 771525"/>
                <a:gd name="connsiteX0" fmla="*/ 1622043 w 1623710"/>
                <a:gd name="connsiteY0" fmla="*/ 104775 h 776288"/>
                <a:gd name="connsiteX1" fmla="*/ 1615376 w 1623710"/>
                <a:gd name="connsiteY1" fmla="*/ 0 h 776288"/>
                <a:gd name="connsiteX2" fmla="*/ 1532508 w 1623710"/>
                <a:gd name="connsiteY2" fmla="*/ 74295 h 776288"/>
                <a:gd name="connsiteX3" fmla="*/ 799083 w 1623710"/>
                <a:gd name="connsiteY3" fmla="*/ 163830 h 776288"/>
                <a:gd name="connsiteX4" fmla="*/ 78993 w 1623710"/>
                <a:gd name="connsiteY4" fmla="*/ 67628 h 776288"/>
                <a:gd name="connsiteX5" fmla="*/ 8981 w 1623710"/>
                <a:gd name="connsiteY5" fmla="*/ 8093 h 776288"/>
                <a:gd name="connsiteX6" fmla="*/ 4698 w 1623710"/>
                <a:gd name="connsiteY6" fmla="*/ 551498 h 776288"/>
                <a:gd name="connsiteX7" fmla="*/ 43751 w 1623710"/>
                <a:gd name="connsiteY7" fmla="*/ 621983 h 776288"/>
                <a:gd name="connsiteX8" fmla="*/ 104711 w 1623710"/>
                <a:gd name="connsiteY8" fmla="*/ 649605 h 776288"/>
                <a:gd name="connsiteX9" fmla="*/ 104711 w 1623710"/>
                <a:gd name="connsiteY9" fmla="*/ 649605 h 776288"/>
                <a:gd name="connsiteX10" fmla="*/ 104711 w 1623710"/>
                <a:gd name="connsiteY10" fmla="*/ 649605 h 776288"/>
                <a:gd name="connsiteX11" fmla="*/ 202818 w 1623710"/>
                <a:gd name="connsiteY11" fmla="*/ 685800 h 776288"/>
                <a:gd name="connsiteX12" fmla="*/ 826706 w 1623710"/>
                <a:gd name="connsiteY12" fmla="*/ 776288 h 776288"/>
                <a:gd name="connsiteX13" fmla="*/ 1402968 w 1623710"/>
                <a:gd name="connsiteY13" fmla="*/ 704850 h 776288"/>
                <a:gd name="connsiteX14" fmla="*/ 1591563 w 1623710"/>
                <a:gd name="connsiteY14" fmla="*/ 609600 h 776288"/>
                <a:gd name="connsiteX15" fmla="*/ 1622043 w 1623710"/>
                <a:gd name="connsiteY15" fmla="*/ 532448 h 776288"/>
                <a:gd name="connsiteX16" fmla="*/ 1622043 w 1623710"/>
                <a:gd name="connsiteY16" fmla="*/ 104775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3710" h="776288">
                  <a:moveTo>
                    <a:pt x="1622043" y="104775"/>
                  </a:moveTo>
                  <a:cubicBezTo>
                    <a:pt x="1622043" y="77153"/>
                    <a:pt x="1628711" y="27623"/>
                    <a:pt x="1615376" y="0"/>
                  </a:cubicBezTo>
                  <a:cubicBezTo>
                    <a:pt x="1602993" y="20955"/>
                    <a:pt x="1573466" y="60007"/>
                    <a:pt x="1532508" y="74295"/>
                  </a:cubicBezTo>
                  <a:cubicBezTo>
                    <a:pt x="1414398" y="119063"/>
                    <a:pt x="1213421" y="156210"/>
                    <a:pt x="799083" y="163830"/>
                  </a:cubicBezTo>
                  <a:cubicBezTo>
                    <a:pt x="359981" y="172403"/>
                    <a:pt x="89471" y="74295"/>
                    <a:pt x="78993" y="67628"/>
                  </a:cubicBezTo>
                  <a:cubicBezTo>
                    <a:pt x="51371" y="55245"/>
                    <a:pt x="26126" y="32858"/>
                    <a:pt x="8981" y="8093"/>
                  </a:cubicBezTo>
                  <a:cubicBezTo>
                    <a:pt x="-10069" y="188116"/>
                    <a:pt x="7556" y="371475"/>
                    <a:pt x="4698" y="551498"/>
                  </a:cubicBezTo>
                  <a:cubicBezTo>
                    <a:pt x="4698" y="576263"/>
                    <a:pt x="12318" y="608648"/>
                    <a:pt x="43751" y="621983"/>
                  </a:cubicBezTo>
                  <a:cubicBezTo>
                    <a:pt x="69468" y="637223"/>
                    <a:pt x="82803" y="643890"/>
                    <a:pt x="104711" y="649605"/>
                  </a:cubicBezTo>
                  <a:lnTo>
                    <a:pt x="104711" y="649605"/>
                  </a:lnTo>
                  <a:lnTo>
                    <a:pt x="104711" y="649605"/>
                  </a:lnTo>
                  <a:cubicBezTo>
                    <a:pt x="111378" y="653415"/>
                    <a:pt x="202818" y="685800"/>
                    <a:pt x="202818" y="685800"/>
                  </a:cubicBezTo>
                  <a:cubicBezTo>
                    <a:pt x="246633" y="698183"/>
                    <a:pt x="593343" y="776288"/>
                    <a:pt x="826706" y="776288"/>
                  </a:cubicBezTo>
                  <a:cubicBezTo>
                    <a:pt x="1066736" y="776288"/>
                    <a:pt x="1227708" y="749618"/>
                    <a:pt x="1402968" y="704850"/>
                  </a:cubicBezTo>
                  <a:cubicBezTo>
                    <a:pt x="1473453" y="686753"/>
                    <a:pt x="1554416" y="657225"/>
                    <a:pt x="1591563" y="609600"/>
                  </a:cubicBezTo>
                  <a:cubicBezTo>
                    <a:pt x="1609661" y="586740"/>
                    <a:pt x="1622043" y="563880"/>
                    <a:pt x="1622043" y="532448"/>
                  </a:cubicBezTo>
                  <a:cubicBezTo>
                    <a:pt x="1621091" y="390525"/>
                    <a:pt x="1622996" y="247650"/>
                    <a:pt x="1622043" y="104775"/>
                  </a:cubicBezTo>
                  <a:close/>
                </a:path>
              </a:pathLst>
            </a:custGeom>
            <a:solidFill>
              <a:srgbClr val="BCC7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29EAEB-AE61-487F-8D93-DE6D65FE3AE4}"/>
                </a:ext>
              </a:extLst>
            </p:cNvPr>
            <p:cNvSpPr/>
            <p:nvPr/>
          </p:nvSpPr>
          <p:spPr>
            <a:xfrm>
              <a:off x="5067300" y="1529736"/>
              <a:ext cx="1564005" cy="761047"/>
            </a:xfrm>
            <a:custGeom>
              <a:avLst/>
              <a:gdLst>
                <a:gd name="connsiteX0" fmla="*/ 677227 w 1564005"/>
                <a:gd name="connsiteY0" fmla="*/ 148590 h 761047"/>
                <a:gd name="connsiteX1" fmla="*/ 721042 w 1564005"/>
                <a:gd name="connsiteY1" fmla="*/ 148590 h 761047"/>
                <a:gd name="connsiteX2" fmla="*/ 721042 w 1564005"/>
                <a:gd name="connsiteY2" fmla="*/ 760095 h 761047"/>
                <a:gd name="connsiteX3" fmla="*/ 677227 w 1564005"/>
                <a:gd name="connsiteY3" fmla="*/ 757238 h 761047"/>
                <a:gd name="connsiteX4" fmla="*/ 592454 w 1564005"/>
                <a:gd name="connsiteY4" fmla="*/ 147637 h 761047"/>
                <a:gd name="connsiteX5" fmla="*/ 636269 w 1564005"/>
                <a:gd name="connsiteY5" fmla="*/ 148590 h 761047"/>
                <a:gd name="connsiteX6" fmla="*/ 636269 w 1564005"/>
                <a:gd name="connsiteY6" fmla="*/ 754380 h 761047"/>
                <a:gd name="connsiteX7" fmla="*/ 592454 w 1564005"/>
                <a:gd name="connsiteY7" fmla="*/ 749617 h 761047"/>
                <a:gd name="connsiteX8" fmla="*/ 843915 w 1564005"/>
                <a:gd name="connsiteY8" fmla="*/ 146685 h 761047"/>
                <a:gd name="connsiteX9" fmla="*/ 887730 w 1564005"/>
                <a:gd name="connsiteY9" fmla="*/ 147637 h 761047"/>
                <a:gd name="connsiteX10" fmla="*/ 887730 w 1564005"/>
                <a:gd name="connsiteY10" fmla="*/ 761047 h 761047"/>
                <a:gd name="connsiteX11" fmla="*/ 875347 w 1564005"/>
                <a:gd name="connsiteY11" fmla="*/ 761047 h 761047"/>
                <a:gd name="connsiteX12" fmla="*/ 843915 w 1564005"/>
                <a:gd name="connsiteY12" fmla="*/ 761047 h 761047"/>
                <a:gd name="connsiteX13" fmla="*/ 804862 w 1564005"/>
                <a:gd name="connsiteY13" fmla="*/ 146685 h 761047"/>
                <a:gd name="connsiteX14" fmla="*/ 804862 w 1564005"/>
                <a:gd name="connsiteY14" fmla="*/ 761047 h 761047"/>
                <a:gd name="connsiteX15" fmla="*/ 773430 w 1564005"/>
                <a:gd name="connsiteY15" fmla="*/ 761047 h 761047"/>
                <a:gd name="connsiteX16" fmla="*/ 761047 w 1564005"/>
                <a:gd name="connsiteY16" fmla="*/ 761047 h 761047"/>
                <a:gd name="connsiteX17" fmla="*/ 761047 w 1564005"/>
                <a:gd name="connsiteY17" fmla="*/ 147637 h 761047"/>
                <a:gd name="connsiteX18" fmla="*/ 804862 w 1564005"/>
                <a:gd name="connsiteY18" fmla="*/ 146685 h 761047"/>
                <a:gd name="connsiteX19" fmla="*/ 928687 w 1564005"/>
                <a:gd name="connsiteY19" fmla="*/ 145732 h 761047"/>
                <a:gd name="connsiteX20" fmla="*/ 972502 w 1564005"/>
                <a:gd name="connsiteY20" fmla="*/ 145732 h 761047"/>
                <a:gd name="connsiteX21" fmla="*/ 972502 w 1564005"/>
                <a:gd name="connsiteY21" fmla="*/ 753427 h 761047"/>
                <a:gd name="connsiteX22" fmla="*/ 928687 w 1564005"/>
                <a:gd name="connsiteY22" fmla="*/ 756285 h 761047"/>
                <a:gd name="connsiteX23" fmla="*/ 507682 w 1564005"/>
                <a:gd name="connsiteY23" fmla="*/ 140018 h 761047"/>
                <a:gd name="connsiteX24" fmla="*/ 551497 w 1564005"/>
                <a:gd name="connsiteY24" fmla="*/ 142875 h 761047"/>
                <a:gd name="connsiteX25" fmla="*/ 551497 w 1564005"/>
                <a:gd name="connsiteY25" fmla="*/ 742951 h 761047"/>
                <a:gd name="connsiteX26" fmla="*/ 507682 w 1564005"/>
                <a:gd name="connsiteY26" fmla="*/ 737236 h 761047"/>
                <a:gd name="connsiteX27" fmla="*/ 1057274 w 1564005"/>
                <a:gd name="connsiteY27" fmla="*/ 134303 h 761047"/>
                <a:gd name="connsiteX28" fmla="*/ 1057274 w 1564005"/>
                <a:gd name="connsiteY28" fmla="*/ 745808 h 761047"/>
                <a:gd name="connsiteX29" fmla="*/ 1013459 w 1564005"/>
                <a:gd name="connsiteY29" fmla="*/ 750571 h 761047"/>
                <a:gd name="connsiteX30" fmla="*/ 1013459 w 1564005"/>
                <a:gd name="connsiteY30" fmla="*/ 135255 h 761047"/>
                <a:gd name="connsiteX31" fmla="*/ 1057274 w 1564005"/>
                <a:gd name="connsiteY31" fmla="*/ 134303 h 761047"/>
                <a:gd name="connsiteX32" fmla="*/ 422910 w 1564005"/>
                <a:gd name="connsiteY32" fmla="*/ 133350 h 761047"/>
                <a:gd name="connsiteX33" fmla="*/ 466725 w 1564005"/>
                <a:gd name="connsiteY33" fmla="*/ 137160 h 761047"/>
                <a:gd name="connsiteX34" fmla="*/ 466725 w 1564005"/>
                <a:gd name="connsiteY34" fmla="*/ 730568 h 761047"/>
                <a:gd name="connsiteX35" fmla="*/ 422910 w 1564005"/>
                <a:gd name="connsiteY35" fmla="*/ 723900 h 761047"/>
                <a:gd name="connsiteX36" fmla="*/ 1141094 w 1564005"/>
                <a:gd name="connsiteY36" fmla="*/ 129540 h 761047"/>
                <a:gd name="connsiteX37" fmla="*/ 1141094 w 1564005"/>
                <a:gd name="connsiteY37" fmla="*/ 735330 h 761047"/>
                <a:gd name="connsiteX38" fmla="*/ 1097279 w 1564005"/>
                <a:gd name="connsiteY38" fmla="*/ 741045 h 761047"/>
                <a:gd name="connsiteX39" fmla="*/ 1097279 w 1564005"/>
                <a:gd name="connsiteY39" fmla="*/ 132397 h 761047"/>
                <a:gd name="connsiteX40" fmla="*/ 1141094 w 1564005"/>
                <a:gd name="connsiteY40" fmla="*/ 129540 h 761047"/>
                <a:gd name="connsiteX41" fmla="*/ 1225867 w 1564005"/>
                <a:gd name="connsiteY41" fmla="*/ 123825 h 761047"/>
                <a:gd name="connsiteX42" fmla="*/ 1225867 w 1564005"/>
                <a:gd name="connsiteY42" fmla="*/ 723900 h 761047"/>
                <a:gd name="connsiteX43" fmla="*/ 1182052 w 1564005"/>
                <a:gd name="connsiteY43" fmla="*/ 730568 h 761047"/>
                <a:gd name="connsiteX44" fmla="*/ 1182052 w 1564005"/>
                <a:gd name="connsiteY44" fmla="*/ 127635 h 761047"/>
                <a:gd name="connsiteX45" fmla="*/ 1225867 w 1564005"/>
                <a:gd name="connsiteY45" fmla="*/ 123825 h 761047"/>
                <a:gd name="connsiteX46" fmla="*/ 338137 w 1564005"/>
                <a:gd name="connsiteY46" fmla="*/ 122873 h 761047"/>
                <a:gd name="connsiteX47" fmla="*/ 381952 w 1564005"/>
                <a:gd name="connsiteY47" fmla="*/ 128588 h 761047"/>
                <a:gd name="connsiteX48" fmla="*/ 381952 w 1564005"/>
                <a:gd name="connsiteY48" fmla="*/ 717233 h 761047"/>
                <a:gd name="connsiteX49" fmla="*/ 338137 w 1564005"/>
                <a:gd name="connsiteY49" fmla="*/ 709613 h 761047"/>
                <a:gd name="connsiteX50" fmla="*/ 253364 w 1564005"/>
                <a:gd name="connsiteY50" fmla="*/ 109537 h 761047"/>
                <a:gd name="connsiteX51" fmla="*/ 297179 w 1564005"/>
                <a:gd name="connsiteY51" fmla="*/ 117157 h 761047"/>
                <a:gd name="connsiteX52" fmla="*/ 297179 w 1564005"/>
                <a:gd name="connsiteY52" fmla="*/ 701040 h 761047"/>
                <a:gd name="connsiteX53" fmla="*/ 253364 w 1564005"/>
                <a:gd name="connsiteY53" fmla="*/ 692467 h 761047"/>
                <a:gd name="connsiteX54" fmla="*/ 1310640 w 1564005"/>
                <a:gd name="connsiteY54" fmla="*/ 108585 h 761047"/>
                <a:gd name="connsiteX55" fmla="*/ 1310640 w 1564005"/>
                <a:gd name="connsiteY55" fmla="*/ 704850 h 761047"/>
                <a:gd name="connsiteX56" fmla="*/ 1266825 w 1564005"/>
                <a:gd name="connsiteY56" fmla="*/ 712470 h 761047"/>
                <a:gd name="connsiteX57" fmla="*/ 1266825 w 1564005"/>
                <a:gd name="connsiteY57" fmla="*/ 114300 h 761047"/>
                <a:gd name="connsiteX58" fmla="*/ 1310640 w 1564005"/>
                <a:gd name="connsiteY58" fmla="*/ 108585 h 761047"/>
                <a:gd name="connsiteX59" fmla="*/ 169545 w 1564005"/>
                <a:gd name="connsiteY59" fmla="*/ 92393 h 761047"/>
                <a:gd name="connsiteX60" fmla="*/ 213360 w 1564005"/>
                <a:gd name="connsiteY60" fmla="*/ 101918 h 761047"/>
                <a:gd name="connsiteX61" fmla="*/ 213360 w 1564005"/>
                <a:gd name="connsiteY61" fmla="*/ 683896 h 761047"/>
                <a:gd name="connsiteX62" fmla="*/ 169545 w 1564005"/>
                <a:gd name="connsiteY62" fmla="*/ 673418 h 761047"/>
                <a:gd name="connsiteX63" fmla="*/ 1395412 w 1564005"/>
                <a:gd name="connsiteY63" fmla="*/ 89535 h 761047"/>
                <a:gd name="connsiteX64" fmla="*/ 1395412 w 1564005"/>
                <a:gd name="connsiteY64" fmla="*/ 681990 h 761047"/>
                <a:gd name="connsiteX65" fmla="*/ 1351597 w 1564005"/>
                <a:gd name="connsiteY65" fmla="*/ 690563 h 761047"/>
                <a:gd name="connsiteX66" fmla="*/ 1351597 w 1564005"/>
                <a:gd name="connsiteY66" fmla="*/ 97155 h 761047"/>
                <a:gd name="connsiteX67" fmla="*/ 1395412 w 1564005"/>
                <a:gd name="connsiteY67" fmla="*/ 89535 h 761047"/>
                <a:gd name="connsiteX68" fmla="*/ 84772 w 1564005"/>
                <a:gd name="connsiteY68" fmla="*/ 71437 h 761047"/>
                <a:gd name="connsiteX69" fmla="*/ 128587 w 1564005"/>
                <a:gd name="connsiteY69" fmla="*/ 82867 h 761047"/>
                <a:gd name="connsiteX70" fmla="*/ 128587 w 1564005"/>
                <a:gd name="connsiteY70" fmla="*/ 661035 h 761047"/>
                <a:gd name="connsiteX71" fmla="*/ 84772 w 1564005"/>
                <a:gd name="connsiteY71" fmla="*/ 644842 h 761047"/>
                <a:gd name="connsiteX72" fmla="*/ 1480185 w 1564005"/>
                <a:gd name="connsiteY72" fmla="*/ 65723 h 761047"/>
                <a:gd name="connsiteX73" fmla="*/ 1480185 w 1564005"/>
                <a:gd name="connsiteY73" fmla="*/ 646748 h 761047"/>
                <a:gd name="connsiteX74" fmla="*/ 1436370 w 1564005"/>
                <a:gd name="connsiteY74" fmla="*/ 666751 h 761047"/>
                <a:gd name="connsiteX75" fmla="*/ 1436370 w 1564005"/>
                <a:gd name="connsiteY75" fmla="*/ 75248 h 761047"/>
                <a:gd name="connsiteX76" fmla="*/ 1480185 w 1564005"/>
                <a:gd name="connsiteY76" fmla="*/ 65723 h 761047"/>
                <a:gd name="connsiteX77" fmla="*/ 0 w 1564005"/>
                <a:gd name="connsiteY77" fmla="*/ 36195 h 761047"/>
                <a:gd name="connsiteX78" fmla="*/ 25718 w 1564005"/>
                <a:gd name="connsiteY78" fmla="*/ 51435 h 761047"/>
                <a:gd name="connsiteX79" fmla="*/ 43815 w 1564005"/>
                <a:gd name="connsiteY79" fmla="*/ 58103 h 761047"/>
                <a:gd name="connsiteX80" fmla="*/ 43815 w 1564005"/>
                <a:gd name="connsiteY80" fmla="*/ 629603 h 761047"/>
                <a:gd name="connsiteX81" fmla="*/ 0 w 1564005"/>
                <a:gd name="connsiteY81" fmla="*/ 609600 h 761047"/>
                <a:gd name="connsiteX82" fmla="*/ 1564005 w 1564005"/>
                <a:gd name="connsiteY82" fmla="*/ 0 h 761047"/>
                <a:gd name="connsiteX83" fmla="*/ 1564005 w 1564005"/>
                <a:gd name="connsiteY83" fmla="*/ 574358 h 761047"/>
                <a:gd name="connsiteX84" fmla="*/ 1520190 w 1564005"/>
                <a:gd name="connsiteY84" fmla="*/ 619125 h 761047"/>
                <a:gd name="connsiteX85" fmla="*/ 1520190 w 1564005"/>
                <a:gd name="connsiteY85" fmla="*/ 40957 h 761047"/>
                <a:gd name="connsiteX86" fmla="*/ 1564005 w 1564005"/>
                <a:gd name="connsiteY86" fmla="*/ 0 h 76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64005" h="761047">
                  <a:moveTo>
                    <a:pt x="677227" y="148590"/>
                  </a:moveTo>
                  <a:cubicBezTo>
                    <a:pt x="691515" y="148590"/>
                    <a:pt x="705802" y="148590"/>
                    <a:pt x="721042" y="148590"/>
                  </a:cubicBezTo>
                  <a:lnTo>
                    <a:pt x="721042" y="760095"/>
                  </a:lnTo>
                  <a:cubicBezTo>
                    <a:pt x="706754" y="759143"/>
                    <a:pt x="692467" y="758190"/>
                    <a:pt x="677227" y="757238"/>
                  </a:cubicBezTo>
                  <a:close/>
                  <a:moveTo>
                    <a:pt x="592454" y="147637"/>
                  </a:moveTo>
                  <a:cubicBezTo>
                    <a:pt x="606742" y="147637"/>
                    <a:pt x="621029" y="148590"/>
                    <a:pt x="636269" y="148590"/>
                  </a:cubicBezTo>
                  <a:lnTo>
                    <a:pt x="636269" y="754380"/>
                  </a:lnTo>
                  <a:cubicBezTo>
                    <a:pt x="621982" y="752475"/>
                    <a:pt x="606742" y="751522"/>
                    <a:pt x="592454" y="749617"/>
                  </a:cubicBezTo>
                  <a:close/>
                  <a:moveTo>
                    <a:pt x="843915" y="146685"/>
                  </a:moveTo>
                  <a:cubicBezTo>
                    <a:pt x="858203" y="146685"/>
                    <a:pt x="872490" y="147637"/>
                    <a:pt x="887730" y="147637"/>
                  </a:cubicBezTo>
                  <a:lnTo>
                    <a:pt x="887730" y="761047"/>
                  </a:lnTo>
                  <a:cubicBezTo>
                    <a:pt x="883920" y="761047"/>
                    <a:pt x="879157" y="761047"/>
                    <a:pt x="875347" y="761047"/>
                  </a:cubicBezTo>
                  <a:cubicBezTo>
                    <a:pt x="864870" y="761047"/>
                    <a:pt x="854392" y="761047"/>
                    <a:pt x="843915" y="761047"/>
                  </a:cubicBezTo>
                  <a:close/>
                  <a:moveTo>
                    <a:pt x="804862" y="146685"/>
                  </a:moveTo>
                  <a:lnTo>
                    <a:pt x="804862" y="761047"/>
                  </a:lnTo>
                  <a:cubicBezTo>
                    <a:pt x="794385" y="761047"/>
                    <a:pt x="783907" y="761047"/>
                    <a:pt x="773430" y="761047"/>
                  </a:cubicBezTo>
                  <a:cubicBezTo>
                    <a:pt x="769620" y="761047"/>
                    <a:pt x="764857" y="761047"/>
                    <a:pt x="761047" y="761047"/>
                  </a:cubicBezTo>
                  <a:lnTo>
                    <a:pt x="761047" y="147637"/>
                  </a:lnTo>
                  <a:cubicBezTo>
                    <a:pt x="776287" y="147637"/>
                    <a:pt x="790575" y="146685"/>
                    <a:pt x="804862" y="146685"/>
                  </a:cubicBezTo>
                  <a:close/>
                  <a:moveTo>
                    <a:pt x="928687" y="145732"/>
                  </a:moveTo>
                  <a:cubicBezTo>
                    <a:pt x="943927" y="145732"/>
                    <a:pt x="958215" y="145732"/>
                    <a:pt x="972502" y="145732"/>
                  </a:cubicBezTo>
                  <a:lnTo>
                    <a:pt x="972502" y="753427"/>
                  </a:lnTo>
                  <a:cubicBezTo>
                    <a:pt x="957262" y="754380"/>
                    <a:pt x="942975" y="755332"/>
                    <a:pt x="928687" y="756285"/>
                  </a:cubicBezTo>
                  <a:close/>
                  <a:moveTo>
                    <a:pt x="507682" y="140018"/>
                  </a:moveTo>
                  <a:cubicBezTo>
                    <a:pt x="521970" y="140970"/>
                    <a:pt x="536257" y="141923"/>
                    <a:pt x="551497" y="142875"/>
                  </a:cubicBezTo>
                  <a:lnTo>
                    <a:pt x="551497" y="742951"/>
                  </a:lnTo>
                  <a:cubicBezTo>
                    <a:pt x="537209" y="741046"/>
                    <a:pt x="521970" y="739141"/>
                    <a:pt x="507682" y="737236"/>
                  </a:cubicBezTo>
                  <a:close/>
                  <a:moveTo>
                    <a:pt x="1057274" y="134303"/>
                  </a:moveTo>
                  <a:lnTo>
                    <a:pt x="1057274" y="745808"/>
                  </a:lnTo>
                  <a:cubicBezTo>
                    <a:pt x="1042987" y="747713"/>
                    <a:pt x="1027747" y="749618"/>
                    <a:pt x="1013459" y="750571"/>
                  </a:cubicBezTo>
                  <a:lnTo>
                    <a:pt x="1013459" y="135255"/>
                  </a:lnTo>
                  <a:cubicBezTo>
                    <a:pt x="1028699" y="135255"/>
                    <a:pt x="1042987" y="135255"/>
                    <a:pt x="1057274" y="134303"/>
                  </a:cubicBezTo>
                  <a:close/>
                  <a:moveTo>
                    <a:pt x="422910" y="133350"/>
                  </a:moveTo>
                  <a:cubicBezTo>
                    <a:pt x="437198" y="134303"/>
                    <a:pt x="451485" y="136207"/>
                    <a:pt x="466725" y="137160"/>
                  </a:cubicBezTo>
                  <a:lnTo>
                    <a:pt x="466725" y="730568"/>
                  </a:lnTo>
                  <a:cubicBezTo>
                    <a:pt x="451485" y="728663"/>
                    <a:pt x="437198" y="725805"/>
                    <a:pt x="422910" y="723900"/>
                  </a:cubicBezTo>
                  <a:close/>
                  <a:moveTo>
                    <a:pt x="1141094" y="129540"/>
                  </a:moveTo>
                  <a:lnTo>
                    <a:pt x="1141094" y="735330"/>
                  </a:lnTo>
                  <a:cubicBezTo>
                    <a:pt x="1126807" y="737235"/>
                    <a:pt x="1111567" y="739140"/>
                    <a:pt x="1097279" y="741045"/>
                  </a:cubicBezTo>
                  <a:lnTo>
                    <a:pt x="1097279" y="132397"/>
                  </a:lnTo>
                  <a:cubicBezTo>
                    <a:pt x="1112519" y="131445"/>
                    <a:pt x="1126807" y="130492"/>
                    <a:pt x="1141094" y="129540"/>
                  </a:cubicBezTo>
                  <a:close/>
                  <a:moveTo>
                    <a:pt x="1225867" y="123825"/>
                  </a:moveTo>
                  <a:lnTo>
                    <a:pt x="1225867" y="723900"/>
                  </a:lnTo>
                  <a:cubicBezTo>
                    <a:pt x="1211579" y="725805"/>
                    <a:pt x="1197292" y="728663"/>
                    <a:pt x="1182052" y="730568"/>
                  </a:cubicBezTo>
                  <a:lnTo>
                    <a:pt x="1182052" y="127635"/>
                  </a:lnTo>
                  <a:cubicBezTo>
                    <a:pt x="1197292" y="126682"/>
                    <a:pt x="1211579" y="125730"/>
                    <a:pt x="1225867" y="123825"/>
                  </a:cubicBezTo>
                  <a:close/>
                  <a:moveTo>
                    <a:pt x="338137" y="122873"/>
                  </a:moveTo>
                  <a:cubicBezTo>
                    <a:pt x="352425" y="124778"/>
                    <a:pt x="366712" y="126683"/>
                    <a:pt x="381952" y="128588"/>
                  </a:cubicBezTo>
                  <a:lnTo>
                    <a:pt x="381952" y="717233"/>
                  </a:lnTo>
                  <a:cubicBezTo>
                    <a:pt x="366712" y="715328"/>
                    <a:pt x="352425" y="712471"/>
                    <a:pt x="338137" y="709613"/>
                  </a:cubicBezTo>
                  <a:close/>
                  <a:moveTo>
                    <a:pt x="253364" y="109537"/>
                  </a:moveTo>
                  <a:cubicBezTo>
                    <a:pt x="267652" y="112394"/>
                    <a:pt x="281939" y="114300"/>
                    <a:pt x="297179" y="117157"/>
                  </a:cubicBezTo>
                  <a:lnTo>
                    <a:pt x="297179" y="701040"/>
                  </a:lnTo>
                  <a:cubicBezTo>
                    <a:pt x="281939" y="698182"/>
                    <a:pt x="266699" y="695325"/>
                    <a:pt x="253364" y="692467"/>
                  </a:cubicBezTo>
                  <a:close/>
                  <a:moveTo>
                    <a:pt x="1310640" y="108585"/>
                  </a:moveTo>
                  <a:lnTo>
                    <a:pt x="1310640" y="704850"/>
                  </a:lnTo>
                  <a:cubicBezTo>
                    <a:pt x="1296353" y="706755"/>
                    <a:pt x="1282065" y="709613"/>
                    <a:pt x="1266825" y="712470"/>
                  </a:cubicBezTo>
                  <a:lnTo>
                    <a:pt x="1266825" y="114300"/>
                  </a:lnTo>
                  <a:cubicBezTo>
                    <a:pt x="1282065" y="112395"/>
                    <a:pt x="1296353" y="110490"/>
                    <a:pt x="1310640" y="108585"/>
                  </a:cubicBezTo>
                  <a:close/>
                  <a:moveTo>
                    <a:pt x="169545" y="92393"/>
                  </a:moveTo>
                  <a:cubicBezTo>
                    <a:pt x="182880" y="95250"/>
                    <a:pt x="198120" y="99061"/>
                    <a:pt x="213360" y="101918"/>
                  </a:cubicBezTo>
                  <a:lnTo>
                    <a:pt x="213360" y="683896"/>
                  </a:lnTo>
                  <a:cubicBezTo>
                    <a:pt x="195262" y="680086"/>
                    <a:pt x="180975" y="676276"/>
                    <a:pt x="169545" y="673418"/>
                  </a:cubicBezTo>
                  <a:close/>
                  <a:moveTo>
                    <a:pt x="1395412" y="89535"/>
                  </a:moveTo>
                  <a:lnTo>
                    <a:pt x="1395412" y="681990"/>
                  </a:lnTo>
                  <a:cubicBezTo>
                    <a:pt x="1382077" y="684847"/>
                    <a:pt x="1366837" y="687705"/>
                    <a:pt x="1351597" y="690563"/>
                  </a:cubicBezTo>
                  <a:lnTo>
                    <a:pt x="1351597" y="97155"/>
                  </a:lnTo>
                  <a:cubicBezTo>
                    <a:pt x="1366837" y="94298"/>
                    <a:pt x="1381125" y="92392"/>
                    <a:pt x="1395412" y="89535"/>
                  </a:cubicBezTo>
                  <a:close/>
                  <a:moveTo>
                    <a:pt x="84772" y="71437"/>
                  </a:moveTo>
                  <a:cubicBezTo>
                    <a:pt x="97154" y="74294"/>
                    <a:pt x="112395" y="79057"/>
                    <a:pt x="128587" y="82867"/>
                  </a:cubicBezTo>
                  <a:lnTo>
                    <a:pt x="128587" y="661035"/>
                  </a:lnTo>
                  <a:cubicBezTo>
                    <a:pt x="115252" y="656272"/>
                    <a:pt x="99060" y="650557"/>
                    <a:pt x="84772" y="644842"/>
                  </a:cubicBezTo>
                  <a:close/>
                  <a:moveTo>
                    <a:pt x="1480185" y="65723"/>
                  </a:moveTo>
                  <a:lnTo>
                    <a:pt x="1480185" y="646748"/>
                  </a:lnTo>
                  <a:cubicBezTo>
                    <a:pt x="1468755" y="649606"/>
                    <a:pt x="1454467" y="662941"/>
                    <a:pt x="1436370" y="666751"/>
                  </a:cubicBezTo>
                  <a:lnTo>
                    <a:pt x="1436370" y="75248"/>
                  </a:lnTo>
                  <a:cubicBezTo>
                    <a:pt x="1451610" y="72391"/>
                    <a:pt x="1466850" y="68580"/>
                    <a:pt x="1480185" y="65723"/>
                  </a:cubicBezTo>
                  <a:close/>
                  <a:moveTo>
                    <a:pt x="0" y="36195"/>
                  </a:moveTo>
                  <a:cubicBezTo>
                    <a:pt x="7620" y="41910"/>
                    <a:pt x="16193" y="46673"/>
                    <a:pt x="25718" y="51435"/>
                  </a:cubicBezTo>
                  <a:cubicBezTo>
                    <a:pt x="26670" y="51435"/>
                    <a:pt x="33338" y="54293"/>
                    <a:pt x="43815" y="58103"/>
                  </a:cubicBezTo>
                  <a:lnTo>
                    <a:pt x="43815" y="629603"/>
                  </a:lnTo>
                  <a:cubicBezTo>
                    <a:pt x="28575" y="624840"/>
                    <a:pt x="17145" y="619125"/>
                    <a:pt x="0" y="609600"/>
                  </a:cubicBezTo>
                  <a:close/>
                  <a:moveTo>
                    <a:pt x="1564005" y="0"/>
                  </a:moveTo>
                  <a:lnTo>
                    <a:pt x="1564005" y="574358"/>
                  </a:lnTo>
                  <a:cubicBezTo>
                    <a:pt x="1553528" y="588645"/>
                    <a:pt x="1533525" y="614363"/>
                    <a:pt x="1520190" y="619125"/>
                  </a:cubicBezTo>
                  <a:lnTo>
                    <a:pt x="1520190" y="40957"/>
                  </a:lnTo>
                  <a:cubicBezTo>
                    <a:pt x="1537335" y="36195"/>
                    <a:pt x="1552575" y="16193"/>
                    <a:pt x="1564005" y="0"/>
                  </a:cubicBezTo>
                  <a:close/>
                </a:path>
              </a:pathLst>
            </a:custGeom>
            <a:solidFill>
              <a:srgbClr val="65C8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Chord 87">
              <a:extLst>
                <a:ext uri="{FF2B5EF4-FFF2-40B4-BE49-F238E27FC236}">
                  <a16:creationId xmlns:a16="http://schemas.microsoft.com/office/drawing/2014/main" id="{869A2509-E74F-4CA0-B7C9-BAEC2D9BEA6D}"/>
                </a:ext>
              </a:extLst>
            </p:cNvPr>
            <p:cNvSpPr/>
            <p:nvPr/>
          </p:nvSpPr>
          <p:spPr>
            <a:xfrm>
              <a:off x="5235831" y="2260109"/>
              <a:ext cx="1188912" cy="95742"/>
            </a:xfrm>
            <a:custGeom>
              <a:avLst/>
              <a:gdLst>
                <a:gd name="connsiteX0" fmla="*/ 2538657 w 3907744"/>
                <a:gd name="connsiteY0" fmla="*/ 3818180 h 3907744"/>
                <a:gd name="connsiteX1" fmla="*/ 1349745 w 3907744"/>
                <a:gd name="connsiteY1" fmla="*/ 3812002 h 3907744"/>
                <a:gd name="connsiteX2" fmla="*/ 2538657 w 3907744"/>
                <a:gd name="connsiteY2" fmla="*/ 3818180 h 3907744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8912" h="95742">
                  <a:moveTo>
                    <a:pt x="1188912" y="6178"/>
                  </a:moveTo>
                  <a:cubicBezTo>
                    <a:pt x="801588" y="127671"/>
                    <a:pt x="386040" y="125512"/>
                    <a:pt x="0" y="0"/>
                  </a:cubicBezTo>
                  <a:cubicBezTo>
                    <a:pt x="439687" y="82153"/>
                    <a:pt x="799283" y="94224"/>
                    <a:pt x="1188912" y="61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D4227B-580C-49A9-9F90-BE273A78215C}"/>
                </a:ext>
              </a:extLst>
            </p:cNvPr>
            <p:cNvGrpSpPr/>
            <p:nvPr/>
          </p:nvGrpSpPr>
          <p:grpSpPr>
            <a:xfrm>
              <a:off x="7054086" y="5562869"/>
              <a:ext cx="985290" cy="590977"/>
              <a:chOff x="7054086" y="5562869"/>
              <a:chExt cx="985290" cy="590977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6C18A42-8770-444D-8587-0192D55DA9E6}"/>
                  </a:ext>
                </a:extLst>
              </p:cNvPr>
              <p:cNvSpPr/>
              <p:nvPr/>
            </p:nvSpPr>
            <p:spPr>
              <a:xfrm flipH="1">
                <a:off x="7547135" y="56603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5C75ADC-5774-4722-B298-F513B268DE17}"/>
                  </a:ext>
                </a:extLst>
              </p:cNvPr>
              <p:cNvSpPr/>
              <p:nvPr/>
            </p:nvSpPr>
            <p:spPr>
              <a:xfrm flipH="1">
                <a:off x="7558628" y="55628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2AF533F-52D7-495D-BC2F-2B1E8A878B87}"/>
                  </a:ext>
                </a:extLst>
              </p:cNvPr>
              <p:cNvSpPr/>
              <p:nvPr/>
            </p:nvSpPr>
            <p:spPr>
              <a:xfrm>
                <a:off x="7318163" y="5661571"/>
                <a:ext cx="514350" cy="428625"/>
              </a:xfrm>
              <a:custGeom>
                <a:avLst/>
                <a:gdLst>
                  <a:gd name="connsiteX0" fmla="*/ 29563 w 514350"/>
                  <a:gd name="connsiteY0" fmla="*/ 117215 h 428625"/>
                  <a:gd name="connsiteX1" fmla="*/ 221968 w 514350"/>
                  <a:gd name="connsiteY1" fmla="*/ 58 h 428625"/>
                  <a:gd name="connsiteX2" fmla="*/ 421993 w 514350"/>
                  <a:gd name="connsiteY2" fmla="*/ 53398 h 428625"/>
                  <a:gd name="connsiteX3" fmla="*/ 511528 w 514350"/>
                  <a:gd name="connsiteY3" fmla="*/ 291523 h 428625"/>
                  <a:gd name="connsiteX4" fmla="*/ 437233 w 514350"/>
                  <a:gd name="connsiteY4" fmla="*/ 394393 h 428625"/>
                  <a:gd name="connsiteX5" fmla="*/ 29563 w 514350"/>
                  <a:gd name="connsiteY5" fmla="*/ 298190 h 428625"/>
                  <a:gd name="connsiteX6" fmla="*/ 29563 w 514350"/>
                  <a:gd name="connsiteY6" fmla="*/ 11721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350" h="428625">
                    <a:moveTo>
                      <a:pt x="29563" y="117215"/>
                    </a:moveTo>
                    <a:cubicBezTo>
                      <a:pt x="70521" y="40063"/>
                      <a:pt x="132433" y="1010"/>
                      <a:pt x="221968" y="58"/>
                    </a:cubicBezTo>
                    <a:cubicBezTo>
                      <a:pt x="294358" y="-894"/>
                      <a:pt x="361986" y="9583"/>
                      <a:pt x="421993" y="53398"/>
                    </a:cubicBezTo>
                    <a:cubicBezTo>
                      <a:pt x="503908" y="113406"/>
                      <a:pt x="534388" y="192463"/>
                      <a:pt x="511528" y="291523"/>
                    </a:cubicBezTo>
                    <a:cubicBezTo>
                      <a:pt x="508671" y="342006"/>
                      <a:pt x="474381" y="370581"/>
                      <a:pt x="437233" y="394393"/>
                    </a:cubicBezTo>
                    <a:cubicBezTo>
                      <a:pt x="313408" y="473451"/>
                      <a:pt x="105763" y="424873"/>
                      <a:pt x="29563" y="298190"/>
                    </a:cubicBezTo>
                    <a:cubicBezTo>
                      <a:pt x="-1869" y="246756"/>
                      <a:pt x="-17109" y="177223"/>
                      <a:pt x="29563" y="11721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D333DAD-A199-4D5E-9851-CA87566C035E}"/>
                  </a:ext>
                </a:extLst>
              </p:cNvPr>
              <p:cNvSpPr/>
              <p:nvPr/>
            </p:nvSpPr>
            <p:spPr>
              <a:xfrm>
                <a:off x="7054086" y="5778787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5525A6A-63D2-4215-8723-A8ADF6D27ED6}"/>
                  </a:ext>
                </a:extLst>
              </p:cNvPr>
              <p:cNvSpPr/>
              <p:nvPr/>
            </p:nvSpPr>
            <p:spPr>
              <a:xfrm>
                <a:off x="7065578" y="5820697"/>
                <a:ext cx="258725" cy="187467"/>
              </a:xfrm>
              <a:custGeom>
                <a:avLst/>
                <a:gdLst>
                  <a:gd name="connsiteX0" fmla="*/ 260060 w 257175"/>
                  <a:gd name="connsiteY0" fmla="*/ 0 h 180975"/>
                  <a:gd name="connsiteX1" fmla="*/ 261965 w 257175"/>
                  <a:gd name="connsiteY1" fmla="*/ 167640 h 180975"/>
                  <a:gd name="connsiteX2" fmla="*/ 236248 w 257175"/>
                  <a:gd name="connsiteY2" fmla="*/ 186690 h 180975"/>
                  <a:gd name="connsiteX3" fmla="*/ 22888 w 257175"/>
                  <a:gd name="connsiteY3" fmla="*/ 145732 h 180975"/>
                  <a:gd name="connsiteX4" fmla="*/ 980 w 257175"/>
                  <a:gd name="connsiteY4" fmla="*/ 146685 h 180975"/>
                  <a:gd name="connsiteX5" fmla="*/ 7648 w 257175"/>
                  <a:gd name="connsiteY5" fmla="*/ 102870 h 180975"/>
                  <a:gd name="connsiteX6" fmla="*/ 65750 w 257175"/>
                  <a:gd name="connsiteY6" fmla="*/ 36195 h 180975"/>
                  <a:gd name="connsiteX7" fmla="*/ 188623 w 257175"/>
                  <a:gd name="connsiteY7" fmla="*/ 12382 h 180975"/>
                  <a:gd name="connsiteX8" fmla="*/ 260060 w 257175"/>
                  <a:gd name="connsiteY8" fmla="*/ 0 h 180975"/>
                  <a:gd name="connsiteX0" fmla="*/ 265212 w 265212"/>
                  <a:gd name="connsiteY0" fmla="*/ 0 h 187467"/>
                  <a:gd name="connsiteX1" fmla="*/ 261965 w 265212"/>
                  <a:gd name="connsiteY1" fmla="*/ 167640 h 187467"/>
                  <a:gd name="connsiteX2" fmla="*/ 236248 w 265212"/>
                  <a:gd name="connsiteY2" fmla="*/ 186690 h 187467"/>
                  <a:gd name="connsiteX3" fmla="*/ 22888 w 265212"/>
                  <a:gd name="connsiteY3" fmla="*/ 145732 h 187467"/>
                  <a:gd name="connsiteX4" fmla="*/ 980 w 265212"/>
                  <a:gd name="connsiteY4" fmla="*/ 146685 h 187467"/>
                  <a:gd name="connsiteX5" fmla="*/ 7648 w 265212"/>
                  <a:gd name="connsiteY5" fmla="*/ 102870 h 187467"/>
                  <a:gd name="connsiteX6" fmla="*/ 65750 w 265212"/>
                  <a:gd name="connsiteY6" fmla="*/ 36195 h 187467"/>
                  <a:gd name="connsiteX7" fmla="*/ 188623 w 265212"/>
                  <a:gd name="connsiteY7" fmla="*/ 12382 h 187467"/>
                  <a:gd name="connsiteX8" fmla="*/ 265212 w 265212"/>
                  <a:gd name="connsiteY8" fmla="*/ 0 h 187467"/>
                  <a:gd name="connsiteX0" fmla="*/ 266910 w 266910"/>
                  <a:gd name="connsiteY0" fmla="*/ 0 h 187467"/>
                  <a:gd name="connsiteX1" fmla="*/ 263663 w 266910"/>
                  <a:gd name="connsiteY1" fmla="*/ 167640 h 187467"/>
                  <a:gd name="connsiteX2" fmla="*/ 237946 w 266910"/>
                  <a:gd name="connsiteY2" fmla="*/ 186690 h 187467"/>
                  <a:gd name="connsiteX3" fmla="*/ 24586 w 266910"/>
                  <a:gd name="connsiteY3" fmla="*/ 145732 h 187467"/>
                  <a:gd name="connsiteX4" fmla="*/ 9346 w 266910"/>
                  <a:gd name="connsiteY4" fmla="*/ 102870 h 187467"/>
                  <a:gd name="connsiteX5" fmla="*/ 67448 w 266910"/>
                  <a:gd name="connsiteY5" fmla="*/ 36195 h 187467"/>
                  <a:gd name="connsiteX6" fmla="*/ 190321 w 266910"/>
                  <a:gd name="connsiteY6" fmla="*/ 12382 h 187467"/>
                  <a:gd name="connsiteX7" fmla="*/ 266910 w 266910"/>
                  <a:gd name="connsiteY7" fmla="*/ 0 h 187467"/>
                  <a:gd name="connsiteX0" fmla="*/ 251566 w 251566"/>
                  <a:gd name="connsiteY0" fmla="*/ 0 h 187467"/>
                  <a:gd name="connsiteX1" fmla="*/ 248319 w 251566"/>
                  <a:gd name="connsiteY1" fmla="*/ 167640 h 187467"/>
                  <a:gd name="connsiteX2" fmla="*/ 222602 w 251566"/>
                  <a:gd name="connsiteY2" fmla="*/ 186690 h 187467"/>
                  <a:gd name="connsiteX3" fmla="*/ 9242 w 251566"/>
                  <a:gd name="connsiteY3" fmla="*/ 145732 h 187467"/>
                  <a:gd name="connsiteX4" fmla="*/ 52104 w 251566"/>
                  <a:gd name="connsiteY4" fmla="*/ 36195 h 187467"/>
                  <a:gd name="connsiteX5" fmla="*/ 174977 w 251566"/>
                  <a:gd name="connsiteY5" fmla="*/ 12382 h 187467"/>
                  <a:gd name="connsiteX6" fmla="*/ 251566 w 251566"/>
                  <a:gd name="connsiteY6" fmla="*/ 0 h 187467"/>
                  <a:gd name="connsiteX0" fmla="*/ 258725 w 258725"/>
                  <a:gd name="connsiteY0" fmla="*/ 0 h 187467"/>
                  <a:gd name="connsiteX1" fmla="*/ 255478 w 258725"/>
                  <a:gd name="connsiteY1" fmla="*/ 167640 h 187467"/>
                  <a:gd name="connsiteX2" fmla="*/ 229761 w 258725"/>
                  <a:gd name="connsiteY2" fmla="*/ 186690 h 187467"/>
                  <a:gd name="connsiteX3" fmla="*/ 16401 w 258725"/>
                  <a:gd name="connsiteY3" fmla="*/ 145732 h 187467"/>
                  <a:gd name="connsiteX4" fmla="*/ 59263 w 258725"/>
                  <a:gd name="connsiteY4" fmla="*/ 36195 h 187467"/>
                  <a:gd name="connsiteX5" fmla="*/ 182136 w 258725"/>
                  <a:gd name="connsiteY5" fmla="*/ 12382 h 187467"/>
                  <a:gd name="connsiteX6" fmla="*/ 258725 w 258725"/>
                  <a:gd name="connsiteY6" fmla="*/ 0 h 1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725" h="187467">
                    <a:moveTo>
                      <a:pt x="258725" y="0"/>
                    </a:moveTo>
                    <a:cubicBezTo>
                      <a:pt x="253963" y="56197"/>
                      <a:pt x="237381" y="111443"/>
                      <a:pt x="255478" y="167640"/>
                    </a:cubicBezTo>
                    <a:cubicBezTo>
                      <a:pt x="264051" y="193357"/>
                      <a:pt x="242143" y="186690"/>
                      <a:pt x="229761" y="186690"/>
                    </a:cubicBezTo>
                    <a:cubicBezTo>
                      <a:pt x="156418" y="186690"/>
                      <a:pt x="81171" y="192405"/>
                      <a:pt x="16401" y="145732"/>
                    </a:cubicBezTo>
                    <a:cubicBezTo>
                      <a:pt x="-12015" y="120650"/>
                      <a:pt x="-6995" y="58420"/>
                      <a:pt x="59263" y="36195"/>
                    </a:cubicBezTo>
                    <a:cubicBezTo>
                      <a:pt x="98316" y="22860"/>
                      <a:pt x="139273" y="9525"/>
                      <a:pt x="182136" y="12382"/>
                    </a:cubicBezTo>
                    <a:cubicBezTo>
                      <a:pt x="206901" y="15240"/>
                      <a:pt x="235865" y="12382"/>
                      <a:pt x="258725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1D59E0-5752-40BB-A887-BF0571AB23FF}"/>
                </a:ext>
              </a:extLst>
            </p:cNvPr>
            <p:cNvGrpSpPr/>
            <p:nvPr/>
          </p:nvGrpSpPr>
          <p:grpSpPr>
            <a:xfrm>
              <a:off x="6794559" y="6184761"/>
              <a:ext cx="492241" cy="316285"/>
              <a:chOff x="7699535" y="5715269"/>
              <a:chExt cx="492241" cy="31628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2DDCCF-466A-4ED3-A0ED-0025519160C8}"/>
                  </a:ext>
                </a:extLst>
              </p:cNvPr>
              <p:cNvSpPr/>
              <p:nvPr/>
            </p:nvSpPr>
            <p:spPr>
              <a:xfrm flipH="1">
                <a:off x="7699535" y="58127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F2CD3-BB2F-48FE-B4E8-F66840F47B79}"/>
                  </a:ext>
                </a:extLst>
              </p:cNvPr>
              <p:cNvSpPr/>
              <p:nvPr/>
            </p:nvSpPr>
            <p:spPr>
              <a:xfrm flipH="1">
                <a:off x="7711028" y="57152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E385D35-FB4F-4BF2-9419-3C5236F0A61B}"/>
                </a:ext>
              </a:extLst>
            </p:cNvPr>
            <p:cNvSpPr/>
            <p:nvPr/>
          </p:nvSpPr>
          <p:spPr>
            <a:xfrm rot="19389924">
              <a:off x="4319603" y="2907996"/>
              <a:ext cx="3226038" cy="3027035"/>
            </a:xfrm>
            <a:custGeom>
              <a:avLst/>
              <a:gdLst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371765 w 3226038"/>
                <a:gd name="connsiteY35" fmla="*/ 2134221 h 3027035"/>
                <a:gd name="connsiteX36" fmla="*/ 1332065 w 3226038"/>
                <a:gd name="connsiteY36" fmla="*/ 2143936 h 3027035"/>
                <a:gd name="connsiteX37" fmla="*/ 1261994 w 3226038"/>
                <a:gd name="connsiteY37" fmla="*/ 2139765 h 3027035"/>
                <a:gd name="connsiteX38" fmla="*/ 1234632 w 3226038"/>
                <a:gd name="connsiteY38" fmla="*/ 2184353 h 3027035"/>
                <a:gd name="connsiteX39" fmla="*/ 1205341 w 3226038"/>
                <a:gd name="connsiteY39" fmla="*/ 2251468 h 3027035"/>
                <a:gd name="connsiteX40" fmla="*/ 1190173 w 3226038"/>
                <a:gd name="connsiteY40" fmla="*/ 2307647 h 3027035"/>
                <a:gd name="connsiteX41" fmla="*/ 1186531 w 3226038"/>
                <a:gd name="connsiteY41" fmla="*/ 2336368 h 3027035"/>
                <a:gd name="connsiteX42" fmla="*/ 1185302 w 3226038"/>
                <a:gd name="connsiteY42" fmla="*/ 2339224 h 3027035"/>
                <a:gd name="connsiteX43" fmla="*/ 1181037 w 3226038"/>
                <a:gd name="connsiteY43" fmla="*/ 2380263 h 3027035"/>
                <a:gd name="connsiteX44" fmla="*/ 1304296 w 3226038"/>
                <a:gd name="connsiteY44" fmla="*/ 2608161 h 3027035"/>
                <a:gd name="connsiteX45" fmla="*/ 1460357 w 3226038"/>
                <a:gd name="connsiteY45" fmla="*/ 2658058 h 3027035"/>
                <a:gd name="connsiteX46" fmla="*/ 1568983 w 3226038"/>
                <a:gd name="connsiteY46" fmla="*/ 2649888 h 3027035"/>
                <a:gd name="connsiteX47" fmla="*/ 1580907 w 3226038"/>
                <a:gd name="connsiteY47" fmla="*/ 2633968 h 3027035"/>
                <a:gd name="connsiteX48" fmla="*/ 1621726 w 3226038"/>
                <a:gd name="connsiteY48" fmla="*/ 2618017 h 3027035"/>
                <a:gd name="connsiteX49" fmla="*/ 1695070 w 3226038"/>
                <a:gd name="connsiteY49" fmla="*/ 2581467 h 3027035"/>
                <a:gd name="connsiteX50" fmla="*/ 1722830 w 3226038"/>
                <a:gd name="connsiteY50" fmla="*/ 2495153 h 3027035"/>
                <a:gd name="connsiteX51" fmla="*/ 1721809 w 3226038"/>
                <a:gd name="connsiteY51" fmla="*/ 2481188 h 3027035"/>
                <a:gd name="connsiteX52" fmla="*/ 1703273 w 3226038"/>
                <a:gd name="connsiteY52" fmla="*/ 2490610 h 3027035"/>
                <a:gd name="connsiteX53" fmla="*/ 1426824 w 3226038"/>
                <a:gd name="connsiteY53" fmla="*/ 2415634 h 3027035"/>
                <a:gd name="connsiteX54" fmla="*/ 1412810 w 3226038"/>
                <a:gd name="connsiteY54" fmla="*/ 2380189 h 3027035"/>
                <a:gd name="connsiteX55" fmla="*/ 1366694 w 3226038"/>
                <a:gd name="connsiteY55" fmla="*/ 2151100 h 3027035"/>
                <a:gd name="connsiteX56" fmla="*/ 842912 w 3226038"/>
                <a:gd name="connsiteY56" fmla="*/ 1018808 h 3027035"/>
                <a:gd name="connsiteX57" fmla="*/ 698223 w 3226038"/>
                <a:gd name="connsiteY57" fmla="*/ 1167488 h 3027035"/>
                <a:gd name="connsiteX58" fmla="*/ 721008 w 3226038"/>
                <a:gd name="connsiteY58" fmla="*/ 1354736 h 3027035"/>
                <a:gd name="connsiteX59" fmla="*/ 715683 w 3226038"/>
                <a:gd name="connsiteY59" fmla="*/ 1366105 h 3027035"/>
                <a:gd name="connsiteX60" fmla="*/ 761312 w 3226038"/>
                <a:gd name="connsiteY60" fmla="*/ 1434356 h 3027035"/>
                <a:gd name="connsiteX61" fmla="*/ 855697 w 3226038"/>
                <a:gd name="connsiteY61" fmla="*/ 1508984 h 3027035"/>
                <a:gd name="connsiteX62" fmla="*/ 1147556 w 3226038"/>
                <a:gd name="connsiteY62" fmla="*/ 1482268 h 3027035"/>
                <a:gd name="connsiteX63" fmla="*/ 1191280 w 3226038"/>
                <a:gd name="connsiteY63" fmla="*/ 1421803 h 3027035"/>
                <a:gd name="connsiteX64" fmla="*/ 943895 w 3226038"/>
                <a:gd name="connsiteY64" fmla="*/ 1619228 h 3027035"/>
                <a:gd name="connsiteX65" fmla="*/ 908174 w 3226038"/>
                <a:gd name="connsiteY65" fmla="*/ 1605942 h 3027035"/>
                <a:gd name="connsiteX66" fmla="*/ 705400 w 3226038"/>
                <a:gd name="connsiteY66" fmla="*/ 1490787 h 3027035"/>
                <a:gd name="connsiteX67" fmla="*/ 672272 w 3226038"/>
                <a:gd name="connsiteY67" fmla="*/ 1442200 h 3027035"/>
                <a:gd name="connsiteX68" fmla="*/ 658626 w 3226038"/>
                <a:gd name="connsiteY68" fmla="*/ 1462049 h 3027035"/>
                <a:gd name="connsiteX69" fmla="*/ 590634 w 3226038"/>
                <a:gd name="connsiteY69" fmla="*/ 1546268 h 3027035"/>
                <a:gd name="connsiteX70" fmla="*/ 568537 w 3226038"/>
                <a:gd name="connsiteY70" fmla="*/ 1548758 h 3027035"/>
                <a:gd name="connsiteX71" fmla="*/ 523010 w 3226038"/>
                <a:gd name="connsiteY71" fmla="*/ 1553930 h 3027035"/>
                <a:gd name="connsiteX72" fmla="*/ 447985 w 3226038"/>
                <a:gd name="connsiteY72" fmla="*/ 1604840 h 3027035"/>
                <a:gd name="connsiteX73" fmla="*/ 426368 w 3226038"/>
                <a:gd name="connsiteY73" fmla="*/ 1767159 h 3027035"/>
                <a:gd name="connsiteX74" fmla="*/ 400497 w 3226038"/>
                <a:gd name="connsiteY74" fmla="*/ 1803298 h 3027035"/>
                <a:gd name="connsiteX75" fmla="*/ 392045 w 3226038"/>
                <a:gd name="connsiteY75" fmla="*/ 1832241 h 3027035"/>
                <a:gd name="connsiteX76" fmla="*/ 397897 w 3226038"/>
                <a:gd name="connsiteY76" fmla="*/ 1953550 h 3027035"/>
                <a:gd name="connsiteX77" fmla="*/ 629544 w 3226038"/>
                <a:gd name="connsiteY77" fmla="*/ 2144276 h 3027035"/>
                <a:gd name="connsiteX78" fmla="*/ 670081 w 3226038"/>
                <a:gd name="connsiteY78" fmla="*/ 2139964 h 3027035"/>
                <a:gd name="connsiteX79" fmla="*/ 672184 w 3226038"/>
                <a:gd name="connsiteY79" fmla="*/ 2139576 h 3027035"/>
                <a:gd name="connsiteX80" fmla="*/ 656857 w 3226038"/>
                <a:gd name="connsiteY80" fmla="*/ 2123372 h 3027035"/>
                <a:gd name="connsiteX81" fmla="*/ 613437 w 3226038"/>
                <a:gd name="connsiteY81" fmla="*/ 1897092 h 3027035"/>
                <a:gd name="connsiteX82" fmla="*/ 631535 w 3226038"/>
                <a:gd name="connsiteY82" fmla="*/ 1977471 h 3027035"/>
                <a:gd name="connsiteX83" fmla="*/ 892520 w 3226038"/>
                <a:gd name="connsiteY83" fmla="*/ 2125537 h 3027035"/>
                <a:gd name="connsiteX84" fmla="*/ 951857 w 3226038"/>
                <a:gd name="connsiteY84" fmla="*/ 2110384 h 3027035"/>
                <a:gd name="connsiteX85" fmla="*/ 984444 w 3226038"/>
                <a:gd name="connsiteY85" fmla="*/ 2097132 h 3027035"/>
                <a:gd name="connsiteX86" fmla="*/ 945725 w 3226038"/>
                <a:gd name="connsiteY86" fmla="*/ 2068131 h 3027035"/>
                <a:gd name="connsiteX87" fmla="*/ 1014743 w 3226038"/>
                <a:gd name="connsiteY87" fmla="*/ 2033736 h 3027035"/>
                <a:gd name="connsiteX88" fmla="*/ 1041210 w 3226038"/>
                <a:gd name="connsiteY88" fmla="*/ 1967123 h 3027035"/>
                <a:gd name="connsiteX89" fmla="*/ 1041782 w 3226038"/>
                <a:gd name="connsiteY89" fmla="*/ 1958414 h 3027035"/>
                <a:gd name="connsiteX90" fmla="*/ 988390 w 3226038"/>
                <a:gd name="connsiteY90" fmla="*/ 1967430 h 3027035"/>
                <a:gd name="connsiteX91" fmla="*/ 766805 w 3226038"/>
                <a:gd name="connsiteY91" fmla="*/ 1893210 h 3027035"/>
                <a:gd name="connsiteX92" fmla="*/ 733376 w 3226038"/>
                <a:gd name="connsiteY92" fmla="*/ 1874900 h 3027035"/>
                <a:gd name="connsiteX93" fmla="*/ 733674 w 3226038"/>
                <a:gd name="connsiteY93" fmla="*/ 1531645 h 3027035"/>
                <a:gd name="connsiteX94" fmla="*/ 713141 w 3226038"/>
                <a:gd name="connsiteY94" fmla="*/ 1611436 h 3027035"/>
                <a:gd name="connsiteX95" fmla="*/ 877934 w 3226038"/>
                <a:gd name="connsiteY95" fmla="*/ 1862195 h 3027035"/>
                <a:gd name="connsiteX96" fmla="*/ 997916 w 3226038"/>
                <a:gd name="connsiteY96" fmla="*/ 1881018 h 3027035"/>
                <a:gd name="connsiteX97" fmla="*/ 1063005 w 3226038"/>
                <a:gd name="connsiteY97" fmla="*/ 1869394 h 3027035"/>
                <a:gd name="connsiteX98" fmla="*/ 1091430 w 3226038"/>
                <a:gd name="connsiteY98" fmla="*/ 1831445 h 3027035"/>
                <a:gd name="connsiteX99" fmla="*/ 1090443 w 3226038"/>
                <a:gd name="connsiteY99" fmla="*/ 1840522 h 3027035"/>
                <a:gd name="connsiteX100" fmla="*/ 1088363 w 3226038"/>
                <a:gd name="connsiteY100" fmla="*/ 1841565 h 3027035"/>
                <a:gd name="connsiteX101" fmla="*/ 1091206 w 3226038"/>
                <a:gd name="connsiteY101" fmla="*/ 1841094 h 3027035"/>
                <a:gd name="connsiteX102" fmla="*/ 1099791 w 3226038"/>
                <a:gd name="connsiteY102" fmla="*/ 1862825 h 3027035"/>
                <a:gd name="connsiteX103" fmla="*/ 1115422 w 3226038"/>
                <a:gd name="connsiteY103" fmla="*/ 1860033 h 3027035"/>
                <a:gd name="connsiteX104" fmla="*/ 1105975 w 3226038"/>
                <a:gd name="connsiteY104" fmla="*/ 1878478 h 3027035"/>
                <a:gd name="connsiteX105" fmla="*/ 1108568 w 3226038"/>
                <a:gd name="connsiteY105" fmla="*/ 1885041 h 3027035"/>
                <a:gd name="connsiteX106" fmla="*/ 1128787 w 3226038"/>
                <a:gd name="connsiteY106" fmla="*/ 1927558 h 3027035"/>
                <a:gd name="connsiteX107" fmla="*/ 1226780 w 3226038"/>
                <a:gd name="connsiteY107" fmla="*/ 2050346 h 3027035"/>
                <a:gd name="connsiteX108" fmla="*/ 1289411 w 3226038"/>
                <a:gd name="connsiteY108" fmla="*/ 2085093 h 3027035"/>
                <a:gd name="connsiteX109" fmla="*/ 1314743 w 3226038"/>
                <a:gd name="connsiteY109" fmla="*/ 2061760 h 3027035"/>
                <a:gd name="connsiteX110" fmla="*/ 1296511 w 3226038"/>
                <a:gd name="connsiteY110" fmla="*/ 2088049 h 3027035"/>
                <a:gd name="connsiteX111" fmla="*/ 1332391 w 3226038"/>
                <a:gd name="connsiteY111" fmla="*/ 2097279 h 3027035"/>
                <a:gd name="connsiteX112" fmla="*/ 1376163 w 3226038"/>
                <a:gd name="connsiteY112" fmla="*/ 2100951 h 3027035"/>
                <a:gd name="connsiteX113" fmla="*/ 1381733 w 3226038"/>
                <a:gd name="connsiteY113" fmla="*/ 2101042 h 3027035"/>
                <a:gd name="connsiteX114" fmla="*/ 1389702 w 3226038"/>
                <a:gd name="connsiteY114" fmla="*/ 2074519 h 3027035"/>
                <a:gd name="connsiteX115" fmla="*/ 1489042 w 3226038"/>
                <a:gd name="connsiteY115" fmla="*/ 2038395 h 3027035"/>
                <a:gd name="connsiteX116" fmla="*/ 1453620 w 3226038"/>
                <a:gd name="connsiteY116" fmla="*/ 2152383 h 3027035"/>
                <a:gd name="connsiteX117" fmla="*/ 1457391 w 3226038"/>
                <a:gd name="connsiteY117" fmla="*/ 2273774 h 3027035"/>
                <a:gd name="connsiteX118" fmla="*/ 1685732 w 3226038"/>
                <a:gd name="connsiteY118" fmla="*/ 2468446 h 3027035"/>
                <a:gd name="connsiteX119" fmla="*/ 1719883 w 3226038"/>
                <a:gd name="connsiteY119" fmla="*/ 2465404 h 3027035"/>
                <a:gd name="connsiteX120" fmla="*/ 1716096 w 3226038"/>
                <a:gd name="connsiteY120" fmla="*/ 2453485 h 3027035"/>
                <a:gd name="connsiteX121" fmla="*/ 1771757 w 3226038"/>
                <a:gd name="connsiteY121" fmla="*/ 2379175 h 3027035"/>
                <a:gd name="connsiteX122" fmla="*/ 1770770 w 3226038"/>
                <a:gd name="connsiteY122" fmla="*/ 2388253 h 3027035"/>
                <a:gd name="connsiteX123" fmla="*/ 1768690 w 3226038"/>
                <a:gd name="connsiteY123" fmla="*/ 2389295 h 3027035"/>
                <a:gd name="connsiteX124" fmla="*/ 1771533 w 3226038"/>
                <a:gd name="connsiteY124" fmla="*/ 2388824 h 3027035"/>
                <a:gd name="connsiteX125" fmla="*/ 1809114 w 3226038"/>
                <a:gd name="connsiteY125" fmla="*/ 2475288 h 3027035"/>
                <a:gd name="connsiteX126" fmla="*/ 2056490 w 3226038"/>
                <a:gd name="connsiteY126" fmla="*/ 2648681 h 3027035"/>
                <a:gd name="connsiteX127" fmla="*/ 2147922 w 3226038"/>
                <a:gd name="connsiteY127" fmla="*/ 2636243 h 3027035"/>
                <a:gd name="connsiteX128" fmla="*/ 1873236 w 3226038"/>
                <a:gd name="connsiteY128" fmla="*/ 2661367 h 3027035"/>
                <a:gd name="connsiteX129" fmla="*/ 1867518 w 3226038"/>
                <a:gd name="connsiteY129" fmla="*/ 2654704 h 3027035"/>
                <a:gd name="connsiteX130" fmla="*/ 1789583 w 3226038"/>
                <a:gd name="connsiteY130" fmla="*/ 2623700 h 3027035"/>
                <a:gd name="connsiteX131" fmla="*/ 1717263 w 3226038"/>
                <a:gd name="connsiteY131" fmla="*/ 2736140 h 3027035"/>
                <a:gd name="connsiteX132" fmla="*/ 1465441 w 3226038"/>
                <a:gd name="connsiteY132" fmla="*/ 2788121 h 3027035"/>
                <a:gd name="connsiteX133" fmla="*/ 1391414 w 3226038"/>
                <a:gd name="connsiteY133" fmla="*/ 2792959 h 3027035"/>
                <a:gd name="connsiteX134" fmla="*/ 1128581 w 3226038"/>
                <a:gd name="connsiteY134" fmla="*/ 2638479 h 3027035"/>
                <a:gd name="connsiteX135" fmla="*/ 1093505 w 3226038"/>
                <a:gd name="connsiteY135" fmla="*/ 2603938 h 3027035"/>
                <a:gd name="connsiteX136" fmla="*/ 1073068 w 3226038"/>
                <a:gd name="connsiteY136" fmla="*/ 2530296 h 3027035"/>
                <a:gd name="connsiteX137" fmla="*/ 1072036 w 3226038"/>
                <a:gd name="connsiteY137" fmla="*/ 2477975 h 3027035"/>
                <a:gd name="connsiteX138" fmla="*/ 1042591 w 3226038"/>
                <a:gd name="connsiteY138" fmla="*/ 2492041 h 3027035"/>
                <a:gd name="connsiteX139" fmla="*/ 865868 w 3226038"/>
                <a:gd name="connsiteY139" fmla="*/ 2499409 h 3027035"/>
                <a:gd name="connsiteX140" fmla="*/ 719426 w 3226038"/>
                <a:gd name="connsiteY140" fmla="*/ 2430182 h 3027035"/>
                <a:gd name="connsiteX141" fmla="*/ 689869 w 3226038"/>
                <a:gd name="connsiteY141" fmla="*/ 2397459 h 3027035"/>
                <a:gd name="connsiteX142" fmla="*/ 687182 w 3226038"/>
                <a:gd name="connsiteY142" fmla="*/ 2418320 h 3027035"/>
                <a:gd name="connsiteX143" fmla="*/ 760823 w 3226038"/>
                <a:gd name="connsiteY143" fmla="*/ 2590105 h 3027035"/>
                <a:gd name="connsiteX144" fmla="*/ 964895 w 3226038"/>
                <a:gd name="connsiteY144" fmla="*/ 2678700 h 3027035"/>
                <a:gd name="connsiteX145" fmla="*/ 1054815 w 3226038"/>
                <a:gd name="connsiteY145" fmla="*/ 2673458 h 3027035"/>
                <a:gd name="connsiteX146" fmla="*/ 1130649 w 3226038"/>
                <a:gd name="connsiteY146" fmla="*/ 2696939 h 3027035"/>
                <a:gd name="connsiteX147" fmla="*/ 1231694 w 3226038"/>
                <a:gd name="connsiteY147" fmla="*/ 2827369 h 3027035"/>
                <a:gd name="connsiteX148" fmla="*/ 1245598 w 3226038"/>
                <a:gd name="connsiteY148" fmla="*/ 2824694 h 3027035"/>
                <a:gd name="connsiteX149" fmla="*/ 1314357 w 3226038"/>
                <a:gd name="connsiteY149" fmla="*/ 2805982 h 3027035"/>
                <a:gd name="connsiteX150" fmla="*/ 1582565 w 3226038"/>
                <a:gd name="connsiteY150" fmla="*/ 2947668 h 3027035"/>
                <a:gd name="connsiteX151" fmla="*/ 1872394 w 3226038"/>
                <a:gd name="connsiteY151" fmla="*/ 2840437 h 3027035"/>
                <a:gd name="connsiteX152" fmla="*/ 1765658 w 3226038"/>
                <a:gd name="connsiteY152" fmla="*/ 2986896 h 3027035"/>
                <a:gd name="connsiteX153" fmla="*/ 1559806 w 3226038"/>
                <a:gd name="connsiteY153" fmla="*/ 3024598 h 3027035"/>
                <a:gd name="connsiteX154" fmla="*/ 1323343 w 3226038"/>
                <a:gd name="connsiteY154" fmla="*/ 2933795 h 3027035"/>
                <a:gd name="connsiteX155" fmla="*/ 1018886 w 3226038"/>
                <a:gd name="connsiteY155" fmla="*/ 2795305 h 3027035"/>
                <a:gd name="connsiteX156" fmla="*/ 970675 w 3226038"/>
                <a:gd name="connsiteY156" fmla="*/ 2772285 h 3027035"/>
                <a:gd name="connsiteX157" fmla="*/ 620567 w 3226038"/>
                <a:gd name="connsiteY157" fmla="*/ 2513611 h 3027035"/>
                <a:gd name="connsiteX158" fmla="*/ 512110 w 3226038"/>
                <a:gd name="connsiteY158" fmla="*/ 2412141 h 3027035"/>
                <a:gd name="connsiteX159" fmla="*/ 309550 w 3226038"/>
                <a:gd name="connsiteY159" fmla="*/ 2318730 h 3027035"/>
                <a:gd name="connsiteX160" fmla="*/ 271890 w 3226038"/>
                <a:gd name="connsiteY160" fmla="*/ 2103679 h 3027035"/>
                <a:gd name="connsiteX161" fmla="*/ 197030 w 3226038"/>
                <a:gd name="connsiteY161" fmla="*/ 2025682 h 3027035"/>
                <a:gd name="connsiteX162" fmla="*/ 42961 w 3226038"/>
                <a:gd name="connsiteY162" fmla="*/ 1878648 h 3027035"/>
                <a:gd name="connsiteX163" fmla="*/ 10241 w 3226038"/>
                <a:gd name="connsiteY163" fmla="*/ 1645877 h 3027035"/>
                <a:gd name="connsiteX164" fmla="*/ 149602 w 3226038"/>
                <a:gd name="connsiteY164" fmla="*/ 1507488 h 3027035"/>
                <a:gd name="connsiteX165" fmla="*/ 69504 w 3226038"/>
                <a:gd name="connsiteY165" fmla="*/ 1674797 h 3027035"/>
                <a:gd name="connsiteX166" fmla="*/ 279249 w 3226038"/>
                <a:gd name="connsiteY166" fmla="*/ 1988992 h 3027035"/>
                <a:gd name="connsiteX167" fmla="*/ 316193 w 3226038"/>
                <a:gd name="connsiteY167" fmla="*/ 1991729 h 3027035"/>
                <a:gd name="connsiteX168" fmla="*/ 319053 w 3226038"/>
                <a:gd name="connsiteY168" fmla="*/ 1985609 h 3027035"/>
                <a:gd name="connsiteX169" fmla="*/ 307569 w 3226038"/>
                <a:gd name="connsiteY169" fmla="*/ 1949900 h 3027035"/>
                <a:gd name="connsiteX170" fmla="*/ 306486 w 3226038"/>
                <a:gd name="connsiteY170" fmla="*/ 1940694 h 3027035"/>
                <a:gd name="connsiteX171" fmla="*/ 302243 w 3226038"/>
                <a:gd name="connsiteY171" fmla="*/ 1937639 h 3027035"/>
                <a:gd name="connsiteX172" fmla="*/ 294636 w 3226038"/>
                <a:gd name="connsiteY172" fmla="*/ 1920784 h 3027035"/>
                <a:gd name="connsiteX173" fmla="*/ 293312 w 3226038"/>
                <a:gd name="connsiteY173" fmla="*/ 1627034 h 3027035"/>
                <a:gd name="connsiteX174" fmla="*/ 380880 w 3226038"/>
                <a:gd name="connsiteY174" fmla="*/ 1526015 h 3027035"/>
                <a:gd name="connsiteX175" fmla="*/ 329214 w 3226038"/>
                <a:gd name="connsiteY175" fmla="*/ 1459943 h 3027035"/>
                <a:gd name="connsiteX176" fmla="*/ 321211 w 3226038"/>
                <a:gd name="connsiteY176" fmla="*/ 1456328 h 3027035"/>
                <a:gd name="connsiteX177" fmla="*/ 268085 w 3226038"/>
                <a:gd name="connsiteY177" fmla="*/ 1185660 h 3027035"/>
                <a:gd name="connsiteX178" fmla="*/ 281857 w 3226038"/>
                <a:gd name="connsiteY178" fmla="*/ 1276902 h 3027035"/>
                <a:gd name="connsiteX179" fmla="*/ 517812 w 3226038"/>
                <a:gd name="connsiteY179" fmla="*/ 1465542 h 3027035"/>
                <a:gd name="connsiteX180" fmla="*/ 611355 w 3226038"/>
                <a:gd name="connsiteY180" fmla="*/ 1477295 h 3027035"/>
                <a:gd name="connsiteX181" fmla="*/ 611703 w 3226038"/>
                <a:gd name="connsiteY181" fmla="*/ 1480155 h 3027035"/>
                <a:gd name="connsiteX182" fmla="*/ 612118 w 3226038"/>
                <a:gd name="connsiteY182" fmla="*/ 1477866 h 3027035"/>
                <a:gd name="connsiteX183" fmla="*/ 662263 w 3226038"/>
                <a:gd name="connsiteY183" fmla="*/ 1427900 h 3027035"/>
                <a:gd name="connsiteX184" fmla="*/ 662059 w 3226038"/>
                <a:gd name="connsiteY184" fmla="*/ 1427220 h 3027035"/>
                <a:gd name="connsiteX185" fmla="*/ 661901 w 3226038"/>
                <a:gd name="connsiteY185" fmla="*/ 1426988 h 3027035"/>
                <a:gd name="connsiteX186" fmla="*/ 661951 w 3226038"/>
                <a:gd name="connsiteY186" fmla="*/ 1426862 h 3027035"/>
                <a:gd name="connsiteX187" fmla="*/ 652834 w 3226038"/>
                <a:gd name="connsiteY187" fmla="*/ 1396497 h 3027035"/>
                <a:gd name="connsiteX188" fmla="*/ 637570 w 3226038"/>
                <a:gd name="connsiteY188" fmla="*/ 1356501 h 3027035"/>
                <a:gd name="connsiteX189" fmla="*/ 842912 w 3226038"/>
                <a:gd name="connsiteY189" fmla="*/ 1018808 h 3027035"/>
                <a:gd name="connsiteX190" fmla="*/ 2516775 w 3226038"/>
                <a:gd name="connsiteY190" fmla="*/ 2091376 h 3027035"/>
                <a:gd name="connsiteX191" fmla="*/ 2238033 w 3226038"/>
                <a:gd name="connsiteY191" fmla="*/ 2334816 h 3027035"/>
                <a:gd name="connsiteX192" fmla="*/ 2189593 w 3226038"/>
                <a:gd name="connsiteY192" fmla="*/ 2248549 h 3027035"/>
                <a:gd name="connsiteX193" fmla="*/ 2516775 w 3226038"/>
                <a:gd name="connsiteY193" fmla="*/ 2091376 h 3027035"/>
                <a:gd name="connsiteX194" fmla="*/ 687254 w 3226038"/>
                <a:gd name="connsiteY194" fmla="*/ 678482 h 3027035"/>
                <a:gd name="connsiteX195" fmla="*/ 628419 w 3226038"/>
                <a:gd name="connsiteY195" fmla="*/ 1036658 h 3027035"/>
                <a:gd name="connsiteX196" fmla="*/ 532013 w 3226038"/>
                <a:gd name="connsiteY196" fmla="*/ 1014429 h 3027035"/>
                <a:gd name="connsiteX197" fmla="*/ 687254 w 3226038"/>
                <a:gd name="connsiteY197" fmla="*/ 678482 h 3027035"/>
                <a:gd name="connsiteX198" fmla="*/ 2205214 w 3226038"/>
                <a:gd name="connsiteY198" fmla="*/ 1800491 h 3027035"/>
                <a:gd name="connsiteX199" fmla="*/ 2255363 w 3226038"/>
                <a:gd name="connsiteY199" fmla="*/ 1871953 h 3027035"/>
                <a:gd name="connsiteX200" fmla="*/ 2466834 w 3226038"/>
                <a:gd name="connsiteY200" fmla="*/ 2042067 h 3027035"/>
                <a:gd name="connsiteX201" fmla="*/ 2319038 w 3226038"/>
                <a:gd name="connsiteY201" fmla="*/ 2093212 h 3027035"/>
                <a:gd name="connsiteX202" fmla="*/ 2156726 w 3226038"/>
                <a:gd name="connsiteY202" fmla="*/ 1968287 h 3027035"/>
                <a:gd name="connsiteX203" fmla="*/ 2119546 w 3226038"/>
                <a:gd name="connsiteY203" fmla="*/ 1914861 h 3027035"/>
                <a:gd name="connsiteX204" fmla="*/ 1058864 w 3226038"/>
                <a:gd name="connsiteY204" fmla="*/ 897328 h 3027035"/>
                <a:gd name="connsiteX205" fmla="*/ 973209 w 3226038"/>
                <a:gd name="connsiteY205" fmla="*/ 1011681 h 3027035"/>
                <a:gd name="connsiteX206" fmla="*/ 741092 w 3226038"/>
                <a:gd name="connsiteY206" fmla="*/ 868758 h 3027035"/>
                <a:gd name="connsiteX207" fmla="*/ 748615 w 3226038"/>
                <a:gd name="connsiteY207" fmla="*/ 712543 h 3027035"/>
                <a:gd name="connsiteX208" fmla="*/ 1058864 w 3226038"/>
                <a:gd name="connsiteY208" fmla="*/ 897328 h 3027035"/>
                <a:gd name="connsiteX209" fmla="*/ 1948708 w 3226038"/>
                <a:gd name="connsiteY209" fmla="*/ 1321566 h 3027035"/>
                <a:gd name="connsiteX210" fmla="*/ 2096045 w 3226038"/>
                <a:gd name="connsiteY210" fmla="*/ 1452158 h 3027035"/>
                <a:gd name="connsiteX211" fmla="*/ 1919841 w 3226038"/>
                <a:gd name="connsiteY211" fmla="*/ 1466554 h 3027035"/>
                <a:gd name="connsiteX212" fmla="*/ 1885365 w 3226038"/>
                <a:gd name="connsiteY212" fmla="*/ 1472861 h 3027035"/>
                <a:gd name="connsiteX213" fmla="*/ 1879629 w 3226038"/>
                <a:gd name="connsiteY213" fmla="*/ 1489302 h 3027035"/>
                <a:gd name="connsiteX214" fmla="*/ 1908915 w 3226038"/>
                <a:gd name="connsiteY214" fmla="*/ 1464113 h 3027035"/>
                <a:gd name="connsiteX215" fmla="*/ 1878082 w 3226038"/>
                <a:gd name="connsiteY215" fmla="*/ 1523336 h 3027035"/>
                <a:gd name="connsiteX216" fmla="*/ 1882487 w 3226038"/>
                <a:gd name="connsiteY216" fmla="*/ 1659934 h 3027035"/>
                <a:gd name="connsiteX217" fmla="*/ 1908811 w 3226038"/>
                <a:gd name="connsiteY217" fmla="*/ 1703873 h 3027035"/>
                <a:gd name="connsiteX218" fmla="*/ 1939526 w 3226038"/>
                <a:gd name="connsiteY218" fmla="*/ 1677454 h 3027035"/>
                <a:gd name="connsiteX219" fmla="*/ 1922727 w 3226038"/>
                <a:gd name="connsiteY219" fmla="*/ 1706694 h 3027035"/>
                <a:gd name="connsiteX220" fmla="*/ 1917366 w 3226038"/>
                <a:gd name="connsiteY220" fmla="*/ 1718150 h 3027035"/>
                <a:gd name="connsiteX221" fmla="*/ 1918838 w 3226038"/>
                <a:gd name="connsiteY221" fmla="*/ 1720608 h 3027035"/>
                <a:gd name="connsiteX222" fmla="*/ 1973972 w 3226038"/>
                <a:gd name="connsiteY222" fmla="*/ 1767825 h 3027035"/>
                <a:gd name="connsiteX223" fmla="*/ 2071636 w 3226038"/>
                <a:gd name="connsiteY223" fmla="*/ 1813568 h 3027035"/>
                <a:gd name="connsiteX224" fmla="*/ 2173989 w 3226038"/>
                <a:gd name="connsiteY224" fmla="*/ 1826528 h 3027035"/>
                <a:gd name="connsiteX225" fmla="*/ 2117479 w 3226038"/>
                <a:gd name="connsiteY225" fmla="*/ 1890255 h 3027035"/>
                <a:gd name="connsiteX226" fmla="*/ 2048930 w 3226038"/>
                <a:gd name="connsiteY226" fmla="*/ 1880940 h 3027035"/>
                <a:gd name="connsiteX227" fmla="*/ 1912220 w 3226038"/>
                <a:gd name="connsiteY227" fmla="*/ 1805984 h 3027035"/>
                <a:gd name="connsiteX228" fmla="*/ 1900395 w 3226038"/>
                <a:gd name="connsiteY228" fmla="*/ 1792735 h 3027035"/>
                <a:gd name="connsiteX229" fmla="*/ 1898516 w 3226038"/>
                <a:gd name="connsiteY229" fmla="*/ 1805424 h 3027035"/>
                <a:gd name="connsiteX230" fmla="*/ 2004583 w 3226038"/>
                <a:gd name="connsiteY230" fmla="*/ 1981166 h 3027035"/>
                <a:gd name="connsiteX231" fmla="*/ 2102247 w 3226038"/>
                <a:gd name="connsiteY231" fmla="*/ 2026909 h 3027035"/>
                <a:gd name="connsiteX232" fmla="*/ 2204600 w 3226038"/>
                <a:gd name="connsiteY232" fmla="*/ 2039869 h 3027035"/>
                <a:gd name="connsiteX233" fmla="*/ 2148090 w 3226038"/>
                <a:gd name="connsiteY233" fmla="*/ 2103596 h 3027035"/>
                <a:gd name="connsiteX234" fmla="*/ 2144005 w 3226038"/>
                <a:gd name="connsiteY234" fmla="*/ 2103041 h 3027035"/>
                <a:gd name="connsiteX235" fmla="*/ 2136123 w 3226038"/>
                <a:gd name="connsiteY235" fmla="*/ 2142932 h 3027035"/>
                <a:gd name="connsiteX236" fmla="*/ 1880081 w 3226038"/>
                <a:gd name="connsiteY236" fmla="*/ 2329702 h 3027035"/>
                <a:gd name="connsiteX237" fmla="*/ 1837407 w 3226038"/>
                <a:gd name="connsiteY237" fmla="*/ 2326300 h 3027035"/>
                <a:gd name="connsiteX238" fmla="*/ 1811492 w 3226038"/>
                <a:gd name="connsiteY238" fmla="*/ 2326128 h 3027035"/>
                <a:gd name="connsiteX239" fmla="*/ 1813930 w 3226038"/>
                <a:gd name="connsiteY239" fmla="*/ 2322872 h 3027035"/>
                <a:gd name="connsiteX240" fmla="*/ 1765779 w 3226038"/>
                <a:gd name="connsiteY240" fmla="*/ 2311874 h 3027035"/>
                <a:gd name="connsiteX241" fmla="*/ 1660705 w 3226038"/>
                <a:gd name="connsiteY241" fmla="*/ 2252690 h 3027035"/>
                <a:gd name="connsiteX242" fmla="*/ 1627276 w 3226038"/>
                <a:gd name="connsiteY242" fmla="*/ 2234380 h 3027035"/>
                <a:gd name="connsiteX243" fmla="*/ 1627573 w 3226038"/>
                <a:gd name="connsiteY243" fmla="*/ 1891126 h 3027035"/>
                <a:gd name="connsiteX244" fmla="*/ 1607040 w 3226038"/>
                <a:gd name="connsiteY244" fmla="*/ 1970917 h 3027035"/>
                <a:gd name="connsiteX245" fmla="*/ 1771834 w 3226038"/>
                <a:gd name="connsiteY245" fmla="*/ 2221675 h 3027035"/>
                <a:gd name="connsiteX246" fmla="*/ 1891816 w 3226038"/>
                <a:gd name="connsiteY246" fmla="*/ 2240499 h 3027035"/>
                <a:gd name="connsiteX247" fmla="*/ 2009321 w 3226038"/>
                <a:gd name="connsiteY247" fmla="*/ 2219514 h 3027035"/>
                <a:gd name="connsiteX248" fmla="*/ 1999139 w 3226038"/>
                <a:gd name="connsiteY248" fmla="*/ 2239396 h 3027035"/>
                <a:gd name="connsiteX249" fmla="*/ 1999567 w 3226038"/>
                <a:gd name="connsiteY249" fmla="*/ 2239296 h 3027035"/>
                <a:gd name="connsiteX250" fmla="*/ 2044414 w 3226038"/>
                <a:gd name="connsiteY250" fmla="*/ 2218349 h 3027035"/>
                <a:gd name="connsiteX251" fmla="*/ 2118423 w 3226038"/>
                <a:gd name="connsiteY251" fmla="*/ 2140793 h 3027035"/>
                <a:gd name="connsiteX252" fmla="*/ 2133501 w 3226038"/>
                <a:gd name="connsiteY252" fmla="*/ 2101613 h 3027035"/>
                <a:gd name="connsiteX253" fmla="*/ 2079542 w 3226038"/>
                <a:gd name="connsiteY253" fmla="*/ 2094281 h 3027035"/>
                <a:gd name="connsiteX254" fmla="*/ 1905884 w 3226038"/>
                <a:gd name="connsiteY254" fmla="*/ 1977931 h 3027035"/>
                <a:gd name="connsiteX255" fmla="*/ 1880896 w 3226038"/>
                <a:gd name="connsiteY255" fmla="*/ 1954633 h 3027035"/>
                <a:gd name="connsiteX256" fmla="*/ 1852220 w 3226038"/>
                <a:gd name="connsiteY256" fmla="*/ 1798502 h 3027035"/>
                <a:gd name="connsiteX257" fmla="*/ 1867058 w 3226038"/>
                <a:gd name="connsiteY257" fmla="*/ 1756931 h 3027035"/>
                <a:gd name="connsiteX258" fmla="*/ 1850284 w 3226038"/>
                <a:gd name="connsiteY258" fmla="*/ 1741292 h 3027035"/>
                <a:gd name="connsiteX259" fmla="*/ 1828755 w 3226038"/>
                <a:gd name="connsiteY259" fmla="*/ 1697853 h 3027035"/>
                <a:gd name="connsiteX260" fmla="*/ 1817427 w 3226038"/>
                <a:gd name="connsiteY260" fmla="*/ 1628566 h 3027035"/>
                <a:gd name="connsiteX261" fmla="*/ 1795832 w 3226038"/>
                <a:gd name="connsiteY261" fmla="*/ 1673156 h 3027035"/>
                <a:gd name="connsiteX262" fmla="*/ 1557706 w 3226038"/>
                <a:gd name="connsiteY262" fmla="*/ 1787085 h 3027035"/>
                <a:gd name="connsiteX263" fmla="*/ 1509266 w 3226038"/>
                <a:gd name="connsiteY263" fmla="*/ 1700819 h 3027035"/>
                <a:gd name="connsiteX264" fmla="*/ 1800941 w 3226038"/>
                <a:gd name="connsiteY264" fmla="*/ 1621248 h 3027035"/>
                <a:gd name="connsiteX265" fmla="*/ 1813578 w 3226038"/>
                <a:gd name="connsiteY265" fmla="*/ 1599019 h 3027035"/>
                <a:gd name="connsiteX266" fmla="*/ 1819910 w 3226038"/>
                <a:gd name="connsiteY266" fmla="*/ 1600565 h 3027035"/>
                <a:gd name="connsiteX267" fmla="*/ 1821608 w 3226038"/>
                <a:gd name="connsiteY267" fmla="*/ 1585161 h 3027035"/>
                <a:gd name="connsiteX268" fmla="*/ 1823154 w 3226038"/>
                <a:gd name="connsiteY268" fmla="*/ 1580831 h 3027035"/>
                <a:gd name="connsiteX269" fmla="*/ 1792216 w 3226038"/>
                <a:gd name="connsiteY269" fmla="*/ 1559883 h 3027035"/>
                <a:gd name="connsiteX270" fmla="*/ 1717932 w 3226038"/>
                <a:gd name="connsiteY270" fmla="*/ 1500968 h 3027035"/>
                <a:gd name="connsiteX271" fmla="*/ 1748406 w 3226038"/>
                <a:gd name="connsiteY271" fmla="*/ 1490472 h 3027035"/>
                <a:gd name="connsiteX272" fmla="*/ 1926827 w 3226038"/>
                <a:gd name="connsiteY272" fmla="*/ 1363489 h 3027035"/>
                <a:gd name="connsiteX273" fmla="*/ 1948708 w 3226038"/>
                <a:gd name="connsiteY273" fmla="*/ 1321566 h 3027035"/>
                <a:gd name="connsiteX274" fmla="*/ 868204 w 3226038"/>
                <a:gd name="connsiteY274" fmla="*/ 327279 h 3027035"/>
                <a:gd name="connsiteX275" fmla="*/ 839290 w 3226038"/>
                <a:gd name="connsiteY275" fmla="*/ 396067 h 3027035"/>
                <a:gd name="connsiteX276" fmla="*/ 968231 w 3226038"/>
                <a:gd name="connsiteY276" fmla="*/ 659259 h 3027035"/>
                <a:gd name="connsiteX277" fmla="*/ 1200860 w 3226038"/>
                <a:gd name="connsiteY277" fmla="*/ 706168 h 3027035"/>
                <a:gd name="connsiteX278" fmla="*/ 1143757 w 3226038"/>
                <a:gd name="connsiteY278" fmla="*/ 782404 h 3027035"/>
                <a:gd name="connsiteX279" fmla="*/ 858125 w 3226038"/>
                <a:gd name="connsiteY279" fmla="*/ 664851 h 3027035"/>
                <a:gd name="connsiteX280" fmla="*/ 828202 w 3226038"/>
                <a:gd name="connsiteY280" fmla="*/ 641247 h 3027035"/>
                <a:gd name="connsiteX281" fmla="*/ 868204 w 3226038"/>
                <a:gd name="connsiteY281" fmla="*/ 327279 h 3027035"/>
                <a:gd name="connsiteX282" fmla="*/ 2657066 w 3226038"/>
                <a:gd name="connsiteY282" fmla="*/ 1197247 h 3027035"/>
                <a:gd name="connsiteX283" fmla="*/ 2663296 w 3226038"/>
                <a:gd name="connsiteY283" fmla="*/ 1206222 h 3027035"/>
                <a:gd name="connsiteX284" fmla="*/ 2650270 w 3226038"/>
                <a:gd name="connsiteY284" fmla="*/ 1206320 h 3027035"/>
                <a:gd name="connsiteX285" fmla="*/ 3030338 w 3226038"/>
                <a:gd name="connsiteY285" fmla="*/ 1431166 h 3027035"/>
                <a:gd name="connsiteX286" fmla="*/ 2903938 w 3226038"/>
                <a:gd name="connsiteY286" fmla="*/ 1579263 h 3027035"/>
                <a:gd name="connsiteX287" fmla="*/ 2811168 w 3226038"/>
                <a:gd name="connsiteY287" fmla="*/ 1587131 h 3027035"/>
                <a:gd name="connsiteX288" fmla="*/ 2775539 w 3226038"/>
                <a:gd name="connsiteY288" fmla="*/ 1575913 h 3027035"/>
                <a:gd name="connsiteX289" fmla="*/ 2614417 w 3226038"/>
                <a:gd name="connsiteY289" fmla="*/ 1527673 h 3027035"/>
                <a:gd name="connsiteX290" fmla="*/ 2474755 w 3226038"/>
                <a:gd name="connsiteY290" fmla="*/ 1440641 h 3027035"/>
                <a:gd name="connsiteX291" fmla="*/ 2543000 w 3226038"/>
                <a:gd name="connsiteY291" fmla="*/ 1349530 h 3027035"/>
                <a:gd name="connsiteX292" fmla="*/ 2704508 w 3226038"/>
                <a:gd name="connsiteY292" fmla="*/ 1424676 h 3027035"/>
                <a:gd name="connsiteX293" fmla="*/ 2882339 w 3226038"/>
                <a:gd name="connsiteY293" fmla="*/ 1461929 h 3027035"/>
                <a:gd name="connsiteX294" fmla="*/ 3030338 w 3226038"/>
                <a:gd name="connsiteY294" fmla="*/ 1431166 h 3027035"/>
                <a:gd name="connsiteX295" fmla="*/ 1176421 w 3226038"/>
                <a:gd name="connsiteY295" fmla="*/ 0 h 3027035"/>
                <a:gd name="connsiteX296" fmla="*/ 1188515 w 3226038"/>
                <a:gd name="connsiteY296" fmla="*/ 150678 h 3027035"/>
                <a:gd name="connsiteX297" fmla="*/ 1394438 w 3226038"/>
                <a:gd name="connsiteY297" fmla="*/ 447731 h 3027035"/>
                <a:gd name="connsiteX298" fmla="*/ 1326486 w 3226038"/>
                <a:gd name="connsiteY298" fmla="*/ 538450 h 3027035"/>
                <a:gd name="connsiteX299" fmla="*/ 1109160 w 3226038"/>
                <a:gd name="connsiteY299" fmla="*/ 285219 h 3027035"/>
                <a:gd name="connsiteX300" fmla="*/ 1088376 w 3226038"/>
                <a:gd name="connsiteY300" fmla="*/ 254181 h 3027035"/>
                <a:gd name="connsiteX301" fmla="*/ 1069841 w 3226038"/>
                <a:gd name="connsiteY301" fmla="*/ 162942 h 3027035"/>
                <a:gd name="connsiteX302" fmla="*/ 1176421 w 3226038"/>
                <a:gd name="connsiteY302" fmla="*/ 0 h 3027035"/>
                <a:gd name="connsiteX303" fmla="*/ 2074059 w 3226038"/>
                <a:gd name="connsiteY303" fmla="*/ 622382 h 3027035"/>
                <a:gd name="connsiteX304" fmla="*/ 2039980 w 3226038"/>
                <a:gd name="connsiteY304" fmla="*/ 655169 h 3027035"/>
                <a:gd name="connsiteX305" fmla="*/ 1968289 w 3226038"/>
                <a:gd name="connsiteY305" fmla="*/ 862097 h 3027035"/>
                <a:gd name="connsiteX306" fmla="*/ 1966785 w 3226038"/>
                <a:gd name="connsiteY306" fmla="*/ 894292 h 3027035"/>
                <a:gd name="connsiteX307" fmla="*/ 1889360 w 3226038"/>
                <a:gd name="connsiteY307" fmla="*/ 839571 h 3027035"/>
                <a:gd name="connsiteX308" fmla="*/ 1874609 w 3226038"/>
                <a:gd name="connsiteY308" fmla="*/ 827382 h 3027035"/>
                <a:gd name="connsiteX309" fmla="*/ 1876383 w 3226038"/>
                <a:gd name="connsiteY309" fmla="*/ 836472 h 3027035"/>
                <a:gd name="connsiteX310" fmla="*/ 1856444 w 3226038"/>
                <a:gd name="connsiteY310" fmla="*/ 910904 h 3027035"/>
                <a:gd name="connsiteX311" fmla="*/ 1857429 w 3226038"/>
                <a:gd name="connsiteY311" fmla="*/ 965196 h 3027035"/>
                <a:gd name="connsiteX312" fmla="*/ 2016558 w 3226038"/>
                <a:gd name="connsiteY312" fmla="*/ 1064158 h 3027035"/>
                <a:gd name="connsiteX313" fmla="*/ 2112556 w 3226038"/>
                <a:gd name="connsiteY313" fmla="*/ 1040858 h 3027035"/>
                <a:gd name="connsiteX314" fmla="*/ 2148781 w 3226038"/>
                <a:gd name="connsiteY314" fmla="*/ 1089413 h 3027035"/>
                <a:gd name="connsiteX315" fmla="*/ 2161420 w 3226038"/>
                <a:gd name="connsiteY315" fmla="*/ 1196466 h 3027035"/>
                <a:gd name="connsiteX316" fmla="*/ 2445423 w 3226038"/>
                <a:gd name="connsiteY316" fmla="*/ 1454419 h 3027035"/>
                <a:gd name="connsiteX317" fmla="*/ 2469057 w 3226038"/>
                <a:gd name="connsiteY317" fmla="*/ 1472121 h 3027035"/>
                <a:gd name="connsiteX318" fmla="*/ 2410394 w 3226038"/>
                <a:gd name="connsiteY318" fmla="*/ 1490064 h 3027035"/>
                <a:gd name="connsiteX319" fmla="*/ 2337107 w 3226038"/>
                <a:gd name="connsiteY319" fmla="*/ 1581550 h 3027035"/>
                <a:gd name="connsiteX320" fmla="*/ 2342804 w 3226038"/>
                <a:gd name="connsiteY320" fmla="*/ 1616802 h 3027035"/>
                <a:gd name="connsiteX321" fmla="*/ 2347317 w 3226038"/>
                <a:gd name="connsiteY321" fmla="*/ 1610776 h 3027035"/>
                <a:gd name="connsiteX322" fmla="*/ 2381405 w 3226038"/>
                <a:gd name="connsiteY322" fmla="*/ 1711111 h 3027035"/>
                <a:gd name="connsiteX323" fmla="*/ 2430032 w 3226038"/>
                <a:gd name="connsiteY323" fmla="*/ 1781159 h 3027035"/>
                <a:gd name="connsiteX324" fmla="*/ 2456217 w 3226038"/>
                <a:gd name="connsiteY324" fmla="*/ 1816330 h 3027035"/>
                <a:gd name="connsiteX325" fmla="*/ 2745046 w 3226038"/>
                <a:gd name="connsiteY325" fmla="*/ 1866063 h 3027035"/>
                <a:gd name="connsiteX326" fmla="*/ 2802929 w 3226038"/>
                <a:gd name="connsiteY326" fmla="*/ 1818974 h 3027035"/>
                <a:gd name="connsiteX327" fmla="*/ 2512876 w 3226038"/>
                <a:gd name="connsiteY327" fmla="*/ 1945644 h 3027035"/>
                <a:gd name="connsiteX328" fmla="*/ 2481810 w 3226038"/>
                <a:gd name="connsiteY328" fmla="*/ 1923566 h 3027035"/>
                <a:gd name="connsiteX329" fmla="*/ 2315751 w 3226038"/>
                <a:gd name="connsiteY329" fmla="*/ 1759853 h 3027035"/>
                <a:gd name="connsiteX330" fmla="*/ 2311255 w 3226038"/>
                <a:gd name="connsiteY330" fmla="*/ 1747006 h 3027035"/>
                <a:gd name="connsiteX331" fmla="*/ 2286633 w 3226038"/>
                <a:gd name="connsiteY331" fmla="*/ 1691311 h 3027035"/>
                <a:gd name="connsiteX332" fmla="*/ 2299909 w 3226038"/>
                <a:gd name="connsiteY332" fmla="*/ 1497752 h 3027035"/>
                <a:gd name="connsiteX333" fmla="*/ 2206345 w 3226038"/>
                <a:gd name="connsiteY333" fmla="*/ 1452662 h 3027035"/>
                <a:gd name="connsiteX334" fmla="*/ 2072269 w 3226038"/>
                <a:gd name="connsiteY334" fmla="*/ 1201093 h 3027035"/>
                <a:gd name="connsiteX335" fmla="*/ 2023472 w 3226038"/>
                <a:gd name="connsiteY335" fmla="*/ 1155022 h 3027035"/>
                <a:gd name="connsiteX336" fmla="*/ 1812353 w 3226038"/>
                <a:gd name="connsiteY336" fmla="*/ 1082572 h 3027035"/>
                <a:gd name="connsiteX337" fmla="*/ 1471695 w 3226038"/>
                <a:gd name="connsiteY337" fmla="*/ 1113080 h 3027035"/>
                <a:gd name="connsiteX338" fmla="*/ 1442475 w 3226038"/>
                <a:gd name="connsiteY338" fmla="*/ 1155537 h 3027035"/>
                <a:gd name="connsiteX339" fmla="*/ 1417413 w 3226038"/>
                <a:gd name="connsiteY339" fmla="*/ 1241357 h 3027035"/>
                <a:gd name="connsiteX340" fmla="*/ 1423265 w 3226038"/>
                <a:gd name="connsiteY340" fmla="*/ 1362666 h 3027035"/>
                <a:gd name="connsiteX341" fmla="*/ 1654912 w 3226038"/>
                <a:gd name="connsiteY341" fmla="*/ 1553391 h 3027035"/>
                <a:gd name="connsiteX342" fmla="*/ 1736445 w 3226038"/>
                <a:gd name="connsiteY342" fmla="*/ 1541531 h 3027035"/>
                <a:gd name="connsiteX343" fmla="*/ 1467866 w 3226038"/>
                <a:gd name="connsiteY343" fmla="*/ 1564711 h 3027035"/>
                <a:gd name="connsiteX344" fmla="*/ 1462696 w 3226038"/>
                <a:gd name="connsiteY344" fmla="*/ 1561492 h 3027035"/>
                <a:gd name="connsiteX345" fmla="*/ 1457674 w 3226038"/>
                <a:gd name="connsiteY345" fmla="*/ 1588601 h 3027035"/>
                <a:gd name="connsiteX346" fmla="*/ 1199754 w 3226038"/>
                <a:gd name="connsiteY346" fmla="*/ 1781972 h 3027035"/>
                <a:gd name="connsiteX347" fmla="*/ 1157080 w 3226038"/>
                <a:gd name="connsiteY347" fmla="*/ 1778569 h 3027035"/>
                <a:gd name="connsiteX348" fmla="*/ 1131165 w 3226038"/>
                <a:gd name="connsiteY348" fmla="*/ 1778397 h 3027035"/>
                <a:gd name="connsiteX349" fmla="*/ 1188760 w 3226038"/>
                <a:gd name="connsiteY349" fmla="*/ 1701505 h 3027035"/>
                <a:gd name="connsiteX350" fmla="*/ 1273118 w 3226038"/>
                <a:gd name="connsiteY350" fmla="*/ 1702298 h 3027035"/>
                <a:gd name="connsiteX351" fmla="*/ 1364088 w 3226038"/>
                <a:gd name="connsiteY351" fmla="*/ 1670618 h 3027035"/>
                <a:gd name="connsiteX352" fmla="*/ 1443789 w 3226038"/>
                <a:gd name="connsiteY352" fmla="*/ 1581441 h 3027035"/>
                <a:gd name="connsiteX353" fmla="*/ 1452947 w 3226038"/>
                <a:gd name="connsiteY353" fmla="*/ 1555423 h 3027035"/>
                <a:gd name="connsiteX354" fmla="*/ 1434181 w 3226038"/>
                <a:gd name="connsiteY354" fmla="*/ 1543741 h 3027035"/>
                <a:gd name="connsiteX355" fmla="*/ 1395137 w 3226038"/>
                <a:gd name="connsiteY355" fmla="*/ 1505029 h 3027035"/>
                <a:gd name="connsiteX356" fmla="*/ 1380516 w 3226038"/>
                <a:gd name="connsiteY356" fmla="*/ 1469830 h 3027035"/>
                <a:gd name="connsiteX357" fmla="*/ 1332937 w 3226038"/>
                <a:gd name="connsiteY357" fmla="*/ 1359016 h 3027035"/>
                <a:gd name="connsiteX358" fmla="*/ 1331626 w 3226038"/>
                <a:gd name="connsiteY358" fmla="*/ 1347874 h 3027035"/>
                <a:gd name="connsiteX359" fmla="*/ 1272780 w 3226038"/>
                <a:gd name="connsiteY359" fmla="*/ 1404764 h 3027035"/>
                <a:gd name="connsiteX360" fmla="*/ 1193860 w 3226038"/>
                <a:gd name="connsiteY360" fmla="*/ 1391893 h 3027035"/>
                <a:gd name="connsiteX361" fmla="*/ 1008134 w 3226038"/>
                <a:gd name="connsiteY361" fmla="*/ 1250070 h 3027035"/>
                <a:gd name="connsiteX362" fmla="*/ 982412 w 3226038"/>
                <a:gd name="connsiteY362" fmla="*/ 1221942 h 3027035"/>
                <a:gd name="connsiteX363" fmla="*/ 1093583 w 3226038"/>
                <a:gd name="connsiteY363" fmla="*/ 897188 h 3027035"/>
                <a:gd name="connsiteX364" fmla="*/ 1048374 w 3226038"/>
                <a:gd name="connsiteY364" fmla="*/ 966069 h 3027035"/>
                <a:gd name="connsiteX365" fmla="*/ 1123324 w 3226038"/>
                <a:gd name="connsiteY365" fmla="*/ 1256619 h 3027035"/>
                <a:gd name="connsiteX366" fmla="*/ 1230792 w 3226038"/>
                <a:gd name="connsiteY366" fmla="*/ 1313193 h 3027035"/>
                <a:gd name="connsiteX367" fmla="*/ 1329324 w 3226038"/>
                <a:gd name="connsiteY367" fmla="*/ 1328309 h 3027035"/>
                <a:gd name="connsiteX368" fmla="*/ 1326119 w 3226038"/>
                <a:gd name="connsiteY368" fmla="*/ 1301081 h 3027035"/>
                <a:gd name="connsiteX369" fmla="*/ 1330478 w 3226038"/>
                <a:gd name="connsiteY369" fmla="*/ 1241565 h 3027035"/>
                <a:gd name="connsiteX370" fmla="*/ 1347395 w 3226038"/>
                <a:gd name="connsiteY370" fmla="*/ 1181539 h 3027035"/>
                <a:gd name="connsiteX371" fmla="*/ 1289273 w 3226038"/>
                <a:gd name="connsiteY371" fmla="*/ 1135853 h 3027035"/>
                <a:gd name="connsiteX372" fmla="*/ 1231511 w 3226038"/>
                <a:gd name="connsiteY372" fmla="*/ 1069976 h 3027035"/>
                <a:gd name="connsiteX373" fmla="*/ 1254367 w 3226038"/>
                <a:gd name="connsiteY373" fmla="*/ 1063295 h 3027035"/>
                <a:gd name="connsiteX374" fmla="*/ 1356051 w 3226038"/>
                <a:gd name="connsiteY374" fmla="*/ 994271 h 3027035"/>
                <a:gd name="connsiteX375" fmla="*/ 1316957 w 3226038"/>
                <a:gd name="connsiteY375" fmla="*/ 925715 h 3027035"/>
                <a:gd name="connsiteX376" fmla="*/ 1297765 w 3226038"/>
                <a:gd name="connsiteY376" fmla="*/ 883688 h 3027035"/>
                <a:gd name="connsiteX377" fmla="*/ 1289903 w 3226038"/>
                <a:gd name="connsiteY377" fmla="*/ 841227 h 3027035"/>
                <a:gd name="connsiteX378" fmla="*/ 1324580 w 3226038"/>
                <a:gd name="connsiteY378" fmla="*/ 794932 h 3027035"/>
                <a:gd name="connsiteX379" fmla="*/ 1324878 w 3226038"/>
                <a:gd name="connsiteY379" fmla="*/ 795979 h 3027035"/>
                <a:gd name="connsiteX380" fmla="*/ 1400007 w 3226038"/>
                <a:gd name="connsiteY380" fmla="*/ 911757 h 3027035"/>
                <a:gd name="connsiteX381" fmla="*/ 1615887 w 3226038"/>
                <a:gd name="connsiteY381" fmla="*/ 984205 h 3027035"/>
                <a:gd name="connsiteX382" fmla="*/ 1841277 w 3226038"/>
                <a:gd name="connsiteY382" fmla="*/ 840131 h 3027035"/>
                <a:gd name="connsiteX383" fmla="*/ 1849521 w 3226038"/>
                <a:gd name="connsiteY383" fmla="*/ 806651 h 3027035"/>
                <a:gd name="connsiteX384" fmla="*/ 1816219 w 3226038"/>
                <a:gd name="connsiteY384" fmla="*/ 779132 h 3027035"/>
                <a:gd name="connsiteX385" fmla="*/ 1946679 w 3226038"/>
                <a:gd name="connsiteY385" fmla="*/ 725712 h 3027035"/>
                <a:gd name="connsiteX386" fmla="*/ 1943038 w 3226038"/>
                <a:gd name="connsiteY386" fmla="*/ 690853 h 3027035"/>
                <a:gd name="connsiteX387" fmla="*/ 1907308 w 3226038"/>
                <a:gd name="connsiteY387" fmla="*/ 517710 h 3027035"/>
                <a:gd name="connsiteX388" fmla="*/ 2074059 w 3226038"/>
                <a:gd name="connsiteY388" fmla="*/ 622382 h 3027035"/>
                <a:gd name="connsiteX389" fmla="*/ 3226038 w 3226038"/>
                <a:gd name="connsiteY389" fmla="*/ 1170010 h 3027035"/>
                <a:gd name="connsiteX390" fmla="*/ 3039800 w 3226038"/>
                <a:gd name="connsiteY390" fmla="*/ 1363835 h 3027035"/>
                <a:gd name="connsiteX391" fmla="*/ 2986179 w 3226038"/>
                <a:gd name="connsiteY391" fmla="*/ 1265779 h 3027035"/>
                <a:gd name="connsiteX392" fmla="*/ 3226038 w 3226038"/>
                <a:gd name="connsiteY392" fmla="*/ 1170010 h 3027035"/>
                <a:gd name="connsiteX393" fmla="*/ 2599109 w 3226038"/>
                <a:gd name="connsiteY393" fmla="*/ 557336 h 3027035"/>
                <a:gd name="connsiteX394" fmla="*/ 2605711 w 3226038"/>
                <a:gd name="connsiteY394" fmla="*/ 567191 h 3027035"/>
                <a:gd name="connsiteX395" fmla="*/ 2491393 w 3226038"/>
                <a:gd name="connsiteY395" fmla="*/ 846915 h 3027035"/>
                <a:gd name="connsiteX396" fmla="*/ 2621619 w 3226038"/>
                <a:gd name="connsiteY396" fmla="*/ 1033715 h 3027035"/>
                <a:gd name="connsiteX397" fmla="*/ 2753852 w 3226038"/>
                <a:gd name="connsiteY397" fmla="*/ 1073258 h 3027035"/>
                <a:gd name="connsiteX398" fmla="*/ 2785478 w 3226038"/>
                <a:gd name="connsiteY398" fmla="*/ 1080287 h 3027035"/>
                <a:gd name="connsiteX399" fmla="*/ 2631577 w 3226038"/>
                <a:gd name="connsiteY399" fmla="*/ 1117339 h 3027035"/>
                <a:gd name="connsiteX400" fmla="*/ 2554794 w 3226038"/>
                <a:gd name="connsiteY400" fmla="*/ 1099098 h 3027035"/>
                <a:gd name="connsiteX401" fmla="*/ 2517147 w 3226038"/>
                <a:gd name="connsiteY401" fmla="*/ 1216089 h 3027035"/>
                <a:gd name="connsiteX402" fmla="*/ 2517162 w 3226038"/>
                <a:gd name="connsiteY402" fmla="*/ 1239901 h 3027035"/>
                <a:gd name="connsiteX403" fmla="*/ 2437701 w 3226038"/>
                <a:gd name="connsiteY403" fmla="*/ 1202993 h 3027035"/>
                <a:gd name="connsiteX404" fmla="*/ 2308110 w 3226038"/>
                <a:gd name="connsiteY404" fmla="*/ 1120205 h 3027035"/>
                <a:gd name="connsiteX405" fmla="*/ 2309631 w 3226038"/>
                <a:gd name="connsiteY405" fmla="*/ 1116584 h 3027035"/>
                <a:gd name="connsiteX406" fmla="*/ 2313249 w 3226038"/>
                <a:gd name="connsiteY406" fmla="*/ 1113344 h 3027035"/>
                <a:gd name="connsiteX407" fmla="*/ 2341752 w 3226038"/>
                <a:gd name="connsiteY407" fmla="*/ 686035 h 3027035"/>
                <a:gd name="connsiteX408" fmla="*/ 2212861 w 3226038"/>
                <a:gd name="connsiteY408" fmla="*/ 503806 h 3027035"/>
                <a:gd name="connsiteX409" fmla="*/ 2154928 w 3226038"/>
                <a:gd name="connsiteY409" fmla="*/ 469932 h 3027035"/>
                <a:gd name="connsiteX410" fmla="*/ 1875809 w 3226038"/>
                <a:gd name="connsiteY410" fmla="*/ 412002 h 3027035"/>
                <a:gd name="connsiteX411" fmla="*/ 1806230 w 3226038"/>
                <a:gd name="connsiteY411" fmla="*/ 334892 h 3027035"/>
                <a:gd name="connsiteX412" fmla="*/ 1556710 w 3226038"/>
                <a:gd name="connsiteY412" fmla="*/ 393148 h 3027035"/>
                <a:gd name="connsiteX413" fmla="*/ 1495496 w 3226038"/>
                <a:gd name="connsiteY413" fmla="*/ 288983 h 3027035"/>
                <a:gd name="connsiteX414" fmla="*/ 1715354 w 3226038"/>
                <a:gd name="connsiteY414" fmla="*/ 322756 h 3027035"/>
                <a:gd name="connsiteX415" fmla="*/ 1782541 w 3226038"/>
                <a:gd name="connsiteY415" fmla="*/ 226703 h 3027035"/>
                <a:gd name="connsiteX416" fmla="*/ 1783266 w 3226038"/>
                <a:gd name="connsiteY416" fmla="*/ 165361 h 3027035"/>
                <a:gd name="connsiteX417" fmla="*/ 1806899 w 3226038"/>
                <a:gd name="connsiteY417" fmla="*/ 183063 h 3027035"/>
                <a:gd name="connsiteX418" fmla="*/ 2134301 w 3226038"/>
                <a:gd name="connsiteY418" fmla="*/ 383077 h 3027035"/>
                <a:gd name="connsiteX419" fmla="*/ 2240589 w 3226038"/>
                <a:gd name="connsiteY419" fmla="*/ 365104 h 3027035"/>
                <a:gd name="connsiteX420" fmla="*/ 2297370 w 3226038"/>
                <a:gd name="connsiteY420" fmla="*/ 386215 h 3027035"/>
                <a:gd name="connsiteX421" fmla="*/ 2302004 w 3226038"/>
                <a:gd name="connsiteY421" fmla="*/ 484891 h 3027035"/>
                <a:gd name="connsiteX422" fmla="*/ 2441717 w 3226038"/>
                <a:gd name="connsiteY422" fmla="*/ 609774 h 3027035"/>
                <a:gd name="connsiteX423" fmla="*/ 2494096 w 3226038"/>
                <a:gd name="connsiteY423" fmla="*/ 595453 h 3027035"/>
                <a:gd name="connsiteX424" fmla="*/ 2586652 w 3226038"/>
                <a:gd name="connsiteY424" fmla="*/ 552914 h 3027035"/>
                <a:gd name="connsiteX425" fmla="*/ 2599109 w 3226038"/>
                <a:gd name="connsiteY425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245598 w 3226038"/>
                <a:gd name="connsiteY150" fmla="*/ 2824694 h 3027035"/>
                <a:gd name="connsiteX151" fmla="*/ 1314357 w 3226038"/>
                <a:gd name="connsiteY151" fmla="*/ 2805982 h 3027035"/>
                <a:gd name="connsiteX152" fmla="*/ 1582565 w 3226038"/>
                <a:gd name="connsiteY152" fmla="*/ 2947668 h 3027035"/>
                <a:gd name="connsiteX153" fmla="*/ 1872394 w 3226038"/>
                <a:gd name="connsiteY153" fmla="*/ 2840437 h 3027035"/>
                <a:gd name="connsiteX154" fmla="*/ 1765658 w 3226038"/>
                <a:gd name="connsiteY154" fmla="*/ 2986896 h 3027035"/>
                <a:gd name="connsiteX155" fmla="*/ 1559806 w 3226038"/>
                <a:gd name="connsiteY155" fmla="*/ 3024598 h 3027035"/>
                <a:gd name="connsiteX156" fmla="*/ 1323343 w 3226038"/>
                <a:gd name="connsiteY156" fmla="*/ 2933795 h 3027035"/>
                <a:gd name="connsiteX157" fmla="*/ 1018886 w 3226038"/>
                <a:gd name="connsiteY157" fmla="*/ 2795305 h 3027035"/>
                <a:gd name="connsiteX158" fmla="*/ 970675 w 3226038"/>
                <a:gd name="connsiteY158" fmla="*/ 2772285 h 3027035"/>
                <a:gd name="connsiteX159" fmla="*/ 620567 w 3226038"/>
                <a:gd name="connsiteY159" fmla="*/ 2513611 h 3027035"/>
                <a:gd name="connsiteX160" fmla="*/ 512110 w 3226038"/>
                <a:gd name="connsiteY160" fmla="*/ 2412141 h 3027035"/>
                <a:gd name="connsiteX161" fmla="*/ 309550 w 3226038"/>
                <a:gd name="connsiteY161" fmla="*/ 2318730 h 3027035"/>
                <a:gd name="connsiteX162" fmla="*/ 271890 w 3226038"/>
                <a:gd name="connsiteY162" fmla="*/ 2103679 h 3027035"/>
                <a:gd name="connsiteX163" fmla="*/ 197030 w 3226038"/>
                <a:gd name="connsiteY163" fmla="*/ 2025682 h 3027035"/>
                <a:gd name="connsiteX164" fmla="*/ 42961 w 3226038"/>
                <a:gd name="connsiteY164" fmla="*/ 1878648 h 3027035"/>
                <a:gd name="connsiteX165" fmla="*/ 10241 w 3226038"/>
                <a:gd name="connsiteY165" fmla="*/ 1645877 h 3027035"/>
                <a:gd name="connsiteX166" fmla="*/ 149602 w 3226038"/>
                <a:gd name="connsiteY166" fmla="*/ 1507488 h 3027035"/>
                <a:gd name="connsiteX167" fmla="*/ 69504 w 3226038"/>
                <a:gd name="connsiteY167" fmla="*/ 1674797 h 3027035"/>
                <a:gd name="connsiteX168" fmla="*/ 279249 w 3226038"/>
                <a:gd name="connsiteY168" fmla="*/ 1988992 h 3027035"/>
                <a:gd name="connsiteX169" fmla="*/ 316193 w 3226038"/>
                <a:gd name="connsiteY169" fmla="*/ 1991729 h 3027035"/>
                <a:gd name="connsiteX170" fmla="*/ 319053 w 3226038"/>
                <a:gd name="connsiteY170" fmla="*/ 1985609 h 3027035"/>
                <a:gd name="connsiteX171" fmla="*/ 307569 w 3226038"/>
                <a:gd name="connsiteY171" fmla="*/ 1949900 h 3027035"/>
                <a:gd name="connsiteX172" fmla="*/ 306486 w 3226038"/>
                <a:gd name="connsiteY172" fmla="*/ 1940694 h 3027035"/>
                <a:gd name="connsiteX173" fmla="*/ 302243 w 3226038"/>
                <a:gd name="connsiteY173" fmla="*/ 1937639 h 3027035"/>
                <a:gd name="connsiteX174" fmla="*/ 294636 w 3226038"/>
                <a:gd name="connsiteY174" fmla="*/ 1920784 h 3027035"/>
                <a:gd name="connsiteX175" fmla="*/ 293312 w 3226038"/>
                <a:gd name="connsiteY175" fmla="*/ 1627034 h 3027035"/>
                <a:gd name="connsiteX176" fmla="*/ 380880 w 3226038"/>
                <a:gd name="connsiteY176" fmla="*/ 1526015 h 3027035"/>
                <a:gd name="connsiteX177" fmla="*/ 329214 w 3226038"/>
                <a:gd name="connsiteY177" fmla="*/ 1459943 h 3027035"/>
                <a:gd name="connsiteX178" fmla="*/ 321211 w 3226038"/>
                <a:gd name="connsiteY178" fmla="*/ 1456328 h 3027035"/>
                <a:gd name="connsiteX179" fmla="*/ 268085 w 3226038"/>
                <a:gd name="connsiteY179" fmla="*/ 1185660 h 3027035"/>
                <a:gd name="connsiteX180" fmla="*/ 281857 w 3226038"/>
                <a:gd name="connsiteY180" fmla="*/ 1276902 h 3027035"/>
                <a:gd name="connsiteX181" fmla="*/ 517812 w 3226038"/>
                <a:gd name="connsiteY181" fmla="*/ 1465542 h 3027035"/>
                <a:gd name="connsiteX182" fmla="*/ 611355 w 3226038"/>
                <a:gd name="connsiteY182" fmla="*/ 1477295 h 3027035"/>
                <a:gd name="connsiteX183" fmla="*/ 611703 w 3226038"/>
                <a:gd name="connsiteY183" fmla="*/ 1480155 h 3027035"/>
                <a:gd name="connsiteX184" fmla="*/ 612118 w 3226038"/>
                <a:gd name="connsiteY184" fmla="*/ 1477866 h 3027035"/>
                <a:gd name="connsiteX185" fmla="*/ 662263 w 3226038"/>
                <a:gd name="connsiteY185" fmla="*/ 1427900 h 3027035"/>
                <a:gd name="connsiteX186" fmla="*/ 662059 w 3226038"/>
                <a:gd name="connsiteY186" fmla="*/ 1427220 h 3027035"/>
                <a:gd name="connsiteX187" fmla="*/ 661901 w 3226038"/>
                <a:gd name="connsiteY187" fmla="*/ 1426988 h 3027035"/>
                <a:gd name="connsiteX188" fmla="*/ 661951 w 3226038"/>
                <a:gd name="connsiteY188" fmla="*/ 1426862 h 3027035"/>
                <a:gd name="connsiteX189" fmla="*/ 652834 w 3226038"/>
                <a:gd name="connsiteY189" fmla="*/ 1396497 h 3027035"/>
                <a:gd name="connsiteX190" fmla="*/ 637570 w 3226038"/>
                <a:gd name="connsiteY190" fmla="*/ 1356501 h 3027035"/>
                <a:gd name="connsiteX191" fmla="*/ 842912 w 3226038"/>
                <a:gd name="connsiteY191" fmla="*/ 1018808 h 3027035"/>
                <a:gd name="connsiteX192" fmla="*/ 2516775 w 3226038"/>
                <a:gd name="connsiteY192" fmla="*/ 2091376 h 3027035"/>
                <a:gd name="connsiteX193" fmla="*/ 2238033 w 3226038"/>
                <a:gd name="connsiteY193" fmla="*/ 2334816 h 3027035"/>
                <a:gd name="connsiteX194" fmla="*/ 2189593 w 3226038"/>
                <a:gd name="connsiteY194" fmla="*/ 2248549 h 3027035"/>
                <a:gd name="connsiteX195" fmla="*/ 2516775 w 3226038"/>
                <a:gd name="connsiteY195" fmla="*/ 2091376 h 3027035"/>
                <a:gd name="connsiteX196" fmla="*/ 687254 w 3226038"/>
                <a:gd name="connsiteY196" fmla="*/ 678482 h 3027035"/>
                <a:gd name="connsiteX197" fmla="*/ 628419 w 3226038"/>
                <a:gd name="connsiteY197" fmla="*/ 1036658 h 3027035"/>
                <a:gd name="connsiteX198" fmla="*/ 532013 w 3226038"/>
                <a:gd name="connsiteY198" fmla="*/ 1014429 h 3027035"/>
                <a:gd name="connsiteX199" fmla="*/ 687254 w 3226038"/>
                <a:gd name="connsiteY199" fmla="*/ 678482 h 3027035"/>
                <a:gd name="connsiteX200" fmla="*/ 2205214 w 3226038"/>
                <a:gd name="connsiteY200" fmla="*/ 1800491 h 3027035"/>
                <a:gd name="connsiteX201" fmla="*/ 2255363 w 3226038"/>
                <a:gd name="connsiteY201" fmla="*/ 1871953 h 3027035"/>
                <a:gd name="connsiteX202" fmla="*/ 2466834 w 3226038"/>
                <a:gd name="connsiteY202" fmla="*/ 2042067 h 3027035"/>
                <a:gd name="connsiteX203" fmla="*/ 2319038 w 3226038"/>
                <a:gd name="connsiteY203" fmla="*/ 2093212 h 3027035"/>
                <a:gd name="connsiteX204" fmla="*/ 2156726 w 3226038"/>
                <a:gd name="connsiteY204" fmla="*/ 1968287 h 3027035"/>
                <a:gd name="connsiteX205" fmla="*/ 2119546 w 3226038"/>
                <a:gd name="connsiteY205" fmla="*/ 1914861 h 3027035"/>
                <a:gd name="connsiteX206" fmla="*/ 2205214 w 3226038"/>
                <a:gd name="connsiteY206" fmla="*/ 1800491 h 3027035"/>
                <a:gd name="connsiteX207" fmla="*/ 1058864 w 3226038"/>
                <a:gd name="connsiteY207" fmla="*/ 897328 h 3027035"/>
                <a:gd name="connsiteX208" fmla="*/ 973209 w 3226038"/>
                <a:gd name="connsiteY208" fmla="*/ 1011681 h 3027035"/>
                <a:gd name="connsiteX209" fmla="*/ 741092 w 3226038"/>
                <a:gd name="connsiteY209" fmla="*/ 868758 h 3027035"/>
                <a:gd name="connsiteX210" fmla="*/ 748615 w 3226038"/>
                <a:gd name="connsiteY210" fmla="*/ 712543 h 3027035"/>
                <a:gd name="connsiteX211" fmla="*/ 1058864 w 3226038"/>
                <a:gd name="connsiteY211" fmla="*/ 897328 h 3027035"/>
                <a:gd name="connsiteX212" fmla="*/ 1948708 w 3226038"/>
                <a:gd name="connsiteY212" fmla="*/ 1321566 h 3027035"/>
                <a:gd name="connsiteX213" fmla="*/ 2096045 w 3226038"/>
                <a:gd name="connsiteY213" fmla="*/ 1452158 h 3027035"/>
                <a:gd name="connsiteX214" fmla="*/ 1919841 w 3226038"/>
                <a:gd name="connsiteY214" fmla="*/ 1466554 h 3027035"/>
                <a:gd name="connsiteX215" fmla="*/ 1885365 w 3226038"/>
                <a:gd name="connsiteY215" fmla="*/ 1472861 h 3027035"/>
                <a:gd name="connsiteX216" fmla="*/ 1879629 w 3226038"/>
                <a:gd name="connsiteY216" fmla="*/ 1489302 h 3027035"/>
                <a:gd name="connsiteX217" fmla="*/ 1908915 w 3226038"/>
                <a:gd name="connsiteY217" fmla="*/ 1464113 h 3027035"/>
                <a:gd name="connsiteX218" fmla="*/ 1878082 w 3226038"/>
                <a:gd name="connsiteY218" fmla="*/ 1523336 h 3027035"/>
                <a:gd name="connsiteX219" fmla="*/ 1882487 w 3226038"/>
                <a:gd name="connsiteY219" fmla="*/ 1659934 h 3027035"/>
                <a:gd name="connsiteX220" fmla="*/ 1908811 w 3226038"/>
                <a:gd name="connsiteY220" fmla="*/ 1703873 h 3027035"/>
                <a:gd name="connsiteX221" fmla="*/ 1939526 w 3226038"/>
                <a:gd name="connsiteY221" fmla="*/ 1677454 h 3027035"/>
                <a:gd name="connsiteX222" fmla="*/ 1922727 w 3226038"/>
                <a:gd name="connsiteY222" fmla="*/ 1706694 h 3027035"/>
                <a:gd name="connsiteX223" fmla="*/ 1917366 w 3226038"/>
                <a:gd name="connsiteY223" fmla="*/ 1718150 h 3027035"/>
                <a:gd name="connsiteX224" fmla="*/ 1918838 w 3226038"/>
                <a:gd name="connsiteY224" fmla="*/ 1720608 h 3027035"/>
                <a:gd name="connsiteX225" fmla="*/ 1973972 w 3226038"/>
                <a:gd name="connsiteY225" fmla="*/ 1767825 h 3027035"/>
                <a:gd name="connsiteX226" fmla="*/ 2071636 w 3226038"/>
                <a:gd name="connsiteY226" fmla="*/ 1813568 h 3027035"/>
                <a:gd name="connsiteX227" fmla="*/ 2173989 w 3226038"/>
                <a:gd name="connsiteY227" fmla="*/ 1826528 h 3027035"/>
                <a:gd name="connsiteX228" fmla="*/ 2117479 w 3226038"/>
                <a:gd name="connsiteY228" fmla="*/ 1890255 h 3027035"/>
                <a:gd name="connsiteX229" fmla="*/ 2048930 w 3226038"/>
                <a:gd name="connsiteY229" fmla="*/ 1880940 h 3027035"/>
                <a:gd name="connsiteX230" fmla="*/ 1912220 w 3226038"/>
                <a:gd name="connsiteY230" fmla="*/ 1805984 h 3027035"/>
                <a:gd name="connsiteX231" fmla="*/ 1900395 w 3226038"/>
                <a:gd name="connsiteY231" fmla="*/ 1792735 h 3027035"/>
                <a:gd name="connsiteX232" fmla="*/ 1898516 w 3226038"/>
                <a:gd name="connsiteY232" fmla="*/ 1805424 h 3027035"/>
                <a:gd name="connsiteX233" fmla="*/ 2004583 w 3226038"/>
                <a:gd name="connsiteY233" fmla="*/ 1981166 h 3027035"/>
                <a:gd name="connsiteX234" fmla="*/ 2102247 w 3226038"/>
                <a:gd name="connsiteY234" fmla="*/ 2026909 h 3027035"/>
                <a:gd name="connsiteX235" fmla="*/ 2204600 w 3226038"/>
                <a:gd name="connsiteY235" fmla="*/ 2039869 h 3027035"/>
                <a:gd name="connsiteX236" fmla="*/ 2148090 w 3226038"/>
                <a:gd name="connsiteY236" fmla="*/ 2103596 h 3027035"/>
                <a:gd name="connsiteX237" fmla="*/ 2144005 w 3226038"/>
                <a:gd name="connsiteY237" fmla="*/ 2103041 h 3027035"/>
                <a:gd name="connsiteX238" fmla="*/ 2136123 w 3226038"/>
                <a:gd name="connsiteY238" fmla="*/ 2142932 h 3027035"/>
                <a:gd name="connsiteX239" fmla="*/ 1880081 w 3226038"/>
                <a:gd name="connsiteY239" fmla="*/ 2329702 h 3027035"/>
                <a:gd name="connsiteX240" fmla="*/ 1837407 w 3226038"/>
                <a:gd name="connsiteY240" fmla="*/ 2326300 h 3027035"/>
                <a:gd name="connsiteX241" fmla="*/ 1811492 w 3226038"/>
                <a:gd name="connsiteY241" fmla="*/ 2326128 h 3027035"/>
                <a:gd name="connsiteX242" fmla="*/ 1813930 w 3226038"/>
                <a:gd name="connsiteY242" fmla="*/ 2322872 h 3027035"/>
                <a:gd name="connsiteX243" fmla="*/ 1765779 w 3226038"/>
                <a:gd name="connsiteY243" fmla="*/ 2311874 h 3027035"/>
                <a:gd name="connsiteX244" fmla="*/ 1660705 w 3226038"/>
                <a:gd name="connsiteY244" fmla="*/ 2252690 h 3027035"/>
                <a:gd name="connsiteX245" fmla="*/ 1627276 w 3226038"/>
                <a:gd name="connsiteY245" fmla="*/ 2234380 h 3027035"/>
                <a:gd name="connsiteX246" fmla="*/ 1627573 w 3226038"/>
                <a:gd name="connsiteY246" fmla="*/ 1891126 h 3027035"/>
                <a:gd name="connsiteX247" fmla="*/ 1607040 w 3226038"/>
                <a:gd name="connsiteY247" fmla="*/ 1970917 h 3027035"/>
                <a:gd name="connsiteX248" fmla="*/ 1771834 w 3226038"/>
                <a:gd name="connsiteY248" fmla="*/ 2221675 h 3027035"/>
                <a:gd name="connsiteX249" fmla="*/ 1891816 w 3226038"/>
                <a:gd name="connsiteY249" fmla="*/ 2240499 h 3027035"/>
                <a:gd name="connsiteX250" fmla="*/ 2009321 w 3226038"/>
                <a:gd name="connsiteY250" fmla="*/ 2219514 h 3027035"/>
                <a:gd name="connsiteX251" fmla="*/ 1999139 w 3226038"/>
                <a:gd name="connsiteY251" fmla="*/ 2239396 h 3027035"/>
                <a:gd name="connsiteX252" fmla="*/ 1999567 w 3226038"/>
                <a:gd name="connsiteY252" fmla="*/ 2239296 h 3027035"/>
                <a:gd name="connsiteX253" fmla="*/ 2044414 w 3226038"/>
                <a:gd name="connsiteY253" fmla="*/ 2218349 h 3027035"/>
                <a:gd name="connsiteX254" fmla="*/ 2118423 w 3226038"/>
                <a:gd name="connsiteY254" fmla="*/ 2140793 h 3027035"/>
                <a:gd name="connsiteX255" fmla="*/ 2133501 w 3226038"/>
                <a:gd name="connsiteY255" fmla="*/ 2101613 h 3027035"/>
                <a:gd name="connsiteX256" fmla="*/ 2079542 w 3226038"/>
                <a:gd name="connsiteY256" fmla="*/ 2094281 h 3027035"/>
                <a:gd name="connsiteX257" fmla="*/ 1905884 w 3226038"/>
                <a:gd name="connsiteY257" fmla="*/ 1977931 h 3027035"/>
                <a:gd name="connsiteX258" fmla="*/ 1880896 w 3226038"/>
                <a:gd name="connsiteY258" fmla="*/ 1954633 h 3027035"/>
                <a:gd name="connsiteX259" fmla="*/ 1852220 w 3226038"/>
                <a:gd name="connsiteY259" fmla="*/ 1798502 h 3027035"/>
                <a:gd name="connsiteX260" fmla="*/ 1867058 w 3226038"/>
                <a:gd name="connsiteY260" fmla="*/ 1756931 h 3027035"/>
                <a:gd name="connsiteX261" fmla="*/ 1850284 w 3226038"/>
                <a:gd name="connsiteY261" fmla="*/ 1741292 h 3027035"/>
                <a:gd name="connsiteX262" fmla="*/ 1828755 w 3226038"/>
                <a:gd name="connsiteY262" fmla="*/ 1697853 h 3027035"/>
                <a:gd name="connsiteX263" fmla="*/ 1817427 w 3226038"/>
                <a:gd name="connsiteY263" fmla="*/ 1628566 h 3027035"/>
                <a:gd name="connsiteX264" fmla="*/ 1795832 w 3226038"/>
                <a:gd name="connsiteY264" fmla="*/ 1673156 h 3027035"/>
                <a:gd name="connsiteX265" fmla="*/ 1557706 w 3226038"/>
                <a:gd name="connsiteY265" fmla="*/ 1787085 h 3027035"/>
                <a:gd name="connsiteX266" fmla="*/ 1509266 w 3226038"/>
                <a:gd name="connsiteY266" fmla="*/ 1700819 h 3027035"/>
                <a:gd name="connsiteX267" fmla="*/ 1800941 w 3226038"/>
                <a:gd name="connsiteY267" fmla="*/ 1621248 h 3027035"/>
                <a:gd name="connsiteX268" fmla="*/ 1813578 w 3226038"/>
                <a:gd name="connsiteY268" fmla="*/ 1599019 h 3027035"/>
                <a:gd name="connsiteX269" fmla="*/ 1819910 w 3226038"/>
                <a:gd name="connsiteY269" fmla="*/ 1600565 h 3027035"/>
                <a:gd name="connsiteX270" fmla="*/ 1821608 w 3226038"/>
                <a:gd name="connsiteY270" fmla="*/ 1585161 h 3027035"/>
                <a:gd name="connsiteX271" fmla="*/ 1823154 w 3226038"/>
                <a:gd name="connsiteY271" fmla="*/ 1580831 h 3027035"/>
                <a:gd name="connsiteX272" fmla="*/ 1792216 w 3226038"/>
                <a:gd name="connsiteY272" fmla="*/ 1559883 h 3027035"/>
                <a:gd name="connsiteX273" fmla="*/ 1717932 w 3226038"/>
                <a:gd name="connsiteY273" fmla="*/ 1500968 h 3027035"/>
                <a:gd name="connsiteX274" fmla="*/ 1748406 w 3226038"/>
                <a:gd name="connsiteY274" fmla="*/ 1490472 h 3027035"/>
                <a:gd name="connsiteX275" fmla="*/ 1926827 w 3226038"/>
                <a:gd name="connsiteY275" fmla="*/ 1363489 h 3027035"/>
                <a:gd name="connsiteX276" fmla="*/ 1948708 w 3226038"/>
                <a:gd name="connsiteY276" fmla="*/ 1321566 h 3027035"/>
                <a:gd name="connsiteX277" fmla="*/ 868204 w 3226038"/>
                <a:gd name="connsiteY277" fmla="*/ 327279 h 3027035"/>
                <a:gd name="connsiteX278" fmla="*/ 839290 w 3226038"/>
                <a:gd name="connsiteY278" fmla="*/ 396067 h 3027035"/>
                <a:gd name="connsiteX279" fmla="*/ 968231 w 3226038"/>
                <a:gd name="connsiteY279" fmla="*/ 659259 h 3027035"/>
                <a:gd name="connsiteX280" fmla="*/ 1200860 w 3226038"/>
                <a:gd name="connsiteY280" fmla="*/ 706168 h 3027035"/>
                <a:gd name="connsiteX281" fmla="*/ 1143757 w 3226038"/>
                <a:gd name="connsiteY281" fmla="*/ 782404 h 3027035"/>
                <a:gd name="connsiteX282" fmla="*/ 858125 w 3226038"/>
                <a:gd name="connsiteY282" fmla="*/ 664851 h 3027035"/>
                <a:gd name="connsiteX283" fmla="*/ 828202 w 3226038"/>
                <a:gd name="connsiteY283" fmla="*/ 641247 h 3027035"/>
                <a:gd name="connsiteX284" fmla="*/ 868204 w 3226038"/>
                <a:gd name="connsiteY284" fmla="*/ 327279 h 3027035"/>
                <a:gd name="connsiteX285" fmla="*/ 2657066 w 3226038"/>
                <a:gd name="connsiteY285" fmla="*/ 1197247 h 3027035"/>
                <a:gd name="connsiteX286" fmla="*/ 2663296 w 3226038"/>
                <a:gd name="connsiteY286" fmla="*/ 1206222 h 3027035"/>
                <a:gd name="connsiteX287" fmla="*/ 2650270 w 3226038"/>
                <a:gd name="connsiteY287" fmla="*/ 1206320 h 3027035"/>
                <a:gd name="connsiteX288" fmla="*/ 2657066 w 3226038"/>
                <a:gd name="connsiteY288" fmla="*/ 1197247 h 3027035"/>
                <a:gd name="connsiteX289" fmla="*/ 3030338 w 3226038"/>
                <a:gd name="connsiteY289" fmla="*/ 1431166 h 3027035"/>
                <a:gd name="connsiteX290" fmla="*/ 2903938 w 3226038"/>
                <a:gd name="connsiteY290" fmla="*/ 1579263 h 3027035"/>
                <a:gd name="connsiteX291" fmla="*/ 2811168 w 3226038"/>
                <a:gd name="connsiteY291" fmla="*/ 1587131 h 3027035"/>
                <a:gd name="connsiteX292" fmla="*/ 2775539 w 3226038"/>
                <a:gd name="connsiteY292" fmla="*/ 1575913 h 3027035"/>
                <a:gd name="connsiteX293" fmla="*/ 2614417 w 3226038"/>
                <a:gd name="connsiteY293" fmla="*/ 1527673 h 3027035"/>
                <a:gd name="connsiteX294" fmla="*/ 2474755 w 3226038"/>
                <a:gd name="connsiteY294" fmla="*/ 1440641 h 3027035"/>
                <a:gd name="connsiteX295" fmla="*/ 2543000 w 3226038"/>
                <a:gd name="connsiteY295" fmla="*/ 1349530 h 3027035"/>
                <a:gd name="connsiteX296" fmla="*/ 2704508 w 3226038"/>
                <a:gd name="connsiteY296" fmla="*/ 1424676 h 3027035"/>
                <a:gd name="connsiteX297" fmla="*/ 2882339 w 3226038"/>
                <a:gd name="connsiteY297" fmla="*/ 1461929 h 3027035"/>
                <a:gd name="connsiteX298" fmla="*/ 3030338 w 3226038"/>
                <a:gd name="connsiteY298" fmla="*/ 1431166 h 3027035"/>
                <a:gd name="connsiteX299" fmla="*/ 1176421 w 3226038"/>
                <a:gd name="connsiteY299" fmla="*/ 0 h 3027035"/>
                <a:gd name="connsiteX300" fmla="*/ 1188515 w 3226038"/>
                <a:gd name="connsiteY300" fmla="*/ 150678 h 3027035"/>
                <a:gd name="connsiteX301" fmla="*/ 1394438 w 3226038"/>
                <a:gd name="connsiteY301" fmla="*/ 447731 h 3027035"/>
                <a:gd name="connsiteX302" fmla="*/ 1326486 w 3226038"/>
                <a:gd name="connsiteY302" fmla="*/ 538450 h 3027035"/>
                <a:gd name="connsiteX303" fmla="*/ 1109160 w 3226038"/>
                <a:gd name="connsiteY303" fmla="*/ 285219 h 3027035"/>
                <a:gd name="connsiteX304" fmla="*/ 1088376 w 3226038"/>
                <a:gd name="connsiteY304" fmla="*/ 254181 h 3027035"/>
                <a:gd name="connsiteX305" fmla="*/ 1069841 w 3226038"/>
                <a:gd name="connsiteY305" fmla="*/ 162942 h 3027035"/>
                <a:gd name="connsiteX306" fmla="*/ 1176421 w 3226038"/>
                <a:gd name="connsiteY306" fmla="*/ 0 h 3027035"/>
                <a:gd name="connsiteX307" fmla="*/ 2074059 w 3226038"/>
                <a:gd name="connsiteY307" fmla="*/ 622382 h 3027035"/>
                <a:gd name="connsiteX308" fmla="*/ 2039980 w 3226038"/>
                <a:gd name="connsiteY308" fmla="*/ 655169 h 3027035"/>
                <a:gd name="connsiteX309" fmla="*/ 1968289 w 3226038"/>
                <a:gd name="connsiteY309" fmla="*/ 862097 h 3027035"/>
                <a:gd name="connsiteX310" fmla="*/ 1966785 w 3226038"/>
                <a:gd name="connsiteY310" fmla="*/ 894292 h 3027035"/>
                <a:gd name="connsiteX311" fmla="*/ 1889360 w 3226038"/>
                <a:gd name="connsiteY311" fmla="*/ 839571 h 3027035"/>
                <a:gd name="connsiteX312" fmla="*/ 1874609 w 3226038"/>
                <a:gd name="connsiteY312" fmla="*/ 827382 h 3027035"/>
                <a:gd name="connsiteX313" fmla="*/ 1876383 w 3226038"/>
                <a:gd name="connsiteY313" fmla="*/ 836472 h 3027035"/>
                <a:gd name="connsiteX314" fmla="*/ 1856444 w 3226038"/>
                <a:gd name="connsiteY314" fmla="*/ 910904 h 3027035"/>
                <a:gd name="connsiteX315" fmla="*/ 1857429 w 3226038"/>
                <a:gd name="connsiteY315" fmla="*/ 965196 h 3027035"/>
                <a:gd name="connsiteX316" fmla="*/ 2016558 w 3226038"/>
                <a:gd name="connsiteY316" fmla="*/ 1064158 h 3027035"/>
                <a:gd name="connsiteX317" fmla="*/ 2112556 w 3226038"/>
                <a:gd name="connsiteY317" fmla="*/ 1040858 h 3027035"/>
                <a:gd name="connsiteX318" fmla="*/ 2148781 w 3226038"/>
                <a:gd name="connsiteY318" fmla="*/ 1089413 h 3027035"/>
                <a:gd name="connsiteX319" fmla="*/ 2161420 w 3226038"/>
                <a:gd name="connsiteY319" fmla="*/ 1196466 h 3027035"/>
                <a:gd name="connsiteX320" fmla="*/ 2445423 w 3226038"/>
                <a:gd name="connsiteY320" fmla="*/ 1454419 h 3027035"/>
                <a:gd name="connsiteX321" fmla="*/ 2469057 w 3226038"/>
                <a:gd name="connsiteY321" fmla="*/ 1472121 h 3027035"/>
                <a:gd name="connsiteX322" fmla="*/ 2410394 w 3226038"/>
                <a:gd name="connsiteY322" fmla="*/ 1490064 h 3027035"/>
                <a:gd name="connsiteX323" fmla="*/ 2337107 w 3226038"/>
                <a:gd name="connsiteY323" fmla="*/ 1581550 h 3027035"/>
                <a:gd name="connsiteX324" fmla="*/ 2342804 w 3226038"/>
                <a:gd name="connsiteY324" fmla="*/ 1616802 h 3027035"/>
                <a:gd name="connsiteX325" fmla="*/ 2347317 w 3226038"/>
                <a:gd name="connsiteY325" fmla="*/ 1610776 h 3027035"/>
                <a:gd name="connsiteX326" fmla="*/ 2381405 w 3226038"/>
                <a:gd name="connsiteY326" fmla="*/ 1711111 h 3027035"/>
                <a:gd name="connsiteX327" fmla="*/ 2430032 w 3226038"/>
                <a:gd name="connsiteY327" fmla="*/ 1781159 h 3027035"/>
                <a:gd name="connsiteX328" fmla="*/ 2456217 w 3226038"/>
                <a:gd name="connsiteY328" fmla="*/ 1816330 h 3027035"/>
                <a:gd name="connsiteX329" fmla="*/ 2745046 w 3226038"/>
                <a:gd name="connsiteY329" fmla="*/ 1866063 h 3027035"/>
                <a:gd name="connsiteX330" fmla="*/ 2802929 w 3226038"/>
                <a:gd name="connsiteY330" fmla="*/ 1818974 h 3027035"/>
                <a:gd name="connsiteX331" fmla="*/ 2512876 w 3226038"/>
                <a:gd name="connsiteY331" fmla="*/ 1945644 h 3027035"/>
                <a:gd name="connsiteX332" fmla="*/ 2481810 w 3226038"/>
                <a:gd name="connsiteY332" fmla="*/ 1923566 h 3027035"/>
                <a:gd name="connsiteX333" fmla="*/ 2315751 w 3226038"/>
                <a:gd name="connsiteY333" fmla="*/ 1759853 h 3027035"/>
                <a:gd name="connsiteX334" fmla="*/ 2311255 w 3226038"/>
                <a:gd name="connsiteY334" fmla="*/ 1747006 h 3027035"/>
                <a:gd name="connsiteX335" fmla="*/ 2286633 w 3226038"/>
                <a:gd name="connsiteY335" fmla="*/ 1691311 h 3027035"/>
                <a:gd name="connsiteX336" fmla="*/ 2299909 w 3226038"/>
                <a:gd name="connsiteY336" fmla="*/ 1497752 h 3027035"/>
                <a:gd name="connsiteX337" fmla="*/ 2206345 w 3226038"/>
                <a:gd name="connsiteY337" fmla="*/ 1452662 h 3027035"/>
                <a:gd name="connsiteX338" fmla="*/ 2072269 w 3226038"/>
                <a:gd name="connsiteY338" fmla="*/ 1201093 h 3027035"/>
                <a:gd name="connsiteX339" fmla="*/ 2023472 w 3226038"/>
                <a:gd name="connsiteY339" fmla="*/ 1155022 h 3027035"/>
                <a:gd name="connsiteX340" fmla="*/ 1812353 w 3226038"/>
                <a:gd name="connsiteY340" fmla="*/ 1082572 h 3027035"/>
                <a:gd name="connsiteX341" fmla="*/ 1471695 w 3226038"/>
                <a:gd name="connsiteY341" fmla="*/ 1113080 h 3027035"/>
                <a:gd name="connsiteX342" fmla="*/ 1442475 w 3226038"/>
                <a:gd name="connsiteY342" fmla="*/ 1155537 h 3027035"/>
                <a:gd name="connsiteX343" fmla="*/ 1417413 w 3226038"/>
                <a:gd name="connsiteY343" fmla="*/ 1241357 h 3027035"/>
                <a:gd name="connsiteX344" fmla="*/ 1423265 w 3226038"/>
                <a:gd name="connsiteY344" fmla="*/ 1362666 h 3027035"/>
                <a:gd name="connsiteX345" fmla="*/ 1654912 w 3226038"/>
                <a:gd name="connsiteY345" fmla="*/ 1553391 h 3027035"/>
                <a:gd name="connsiteX346" fmla="*/ 1736445 w 3226038"/>
                <a:gd name="connsiteY346" fmla="*/ 1541531 h 3027035"/>
                <a:gd name="connsiteX347" fmla="*/ 1467866 w 3226038"/>
                <a:gd name="connsiteY347" fmla="*/ 1564711 h 3027035"/>
                <a:gd name="connsiteX348" fmla="*/ 1462696 w 3226038"/>
                <a:gd name="connsiteY348" fmla="*/ 1561492 h 3027035"/>
                <a:gd name="connsiteX349" fmla="*/ 1457674 w 3226038"/>
                <a:gd name="connsiteY349" fmla="*/ 1588601 h 3027035"/>
                <a:gd name="connsiteX350" fmla="*/ 1199754 w 3226038"/>
                <a:gd name="connsiteY350" fmla="*/ 1781972 h 3027035"/>
                <a:gd name="connsiteX351" fmla="*/ 1157080 w 3226038"/>
                <a:gd name="connsiteY351" fmla="*/ 1778569 h 3027035"/>
                <a:gd name="connsiteX352" fmla="*/ 1131165 w 3226038"/>
                <a:gd name="connsiteY352" fmla="*/ 1778397 h 3027035"/>
                <a:gd name="connsiteX353" fmla="*/ 1188760 w 3226038"/>
                <a:gd name="connsiteY353" fmla="*/ 1701505 h 3027035"/>
                <a:gd name="connsiteX354" fmla="*/ 1273118 w 3226038"/>
                <a:gd name="connsiteY354" fmla="*/ 1702298 h 3027035"/>
                <a:gd name="connsiteX355" fmla="*/ 1364088 w 3226038"/>
                <a:gd name="connsiteY355" fmla="*/ 1670618 h 3027035"/>
                <a:gd name="connsiteX356" fmla="*/ 1443789 w 3226038"/>
                <a:gd name="connsiteY356" fmla="*/ 1581441 h 3027035"/>
                <a:gd name="connsiteX357" fmla="*/ 1452947 w 3226038"/>
                <a:gd name="connsiteY357" fmla="*/ 1555423 h 3027035"/>
                <a:gd name="connsiteX358" fmla="*/ 1434181 w 3226038"/>
                <a:gd name="connsiteY358" fmla="*/ 1543741 h 3027035"/>
                <a:gd name="connsiteX359" fmla="*/ 1395137 w 3226038"/>
                <a:gd name="connsiteY359" fmla="*/ 1505029 h 3027035"/>
                <a:gd name="connsiteX360" fmla="*/ 1380516 w 3226038"/>
                <a:gd name="connsiteY360" fmla="*/ 1469830 h 3027035"/>
                <a:gd name="connsiteX361" fmla="*/ 1332937 w 3226038"/>
                <a:gd name="connsiteY361" fmla="*/ 1359016 h 3027035"/>
                <a:gd name="connsiteX362" fmla="*/ 1331626 w 3226038"/>
                <a:gd name="connsiteY362" fmla="*/ 1347874 h 3027035"/>
                <a:gd name="connsiteX363" fmla="*/ 1272780 w 3226038"/>
                <a:gd name="connsiteY363" fmla="*/ 1404764 h 3027035"/>
                <a:gd name="connsiteX364" fmla="*/ 1193860 w 3226038"/>
                <a:gd name="connsiteY364" fmla="*/ 1391893 h 3027035"/>
                <a:gd name="connsiteX365" fmla="*/ 1008134 w 3226038"/>
                <a:gd name="connsiteY365" fmla="*/ 1250070 h 3027035"/>
                <a:gd name="connsiteX366" fmla="*/ 982412 w 3226038"/>
                <a:gd name="connsiteY366" fmla="*/ 1221942 h 3027035"/>
                <a:gd name="connsiteX367" fmla="*/ 1093583 w 3226038"/>
                <a:gd name="connsiteY367" fmla="*/ 897188 h 3027035"/>
                <a:gd name="connsiteX368" fmla="*/ 1048374 w 3226038"/>
                <a:gd name="connsiteY368" fmla="*/ 966069 h 3027035"/>
                <a:gd name="connsiteX369" fmla="*/ 1123324 w 3226038"/>
                <a:gd name="connsiteY369" fmla="*/ 1256619 h 3027035"/>
                <a:gd name="connsiteX370" fmla="*/ 1230792 w 3226038"/>
                <a:gd name="connsiteY370" fmla="*/ 1313193 h 3027035"/>
                <a:gd name="connsiteX371" fmla="*/ 1329324 w 3226038"/>
                <a:gd name="connsiteY371" fmla="*/ 1328309 h 3027035"/>
                <a:gd name="connsiteX372" fmla="*/ 1326119 w 3226038"/>
                <a:gd name="connsiteY372" fmla="*/ 1301081 h 3027035"/>
                <a:gd name="connsiteX373" fmla="*/ 1330478 w 3226038"/>
                <a:gd name="connsiteY373" fmla="*/ 1241565 h 3027035"/>
                <a:gd name="connsiteX374" fmla="*/ 1347395 w 3226038"/>
                <a:gd name="connsiteY374" fmla="*/ 1181539 h 3027035"/>
                <a:gd name="connsiteX375" fmla="*/ 1289273 w 3226038"/>
                <a:gd name="connsiteY375" fmla="*/ 1135853 h 3027035"/>
                <a:gd name="connsiteX376" fmla="*/ 1231511 w 3226038"/>
                <a:gd name="connsiteY376" fmla="*/ 1069976 h 3027035"/>
                <a:gd name="connsiteX377" fmla="*/ 1254367 w 3226038"/>
                <a:gd name="connsiteY377" fmla="*/ 1063295 h 3027035"/>
                <a:gd name="connsiteX378" fmla="*/ 1356051 w 3226038"/>
                <a:gd name="connsiteY378" fmla="*/ 994271 h 3027035"/>
                <a:gd name="connsiteX379" fmla="*/ 1316957 w 3226038"/>
                <a:gd name="connsiteY379" fmla="*/ 925715 h 3027035"/>
                <a:gd name="connsiteX380" fmla="*/ 1297765 w 3226038"/>
                <a:gd name="connsiteY380" fmla="*/ 883688 h 3027035"/>
                <a:gd name="connsiteX381" fmla="*/ 1289903 w 3226038"/>
                <a:gd name="connsiteY381" fmla="*/ 841227 h 3027035"/>
                <a:gd name="connsiteX382" fmla="*/ 1324580 w 3226038"/>
                <a:gd name="connsiteY382" fmla="*/ 794932 h 3027035"/>
                <a:gd name="connsiteX383" fmla="*/ 1324878 w 3226038"/>
                <a:gd name="connsiteY383" fmla="*/ 795979 h 3027035"/>
                <a:gd name="connsiteX384" fmla="*/ 1400007 w 3226038"/>
                <a:gd name="connsiteY384" fmla="*/ 911757 h 3027035"/>
                <a:gd name="connsiteX385" fmla="*/ 1615887 w 3226038"/>
                <a:gd name="connsiteY385" fmla="*/ 984205 h 3027035"/>
                <a:gd name="connsiteX386" fmla="*/ 1841277 w 3226038"/>
                <a:gd name="connsiteY386" fmla="*/ 840131 h 3027035"/>
                <a:gd name="connsiteX387" fmla="*/ 1849521 w 3226038"/>
                <a:gd name="connsiteY387" fmla="*/ 806651 h 3027035"/>
                <a:gd name="connsiteX388" fmla="*/ 1816219 w 3226038"/>
                <a:gd name="connsiteY388" fmla="*/ 779132 h 3027035"/>
                <a:gd name="connsiteX389" fmla="*/ 1946679 w 3226038"/>
                <a:gd name="connsiteY389" fmla="*/ 725712 h 3027035"/>
                <a:gd name="connsiteX390" fmla="*/ 1943038 w 3226038"/>
                <a:gd name="connsiteY390" fmla="*/ 690853 h 3027035"/>
                <a:gd name="connsiteX391" fmla="*/ 1907308 w 3226038"/>
                <a:gd name="connsiteY391" fmla="*/ 517710 h 3027035"/>
                <a:gd name="connsiteX392" fmla="*/ 2074059 w 3226038"/>
                <a:gd name="connsiteY392" fmla="*/ 622382 h 3027035"/>
                <a:gd name="connsiteX393" fmla="*/ 3226038 w 3226038"/>
                <a:gd name="connsiteY393" fmla="*/ 1170010 h 3027035"/>
                <a:gd name="connsiteX394" fmla="*/ 3039800 w 3226038"/>
                <a:gd name="connsiteY394" fmla="*/ 1363835 h 3027035"/>
                <a:gd name="connsiteX395" fmla="*/ 2986179 w 3226038"/>
                <a:gd name="connsiteY395" fmla="*/ 1265779 h 3027035"/>
                <a:gd name="connsiteX396" fmla="*/ 3226038 w 3226038"/>
                <a:gd name="connsiteY396" fmla="*/ 1170010 h 3027035"/>
                <a:gd name="connsiteX397" fmla="*/ 2599109 w 3226038"/>
                <a:gd name="connsiteY397" fmla="*/ 557336 h 3027035"/>
                <a:gd name="connsiteX398" fmla="*/ 2605711 w 3226038"/>
                <a:gd name="connsiteY398" fmla="*/ 567191 h 3027035"/>
                <a:gd name="connsiteX399" fmla="*/ 2491393 w 3226038"/>
                <a:gd name="connsiteY399" fmla="*/ 846915 h 3027035"/>
                <a:gd name="connsiteX400" fmla="*/ 2621619 w 3226038"/>
                <a:gd name="connsiteY400" fmla="*/ 1033715 h 3027035"/>
                <a:gd name="connsiteX401" fmla="*/ 2753852 w 3226038"/>
                <a:gd name="connsiteY401" fmla="*/ 1073258 h 3027035"/>
                <a:gd name="connsiteX402" fmla="*/ 2785478 w 3226038"/>
                <a:gd name="connsiteY402" fmla="*/ 1080287 h 3027035"/>
                <a:gd name="connsiteX403" fmla="*/ 2631577 w 3226038"/>
                <a:gd name="connsiteY403" fmla="*/ 1117339 h 3027035"/>
                <a:gd name="connsiteX404" fmla="*/ 2554794 w 3226038"/>
                <a:gd name="connsiteY404" fmla="*/ 1099098 h 3027035"/>
                <a:gd name="connsiteX405" fmla="*/ 2517147 w 3226038"/>
                <a:gd name="connsiteY405" fmla="*/ 1216089 h 3027035"/>
                <a:gd name="connsiteX406" fmla="*/ 2517162 w 3226038"/>
                <a:gd name="connsiteY406" fmla="*/ 1239901 h 3027035"/>
                <a:gd name="connsiteX407" fmla="*/ 2437701 w 3226038"/>
                <a:gd name="connsiteY407" fmla="*/ 1202993 h 3027035"/>
                <a:gd name="connsiteX408" fmla="*/ 2308110 w 3226038"/>
                <a:gd name="connsiteY408" fmla="*/ 1120205 h 3027035"/>
                <a:gd name="connsiteX409" fmla="*/ 2309631 w 3226038"/>
                <a:gd name="connsiteY409" fmla="*/ 1116584 h 3027035"/>
                <a:gd name="connsiteX410" fmla="*/ 2313249 w 3226038"/>
                <a:gd name="connsiteY410" fmla="*/ 1113344 h 3027035"/>
                <a:gd name="connsiteX411" fmla="*/ 2341752 w 3226038"/>
                <a:gd name="connsiteY411" fmla="*/ 686035 h 3027035"/>
                <a:gd name="connsiteX412" fmla="*/ 2212861 w 3226038"/>
                <a:gd name="connsiteY412" fmla="*/ 503806 h 3027035"/>
                <a:gd name="connsiteX413" fmla="*/ 2154928 w 3226038"/>
                <a:gd name="connsiteY413" fmla="*/ 469932 h 3027035"/>
                <a:gd name="connsiteX414" fmla="*/ 1875809 w 3226038"/>
                <a:gd name="connsiteY414" fmla="*/ 412002 h 3027035"/>
                <a:gd name="connsiteX415" fmla="*/ 1806230 w 3226038"/>
                <a:gd name="connsiteY415" fmla="*/ 334892 h 3027035"/>
                <a:gd name="connsiteX416" fmla="*/ 1556710 w 3226038"/>
                <a:gd name="connsiteY416" fmla="*/ 393148 h 3027035"/>
                <a:gd name="connsiteX417" fmla="*/ 1495496 w 3226038"/>
                <a:gd name="connsiteY417" fmla="*/ 288983 h 3027035"/>
                <a:gd name="connsiteX418" fmla="*/ 1715354 w 3226038"/>
                <a:gd name="connsiteY418" fmla="*/ 322756 h 3027035"/>
                <a:gd name="connsiteX419" fmla="*/ 1782541 w 3226038"/>
                <a:gd name="connsiteY419" fmla="*/ 226703 h 3027035"/>
                <a:gd name="connsiteX420" fmla="*/ 1783266 w 3226038"/>
                <a:gd name="connsiteY420" fmla="*/ 165361 h 3027035"/>
                <a:gd name="connsiteX421" fmla="*/ 1806899 w 3226038"/>
                <a:gd name="connsiteY421" fmla="*/ 183063 h 3027035"/>
                <a:gd name="connsiteX422" fmla="*/ 2134301 w 3226038"/>
                <a:gd name="connsiteY422" fmla="*/ 383077 h 3027035"/>
                <a:gd name="connsiteX423" fmla="*/ 2240589 w 3226038"/>
                <a:gd name="connsiteY423" fmla="*/ 365104 h 3027035"/>
                <a:gd name="connsiteX424" fmla="*/ 2297370 w 3226038"/>
                <a:gd name="connsiteY424" fmla="*/ 386215 h 3027035"/>
                <a:gd name="connsiteX425" fmla="*/ 2302004 w 3226038"/>
                <a:gd name="connsiteY425" fmla="*/ 484891 h 3027035"/>
                <a:gd name="connsiteX426" fmla="*/ 2441717 w 3226038"/>
                <a:gd name="connsiteY426" fmla="*/ 609774 h 3027035"/>
                <a:gd name="connsiteX427" fmla="*/ 2494096 w 3226038"/>
                <a:gd name="connsiteY427" fmla="*/ 595453 h 3027035"/>
                <a:gd name="connsiteX428" fmla="*/ 2586652 w 3226038"/>
                <a:gd name="connsiteY428" fmla="*/ 552914 h 3027035"/>
                <a:gd name="connsiteX429" fmla="*/ 2599109 w 3226038"/>
                <a:gd name="connsiteY429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</a:cxnLst>
              <a:rect l="l" t="t" r="r" b="b"/>
              <a:pathLst>
                <a:path w="3226038" h="3027035">
                  <a:moveTo>
                    <a:pt x="458887" y="1984309"/>
                  </a:moveTo>
                  <a:lnTo>
                    <a:pt x="511693" y="2044093"/>
                  </a:lnTo>
                  <a:cubicBezTo>
                    <a:pt x="491488" y="2026581"/>
                    <a:pt x="456244" y="2022792"/>
                    <a:pt x="458887" y="1984309"/>
                  </a:cubicBezTo>
                  <a:close/>
                  <a:moveTo>
                    <a:pt x="1239166" y="2131370"/>
                  </a:moveTo>
                  <a:lnTo>
                    <a:pt x="1192910" y="2113637"/>
                  </a:lnTo>
                  <a:cubicBezTo>
                    <a:pt x="1191765" y="2110399"/>
                    <a:pt x="1189477" y="2108686"/>
                    <a:pt x="1187191" y="2106973"/>
                  </a:cubicBezTo>
                  <a:cubicBezTo>
                    <a:pt x="1158233" y="2104324"/>
                    <a:pt x="1141258" y="2071378"/>
                    <a:pt x="1109257" y="2075970"/>
                  </a:cubicBezTo>
                  <a:lnTo>
                    <a:pt x="1102911" y="2091544"/>
                  </a:lnTo>
                  <a:lnTo>
                    <a:pt x="1102911" y="2121057"/>
                  </a:lnTo>
                  <a:lnTo>
                    <a:pt x="1085641" y="2133932"/>
                  </a:lnTo>
                  <a:lnTo>
                    <a:pt x="1083530" y="2139113"/>
                  </a:lnTo>
                  <a:lnTo>
                    <a:pt x="1065689" y="2157988"/>
                  </a:lnTo>
                  <a:lnTo>
                    <a:pt x="1059545" y="2153386"/>
                  </a:lnTo>
                  <a:lnTo>
                    <a:pt x="1038803" y="2168850"/>
                  </a:lnTo>
                  <a:cubicBezTo>
                    <a:pt x="968482" y="2209949"/>
                    <a:pt x="891329" y="2222044"/>
                    <a:pt x="807747" y="2203801"/>
                  </a:cubicBezTo>
                  <a:cubicBezTo>
                    <a:pt x="795365" y="2201685"/>
                    <a:pt x="782982" y="2203801"/>
                    <a:pt x="769647" y="2202743"/>
                  </a:cubicBezTo>
                  <a:cubicBezTo>
                    <a:pt x="752707" y="2199549"/>
                    <a:pt x="719850" y="2184511"/>
                    <a:pt x="687893" y="2156184"/>
                  </a:cubicBezTo>
                  <a:lnTo>
                    <a:pt x="680661" y="2148538"/>
                  </a:lnTo>
                  <a:lnTo>
                    <a:pt x="647463" y="2166136"/>
                  </a:lnTo>
                  <a:cubicBezTo>
                    <a:pt x="539259" y="2208218"/>
                    <a:pt x="449028" y="2166938"/>
                    <a:pt x="401773" y="2129222"/>
                  </a:cubicBezTo>
                  <a:lnTo>
                    <a:pt x="388464" y="2117097"/>
                  </a:lnTo>
                  <a:cubicBezTo>
                    <a:pt x="367184" y="2100731"/>
                    <a:pt x="340649" y="2060787"/>
                    <a:pt x="308901" y="2062768"/>
                  </a:cubicBezTo>
                  <a:cubicBezTo>
                    <a:pt x="303326" y="2153646"/>
                    <a:pt x="460366" y="2338289"/>
                    <a:pt x="675498" y="2313171"/>
                  </a:cubicBezTo>
                  <a:lnTo>
                    <a:pt x="697606" y="2329731"/>
                  </a:lnTo>
                  <a:lnTo>
                    <a:pt x="719125" y="2328489"/>
                  </a:lnTo>
                  <a:lnTo>
                    <a:pt x="766693" y="2374601"/>
                  </a:lnTo>
                  <a:cubicBezTo>
                    <a:pt x="808782" y="2402529"/>
                    <a:pt x="857796" y="2419369"/>
                    <a:pt x="907698" y="2426060"/>
                  </a:cubicBezTo>
                  <a:lnTo>
                    <a:pt x="933823" y="2426947"/>
                  </a:lnTo>
                  <a:lnTo>
                    <a:pt x="941617" y="2432785"/>
                  </a:lnTo>
                  <a:lnTo>
                    <a:pt x="945688" y="2427351"/>
                  </a:lnTo>
                  <a:lnTo>
                    <a:pt x="982463" y="2428600"/>
                  </a:lnTo>
                  <a:cubicBezTo>
                    <a:pt x="1007103" y="2426986"/>
                    <a:pt x="1031210" y="2422953"/>
                    <a:pt x="1054031" y="2416617"/>
                  </a:cubicBezTo>
                  <a:lnTo>
                    <a:pt x="1081502" y="2404031"/>
                  </a:lnTo>
                  <a:lnTo>
                    <a:pt x="1082033" y="2400334"/>
                  </a:lnTo>
                  <a:cubicBezTo>
                    <a:pt x="1099140" y="2325036"/>
                    <a:pt x="1139139" y="2237085"/>
                    <a:pt x="1219830" y="2149180"/>
                  </a:cubicBezTo>
                  <a:lnTo>
                    <a:pt x="1239166" y="2131370"/>
                  </a:lnTo>
                  <a:close/>
                  <a:moveTo>
                    <a:pt x="1371765" y="2134221"/>
                  </a:moveTo>
                  <a:lnTo>
                    <a:pt x="1332065" y="2143936"/>
                  </a:lnTo>
                  <a:lnTo>
                    <a:pt x="1261994" y="2139765"/>
                  </a:lnTo>
                  <a:lnTo>
                    <a:pt x="1234632" y="2184353"/>
                  </a:lnTo>
                  <a:cubicBezTo>
                    <a:pt x="1222907" y="2206804"/>
                    <a:pt x="1213162" y="2229250"/>
                    <a:pt x="1205341" y="2251468"/>
                  </a:cubicBezTo>
                  <a:lnTo>
                    <a:pt x="1190173" y="2307647"/>
                  </a:lnTo>
                  <a:lnTo>
                    <a:pt x="1186531" y="2336368"/>
                  </a:lnTo>
                  <a:lnTo>
                    <a:pt x="1185302" y="2339224"/>
                  </a:lnTo>
                  <a:lnTo>
                    <a:pt x="1181037" y="2380263"/>
                  </a:lnTo>
                  <a:cubicBezTo>
                    <a:pt x="1179258" y="2482344"/>
                    <a:pt x="1222717" y="2567594"/>
                    <a:pt x="1304296" y="2608161"/>
                  </a:cubicBezTo>
                  <a:cubicBezTo>
                    <a:pt x="1352534" y="2632823"/>
                    <a:pt x="1403989" y="2650761"/>
                    <a:pt x="1460357" y="2658058"/>
                  </a:cubicBezTo>
                  <a:lnTo>
                    <a:pt x="1568983" y="2649888"/>
                  </a:lnTo>
                  <a:lnTo>
                    <a:pt x="1580907" y="2633968"/>
                  </a:lnTo>
                  <a:lnTo>
                    <a:pt x="1621726" y="2618017"/>
                  </a:lnTo>
                  <a:cubicBezTo>
                    <a:pt x="1647223" y="2608404"/>
                    <a:pt x="1672219" y="2597674"/>
                    <a:pt x="1695070" y="2581467"/>
                  </a:cubicBezTo>
                  <a:cubicBezTo>
                    <a:pt x="1726679" y="2559922"/>
                    <a:pt x="1719510" y="2517062"/>
                    <a:pt x="1722830" y="2495153"/>
                  </a:cubicBezTo>
                  <a:cubicBezTo>
                    <a:pt x="1722490" y="2490498"/>
                    <a:pt x="1722149" y="2485843"/>
                    <a:pt x="1721809" y="2481188"/>
                  </a:cubicBezTo>
                  <a:lnTo>
                    <a:pt x="1703273" y="2490610"/>
                  </a:lnTo>
                  <a:cubicBezTo>
                    <a:pt x="1558060" y="2544236"/>
                    <a:pt x="1447337" y="2450234"/>
                    <a:pt x="1426824" y="2415634"/>
                  </a:cubicBezTo>
                  <a:cubicBezTo>
                    <a:pt x="1421273" y="2403463"/>
                    <a:pt x="1419029" y="2391103"/>
                    <a:pt x="1412810" y="2380189"/>
                  </a:cubicBezTo>
                  <a:cubicBezTo>
                    <a:pt x="1367101" y="2307874"/>
                    <a:pt x="1352102" y="2231232"/>
                    <a:pt x="1366694" y="2151100"/>
                  </a:cubicBezTo>
                  <a:lnTo>
                    <a:pt x="1371765" y="2134221"/>
                  </a:lnTo>
                  <a:close/>
                  <a:moveTo>
                    <a:pt x="842912" y="1018808"/>
                  </a:moveTo>
                  <a:cubicBezTo>
                    <a:pt x="772063" y="1046665"/>
                    <a:pt x="719131" y="1090322"/>
                    <a:pt x="698223" y="1167488"/>
                  </a:cubicBezTo>
                  <a:cubicBezTo>
                    <a:pt x="680548" y="1233984"/>
                    <a:pt x="695444" y="1295125"/>
                    <a:pt x="721008" y="1354736"/>
                  </a:cubicBezTo>
                  <a:lnTo>
                    <a:pt x="715683" y="1366105"/>
                  </a:lnTo>
                  <a:lnTo>
                    <a:pt x="761312" y="1434356"/>
                  </a:lnTo>
                  <a:cubicBezTo>
                    <a:pt x="788733" y="1462914"/>
                    <a:pt x="820777" y="1487298"/>
                    <a:pt x="855697" y="1508984"/>
                  </a:cubicBezTo>
                  <a:cubicBezTo>
                    <a:pt x="949053" y="1567937"/>
                    <a:pt x="1073933" y="1558458"/>
                    <a:pt x="1147556" y="1482268"/>
                  </a:cubicBezTo>
                  <a:cubicBezTo>
                    <a:pt x="1164900" y="1464591"/>
                    <a:pt x="1176764" y="1442665"/>
                    <a:pt x="1191280" y="1421803"/>
                  </a:cubicBezTo>
                  <a:cubicBezTo>
                    <a:pt x="1166739" y="1610278"/>
                    <a:pt x="988681" y="1628909"/>
                    <a:pt x="943895" y="1619228"/>
                  </a:cubicBezTo>
                  <a:cubicBezTo>
                    <a:pt x="931162" y="1615153"/>
                    <a:pt x="920376" y="1608779"/>
                    <a:pt x="908174" y="1605942"/>
                  </a:cubicBezTo>
                  <a:cubicBezTo>
                    <a:pt x="824477" y="1590107"/>
                    <a:pt x="756910" y="1551300"/>
                    <a:pt x="705400" y="1490787"/>
                  </a:cubicBezTo>
                  <a:lnTo>
                    <a:pt x="672272" y="1442200"/>
                  </a:lnTo>
                  <a:lnTo>
                    <a:pt x="658626" y="1462049"/>
                  </a:lnTo>
                  <a:cubicBezTo>
                    <a:pt x="631450" y="1497999"/>
                    <a:pt x="603339" y="1530099"/>
                    <a:pt x="590634" y="1546268"/>
                  </a:cubicBezTo>
                  <a:cubicBezTo>
                    <a:pt x="587207" y="1550842"/>
                    <a:pt x="575966" y="1548373"/>
                    <a:pt x="568537" y="1548758"/>
                  </a:cubicBezTo>
                  <a:cubicBezTo>
                    <a:pt x="557267" y="1550035"/>
                    <a:pt x="543102" y="1544583"/>
                    <a:pt x="523010" y="1553930"/>
                  </a:cubicBezTo>
                  <a:cubicBezTo>
                    <a:pt x="502919" y="1563277"/>
                    <a:pt x="459773" y="1568448"/>
                    <a:pt x="447985" y="1604840"/>
                  </a:cubicBezTo>
                  <a:cubicBezTo>
                    <a:pt x="429729" y="1657811"/>
                    <a:pt x="434907" y="1712862"/>
                    <a:pt x="426368" y="1767159"/>
                  </a:cubicBezTo>
                  <a:lnTo>
                    <a:pt x="400497" y="1803298"/>
                  </a:lnTo>
                  <a:lnTo>
                    <a:pt x="392045" y="1832241"/>
                  </a:lnTo>
                  <a:cubicBezTo>
                    <a:pt x="388041" y="1872409"/>
                    <a:pt x="390819" y="1912911"/>
                    <a:pt x="397897" y="1953550"/>
                  </a:cubicBezTo>
                  <a:cubicBezTo>
                    <a:pt x="416011" y="2062893"/>
                    <a:pt x="513508" y="2145897"/>
                    <a:pt x="629544" y="2144276"/>
                  </a:cubicBezTo>
                  <a:cubicBezTo>
                    <a:pt x="643099" y="2144182"/>
                    <a:pt x="656552" y="2142343"/>
                    <a:pt x="670081" y="2139964"/>
                  </a:cubicBezTo>
                  <a:lnTo>
                    <a:pt x="672184" y="2139576"/>
                  </a:lnTo>
                  <a:lnTo>
                    <a:pt x="656857" y="2123372"/>
                  </a:lnTo>
                  <a:cubicBezTo>
                    <a:pt x="617537" y="2073574"/>
                    <a:pt x="589777" y="1999290"/>
                    <a:pt x="613437" y="1897092"/>
                  </a:cubicBezTo>
                  <a:cubicBezTo>
                    <a:pt x="619152" y="1924590"/>
                    <a:pt x="622010" y="1952088"/>
                    <a:pt x="631535" y="1977471"/>
                  </a:cubicBezTo>
                  <a:cubicBezTo>
                    <a:pt x="671540" y="2086405"/>
                    <a:pt x="783935" y="2147747"/>
                    <a:pt x="892520" y="2125537"/>
                  </a:cubicBezTo>
                  <a:cubicBezTo>
                    <a:pt x="912760" y="2121571"/>
                    <a:pt x="932584" y="2116614"/>
                    <a:pt x="951857" y="2110384"/>
                  </a:cubicBezTo>
                  <a:lnTo>
                    <a:pt x="984444" y="2097132"/>
                  </a:lnTo>
                  <a:lnTo>
                    <a:pt x="945725" y="2068131"/>
                  </a:lnTo>
                  <a:lnTo>
                    <a:pt x="1014743" y="2033736"/>
                  </a:lnTo>
                  <a:cubicBezTo>
                    <a:pt x="1038450" y="2017578"/>
                    <a:pt x="1040344" y="1989430"/>
                    <a:pt x="1041210" y="1967123"/>
                  </a:cubicBezTo>
                  <a:cubicBezTo>
                    <a:pt x="1041401" y="1964220"/>
                    <a:pt x="1041591" y="1961317"/>
                    <a:pt x="1041782" y="1958414"/>
                  </a:cubicBezTo>
                  <a:lnTo>
                    <a:pt x="988390" y="1967430"/>
                  </a:lnTo>
                  <a:cubicBezTo>
                    <a:pt x="907065" y="1971954"/>
                    <a:pt x="832881" y="1947549"/>
                    <a:pt x="766805" y="1893210"/>
                  </a:cubicBezTo>
                  <a:cubicBezTo>
                    <a:pt x="756749" y="1885683"/>
                    <a:pt x="744763" y="1881921"/>
                    <a:pt x="733376" y="1874900"/>
                  </a:cubicBezTo>
                  <a:cubicBezTo>
                    <a:pt x="697052" y="1846726"/>
                    <a:pt x="598382" y="1691999"/>
                    <a:pt x="733674" y="1531645"/>
                  </a:cubicBezTo>
                  <a:cubicBezTo>
                    <a:pt x="726225" y="1558725"/>
                    <a:pt x="716234" y="1584502"/>
                    <a:pt x="713141" y="1611436"/>
                  </a:cubicBezTo>
                  <a:cubicBezTo>
                    <a:pt x="699089" y="1726630"/>
                    <a:pt x="771164" y="1832464"/>
                    <a:pt x="877934" y="1862195"/>
                  </a:cubicBezTo>
                  <a:cubicBezTo>
                    <a:pt x="917581" y="1873589"/>
                    <a:pt x="957551" y="1880692"/>
                    <a:pt x="997916" y="1881018"/>
                  </a:cubicBezTo>
                  <a:lnTo>
                    <a:pt x="1063005" y="1869394"/>
                  </a:lnTo>
                  <a:lnTo>
                    <a:pt x="1091430" y="1831445"/>
                  </a:lnTo>
                  <a:lnTo>
                    <a:pt x="1090443" y="1840522"/>
                  </a:lnTo>
                  <a:lnTo>
                    <a:pt x="1088363" y="1841565"/>
                  </a:lnTo>
                  <a:lnTo>
                    <a:pt x="1091206" y="1841094"/>
                  </a:lnTo>
                  <a:lnTo>
                    <a:pt x="1099791" y="1862825"/>
                  </a:lnTo>
                  <a:lnTo>
                    <a:pt x="1115422" y="1860033"/>
                  </a:lnTo>
                  <a:lnTo>
                    <a:pt x="1105975" y="1878478"/>
                  </a:lnTo>
                  <a:lnTo>
                    <a:pt x="1108568" y="1885041"/>
                  </a:lnTo>
                  <a:cubicBezTo>
                    <a:pt x="1114578" y="1899659"/>
                    <a:pt x="1121064" y="1914038"/>
                    <a:pt x="1128787" y="1927558"/>
                  </a:cubicBezTo>
                  <a:cubicBezTo>
                    <a:pt x="1156154" y="1976024"/>
                    <a:pt x="1187184" y="2019200"/>
                    <a:pt x="1226780" y="2050346"/>
                  </a:cubicBezTo>
                  <a:lnTo>
                    <a:pt x="1289411" y="2085093"/>
                  </a:lnTo>
                  <a:lnTo>
                    <a:pt x="1314743" y="2061760"/>
                  </a:lnTo>
                  <a:lnTo>
                    <a:pt x="1296511" y="2088049"/>
                  </a:lnTo>
                  <a:lnTo>
                    <a:pt x="1332391" y="2097279"/>
                  </a:lnTo>
                  <a:cubicBezTo>
                    <a:pt x="1346191" y="2099606"/>
                    <a:pt x="1360756" y="2100865"/>
                    <a:pt x="1376163" y="2100951"/>
                  </a:cubicBezTo>
                  <a:lnTo>
                    <a:pt x="1381733" y="2101042"/>
                  </a:lnTo>
                  <a:lnTo>
                    <a:pt x="1389702" y="2074519"/>
                  </a:lnTo>
                  <a:lnTo>
                    <a:pt x="1489042" y="2038395"/>
                  </a:lnTo>
                  <a:lnTo>
                    <a:pt x="1453620" y="2152383"/>
                  </a:lnTo>
                  <a:cubicBezTo>
                    <a:pt x="1448928" y="2192476"/>
                    <a:pt x="1451011" y="2233020"/>
                    <a:pt x="1457391" y="2273774"/>
                  </a:cubicBezTo>
                  <a:cubicBezTo>
                    <a:pt x="1473626" y="2383411"/>
                    <a:pt x="1569685" y="2468077"/>
                    <a:pt x="1685732" y="2468446"/>
                  </a:cubicBezTo>
                  <a:lnTo>
                    <a:pt x="1719883" y="2465404"/>
                  </a:lnTo>
                  <a:lnTo>
                    <a:pt x="1716096" y="2453485"/>
                  </a:lnTo>
                  <a:lnTo>
                    <a:pt x="1771757" y="2379175"/>
                  </a:lnTo>
                  <a:lnTo>
                    <a:pt x="1770770" y="2388253"/>
                  </a:lnTo>
                  <a:lnTo>
                    <a:pt x="1768690" y="2389295"/>
                  </a:lnTo>
                  <a:lnTo>
                    <a:pt x="1771533" y="2388824"/>
                  </a:lnTo>
                  <a:cubicBezTo>
                    <a:pt x="1783171" y="2417773"/>
                    <a:pt x="1793667" y="2448247"/>
                    <a:pt x="1809114" y="2475288"/>
                  </a:cubicBezTo>
                  <a:cubicBezTo>
                    <a:pt x="1863847" y="2572219"/>
                    <a:pt x="1933235" y="2647996"/>
                    <a:pt x="2056490" y="2648681"/>
                  </a:cubicBezTo>
                  <a:cubicBezTo>
                    <a:pt x="2088494" y="2648852"/>
                    <a:pt x="2082780" y="2651713"/>
                    <a:pt x="2147922" y="2636243"/>
                  </a:cubicBezTo>
                  <a:cubicBezTo>
                    <a:pt x="2066047" y="2701063"/>
                    <a:pt x="1959945" y="2710845"/>
                    <a:pt x="1873236" y="2661367"/>
                  </a:cubicBezTo>
                  <a:cubicBezTo>
                    <a:pt x="1872092" y="2658130"/>
                    <a:pt x="1869804" y="2656416"/>
                    <a:pt x="1867518" y="2654704"/>
                  </a:cubicBezTo>
                  <a:cubicBezTo>
                    <a:pt x="1838560" y="2652054"/>
                    <a:pt x="1821584" y="2619108"/>
                    <a:pt x="1789583" y="2623700"/>
                  </a:cubicBezTo>
                  <a:cubicBezTo>
                    <a:pt x="1779134" y="2669426"/>
                    <a:pt x="1771287" y="2708737"/>
                    <a:pt x="1717263" y="2736140"/>
                  </a:cubicBezTo>
                  <a:cubicBezTo>
                    <a:pt x="1663239" y="2763543"/>
                    <a:pt x="1519749" y="2778651"/>
                    <a:pt x="1465441" y="2788121"/>
                  </a:cubicBezTo>
                  <a:lnTo>
                    <a:pt x="1391414" y="2792959"/>
                  </a:lnTo>
                  <a:cubicBezTo>
                    <a:pt x="1274517" y="2786439"/>
                    <a:pt x="1186239" y="2735420"/>
                    <a:pt x="1128581" y="2638479"/>
                  </a:cubicBezTo>
                  <a:cubicBezTo>
                    <a:pt x="1119328" y="2624899"/>
                    <a:pt x="1104948" y="2616941"/>
                    <a:pt x="1093505" y="2603938"/>
                  </a:cubicBezTo>
                  <a:cubicBezTo>
                    <a:pt x="1085308" y="2591285"/>
                    <a:pt x="1076737" y="2565483"/>
                    <a:pt x="1073068" y="2530296"/>
                  </a:cubicBezTo>
                  <a:lnTo>
                    <a:pt x="1072036" y="2477975"/>
                  </a:lnTo>
                  <a:lnTo>
                    <a:pt x="1042591" y="2492041"/>
                  </a:lnTo>
                  <a:cubicBezTo>
                    <a:pt x="985783" y="2511801"/>
                    <a:pt x="926312" y="2511659"/>
                    <a:pt x="865868" y="2499409"/>
                  </a:cubicBezTo>
                  <a:cubicBezTo>
                    <a:pt x="817188" y="2489724"/>
                    <a:pt x="763453" y="2466135"/>
                    <a:pt x="719426" y="2430182"/>
                  </a:cubicBezTo>
                  <a:lnTo>
                    <a:pt x="689869" y="2397459"/>
                  </a:lnTo>
                  <a:lnTo>
                    <a:pt x="687182" y="2418320"/>
                  </a:lnTo>
                  <a:cubicBezTo>
                    <a:pt x="692558" y="2484229"/>
                    <a:pt x="714538" y="2546708"/>
                    <a:pt x="760823" y="2590105"/>
                  </a:cubicBezTo>
                  <a:cubicBezTo>
                    <a:pt x="807108" y="2633502"/>
                    <a:pt x="915896" y="2664808"/>
                    <a:pt x="964895" y="2678700"/>
                  </a:cubicBezTo>
                  <a:cubicBezTo>
                    <a:pt x="1013894" y="2692592"/>
                    <a:pt x="1027189" y="2670418"/>
                    <a:pt x="1054815" y="2673458"/>
                  </a:cubicBezTo>
                  <a:cubicBezTo>
                    <a:pt x="1082441" y="2676498"/>
                    <a:pt x="1112152" y="2667612"/>
                    <a:pt x="1130649" y="2696939"/>
                  </a:cubicBezTo>
                  <a:cubicBezTo>
                    <a:pt x="1160777" y="2745688"/>
                    <a:pt x="1174418" y="2766481"/>
                    <a:pt x="1211588" y="2802653"/>
                  </a:cubicBezTo>
                  <a:cubicBezTo>
                    <a:pt x="1270033" y="2835234"/>
                    <a:pt x="1252528" y="2781813"/>
                    <a:pt x="1314357" y="2805982"/>
                  </a:cubicBezTo>
                  <a:cubicBezTo>
                    <a:pt x="1376186" y="2830151"/>
                    <a:pt x="1489559" y="2941926"/>
                    <a:pt x="1582565" y="2947668"/>
                  </a:cubicBezTo>
                  <a:cubicBezTo>
                    <a:pt x="1675571" y="2953410"/>
                    <a:pt x="1794353" y="2950522"/>
                    <a:pt x="1872394" y="2840437"/>
                  </a:cubicBezTo>
                  <a:cubicBezTo>
                    <a:pt x="1878711" y="2889202"/>
                    <a:pt x="1817756" y="2956203"/>
                    <a:pt x="1765658" y="2986896"/>
                  </a:cubicBezTo>
                  <a:cubicBezTo>
                    <a:pt x="1713560" y="3017589"/>
                    <a:pt x="1633525" y="3033448"/>
                    <a:pt x="1559806" y="3024598"/>
                  </a:cubicBezTo>
                  <a:cubicBezTo>
                    <a:pt x="1486087" y="3015748"/>
                    <a:pt x="1421172" y="2929609"/>
                    <a:pt x="1323343" y="2933795"/>
                  </a:cubicBezTo>
                  <a:cubicBezTo>
                    <a:pt x="1187104" y="2939625"/>
                    <a:pt x="1077664" y="2822223"/>
                    <a:pt x="1018886" y="2795305"/>
                  </a:cubicBezTo>
                  <a:cubicBezTo>
                    <a:pt x="1004775" y="2772835"/>
                    <a:pt x="992009" y="2769223"/>
                    <a:pt x="970675" y="2772285"/>
                  </a:cubicBezTo>
                  <a:cubicBezTo>
                    <a:pt x="808575" y="2799626"/>
                    <a:pt x="635899" y="2663143"/>
                    <a:pt x="620567" y="2513611"/>
                  </a:cubicBezTo>
                  <a:cubicBezTo>
                    <a:pt x="611368" y="2425796"/>
                    <a:pt x="566411" y="2425442"/>
                    <a:pt x="512110" y="2412141"/>
                  </a:cubicBezTo>
                  <a:cubicBezTo>
                    <a:pt x="438756" y="2394088"/>
                    <a:pt x="368063" y="2366129"/>
                    <a:pt x="309550" y="2318730"/>
                  </a:cubicBezTo>
                  <a:cubicBezTo>
                    <a:pt x="238840" y="2262195"/>
                    <a:pt x="210034" y="2194205"/>
                    <a:pt x="271890" y="2103679"/>
                  </a:cubicBezTo>
                  <a:cubicBezTo>
                    <a:pt x="253137" y="2054838"/>
                    <a:pt x="235185" y="2063187"/>
                    <a:pt x="197030" y="2025682"/>
                  </a:cubicBezTo>
                  <a:cubicBezTo>
                    <a:pt x="128723" y="1995751"/>
                    <a:pt x="73125" y="1936387"/>
                    <a:pt x="42961" y="1878648"/>
                  </a:cubicBezTo>
                  <a:cubicBezTo>
                    <a:pt x="4626" y="1805901"/>
                    <a:pt x="-12567" y="1728759"/>
                    <a:pt x="10241" y="1645877"/>
                  </a:cubicBezTo>
                  <a:cubicBezTo>
                    <a:pt x="23926" y="1594243"/>
                    <a:pt x="101029" y="1515138"/>
                    <a:pt x="149602" y="1507488"/>
                  </a:cubicBezTo>
                  <a:cubicBezTo>
                    <a:pt x="111914" y="1557803"/>
                    <a:pt x="69081" y="1605454"/>
                    <a:pt x="69504" y="1674797"/>
                  </a:cubicBezTo>
                  <a:cubicBezTo>
                    <a:pt x="71297" y="1801097"/>
                    <a:pt x="146253" y="1944116"/>
                    <a:pt x="279249" y="1988992"/>
                  </a:cubicBezTo>
                  <a:cubicBezTo>
                    <a:pt x="291110" y="1993414"/>
                    <a:pt x="306510" y="2001156"/>
                    <a:pt x="316193" y="1991729"/>
                  </a:cubicBezTo>
                  <a:lnTo>
                    <a:pt x="319053" y="1985609"/>
                  </a:lnTo>
                  <a:lnTo>
                    <a:pt x="307569" y="1949900"/>
                  </a:lnTo>
                  <a:lnTo>
                    <a:pt x="306486" y="1940694"/>
                  </a:lnTo>
                  <a:lnTo>
                    <a:pt x="302243" y="1937639"/>
                  </a:lnTo>
                  <a:cubicBezTo>
                    <a:pt x="298549" y="1932640"/>
                    <a:pt x="296164" y="1926689"/>
                    <a:pt x="294636" y="1920784"/>
                  </a:cubicBezTo>
                  <a:cubicBezTo>
                    <a:pt x="272479" y="1823261"/>
                    <a:pt x="259083" y="1725162"/>
                    <a:pt x="293312" y="1627034"/>
                  </a:cubicBezTo>
                  <a:cubicBezTo>
                    <a:pt x="308715" y="1582637"/>
                    <a:pt x="339937" y="1548900"/>
                    <a:pt x="380880" y="1526015"/>
                  </a:cubicBezTo>
                  <a:cubicBezTo>
                    <a:pt x="376288" y="1494014"/>
                    <a:pt x="339898" y="1486987"/>
                    <a:pt x="329214" y="1459943"/>
                  </a:cubicBezTo>
                  <a:cubicBezTo>
                    <a:pt x="326927" y="1458230"/>
                    <a:pt x="324640" y="1456517"/>
                    <a:pt x="321211" y="1456328"/>
                  </a:cubicBezTo>
                  <a:cubicBezTo>
                    <a:pt x="249349" y="1387031"/>
                    <a:pt x="228901" y="1282459"/>
                    <a:pt x="268085" y="1185660"/>
                  </a:cubicBezTo>
                  <a:cubicBezTo>
                    <a:pt x="271555" y="1252524"/>
                    <a:pt x="272694" y="1246237"/>
                    <a:pt x="281857" y="1276902"/>
                  </a:cubicBezTo>
                  <a:cubicBezTo>
                    <a:pt x="317172" y="1394990"/>
                    <a:pt x="409402" y="1440273"/>
                    <a:pt x="517812" y="1465542"/>
                  </a:cubicBezTo>
                  <a:cubicBezTo>
                    <a:pt x="548106" y="1472762"/>
                    <a:pt x="580302" y="1474266"/>
                    <a:pt x="611355" y="1477295"/>
                  </a:cubicBezTo>
                  <a:lnTo>
                    <a:pt x="611703" y="1480155"/>
                  </a:lnTo>
                  <a:cubicBezTo>
                    <a:pt x="611841" y="1479392"/>
                    <a:pt x="611980" y="1478629"/>
                    <a:pt x="612118" y="1477866"/>
                  </a:cubicBezTo>
                  <a:cubicBezTo>
                    <a:pt x="652544" y="1464411"/>
                    <a:pt x="666181" y="1453651"/>
                    <a:pt x="662263" y="1427900"/>
                  </a:cubicBezTo>
                  <a:lnTo>
                    <a:pt x="662059" y="1427220"/>
                  </a:lnTo>
                  <a:cubicBezTo>
                    <a:pt x="662006" y="1427143"/>
                    <a:pt x="661954" y="1427065"/>
                    <a:pt x="661901" y="1426988"/>
                  </a:cubicBezTo>
                  <a:cubicBezTo>
                    <a:pt x="661918" y="1426946"/>
                    <a:pt x="661934" y="1426904"/>
                    <a:pt x="661951" y="1426862"/>
                  </a:cubicBezTo>
                  <a:lnTo>
                    <a:pt x="652834" y="1396497"/>
                  </a:lnTo>
                  <a:cubicBezTo>
                    <a:pt x="647493" y="1382975"/>
                    <a:pt x="642913" y="1370024"/>
                    <a:pt x="637570" y="1356501"/>
                  </a:cubicBezTo>
                  <a:cubicBezTo>
                    <a:pt x="570412" y="1191951"/>
                    <a:pt x="708814" y="1042132"/>
                    <a:pt x="842912" y="1018808"/>
                  </a:cubicBezTo>
                  <a:close/>
                  <a:moveTo>
                    <a:pt x="2516775" y="2091376"/>
                  </a:moveTo>
                  <a:cubicBezTo>
                    <a:pt x="2495574" y="2331493"/>
                    <a:pt x="2292563" y="2308620"/>
                    <a:pt x="2238033" y="2334816"/>
                  </a:cubicBezTo>
                  <a:cubicBezTo>
                    <a:pt x="2220490" y="2307394"/>
                    <a:pt x="2198567" y="2282643"/>
                    <a:pt x="2189593" y="2248549"/>
                  </a:cubicBezTo>
                  <a:cubicBezTo>
                    <a:pt x="2386029" y="2299292"/>
                    <a:pt x="2488309" y="2200197"/>
                    <a:pt x="2516775" y="2091376"/>
                  </a:cubicBezTo>
                  <a:close/>
                  <a:moveTo>
                    <a:pt x="687254" y="678482"/>
                  </a:moveTo>
                  <a:cubicBezTo>
                    <a:pt x="590827" y="736398"/>
                    <a:pt x="524490" y="862415"/>
                    <a:pt x="628419" y="1036658"/>
                  </a:cubicBezTo>
                  <a:cubicBezTo>
                    <a:pt x="593178" y="1037633"/>
                    <a:pt x="563261" y="1023554"/>
                    <a:pt x="532013" y="1014429"/>
                  </a:cubicBezTo>
                  <a:cubicBezTo>
                    <a:pt x="541818" y="954734"/>
                    <a:pt x="462786" y="766345"/>
                    <a:pt x="687254" y="678482"/>
                  </a:cubicBezTo>
                  <a:close/>
                  <a:moveTo>
                    <a:pt x="2205214" y="1800491"/>
                  </a:moveTo>
                  <a:lnTo>
                    <a:pt x="2255363" y="1871953"/>
                  </a:lnTo>
                  <a:cubicBezTo>
                    <a:pt x="2309470" y="1946510"/>
                    <a:pt x="2369947" y="2014123"/>
                    <a:pt x="2466834" y="2042067"/>
                  </a:cubicBezTo>
                  <a:cubicBezTo>
                    <a:pt x="2430483" y="2096953"/>
                    <a:pt x="2384582" y="2113746"/>
                    <a:pt x="2319038" y="2093212"/>
                  </a:cubicBezTo>
                  <a:cubicBezTo>
                    <a:pt x="2248443" y="2070682"/>
                    <a:pt x="2198837" y="2023707"/>
                    <a:pt x="2156726" y="1968287"/>
                  </a:cubicBezTo>
                  <a:lnTo>
                    <a:pt x="2119546" y="1914861"/>
                  </a:lnTo>
                  <a:lnTo>
                    <a:pt x="2205214" y="1800491"/>
                  </a:lnTo>
                  <a:close/>
                  <a:moveTo>
                    <a:pt x="1058864" y="897328"/>
                  </a:moveTo>
                  <a:cubicBezTo>
                    <a:pt x="1033361" y="937730"/>
                    <a:pt x="1005572" y="976418"/>
                    <a:pt x="973209" y="1011681"/>
                  </a:cubicBezTo>
                  <a:cubicBezTo>
                    <a:pt x="882895" y="984495"/>
                    <a:pt x="796387" y="950639"/>
                    <a:pt x="741092" y="868758"/>
                  </a:cubicBezTo>
                  <a:cubicBezTo>
                    <a:pt x="702956" y="811631"/>
                    <a:pt x="706165" y="762861"/>
                    <a:pt x="748615" y="712543"/>
                  </a:cubicBezTo>
                  <a:cubicBezTo>
                    <a:pt x="820694" y="826037"/>
                    <a:pt x="942253" y="857585"/>
                    <a:pt x="1058864" y="897328"/>
                  </a:cubicBezTo>
                  <a:close/>
                  <a:moveTo>
                    <a:pt x="1948708" y="1321566"/>
                  </a:moveTo>
                  <a:cubicBezTo>
                    <a:pt x="1987791" y="1371071"/>
                    <a:pt x="2007836" y="1439639"/>
                    <a:pt x="2096045" y="1452158"/>
                  </a:cubicBezTo>
                  <a:cubicBezTo>
                    <a:pt x="2029199" y="1484203"/>
                    <a:pt x="1978166" y="1517382"/>
                    <a:pt x="1919841" y="1466554"/>
                  </a:cubicBezTo>
                  <a:cubicBezTo>
                    <a:pt x="1906691" y="1455513"/>
                    <a:pt x="1893165" y="1456093"/>
                    <a:pt x="1885365" y="1472861"/>
                  </a:cubicBezTo>
                  <a:lnTo>
                    <a:pt x="1879629" y="1489302"/>
                  </a:lnTo>
                  <a:lnTo>
                    <a:pt x="1908915" y="1464113"/>
                  </a:lnTo>
                  <a:cubicBezTo>
                    <a:pt x="1898047" y="1484090"/>
                    <a:pt x="1885264" y="1502368"/>
                    <a:pt x="1878082" y="1523336"/>
                  </a:cubicBezTo>
                  <a:cubicBezTo>
                    <a:pt x="1862380" y="1568070"/>
                    <a:pt x="1865176" y="1616394"/>
                    <a:pt x="1882487" y="1659934"/>
                  </a:cubicBezTo>
                  <a:lnTo>
                    <a:pt x="1908811" y="1703873"/>
                  </a:lnTo>
                  <a:lnTo>
                    <a:pt x="1939526" y="1677454"/>
                  </a:lnTo>
                  <a:cubicBezTo>
                    <a:pt x="1934092" y="1687443"/>
                    <a:pt x="1928180" y="1697007"/>
                    <a:pt x="1922727" y="1706694"/>
                  </a:cubicBezTo>
                  <a:lnTo>
                    <a:pt x="1917366" y="1718150"/>
                  </a:lnTo>
                  <a:lnTo>
                    <a:pt x="1918838" y="1720608"/>
                  </a:lnTo>
                  <a:cubicBezTo>
                    <a:pt x="1934252" y="1738939"/>
                    <a:pt x="1952796" y="1755027"/>
                    <a:pt x="1973972" y="1767825"/>
                  </a:cubicBezTo>
                  <a:cubicBezTo>
                    <a:pt x="2005363" y="1787120"/>
                    <a:pt x="2037757" y="1803031"/>
                    <a:pt x="2071636" y="1813568"/>
                  </a:cubicBezTo>
                  <a:lnTo>
                    <a:pt x="2173989" y="1826528"/>
                  </a:lnTo>
                  <a:lnTo>
                    <a:pt x="2117479" y="1890255"/>
                  </a:lnTo>
                  <a:lnTo>
                    <a:pt x="2048930" y="1880940"/>
                  </a:lnTo>
                  <a:cubicBezTo>
                    <a:pt x="1997077" y="1868155"/>
                    <a:pt x="1951369" y="1843250"/>
                    <a:pt x="1912220" y="1805984"/>
                  </a:cubicBezTo>
                  <a:lnTo>
                    <a:pt x="1900395" y="1792735"/>
                  </a:lnTo>
                  <a:lnTo>
                    <a:pt x="1898516" y="1805424"/>
                  </a:lnTo>
                  <a:cubicBezTo>
                    <a:pt x="1901217" y="1874770"/>
                    <a:pt x="1941056" y="1942772"/>
                    <a:pt x="2004583" y="1981166"/>
                  </a:cubicBezTo>
                  <a:cubicBezTo>
                    <a:pt x="2035974" y="2000461"/>
                    <a:pt x="2068368" y="2016372"/>
                    <a:pt x="2102247" y="2026909"/>
                  </a:cubicBezTo>
                  <a:lnTo>
                    <a:pt x="2204600" y="2039869"/>
                  </a:lnTo>
                  <a:lnTo>
                    <a:pt x="2148090" y="2103596"/>
                  </a:lnTo>
                  <a:lnTo>
                    <a:pt x="2144005" y="2103041"/>
                  </a:lnTo>
                  <a:lnTo>
                    <a:pt x="2136123" y="2142932"/>
                  </a:lnTo>
                  <a:cubicBezTo>
                    <a:pt x="2104809" y="2248339"/>
                    <a:pt x="2012678" y="2343337"/>
                    <a:pt x="1880081" y="2329702"/>
                  </a:cubicBezTo>
                  <a:cubicBezTo>
                    <a:pt x="1865602" y="2328377"/>
                    <a:pt x="1851886" y="2327624"/>
                    <a:pt x="1837407" y="2326300"/>
                  </a:cubicBezTo>
                  <a:lnTo>
                    <a:pt x="1811492" y="2326128"/>
                  </a:lnTo>
                  <a:lnTo>
                    <a:pt x="1813930" y="2322872"/>
                  </a:lnTo>
                  <a:lnTo>
                    <a:pt x="1765779" y="2311874"/>
                  </a:lnTo>
                  <a:cubicBezTo>
                    <a:pt x="1728808" y="2299546"/>
                    <a:pt x="1693743" y="2279860"/>
                    <a:pt x="1660705" y="2252690"/>
                  </a:cubicBezTo>
                  <a:cubicBezTo>
                    <a:pt x="1650648" y="2245163"/>
                    <a:pt x="1638662" y="2241401"/>
                    <a:pt x="1627276" y="2234380"/>
                  </a:cubicBezTo>
                  <a:cubicBezTo>
                    <a:pt x="1590951" y="2206206"/>
                    <a:pt x="1492281" y="2051479"/>
                    <a:pt x="1627573" y="1891126"/>
                  </a:cubicBezTo>
                  <a:cubicBezTo>
                    <a:pt x="1620125" y="1918205"/>
                    <a:pt x="1610133" y="1943983"/>
                    <a:pt x="1607040" y="1970917"/>
                  </a:cubicBezTo>
                  <a:cubicBezTo>
                    <a:pt x="1592989" y="2086111"/>
                    <a:pt x="1665064" y="2191944"/>
                    <a:pt x="1771834" y="2221675"/>
                  </a:cubicBezTo>
                  <a:cubicBezTo>
                    <a:pt x="1811480" y="2233070"/>
                    <a:pt x="1851451" y="2240173"/>
                    <a:pt x="1891816" y="2240499"/>
                  </a:cubicBezTo>
                  <a:lnTo>
                    <a:pt x="2009321" y="2219514"/>
                  </a:lnTo>
                  <a:lnTo>
                    <a:pt x="1999139" y="2239396"/>
                  </a:lnTo>
                  <a:lnTo>
                    <a:pt x="1999567" y="2239296"/>
                  </a:lnTo>
                  <a:cubicBezTo>
                    <a:pt x="2014742" y="2234131"/>
                    <a:pt x="2029704" y="2227264"/>
                    <a:pt x="2044414" y="2218349"/>
                  </a:cubicBezTo>
                  <a:cubicBezTo>
                    <a:pt x="2078501" y="2197468"/>
                    <a:pt x="2102297" y="2171259"/>
                    <a:pt x="2118423" y="2140793"/>
                  </a:cubicBezTo>
                  <a:lnTo>
                    <a:pt x="2133501" y="2101613"/>
                  </a:lnTo>
                  <a:lnTo>
                    <a:pt x="2079542" y="2094281"/>
                  </a:lnTo>
                  <a:cubicBezTo>
                    <a:pt x="2010404" y="2077235"/>
                    <a:pt x="1952191" y="2038640"/>
                    <a:pt x="1905884" y="1977931"/>
                  </a:cubicBezTo>
                  <a:cubicBezTo>
                    <a:pt x="1898710" y="1969292"/>
                    <a:pt x="1889274" y="1963202"/>
                    <a:pt x="1880896" y="1954633"/>
                  </a:cubicBezTo>
                  <a:cubicBezTo>
                    <a:pt x="1864805" y="1934631"/>
                    <a:pt x="1836648" y="1868502"/>
                    <a:pt x="1852220" y="1798502"/>
                  </a:cubicBezTo>
                  <a:lnTo>
                    <a:pt x="1867058" y="1756931"/>
                  </a:lnTo>
                  <a:lnTo>
                    <a:pt x="1850284" y="1741292"/>
                  </a:lnTo>
                  <a:cubicBezTo>
                    <a:pt x="1843848" y="1733291"/>
                    <a:pt x="1835481" y="1717910"/>
                    <a:pt x="1828755" y="1697853"/>
                  </a:cubicBezTo>
                  <a:lnTo>
                    <a:pt x="1817427" y="1628566"/>
                  </a:lnTo>
                  <a:lnTo>
                    <a:pt x="1795832" y="1673156"/>
                  </a:lnTo>
                  <a:cubicBezTo>
                    <a:pt x="1728242" y="1775737"/>
                    <a:pt x="1599455" y="1767029"/>
                    <a:pt x="1557706" y="1787085"/>
                  </a:cubicBezTo>
                  <a:cubicBezTo>
                    <a:pt x="1540163" y="1759664"/>
                    <a:pt x="1518240" y="1734913"/>
                    <a:pt x="1509266" y="1700819"/>
                  </a:cubicBezTo>
                  <a:cubicBezTo>
                    <a:pt x="1656593" y="1738875"/>
                    <a:pt x="1750958" y="1692650"/>
                    <a:pt x="1800941" y="1621248"/>
                  </a:cubicBezTo>
                  <a:lnTo>
                    <a:pt x="1813578" y="1599019"/>
                  </a:lnTo>
                  <a:lnTo>
                    <a:pt x="1819910" y="1600565"/>
                  </a:lnTo>
                  <a:lnTo>
                    <a:pt x="1821608" y="1585161"/>
                  </a:lnTo>
                  <a:lnTo>
                    <a:pt x="1823154" y="1580831"/>
                  </a:lnTo>
                  <a:lnTo>
                    <a:pt x="1792216" y="1559883"/>
                  </a:lnTo>
                  <a:cubicBezTo>
                    <a:pt x="1766868" y="1540896"/>
                    <a:pt x="1742234" y="1520956"/>
                    <a:pt x="1717932" y="1500968"/>
                  </a:cubicBezTo>
                  <a:cubicBezTo>
                    <a:pt x="1726310" y="1492963"/>
                    <a:pt x="1737547" y="1490670"/>
                    <a:pt x="1748406" y="1490472"/>
                  </a:cubicBezTo>
                  <a:cubicBezTo>
                    <a:pt x="1835844" y="1488133"/>
                    <a:pt x="1896589" y="1446757"/>
                    <a:pt x="1926827" y="1363489"/>
                  </a:cubicBezTo>
                  <a:cubicBezTo>
                    <a:pt x="1931581" y="1349199"/>
                    <a:pt x="1931760" y="1331482"/>
                    <a:pt x="1948708" y="1321566"/>
                  </a:cubicBezTo>
                  <a:close/>
                  <a:moveTo>
                    <a:pt x="868204" y="327279"/>
                  </a:moveTo>
                  <a:cubicBezTo>
                    <a:pt x="857931" y="350526"/>
                    <a:pt x="845372" y="372061"/>
                    <a:pt x="839290" y="396067"/>
                  </a:cubicBezTo>
                  <a:cubicBezTo>
                    <a:pt x="812493" y="498572"/>
                    <a:pt x="869331" y="610170"/>
                    <a:pt x="968231" y="659259"/>
                  </a:cubicBezTo>
                  <a:cubicBezTo>
                    <a:pt x="1041595" y="696361"/>
                    <a:pt x="1118190" y="718031"/>
                    <a:pt x="1200860" y="706168"/>
                  </a:cubicBezTo>
                  <a:lnTo>
                    <a:pt x="1143757" y="782404"/>
                  </a:lnTo>
                  <a:cubicBezTo>
                    <a:pt x="1030222" y="787808"/>
                    <a:pt x="934187" y="749196"/>
                    <a:pt x="858125" y="664851"/>
                  </a:cubicBezTo>
                  <a:cubicBezTo>
                    <a:pt x="849356" y="655903"/>
                    <a:pt x="838303" y="650004"/>
                    <a:pt x="828202" y="641247"/>
                  </a:cubicBezTo>
                  <a:cubicBezTo>
                    <a:pt x="796645" y="608025"/>
                    <a:pt x="719972" y="446244"/>
                    <a:pt x="868204" y="327279"/>
                  </a:cubicBezTo>
                  <a:close/>
                  <a:moveTo>
                    <a:pt x="2657066" y="1197247"/>
                  </a:moveTo>
                  <a:lnTo>
                    <a:pt x="2663296" y="1206222"/>
                  </a:lnTo>
                  <a:lnTo>
                    <a:pt x="2650270" y="1206320"/>
                  </a:lnTo>
                  <a:lnTo>
                    <a:pt x="2657066" y="1197247"/>
                  </a:lnTo>
                  <a:close/>
                  <a:moveTo>
                    <a:pt x="3030338" y="1431166"/>
                  </a:moveTo>
                  <a:cubicBezTo>
                    <a:pt x="3015921" y="1529854"/>
                    <a:pt x="2986987" y="1565305"/>
                    <a:pt x="2903938" y="1579263"/>
                  </a:cubicBezTo>
                  <a:cubicBezTo>
                    <a:pt x="2873270" y="1583663"/>
                    <a:pt x="2842028" y="1584063"/>
                    <a:pt x="2811168" y="1587131"/>
                  </a:cubicBezTo>
                  <a:cubicBezTo>
                    <a:pt x="2799736" y="1583328"/>
                    <a:pt x="2787350" y="1577620"/>
                    <a:pt x="2775539" y="1575913"/>
                  </a:cubicBezTo>
                  <a:cubicBezTo>
                    <a:pt x="2718478" y="1567090"/>
                    <a:pt x="2664937" y="1550788"/>
                    <a:pt x="2614417" y="1527673"/>
                  </a:cubicBezTo>
                  <a:lnTo>
                    <a:pt x="2474755" y="1440641"/>
                  </a:lnTo>
                  <a:lnTo>
                    <a:pt x="2543000" y="1349530"/>
                  </a:lnTo>
                  <a:lnTo>
                    <a:pt x="2704508" y="1424676"/>
                  </a:lnTo>
                  <a:cubicBezTo>
                    <a:pt x="2761836" y="1443667"/>
                    <a:pt x="2821279" y="1456061"/>
                    <a:pt x="2882339" y="1461929"/>
                  </a:cubicBezTo>
                  <a:cubicBezTo>
                    <a:pt x="2932825" y="1467612"/>
                    <a:pt x="2986737" y="1468722"/>
                    <a:pt x="3030338" y="1431166"/>
                  </a:cubicBezTo>
                  <a:close/>
                  <a:moveTo>
                    <a:pt x="1176421" y="0"/>
                  </a:moveTo>
                  <a:cubicBezTo>
                    <a:pt x="1152640" y="52402"/>
                    <a:pt x="1168865" y="103826"/>
                    <a:pt x="1188515" y="150678"/>
                  </a:cubicBezTo>
                  <a:cubicBezTo>
                    <a:pt x="1234115" y="264568"/>
                    <a:pt x="1302948" y="364919"/>
                    <a:pt x="1394438" y="447731"/>
                  </a:cubicBezTo>
                  <a:lnTo>
                    <a:pt x="1326486" y="538450"/>
                  </a:lnTo>
                  <a:cubicBezTo>
                    <a:pt x="1231957" y="472405"/>
                    <a:pt x="1158183" y="389774"/>
                    <a:pt x="1109160" y="285219"/>
                  </a:cubicBezTo>
                  <a:cubicBezTo>
                    <a:pt x="1104200" y="274364"/>
                    <a:pt x="1095240" y="264083"/>
                    <a:pt x="1088376" y="254181"/>
                  </a:cubicBezTo>
                  <a:cubicBezTo>
                    <a:pt x="1082643" y="223704"/>
                    <a:pt x="1074242" y="193610"/>
                    <a:pt x="1069841" y="162942"/>
                  </a:cubicBezTo>
                  <a:cubicBezTo>
                    <a:pt x="1059884" y="79319"/>
                    <a:pt x="1085769" y="41584"/>
                    <a:pt x="1176421" y="0"/>
                  </a:cubicBezTo>
                  <a:close/>
                  <a:moveTo>
                    <a:pt x="2074059" y="622382"/>
                  </a:moveTo>
                  <a:cubicBezTo>
                    <a:pt x="2069309" y="641435"/>
                    <a:pt x="2052357" y="646589"/>
                    <a:pt x="2039980" y="655169"/>
                  </a:cubicBezTo>
                  <a:cubicBezTo>
                    <a:pt x="1968574" y="707601"/>
                    <a:pt x="1945948" y="777529"/>
                    <a:pt x="1968289" y="862097"/>
                  </a:cubicBezTo>
                  <a:cubicBezTo>
                    <a:pt x="1971153" y="872573"/>
                    <a:pt x="1972112" y="884002"/>
                    <a:pt x="1966785" y="894292"/>
                  </a:cubicBezTo>
                  <a:cubicBezTo>
                    <a:pt x="1940771" y="876591"/>
                    <a:pt x="1914709" y="858558"/>
                    <a:pt x="1889360" y="839571"/>
                  </a:cubicBezTo>
                  <a:lnTo>
                    <a:pt x="1874609" y="827382"/>
                  </a:lnTo>
                  <a:lnTo>
                    <a:pt x="1876383" y="836472"/>
                  </a:lnTo>
                  <a:cubicBezTo>
                    <a:pt x="1876381" y="862244"/>
                    <a:pt x="1863144" y="886469"/>
                    <a:pt x="1856444" y="910904"/>
                  </a:cubicBezTo>
                  <a:cubicBezTo>
                    <a:pt x="1850931" y="929387"/>
                    <a:pt x="1843322" y="947489"/>
                    <a:pt x="1857429" y="965196"/>
                  </a:cubicBezTo>
                  <a:cubicBezTo>
                    <a:pt x="1899371" y="1015653"/>
                    <a:pt x="1956156" y="1041526"/>
                    <a:pt x="2016558" y="1064158"/>
                  </a:cubicBezTo>
                  <a:cubicBezTo>
                    <a:pt x="2056000" y="1078231"/>
                    <a:pt x="2082848" y="1056688"/>
                    <a:pt x="2112556" y="1040858"/>
                  </a:cubicBezTo>
                  <a:cubicBezTo>
                    <a:pt x="2127423" y="1054374"/>
                    <a:pt x="2128962" y="1079329"/>
                    <a:pt x="2148781" y="1089413"/>
                  </a:cubicBezTo>
                  <a:cubicBezTo>
                    <a:pt x="2168614" y="1123310"/>
                    <a:pt x="2153587" y="1160848"/>
                    <a:pt x="2161420" y="1196466"/>
                  </a:cubicBezTo>
                  <a:cubicBezTo>
                    <a:pt x="2197138" y="1350559"/>
                    <a:pt x="2277956" y="1425376"/>
                    <a:pt x="2445423" y="1454419"/>
                  </a:cubicBezTo>
                  <a:cubicBezTo>
                    <a:pt x="2454760" y="1457842"/>
                    <a:pt x="2469807" y="1453642"/>
                    <a:pt x="2469057" y="1472121"/>
                  </a:cubicBezTo>
                  <a:cubicBezTo>
                    <a:pt x="2450583" y="1480896"/>
                    <a:pt x="2430966" y="1486432"/>
                    <a:pt x="2410394" y="1490064"/>
                  </a:cubicBezTo>
                  <a:cubicBezTo>
                    <a:pt x="2337820" y="1501158"/>
                    <a:pt x="2333252" y="1507257"/>
                    <a:pt x="2337107" y="1581550"/>
                  </a:cubicBezTo>
                  <a:lnTo>
                    <a:pt x="2342804" y="1616802"/>
                  </a:lnTo>
                  <a:lnTo>
                    <a:pt x="2347317" y="1610776"/>
                  </a:lnTo>
                  <a:lnTo>
                    <a:pt x="2381405" y="1711111"/>
                  </a:lnTo>
                  <a:lnTo>
                    <a:pt x="2430032" y="1781159"/>
                  </a:lnTo>
                  <a:lnTo>
                    <a:pt x="2456217" y="1816330"/>
                  </a:lnTo>
                  <a:cubicBezTo>
                    <a:pt x="2531134" y="1897436"/>
                    <a:pt x="2654211" y="1920602"/>
                    <a:pt x="2745046" y="1866063"/>
                  </a:cubicBezTo>
                  <a:cubicBezTo>
                    <a:pt x="2766374" y="1853477"/>
                    <a:pt x="2783508" y="1835369"/>
                    <a:pt x="2802929" y="1818974"/>
                  </a:cubicBezTo>
                  <a:cubicBezTo>
                    <a:pt x="2730443" y="1994676"/>
                    <a:pt x="2553630" y="1966587"/>
                    <a:pt x="2512876" y="1945644"/>
                  </a:cubicBezTo>
                  <a:cubicBezTo>
                    <a:pt x="2501631" y="1938413"/>
                    <a:pt x="2492863" y="1929464"/>
                    <a:pt x="2481810" y="1923566"/>
                  </a:cubicBezTo>
                  <a:cubicBezTo>
                    <a:pt x="2405064" y="1886608"/>
                    <a:pt x="2349843" y="1831636"/>
                    <a:pt x="2315751" y="1759853"/>
                  </a:cubicBezTo>
                  <a:lnTo>
                    <a:pt x="2311255" y="1747006"/>
                  </a:lnTo>
                  <a:lnTo>
                    <a:pt x="2286633" y="1691311"/>
                  </a:lnTo>
                  <a:cubicBezTo>
                    <a:pt x="2264699" y="1628469"/>
                    <a:pt x="2261945" y="1563927"/>
                    <a:pt x="2299909" y="1497752"/>
                  </a:cubicBezTo>
                  <a:cubicBezTo>
                    <a:pt x="2266373" y="1486914"/>
                    <a:pt x="2233981" y="1474552"/>
                    <a:pt x="2206345" y="1452662"/>
                  </a:cubicBezTo>
                  <a:cubicBezTo>
                    <a:pt x="2124391" y="1388895"/>
                    <a:pt x="2080904" y="1303958"/>
                    <a:pt x="2072269" y="1201093"/>
                  </a:cubicBezTo>
                  <a:cubicBezTo>
                    <a:pt x="2069010" y="1168901"/>
                    <a:pt x="2059096" y="1156715"/>
                    <a:pt x="2023472" y="1155022"/>
                  </a:cubicBezTo>
                  <a:cubicBezTo>
                    <a:pt x="1946890" y="1152403"/>
                    <a:pt x="1872764" y="1119492"/>
                    <a:pt x="1812353" y="1082572"/>
                  </a:cubicBezTo>
                  <a:cubicBezTo>
                    <a:pt x="1688005" y="1005496"/>
                    <a:pt x="1553212" y="1021009"/>
                    <a:pt x="1471695" y="1113080"/>
                  </a:cubicBezTo>
                  <a:lnTo>
                    <a:pt x="1442475" y="1155537"/>
                  </a:lnTo>
                  <a:lnTo>
                    <a:pt x="1417413" y="1241357"/>
                  </a:lnTo>
                  <a:cubicBezTo>
                    <a:pt x="1413409" y="1281525"/>
                    <a:pt x="1416187" y="1322027"/>
                    <a:pt x="1423265" y="1362666"/>
                  </a:cubicBezTo>
                  <a:cubicBezTo>
                    <a:pt x="1441379" y="1472008"/>
                    <a:pt x="1538876" y="1555013"/>
                    <a:pt x="1654912" y="1553391"/>
                  </a:cubicBezTo>
                  <a:cubicBezTo>
                    <a:pt x="1682022" y="1553204"/>
                    <a:pt x="1708722" y="1546033"/>
                    <a:pt x="1736445" y="1541531"/>
                  </a:cubicBezTo>
                  <a:cubicBezTo>
                    <a:pt x="1627737" y="1614857"/>
                    <a:pt x="1531011" y="1597554"/>
                    <a:pt x="1467866" y="1564711"/>
                  </a:cubicBezTo>
                  <a:lnTo>
                    <a:pt x="1462696" y="1561492"/>
                  </a:lnTo>
                  <a:lnTo>
                    <a:pt x="1457674" y="1588601"/>
                  </a:lnTo>
                  <a:cubicBezTo>
                    <a:pt x="1428304" y="1696604"/>
                    <a:pt x="1335114" y="1795890"/>
                    <a:pt x="1199754" y="1781972"/>
                  </a:cubicBezTo>
                  <a:cubicBezTo>
                    <a:pt x="1185275" y="1780647"/>
                    <a:pt x="1171559" y="1779893"/>
                    <a:pt x="1157080" y="1778569"/>
                  </a:cubicBezTo>
                  <a:lnTo>
                    <a:pt x="1131165" y="1778397"/>
                  </a:lnTo>
                  <a:lnTo>
                    <a:pt x="1188760" y="1701505"/>
                  </a:lnTo>
                  <a:lnTo>
                    <a:pt x="1273118" y="1702298"/>
                  </a:lnTo>
                  <a:cubicBezTo>
                    <a:pt x="1304239" y="1698087"/>
                    <a:pt x="1334666" y="1688448"/>
                    <a:pt x="1364088" y="1670618"/>
                  </a:cubicBezTo>
                  <a:cubicBezTo>
                    <a:pt x="1402435" y="1647128"/>
                    <a:pt x="1427758" y="1616894"/>
                    <a:pt x="1443789" y="1581441"/>
                  </a:cubicBezTo>
                  <a:lnTo>
                    <a:pt x="1452947" y="1555423"/>
                  </a:lnTo>
                  <a:lnTo>
                    <a:pt x="1434181" y="1543741"/>
                  </a:lnTo>
                  <a:cubicBezTo>
                    <a:pt x="1414642" y="1529318"/>
                    <a:pt x="1401166" y="1514813"/>
                    <a:pt x="1395137" y="1505029"/>
                  </a:cubicBezTo>
                  <a:cubicBezTo>
                    <a:pt x="1389377" y="1492955"/>
                    <a:pt x="1386921" y="1480635"/>
                    <a:pt x="1380516" y="1469830"/>
                  </a:cubicBezTo>
                  <a:cubicBezTo>
                    <a:pt x="1357045" y="1434070"/>
                    <a:pt x="1341231" y="1397096"/>
                    <a:pt x="1332937" y="1359016"/>
                  </a:cubicBezTo>
                  <a:lnTo>
                    <a:pt x="1331626" y="1347874"/>
                  </a:lnTo>
                  <a:lnTo>
                    <a:pt x="1272780" y="1404764"/>
                  </a:lnTo>
                  <a:lnTo>
                    <a:pt x="1193860" y="1391893"/>
                  </a:lnTo>
                  <a:cubicBezTo>
                    <a:pt x="1115435" y="1369902"/>
                    <a:pt x="1053113" y="1322841"/>
                    <a:pt x="1008134" y="1250070"/>
                  </a:cubicBezTo>
                  <a:cubicBezTo>
                    <a:pt x="1001048" y="1239697"/>
                    <a:pt x="990921" y="1232265"/>
                    <a:pt x="982412" y="1221942"/>
                  </a:cubicBezTo>
                  <a:cubicBezTo>
                    <a:pt x="957137" y="1183544"/>
                    <a:pt x="913742" y="1005238"/>
                    <a:pt x="1093583" y="897188"/>
                  </a:cubicBezTo>
                  <a:cubicBezTo>
                    <a:pt x="1077786" y="920410"/>
                    <a:pt x="1060002" y="941578"/>
                    <a:pt x="1048374" y="966069"/>
                  </a:cubicBezTo>
                  <a:cubicBezTo>
                    <a:pt x="997863" y="1070546"/>
                    <a:pt x="1031883" y="1193989"/>
                    <a:pt x="1123324" y="1256619"/>
                  </a:cubicBezTo>
                  <a:cubicBezTo>
                    <a:pt x="1157163" y="1280209"/>
                    <a:pt x="1192696" y="1299844"/>
                    <a:pt x="1230792" y="1313193"/>
                  </a:cubicBezTo>
                  <a:lnTo>
                    <a:pt x="1329324" y="1328309"/>
                  </a:lnTo>
                  <a:lnTo>
                    <a:pt x="1326119" y="1301081"/>
                  </a:lnTo>
                  <a:cubicBezTo>
                    <a:pt x="1325715" y="1281501"/>
                    <a:pt x="1327174" y="1261658"/>
                    <a:pt x="1330478" y="1241565"/>
                  </a:cubicBezTo>
                  <a:lnTo>
                    <a:pt x="1347395" y="1181539"/>
                  </a:lnTo>
                  <a:lnTo>
                    <a:pt x="1289273" y="1135853"/>
                  </a:lnTo>
                  <a:cubicBezTo>
                    <a:pt x="1267353" y="1115865"/>
                    <a:pt x="1239532" y="1102166"/>
                    <a:pt x="1231511" y="1069976"/>
                  </a:cubicBezTo>
                  <a:cubicBezTo>
                    <a:pt x="1239320" y="1067494"/>
                    <a:pt x="1247129" y="1065013"/>
                    <a:pt x="1254367" y="1063295"/>
                  </a:cubicBezTo>
                  <a:cubicBezTo>
                    <a:pt x="1298749" y="1054885"/>
                    <a:pt x="1336262" y="1031811"/>
                    <a:pt x="1356051" y="994271"/>
                  </a:cubicBezTo>
                  <a:cubicBezTo>
                    <a:pt x="1370322" y="965687"/>
                    <a:pt x="1331068" y="948185"/>
                    <a:pt x="1316957" y="925715"/>
                  </a:cubicBezTo>
                  <a:cubicBezTo>
                    <a:pt x="1308757" y="912432"/>
                    <a:pt x="1302331" y="898173"/>
                    <a:pt x="1297765" y="883688"/>
                  </a:cubicBezTo>
                  <a:lnTo>
                    <a:pt x="1289903" y="841227"/>
                  </a:lnTo>
                  <a:lnTo>
                    <a:pt x="1324580" y="794932"/>
                  </a:lnTo>
                  <a:cubicBezTo>
                    <a:pt x="1324679" y="795281"/>
                    <a:pt x="1324779" y="795630"/>
                    <a:pt x="1324878" y="795979"/>
                  </a:cubicBezTo>
                  <a:cubicBezTo>
                    <a:pt x="1332719" y="845885"/>
                    <a:pt x="1363219" y="878252"/>
                    <a:pt x="1400007" y="911757"/>
                  </a:cubicBezTo>
                  <a:cubicBezTo>
                    <a:pt x="1463287" y="968677"/>
                    <a:pt x="1538922" y="978918"/>
                    <a:pt x="1615887" y="984205"/>
                  </a:cubicBezTo>
                  <a:cubicBezTo>
                    <a:pt x="1727740" y="991970"/>
                    <a:pt x="1808778" y="937475"/>
                    <a:pt x="1841277" y="840131"/>
                  </a:cubicBezTo>
                  <a:lnTo>
                    <a:pt x="1849521" y="806651"/>
                  </a:lnTo>
                  <a:lnTo>
                    <a:pt x="1816219" y="779132"/>
                  </a:lnTo>
                  <a:cubicBezTo>
                    <a:pt x="1870517" y="787671"/>
                    <a:pt x="1909170" y="758310"/>
                    <a:pt x="1946679" y="725712"/>
                  </a:cubicBezTo>
                  <a:cubicBezTo>
                    <a:pt x="1960578" y="713511"/>
                    <a:pt x="1957331" y="700368"/>
                    <a:pt x="1943038" y="690853"/>
                  </a:cubicBezTo>
                  <a:cubicBezTo>
                    <a:pt x="1877861" y="649173"/>
                    <a:pt x="1895351" y="590870"/>
                    <a:pt x="1907308" y="517710"/>
                  </a:cubicBezTo>
                  <a:cubicBezTo>
                    <a:pt x="1944124" y="598841"/>
                    <a:pt x="2015562" y="598796"/>
                    <a:pt x="2074059" y="622382"/>
                  </a:cubicBezTo>
                  <a:close/>
                  <a:moveTo>
                    <a:pt x="3226038" y="1170010"/>
                  </a:moveTo>
                  <a:cubicBezTo>
                    <a:pt x="3143951" y="1298519"/>
                    <a:pt x="3127909" y="1272622"/>
                    <a:pt x="3039800" y="1363835"/>
                  </a:cubicBezTo>
                  <a:lnTo>
                    <a:pt x="2986179" y="1265779"/>
                  </a:lnTo>
                  <a:cubicBezTo>
                    <a:pt x="3107979" y="1230457"/>
                    <a:pt x="3061153" y="1288599"/>
                    <a:pt x="3226038" y="1170010"/>
                  </a:cubicBezTo>
                  <a:close/>
                  <a:moveTo>
                    <a:pt x="2599109" y="557336"/>
                  </a:moveTo>
                  <a:cubicBezTo>
                    <a:pt x="2602801" y="558762"/>
                    <a:pt x="2605517" y="561094"/>
                    <a:pt x="2605711" y="567191"/>
                  </a:cubicBezTo>
                  <a:cubicBezTo>
                    <a:pt x="2491827" y="622316"/>
                    <a:pt x="2446932" y="726737"/>
                    <a:pt x="2491393" y="846915"/>
                  </a:cubicBezTo>
                  <a:cubicBezTo>
                    <a:pt x="2518107" y="919289"/>
                    <a:pt x="2549202" y="988992"/>
                    <a:pt x="2621619" y="1033715"/>
                  </a:cubicBezTo>
                  <a:cubicBezTo>
                    <a:pt x="2664117" y="1059598"/>
                    <a:pt x="2703754" y="1079766"/>
                    <a:pt x="2753852" y="1073258"/>
                  </a:cubicBezTo>
                  <a:cubicBezTo>
                    <a:pt x="2764519" y="1071728"/>
                    <a:pt x="2776139" y="1072102"/>
                    <a:pt x="2785478" y="1080287"/>
                  </a:cubicBezTo>
                  <a:cubicBezTo>
                    <a:pt x="2759022" y="1118785"/>
                    <a:pt x="2691786" y="1133875"/>
                    <a:pt x="2631577" y="1117339"/>
                  </a:cubicBezTo>
                  <a:cubicBezTo>
                    <a:pt x="2606046" y="1110115"/>
                    <a:pt x="2578213" y="1077367"/>
                    <a:pt x="2554794" y="1099098"/>
                  </a:cubicBezTo>
                  <a:cubicBezTo>
                    <a:pt x="2524333" y="1128645"/>
                    <a:pt x="2512738" y="1171133"/>
                    <a:pt x="2517147" y="1216089"/>
                  </a:cubicBezTo>
                  <a:cubicBezTo>
                    <a:pt x="2517533" y="1223518"/>
                    <a:pt x="2517348" y="1231709"/>
                    <a:pt x="2517162" y="1239901"/>
                  </a:cubicBezTo>
                  <a:cubicBezTo>
                    <a:pt x="2484016" y="1241255"/>
                    <a:pt x="2463047" y="1218408"/>
                    <a:pt x="2437701" y="1202993"/>
                  </a:cubicBezTo>
                  <a:cubicBezTo>
                    <a:pt x="2395012" y="1175777"/>
                    <a:pt x="2357080" y="1139035"/>
                    <a:pt x="2308110" y="1120205"/>
                  </a:cubicBezTo>
                  <a:cubicBezTo>
                    <a:pt x="2308110" y="1120205"/>
                    <a:pt x="2308489" y="1118109"/>
                    <a:pt x="2309631" y="1116584"/>
                  </a:cubicBezTo>
                  <a:cubicBezTo>
                    <a:pt x="2310773" y="1115060"/>
                    <a:pt x="2312107" y="1114869"/>
                    <a:pt x="2313249" y="1113344"/>
                  </a:cubicBezTo>
                  <a:cubicBezTo>
                    <a:pt x="2479493" y="1010562"/>
                    <a:pt x="2486992" y="816247"/>
                    <a:pt x="2341752" y="686035"/>
                  </a:cubicBezTo>
                  <a:cubicBezTo>
                    <a:pt x="2289335" y="638443"/>
                    <a:pt x="2236909" y="576562"/>
                    <a:pt x="2212861" y="503806"/>
                  </a:cubicBezTo>
                  <a:cubicBezTo>
                    <a:pt x="2201220" y="470095"/>
                    <a:pt x="2186738" y="464008"/>
                    <a:pt x="2154928" y="469932"/>
                  </a:cubicBezTo>
                  <a:cubicBezTo>
                    <a:pt x="2053785" y="490569"/>
                    <a:pt x="1960048" y="472720"/>
                    <a:pt x="1875809" y="412002"/>
                  </a:cubicBezTo>
                  <a:cubicBezTo>
                    <a:pt x="1847032" y="391636"/>
                    <a:pt x="1826060" y="364027"/>
                    <a:pt x="1806230" y="334892"/>
                  </a:cubicBezTo>
                  <a:cubicBezTo>
                    <a:pt x="1735790" y="408278"/>
                    <a:pt x="1647782" y="411380"/>
                    <a:pt x="1556710" y="393148"/>
                  </a:cubicBezTo>
                  <a:cubicBezTo>
                    <a:pt x="1525846" y="386690"/>
                    <a:pt x="1515356" y="365742"/>
                    <a:pt x="1495496" y="288983"/>
                  </a:cubicBezTo>
                  <a:cubicBezTo>
                    <a:pt x="1567525" y="321514"/>
                    <a:pt x="1638403" y="341282"/>
                    <a:pt x="1715354" y="322756"/>
                  </a:cubicBezTo>
                  <a:cubicBezTo>
                    <a:pt x="1787733" y="305567"/>
                    <a:pt x="1792301" y="299468"/>
                    <a:pt x="1782541" y="226703"/>
                  </a:cubicBezTo>
                  <a:cubicBezTo>
                    <a:pt x="1780242" y="205939"/>
                    <a:pt x="1780039" y="185557"/>
                    <a:pt x="1783266" y="165361"/>
                  </a:cubicBezTo>
                  <a:cubicBezTo>
                    <a:pt x="1800788" y="159445"/>
                    <a:pt x="1800988" y="175066"/>
                    <a:pt x="1806899" y="183063"/>
                  </a:cubicBezTo>
                  <a:cubicBezTo>
                    <a:pt x="1881859" y="335608"/>
                    <a:pt x="1976382" y="392128"/>
                    <a:pt x="2134301" y="383077"/>
                  </a:cubicBezTo>
                  <a:cubicBezTo>
                    <a:pt x="2170685" y="380579"/>
                    <a:pt x="2202483" y="355603"/>
                    <a:pt x="2240589" y="365104"/>
                  </a:cubicBezTo>
                  <a:cubicBezTo>
                    <a:pt x="2255839" y="381288"/>
                    <a:pt x="2280219" y="375748"/>
                    <a:pt x="2297370" y="386215"/>
                  </a:cubicBezTo>
                  <a:cubicBezTo>
                    <a:pt x="2290533" y="419176"/>
                    <a:pt x="2277408" y="450998"/>
                    <a:pt x="2302004" y="484891"/>
                  </a:cubicBezTo>
                  <a:cubicBezTo>
                    <a:pt x="2340707" y="536493"/>
                    <a:pt x="2381503" y="583712"/>
                    <a:pt x="2441717" y="609774"/>
                  </a:cubicBezTo>
                  <a:cubicBezTo>
                    <a:pt x="2462677" y="618333"/>
                    <a:pt x="2477909" y="605941"/>
                    <a:pt x="2494096" y="595453"/>
                  </a:cubicBezTo>
                  <a:cubicBezTo>
                    <a:pt x="2522850" y="577719"/>
                    <a:pt x="2547978" y="548939"/>
                    <a:pt x="2586652" y="552914"/>
                  </a:cubicBezTo>
                  <a:cubicBezTo>
                    <a:pt x="2590750" y="555389"/>
                    <a:pt x="2595417" y="555910"/>
                    <a:pt x="2599109" y="5573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71D49E-498C-4793-B652-0912D80B4469}"/>
                </a:ext>
              </a:extLst>
            </p:cNvPr>
            <p:cNvGrpSpPr/>
            <p:nvPr/>
          </p:nvGrpSpPr>
          <p:grpSpPr>
            <a:xfrm>
              <a:off x="5117699" y="3424687"/>
              <a:ext cx="1982312" cy="2237535"/>
              <a:chOff x="5118251" y="3418879"/>
              <a:chExt cx="1982312" cy="2198059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35E7080-246E-4DAB-9FAC-B2AD22F26719}"/>
                  </a:ext>
                </a:extLst>
              </p:cNvPr>
              <p:cNvSpPr/>
              <p:nvPr/>
            </p:nvSpPr>
            <p:spPr>
              <a:xfrm>
                <a:off x="5118251" y="3418879"/>
                <a:ext cx="1982312" cy="2198059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CE79BB-BFEB-4376-B4F3-2AFFC6BAFBE1}"/>
                  </a:ext>
                </a:extLst>
              </p:cNvPr>
              <p:cNvSpPr/>
              <p:nvPr/>
            </p:nvSpPr>
            <p:spPr>
              <a:xfrm>
                <a:off x="5203395" y="3503176"/>
                <a:ext cx="1890999" cy="2028825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1B9EEEF-EA80-4F51-A4A2-28375D8222D2}"/>
                  </a:ext>
                </a:extLst>
              </p:cNvPr>
              <p:cNvSpPr/>
              <p:nvPr/>
            </p:nvSpPr>
            <p:spPr>
              <a:xfrm>
                <a:off x="5204661" y="3505277"/>
                <a:ext cx="1890999" cy="1951507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3BA9DA-AC29-4221-B621-C140704D36AD}"/>
              </a:ext>
            </a:extLst>
          </p:cNvPr>
          <p:cNvGrpSpPr/>
          <p:nvPr/>
        </p:nvGrpSpPr>
        <p:grpSpPr>
          <a:xfrm rot="21411753">
            <a:off x="3292869" y="1596623"/>
            <a:ext cx="3684821" cy="4567412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17CCD2E-D2B6-43DA-AA1E-7D2B1698DAC9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34A0AD-1253-4770-AE10-279B80B29D8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4191FCB-4EE4-49DD-8DAE-E5932C4AFCD9}"/>
              </a:ext>
            </a:extLst>
          </p:cNvPr>
          <p:cNvSpPr txBox="1"/>
          <p:nvPr/>
        </p:nvSpPr>
        <p:spPr>
          <a:xfrm>
            <a:off x="773714" y="1482275"/>
            <a:ext cx="6306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grpSp>
        <p:nvGrpSpPr>
          <p:cNvPr id="43" name="그룹 2">
            <a:extLst>
              <a:ext uri="{FF2B5EF4-FFF2-40B4-BE49-F238E27FC236}">
                <a16:creationId xmlns:a16="http://schemas.microsoft.com/office/drawing/2014/main" id="{464FE394-0B1D-4E2D-88A3-C0EAFF5D4487}"/>
              </a:ext>
            </a:extLst>
          </p:cNvPr>
          <p:cNvGrpSpPr/>
          <p:nvPr/>
        </p:nvGrpSpPr>
        <p:grpSpPr>
          <a:xfrm>
            <a:off x="2835212" y="4479192"/>
            <a:ext cx="1893253" cy="1502077"/>
            <a:chOff x="4986771" y="4655451"/>
            <a:chExt cx="1996552" cy="15020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5D5FD3-79F9-426E-A135-5CA948A6404A}"/>
                </a:ext>
              </a:extLst>
            </p:cNvPr>
            <p:cNvSpPr txBox="1"/>
            <p:nvPr/>
          </p:nvSpPr>
          <p:spPr>
            <a:xfrm>
              <a:off x="4986771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F82613-3BCD-40C1-9011-DC8E0BD568B7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E7CEA501-35A1-450D-A41F-0FF25509405E}"/>
              </a:ext>
            </a:extLst>
          </p:cNvPr>
          <p:cNvSpPr/>
          <p:nvPr/>
        </p:nvSpPr>
        <p:spPr>
          <a:xfrm>
            <a:off x="3535027" y="3819572"/>
            <a:ext cx="493616" cy="4936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7" name="그룹 23">
            <a:extLst>
              <a:ext uri="{FF2B5EF4-FFF2-40B4-BE49-F238E27FC236}">
                <a16:creationId xmlns:a16="http://schemas.microsoft.com/office/drawing/2014/main" id="{C35CAF1A-DA85-4892-89C5-596106F5E27E}"/>
              </a:ext>
            </a:extLst>
          </p:cNvPr>
          <p:cNvGrpSpPr/>
          <p:nvPr/>
        </p:nvGrpSpPr>
        <p:grpSpPr>
          <a:xfrm>
            <a:off x="732421" y="4479192"/>
            <a:ext cx="1893253" cy="1502077"/>
            <a:chOff x="3059832" y="4655451"/>
            <a:chExt cx="1996552" cy="150207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B7C619-7DF5-4B8E-919A-9FFD39935425}"/>
                </a:ext>
              </a:extLst>
            </p:cNvPr>
            <p:cNvSpPr txBox="1"/>
            <p:nvPr/>
          </p:nvSpPr>
          <p:spPr>
            <a:xfrm>
              <a:off x="3059832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DBC3E1-EBC5-4C95-A99C-8BE3AFEF57B1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ACEF86D-BBD8-4D3D-9FB4-EEDF64C68801}"/>
              </a:ext>
            </a:extLst>
          </p:cNvPr>
          <p:cNvSpPr/>
          <p:nvPr/>
        </p:nvSpPr>
        <p:spPr>
          <a:xfrm>
            <a:off x="1432237" y="3828464"/>
            <a:ext cx="493616" cy="4936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1" name="그룹 1">
            <a:extLst>
              <a:ext uri="{FF2B5EF4-FFF2-40B4-BE49-F238E27FC236}">
                <a16:creationId xmlns:a16="http://schemas.microsoft.com/office/drawing/2014/main" id="{49D6960D-13E7-4ED8-8E0F-DF9180A35AA0}"/>
              </a:ext>
            </a:extLst>
          </p:cNvPr>
          <p:cNvGrpSpPr/>
          <p:nvPr/>
        </p:nvGrpSpPr>
        <p:grpSpPr>
          <a:xfrm>
            <a:off x="4938001" y="4479192"/>
            <a:ext cx="1893253" cy="1502077"/>
            <a:chOff x="6913710" y="4655451"/>
            <a:chExt cx="1996552" cy="15020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BE303E-776B-4DF9-ADD1-335F57263558}"/>
                </a:ext>
              </a:extLst>
            </p:cNvPr>
            <p:cNvSpPr txBox="1"/>
            <p:nvPr/>
          </p:nvSpPr>
          <p:spPr>
            <a:xfrm>
              <a:off x="6913710" y="4655451"/>
              <a:ext cx="199655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F7FB21-4D3B-46C2-9C18-CE509A9126F1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DF932673-C711-44EE-8815-B87AEE72CFCE}"/>
              </a:ext>
            </a:extLst>
          </p:cNvPr>
          <p:cNvSpPr/>
          <p:nvPr/>
        </p:nvSpPr>
        <p:spPr>
          <a:xfrm>
            <a:off x="5637817" y="3818024"/>
            <a:ext cx="493616" cy="493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0CE4E11-DF5A-43C7-84EA-460B8A7F2524}"/>
              </a:ext>
            </a:extLst>
          </p:cNvPr>
          <p:cNvSpPr/>
          <p:nvPr/>
        </p:nvSpPr>
        <p:spPr>
          <a:xfrm>
            <a:off x="3663509" y="3962246"/>
            <a:ext cx="236654" cy="2215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6" name="Oval 7">
            <a:extLst>
              <a:ext uri="{FF2B5EF4-FFF2-40B4-BE49-F238E27FC236}">
                <a16:creationId xmlns:a16="http://schemas.microsoft.com/office/drawing/2014/main" id="{A7AD5A03-DABC-4C6A-9EB6-3DDC4238C871}"/>
              </a:ext>
            </a:extLst>
          </p:cNvPr>
          <p:cNvSpPr/>
          <p:nvPr/>
        </p:nvSpPr>
        <p:spPr>
          <a:xfrm>
            <a:off x="1561658" y="3948993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7" name="Oval 21">
            <a:extLst>
              <a:ext uri="{FF2B5EF4-FFF2-40B4-BE49-F238E27FC236}">
                <a16:creationId xmlns:a16="http://schemas.microsoft.com/office/drawing/2014/main" id="{0FF62A35-FE66-448F-A9A1-4114B3058055}"/>
              </a:ext>
            </a:extLst>
          </p:cNvPr>
          <p:cNvSpPr>
            <a:spLocks noChangeAspect="1"/>
          </p:cNvSpPr>
          <p:nvPr/>
        </p:nvSpPr>
        <p:spPr>
          <a:xfrm>
            <a:off x="5748743" y="3909732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23E769-0778-4C4B-AC14-1BC9E2ADDFDE}"/>
              </a:ext>
            </a:extLst>
          </p:cNvPr>
          <p:cNvSpPr/>
          <p:nvPr/>
        </p:nvSpPr>
        <p:spPr>
          <a:xfrm>
            <a:off x="651022" y="2901552"/>
            <a:ext cx="2782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733922-09D0-4947-A22F-827D7C734182}"/>
              </a:ext>
            </a:extLst>
          </p:cNvPr>
          <p:cNvSpPr/>
          <p:nvPr/>
        </p:nvSpPr>
        <p:spPr>
          <a:xfrm>
            <a:off x="651022" y="466703"/>
            <a:ext cx="29964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5D6268"/>
                </a:solidFill>
              </a:rPr>
              <a:t>Simple </a:t>
            </a:r>
            <a:r>
              <a:rPr lang="en-US" altLang="ko-KR" sz="3600" b="1" dirty="0">
                <a:solidFill>
                  <a:schemeClr val="accent2"/>
                </a:solidFill>
              </a:rPr>
              <a:t>Portfolio </a:t>
            </a:r>
            <a:r>
              <a:rPr lang="en-US" altLang="ko-KR" sz="3600" b="1" dirty="0">
                <a:solidFill>
                  <a:srgbClr val="5D6268"/>
                </a:solidFill>
              </a:rPr>
              <a:t>Presentation Designed</a:t>
            </a:r>
            <a:endParaRPr lang="ko-KR" altLang="en-US" sz="3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2D32C-9036-4FEC-AC8F-BAD42E3307F5}"/>
              </a:ext>
            </a:extLst>
          </p:cNvPr>
          <p:cNvSpPr/>
          <p:nvPr/>
        </p:nvSpPr>
        <p:spPr>
          <a:xfrm>
            <a:off x="4941203" y="4330908"/>
            <a:ext cx="304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Simple Portfolio Presentation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9B2C4E-5E6E-4C15-9A3F-9E84FF72DEB1}"/>
              </a:ext>
            </a:extLst>
          </p:cNvPr>
          <p:cNvSpPr/>
          <p:nvPr/>
        </p:nvSpPr>
        <p:spPr>
          <a:xfrm>
            <a:off x="4941203" y="5411028"/>
            <a:ext cx="6352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2EFE2B-7A81-4AE1-9662-5682C7416783}"/>
              </a:ext>
            </a:extLst>
          </p:cNvPr>
          <p:cNvSpPr/>
          <p:nvPr/>
        </p:nvSpPr>
        <p:spPr>
          <a:xfrm>
            <a:off x="4941202" y="5993863"/>
            <a:ext cx="6644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F2125F-20E3-44BA-9FC7-67440B88081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170E54-AF85-41B1-AD42-B7B50490C5C1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337803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F0BFE1-1582-438E-B94A-28E6651E71A6}"/>
              </a:ext>
            </a:extLst>
          </p:cNvPr>
          <p:cNvGrpSpPr/>
          <p:nvPr/>
        </p:nvGrpSpPr>
        <p:grpSpPr>
          <a:xfrm>
            <a:off x="4231809" y="2339317"/>
            <a:ext cx="1079158" cy="1645056"/>
            <a:chOff x="3279286" y="2124017"/>
            <a:chExt cx="1079158" cy="16450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F8AD93-2CE2-4411-93F8-65E2B1F70D10}"/>
                </a:ext>
              </a:extLst>
            </p:cNvPr>
            <p:cNvGrpSpPr/>
            <p:nvPr/>
          </p:nvGrpSpPr>
          <p:grpSpPr>
            <a:xfrm>
              <a:off x="3279286" y="2124017"/>
              <a:ext cx="1079158" cy="1645056"/>
              <a:chOff x="3209840" y="1280400"/>
              <a:chExt cx="1118863" cy="170558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1F225C6-3F9A-4CBE-8843-E7284AEDEFA6}"/>
                  </a:ext>
                </a:extLst>
              </p:cNvPr>
              <p:cNvSpPr/>
              <p:nvPr/>
            </p:nvSpPr>
            <p:spPr>
              <a:xfrm>
                <a:off x="3209840" y="1280400"/>
                <a:ext cx="1118863" cy="1705582"/>
              </a:xfrm>
              <a:custGeom>
                <a:avLst/>
                <a:gdLst>
                  <a:gd name="connsiteX0" fmla="*/ 850516 w 1118863"/>
                  <a:gd name="connsiteY0" fmla="*/ 323694 h 1705582"/>
                  <a:gd name="connsiteX1" fmla="*/ 861137 w 1118863"/>
                  <a:gd name="connsiteY1" fmla="*/ 342400 h 1705582"/>
                  <a:gd name="connsiteX2" fmla="*/ 864677 w 1118863"/>
                  <a:gd name="connsiteY2" fmla="*/ 400671 h 1705582"/>
                  <a:gd name="connsiteX3" fmla="*/ 1033557 w 1118863"/>
                  <a:gd name="connsiteY3" fmla="*/ 501090 h 1705582"/>
                  <a:gd name="connsiteX4" fmla="*/ 1118858 w 1118863"/>
                  <a:gd name="connsiteY4" fmla="*/ 691642 h 1705582"/>
                  <a:gd name="connsiteX5" fmla="*/ 1118523 w 1118863"/>
                  <a:gd name="connsiteY5" fmla="*/ 1593595 h 1705582"/>
                  <a:gd name="connsiteX6" fmla="*/ 1103119 w 1118863"/>
                  <a:gd name="connsiteY6" fmla="*/ 1636557 h 1705582"/>
                  <a:gd name="connsiteX7" fmla="*/ 955624 w 1118863"/>
                  <a:gd name="connsiteY7" fmla="*/ 1705544 h 1705582"/>
                  <a:gd name="connsiteX8" fmla="*/ 99933 w 1118863"/>
                  <a:gd name="connsiteY8" fmla="*/ 1704156 h 1705582"/>
                  <a:gd name="connsiteX9" fmla="*/ 61134 w 1118863"/>
                  <a:gd name="connsiteY9" fmla="*/ 1687221 h 1705582"/>
                  <a:gd name="connsiteX10" fmla="*/ 40 w 1118863"/>
                  <a:gd name="connsiteY10" fmla="*/ 1527095 h 1705582"/>
                  <a:gd name="connsiteX11" fmla="*/ 471 w 1118863"/>
                  <a:gd name="connsiteY11" fmla="*/ 699153 h 1705582"/>
                  <a:gd name="connsiteX12" fmla="*/ 110076 w 1118863"/>
                  <a:gd name="connsiteY12" fmla="*/ 481618 h 1705582"/>
                  <a:gd name="connsiteX13" fmla="*/ 238386 w 1118863"/>
                  <a:gd name="connsiteY13" fmla="*/ 409761 h 1705582"/>
                  <a:gd name="connsiteX14" fmla="*/ 259484 w 1118863"/>
                  <a:gd name="connsiteY14" fmla="*/ 376559 h 1705582"/>
                  <a:gd name="connsiteX15" fmla="*/ 259963 w 1118863"/>
                  <a:gd name="connsiteY15" fmla="*/ 324125 h 1705582"/>
                  <a:gd name="connsiteX16" fmla="*/ 850516 w 1118863"/>
                  <a:gd name="connsiteY16" fmla="*/ 323694 h 1705582"/>
                  <a:gd name="connsiteX17" fmla="*/ 231593 w 1118863"/>
                  <a:gd name="connsiteY17" fmla="*/ 247770 h 1705582"/>
                  <a:gd name="connsiteX18" fmla="*/ 889986 w 1118863"/>
                  <a:gd name="connsiteY18" fmla="*/ 247770 h 1705582"/>
                  <a:gd name="connsiteX19" fmla="*/ 889986 w 1118863"/>
                  <a:gd name="connsiteY19" fmla="*/ 309198 h 1705582"/>
                  <a:gd name="connsiteX20" fmla="*/ 231593 w 1118863"/>
                  <a:gd name="connsiteY20" fmla="*/ 309198 h 1705582"/>
                  <a:gd name="connsiteX21" fmla="*/ 276229 w 1118863"/>
                  <a:gd name="connsiteY21" fmla="*/ 0 h 1705582"/>
                  <a:gd name="connsiteX22" fmla="*/ 844105 w 1118863"/>
                  <a:gd name="connsiteY22" fmla="*/ 0 h 1705582"/>
                  <a:gd name="connsiteX23" fmla="*/ 880608 w 1118863"/>
                  <a:gd name="connsiteY23" fmla="*/ 36120 h 1705582"/>
                  <a:gd name="connsiteX24" fmla="*/ 880608 w 1118863"/>
                  <a:gd name="connsiteY24" fmla="*/ 232461 h 1705582"/>
                  <a:gd name="connsiteX25" fmla="*/ 839465 w 1118863"/>
                  <a:gd name="connsiteY25" fmla="*/ 232461 h 1705582"/>
                  <a:gd name="connsiteX26" fmla="*/ 839465 w 1118863"/>
                  <a:gd name="connsiteY26" fmla="*/ 213085 h 1705582"/>
                  <a:gd name="connsiteX27" fmla="*/ 839369 w 1118863"/>
                  <a:gd name="connsiteY27" fmla="*/ 75589 h 1705582"/>
                  <a:gd name="connsiteX28" fmla="*/ 832671 w 1118863"/>
                  <a:gd name="connsiteY28" fmla="*/ 56740 h 1705582"/>
                  <a:gd name="connsiteX29" fmla="*/ 824778 w 1118863"/>
                  <a:gd name="connsiteY29" fmla="*/ 74011 h 1705582"/>
                  <a:gd name="connsiteX30" fmla="*/ 824778 w 1118863"/>
                  <a:gd name="connsiteY30" fmla="*/ 232509 h 1705582"/>
                  <a:gd name="connsiteX31" fmla="*/ 779185 w 1118863"/>
                  <a:gd name="connsiteY31" fmla="*/ 232509 h 1705582"/>
                  <a:gd name="connsiteX32" fmla="*/ 779185 w 1118863"/>
                  <a:gd name="connsiteY32" fmla="*/ 213133 h 1705582"/>
                  <a:gd name="connsiteX33" fmla="*/ 779089 w 1118863"/>
                  <a:gd name="connsiteY33" fmla="*/ 75637 h 1705582"/>
                  <a:gd name="connsiteX34" fmla="*/ 772391 w 1118863"/>
                  <a:gd name="connsiteY34" fmla="*/ 56788 h 1705582"/>
                  <a:gd name="connsiteX35" fmla="*/ 764497 w 1118863"/>
                  <a:gd name="connsiteY35" fmla="*/ 74058 h 1705582"/>
                  <a:gd name="connsiteX36" fmla="*/ 764497 w 1118863"/>
                  <a:gd name="connsiteY36" fmla="*/ 232557 h 1705582"/>
                  <a:gd name="connsiteX37" fmla="*/ 718905 w 1118863"/>
                  <a:gd name="connsiteY37" fmla="*/ 232557 h 1705582"/>
                  <a:gd name="connsiteX38" fmla="*/ 718905 w 1118863"/>
                  <a:gd name="connsiteY38" fmla="*/ 213181 h 1705582"/>
                  <a:gd name="connsiteX39" fmla="*/ 718809 w 1118863"/>
                  <a:gd name="connsiteY39" fmla="*/ 75685 h 1705582"/>
                  <a:gd name="connsiteX40" fmla="*/ 712111 w 1118863"/>
                  <a:gd name="connsiteY40" fmla="*/ 56835 h 1705582"/>
                  <a:gd name="connsiteX41" fmla="*/ 704217 w 1118863"/>
                  <a:gd name="connsiteY41" fmla="*/ 74106 h 1705582"/>
                  <a:gd name="connsiteX42" fmla="*/ 704217 w 1118863"/>
                  <a:gd name="connsiteY42" fmla="*/ 232605 h 1705582"/>
                  <a:gd name="connsiteX43" fmla="*/ 658337 w 1118863"/>
                  <a:gd name="connsiteY43" fmla="*/ 232605 h 1705582"/>
                  <a:gd name="connsiteX44" fmla="*/ 658337 w 1118863"/>
                  <a:gd name="connsiteY44" fmla="*/ 213229 h 1705582"/>
                  <a:gd name="connsiteX45" fmla="*/ 658242 w 1118863"/>
                  <a:gd name="connsiteY45" fmla="*/ 75733 h 1705582"/>
                  <a:gd name="connsiteX46" fmla="*/ 651544 w 1118863"/>
                  <a:gd name="connsiteY46" fmla="*/ 56883 h 1705582"/>
                  <a:gd name="connsiteX47" fmla="*/ 643650 w 1118863"/>
                  <a:gd name="connsiteY47" fmla="*/ 74154 h 1705582"/>
                  <a:gd name="connsiteX48" fmla="*/ 643650 w 1118863"/>
                  <a:gd name="connsiteY48" fmla="*/ 232652 h 1705582"/>
                  <a:gd name="connsiteX49" fmla="*/ 598057 w 1118863"/>
                  <a:gd name="connsiteY49" fmla="*/ 232652 h 1705582"/>
                  <a:gd name="connsiteX50" fmla="*/ 598057 w 1118863"/>
                  <a:gd name="connsiteY50" fmla="*/ 213277 h 1705582"/>
                  <a:gd name="connsiteX51" fmla="*/ 597962 w 1118863"/>
                  <a:gd name="connsiteY51" fmla="*/ 75781 h 1705582"/>
                  <a:gd name="connsiteX52" fmla="*/ 591264 w 1118863"/>
                  <a:gd name="connsiteY52" fmla="*/ 56931 h 1705582"/>
                  <a:gd name="connsiteX53" fmla="*/ 583370 w 1118863"/>
                  <a:gd name="connsiteY53" fmla="*/ 74202 h 1705582"/>
                  <a:gd name="connsiteX54" fmla="*/ 583370 w 1118863"/>
                  <a:gd name="connsiteY54" fmla="*/ 232700 h 1705582"/>
                  <a:gd name="connsiteX55" fmla="*/ 537777 w 1118863"/>
                  <a:gd name="connsiteY55" fmla="*/ 232700 h 1705582"/>
                  <a:gd name="connsiteX56" fmla="*/ 537777 w 1118863"/>
                  <a:gd name="connsiteY56" fmla="*/ 213325 h 1705582"/>
                  <a:gd name="connsiteX57" fmla="*/ 537682 w 1118863"/>
                  <a:gd name="connsiteY57" fmla="*/ 75829 h 1705582"/>
                  <a:gd name="connsiteX58" fmla="*/ 530984 w 1118863"/>
                  <a:gd name="connsiteY58" fmla="*/ 56979 h 1705582"/>
                  <a:gd name="connsiteX59" fmla="*/ 523090 w 1118863"/>
                  <a:gd name="connsiteY59" fmla="*/ 74250 h 1705582"/>
                  <a:gd name="connsiteX60" fmla="*/ 523090 w 1118863"/>
                  <a:gd name="connsiteY60" fmla="*/ 232748 h 1705582"/>
                  <a:gd name="connsiteX61" fmla="*/ 477497 w 1118863"/>
                  <a:gd name="connsiteY61" fmla="*/ 232748 h 1705582"/>
                  <a:gd name="connsiteX62" fmla="*/ 477497 w 1118863"/>
                  <a:gd name="connsiteY62" fmla="*/ 213372 h 1705582"/>
                  <a:gd name="connsiteX63" fmla="*/ 477401 w 1118863"/>
                  <a:gd name="connsiteY63" fmla="*/ 75876 h 1705582"/>
                  <a:gd name="connsiteX64" fmla="*/ 470704 w 1118863"/>
                  <a:gd name="connsiteY64" fmla="*/ 57027 h 1705582"/>
                  <a:gd name="connsiteX65" fmla="*/ 462810 w 1118863"/>
                  <a:gd name="connsiteY65" fmla="*/ 74298 h 1705582"/>
                  <a:gd name="connsiteX66" fmla="*/ 462810 w 1118863"/>
                  <a:gd name="connsiteY66" fmla="*/ 232796 h 1705582"/>
                  <a:gd name="connsiteX67" fmla="*/ 417217 w 1118863"/>
                  <a:gd name="connsiteY67" fmla="*/ 232796 h 1705582"/>
                  <a:gd name="connsiteX68" fmla="*/ 417217 w 1118863"/>
                  <a:gd name="connsiteY68" fmla="*/ 213420 h 1705582"/>
                  <a:gd name="connsiteX69" fmla="*/ 417121 w 1118863"/>
                  <a:gd name="connsiteY69" fmla="*/ 75924 h 1705582"/>
                  <a:gd name="connsiteX70" fmla="*/ 410424 w 1118863"/>
                  <a:gd name="connsiteY70" fmla="*/ 57075 h 1705582"/>
                  <a:gd name="connsiteX71" fmla="*/ 402530 w 1118863"/>
                  <a:gd name="connsiteY71" fmla="*/ 74345 h 1705582"/>
                  <a:gd name="connsiteX72" fmla="*/ 402530 w 1118863"/>
                  <a:gd name="connsiteY72" fmla="*/ 232844 h 1705582"/>
                  <a:gd name="connsiteX73" fmla="*/ 356937 w 1118863"/>
                  <a:gd name="connsiteY73" fmla="*/ 232844 h 1705582"/>
                  <a:gd name="connsiteX74" fmla="*/ 356937 w 1118863"/>
                  <a:gd name="connsiteY74" fmla="*/ 213468 h 1705582"/>
                  <a:gd name="connsiteX75" fmla="*/ 356841 w 1118863"/>
                  <a:gd name="connsiteY75" fmla="*/ 75972 h 1705582"/>
                  <a:gd name="connsiteX76" fmla="*/ 350143 w 1118863"/>
                  <a:gd name="connsiteY76" fmla="*/ 57123 h 1705582"/>
                  <a:gd name="connsiteX77" fmla="*/ 342250 w 1118863"/>
                  <a:gd name="connsiteY77" fmla="*/ 74393 h 1705582"/>
                  <a:gd name="connsiteX78" fmla="*/ 342250 w 1118863"/>
                  <a:gd name="connsiteY78" fmla="*/ 232892 h 1705582"/>
                  <a:gd name="connsiteX79" fmla="*/ 296657 w 1118863"/>
                  <a:gd name="connsiteY79" fmla="*/ 232892 h 1705582"/>
                  <a:gd name="connsiteX80" fmla="*/ 296657 w 1118863"/>
                  <a:gd name="connsiteY80" fmla="*/ 213516 h 1705582"/>
                  <a:gd name="connsiteX81" fmla="*/ 296561 w 1118863"/>
                  <a:gd name="connsiteY81" fmla="*/ 76020 h 1705582"/>
                  <a:gd name="connsiteX82" fmla="*/ 289863 w 1118863"/>
                  <a:gd name="connsiteY82" fmla="*/ 57170 h 1705582"/>
                  <a:gd name="connsiteX83" fmla="*/ 281969 w 1118863"/>
                  <a:gd name="connsiteY83" fmla="*/ 74441 h 1705582"/>
                  <a:gd name="connsiteX84" fmla="*/ 281969 w 1118863"/>
                  <a:gd name="connsiteY84" fmla="*/ 232940 h 1705582"/>
                  <a:gd name="connsiteX85" fmla="*/ 239630 w 1118863"/>
                  <a:gd name="connsiteY85" fmla="*/ 232940 h 1705582"/>
                  <a:gd name="connsiteX86" fmla="*/ 239630 w 1118863"/>
                  <a:gd name="connsiteY86" fmla="*/ 36599 h 1705582"/>
                  <a:gd name="connsiteX87" fmla="*/ 276229 w 1118863"/>
                  <a:gd name="connsiteY87" fmla="*/ 0 h 170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118863" h="1705582">
                    <a:moveTo>
                      <a:pt x="850516" y="323694"/>
                    </a:moveTo>
                    <a:cubicBezTo>
                      <a:pt x="866017" y="323742"/>
                      <a:pt x="861376" y="327330"/>
                      <a:pt x="861137" y="342400"/>
                    </a:cubicBezTo>
                    <a:cubicBezTo>
                      <a:pt x="860754" y="364168"/>
                      <a:pt x="856831" y="397848"/>
                      <a:pt x="864677" y="400671"/>
                    </a:cubicBezTo>
                    <a:cubicBezTo>
                      <a:pt x="924623" y="428036"/>
                      <a:pt x="983659" y="456645"/>
                      <a:pt x="1033557" y="501090"/>
                    </a:cubicBezTo>
                    <a:cubicBezTo>
                      <a:pt x="1090823" y="552089"/>
                      <a:pt x="1119337" y="613230"/>
                      <a:pt x="1118858" y="691642"/>
                    </a:cubicBezTo>
                    <a:cubicBezTo>
                      <a:pt x="1117040" y="992277"/>
                      <a:pt x="1117997" y="1292912"/>
                      <a:pt x="1118523" y="1593595"/>
                    </a:cubicBezTo>
                    <a:cubicBezTo>
                      <a:pt x="1118571" y="1610722"/>
                      <a:pt x="1111921" y="1622635"/>
                      <a:pt x="1103119" y="1636557"/>
                    </a:cubicBezTo>
                    <a:cubicBezTo>
                      <a:pt x="1068194" y="1691670"/>
                      <a:pt x="1021023" y="1706453"/>
                      <a:pt x="955624" y="1705544"/>
                    </a:cubicBezTo>
                    <a:cubicBezTo>
                      <a:pt x="670441" y="1701525"/>
                      <a:pt x="385163" y="1703678"/>
                      <a:pt x="99933" y="1704156"/>
                    </a:cubicBezTo>
                    <a:cubicBezTo>
                      <a:pt x="83332" y="1704204"/>
                      <a:pt x="73381" y="1697937"/>
                      <a:pt x="61134" y="1687221"/>
                    </a:cubicBezTo>
                    <a:cubicBezTo>
                      <a:pt x="11809" y="1644068"/>
                      <a:pt x="-821" y="1592112"/>
                      <a:pt x="40" y="1527095"/>
                    </a:cubicBezTo>
                    <a:cubicBezTo>
                      <a:pt x="3629" y="1251147"/>
                      <a:pt x="3533" y="975102"/>
                      <a:pt x="471" y="699153"/>
                    </a:cubicBezTo>
                    <a:cubicBezTo>
                      <a:pt x="-581" y="604666"/>
                      <a:pt x="37883" y="536157"/>
                      <a:pt x="110076" y="481618"/>
                    </a:cubicBezTo>
                    <a:cubicBezTo>
                      <a:pt x="149497" y="451813"/>
                      <a:pt x="192076" y="427031"/>
                      <a:pt x="238386" y="409761"/>
                    </a:cubicBezTo>
                    <a:cubicBezTo>
                      <a:pt x="255992" y="403206"/>
                      <a:pt x="260967" y="394069"/>
                      <a:pt x="259484" y="376559"/>
                    </a:cubicBezTo>
                    <a:cubicBezTo>
                      <a:pt x="258001" y="359192"/>
                      <a:pt x="259675" y="341587"/>
                      <a:pt x="259963" y="324125"/>
                    </a:cubicBezTo>
                    <a:cubicBezTo>
                      <a:pt x="299767" y="323694"/>
                      <a:pt x="823629" y="323694"/>
                      <a:pt x="850516" y="323694"/>
                    </a:cubicBezTo>
                    <a:close/>
                    <a:moveTo>
                      <a:pt x="231593" y="247770"/>
                    </a:moveTo>
                    <a:lnTo>
                      <a:pt x="889986" y="247770"/>
                    </a:lnTo>
                    <a:lnTo>
                      <a:pt x="889986" y="309198"/>
                    </a:lnTo>
                    <a:lnTo>
                      <a:pt x="231593" y="309198"/>
                    </a:lnTo>
                    <a:close/>
                    <a:moveTo>
                      <a:pt x="276229" y="0"/>
                    </a:moveTo>
                    <a:lnTo>
                      <a:pt x="844105" y="0"/>
                    </a:lnTo>
                    <a:cubicBezTo>
                      <a:pt x="864342" y="0"/>
                      <a:pt x="880704" y="16410"/>
                      <a:pt x="880608" y="36120"/>
                    </a:cubicBezTo>
                    <a:lnTo>
                      <a:pt x="880608" y="232461"/>
                    </a:lnTo>
                    <a:lnTo>
                      <a:pt x="839465" y="232461"/>
                    </a:lnTo>
                    <a:cubicBezTo>
                      <a:pt x="839465" y="226003"/>
                      <a:pt x="839465" y="219544"/>
                      <a:pt x="839465" y="213085"/>
                    </a:cubicBezTo>
                    <a:cubicBezTo>
                      <a:pt x="839465" y="167253"/>
                      <a:pt x="839513" y="121421"/>
                      <a:pt x="839369" y="75589"/>
                    </a:cubicBezTo>
                    <a:cubicBezTo>
                      <a:pt x="839369" y="68509"/>
                      <a:pt x="841953" y="57410"/>
                      <a:pt x="832671" y="56740"/>
                    </a:cubicBezTo>
                    <a:cubicBezTo>
                      <a:pt x="822194" y="55974"/>
                      <a:pt x="824778" y="67169"/>
                      <a:pt x="824778" y="74011"/>
                    </a:cubicBezTo>
                    <a:cubicBezTo>
                      <a:pt x="824730" y="126827"/>
                      <a:pt x="824778" y="179692"/>
                      <a:pt x="824778" y="232509"/>
                    </a:cubicBezTo>
                    <a:lnTo>
                      <a:pt x="779185" y="232509"/>
                    </a:lnTo>
                    <a:cubicBezTo>
                      <a:pt x="779185" y="226050"/>
                      <a:pt x="779185" y="219592"/>
                      <a:pt x="779185" y="213133"/>
                    </a:cubicBezTo>
                    <a:cubicBezTo>
                      <a:pt x="779185" y="167301"/>
                      <a:pt x="779233" y="121469"/>
                      <a:pt x="779089" y="75637"/>
                    </a:cubicBezTo>
                    <a:cubicBezTo>
                      <a:pt x="779089" y="68557"/>
                      <a:pt x="781672" y="57457"/>
                      <a:pt x="772391" y="56788"/>
                    </a:cubicBezTo>
                    <a:cubicBezTo>
                      <a:pt x="761914" y="56022"/>
                      <a:pt x="764497" y="67217"/>
                      <a:pt x="764497" y="74058"/>
                    </a:cubicBezTo>
                    <a:cubicBezTo>
                      <a:pt x="764450" y="126875"/>
                      <a:pt x="764497" y="179740"/>
                      <a:pt x="764497" y="232557"/>
                    </a:cubicBezTo>
                    <a:lnTo>
                      <a:pt x="718905" y="232557"/>
                    </a:lnTo>
                    <a:cubicBezTo>
                      <a:pt x="718905" y="226098"/>
                      <a:pt x="718905" y="219640"/>
                      <a:pt x="718905" y="213181"/>
                    </a:cubicBezTo>
                    <a:cubicBezTo>
                      <a:pt x="718905" y="167349"/>
                      <a:pt x="718952" y="121517"/>
                      <a:pt x="718809" y="75685"/>
                    </a:cubicBezTo>
                    <a:cubicBezTo>
                      <a:pt x="718809" y="68604"/>
                      <a:pt x="721392" y="57505"/>
                      <a:pt x="712111" y="56835"/>
                    </a:cubicBezTo>
                    <a:cubicBezTo>
                      <a:pt x="701634" y="56070"/>
                      <a:pt x="704217" y="67265"/>
                      <a:pt x="704217" y="74106"/>
                    </a:cubicBezTo>
                    <a:cubicBezTo>
                      <a:pt x="704169" y="126923"/>
                      <a:pt x="704217" y="179788"/>
                      <a:pt x="704217" y="232605"/>
                    </a:cubicBezTo>
                    <a:lnTo>
                      <a:pt x="658337" y="232605"/>
                    </a:lnTo>
                    <a:cubicBezTo>
                      <a:pt x="658337" y="226146"/>
                      <a:pt x="658337" y="219688"/>
                      <a:pt x="658337" y="213229"/>
                    </a:cubicBezTo>
                    <a:cubicBezTo>
                      <a:pt x="658337" y="167397"/>
                      <a:pt x="658385" y="121565"/>
                      <a:pt x="658242" y="75733"/>
                    </a:cubicBezTo>
                    <a:cubicBezTo>
                      <a:pt x="658242" y="68652"/>
                      <a:pt x="660825" y="57553"/>
                      <a:pt x="651544" y="56883"/>
                    </a:cubicBezTo>
                    <a:cubicBezTo>
                      <a:pt x="641067" y="56118"/>
                      <a:pt x="643650" y="67313"/>
                      <a:pt x="643650" y="74154"/>
                    </a:cubicBezTo>
                    <a:cubicBezTo>
                      <a:pt x="643602" y="126971"/>
                      <a:pt x="643650" y="179836"/>
                      <a:pt x="643650" y="232652"/>
                    </a:cubicBezTo>
                    <a:lnTo>
                      <a:pt x="598057" y="232652"/>
                    </a:lnTo>
                    <a:cubicBezTo>
                      <a:pt x="598057" y="226194"/>
                      <a:pt x="598057" y="219735"/>
                      <a:pt x="598057" y="213277"/>
                    </a:cubicBezTo>
                    <a:cubicBezTo>
                      <a:pt x="598057" y="167445"/>
                      <a:pt x="598105" y="121613"/>
                      <a:pt x="597962" y="75781"/>
                    </a:cubicBezTo>
                    <a:cubicBezTo>
                      <a:pt x="597962" y="68700"/>
                      <a:pt x="600545" y="57601"/>
                      <a:pt x="591264" y="56931"/>
                    </a:cubicBezTo>
                    <a:cubicBezTo>
                      <a:pt x="580787" y="56166"/>
                      <a:pt x="583370" y="67361"/>
                      <a:pt x="583370" y="74202"/>
                    </a:cubicBezTo>
                    <a:cubicBezTo>
                      <a:pt x="583322" y="127019"/>
                      <a:pt x="583370" y="179883"/>
                      <a:pt x="583370" y="232700"/>
                    </a:cubicBezTo>
                    <a:lnTo>
                      <a:pt x="537777" y="232700"/>
                    </a:lnTo>
                    <a:cubicBezTo>
                      <a:pt x="537777" y="226242"/>
                      <a:pt x="537777" y="219783"/>
                      <a:pt x="537777" y="213325"/>
                    </a:cubicBezTo>
                    <a:cubicBezTo>
                      <a:pt x="537777" y="167493"/>
                      <a:pt x="537825" y="121661"/>
                      <a:pt x="537682" y="75829"/>
                    </a:cubicBezTo>
                    <a:cubicBezTo>
                      <a:pt x="537682" y="68748"/>
                      <a:pt x="540265" y="57649"/>
                      <a:pt x="530984" y="56979"/>
                    </a:cubicBezTo>
                    <a:cubicBezTo>
                      <a:pt x="520507" y="56214"/>
                      <a:pt x="523090" y="67408"/>
                      <a:pt x="523090" y="74250"/>
                    </a:cubicBezTo>
                    <a:cubicBezTo>
                      <a:pt x="523042" y="127067"/>
                      <a:pt x="523090" y="179931"/>
                      <a:pt x="523090" y="232748"/>
                    </a:cubicBezTo>
                    <a:lnTo>
                      <a:pt x="477497" y="232748"/>
                    </a:lnTo>
                    <a:cubicBezTo>
                      <a:pt x="477497" y="226290"/>
                      <a:pt x="477497" y="219831"/>
                      <a:pt x="477497" y="213372"/>
                    </a:cubicBezTo>
                    <a:cubicBezTo>
                      <a:pt x="477497" y="167540"/>
                      <a:pt x="477545" y="121708"/>
                      <a:pt x="477401" y="75876"/>
                    </a:cubicBezTo>
                    <a:cubicBezTo>
                      <a:pt x="477401" y="68796"/>
                      <a:pt x="479985" y="57697"/>
                      <a:pt x="470704" y="57027"/>
                    </a:cubicBezTo>
                    <a:cubicBezTo>
                      <a:pt x="460226" y="56261"/>
                      <a:pt x="462810" y="67456"/>
                      <a:pt x="462810" y="74298"/>
                    </a:cubicBezTo>
                    <a:cubicBezTo>
                      <a:pt x="462762" y="127114"/>
                      <a:pt x="462810" y="179979"/>
                      <a:pt x="462810" y="232796"/>
                    </a:cubicBezTo>
                    <a:lnTo>
                      <a:pt x="417217" y="232796"/>
                    </a:lnTo>
                    <a:cubicBezTo>
                      <a:pt x="417217" y="226337"/>
                      <a:pt x="417217" y="219879"/>
                      <a:pt x="417217" y="213420"/>
                    </a:cubicBezTo>
                    <a:cubicBezTo>
                      <a:pt x="417217" y="167588"/>
                      <a:pt x="417265" y="121756"/>
                      <a:pt x="417121" y="75924"/>
                    </a:cubicBezTo>
                    <a:cubicBezTo>
                      <a:pt x="417121" y="68844"/>
                      <a:pt x="419705" y="57744"/>
                      <a:pt x="410424" y="57075"/>
                    </a:cubicBezTo>
                    <a:cubicBezTo>
                      <a:pt x="399946" y="56309"/>
                      <a:pt x="402530" y="67504"/>
                      <a:pt x="402530" y="74345"/>
                    </a:cubicBezTo>
                    <a:cubicBezTo>
                      <a:pt x="402482" y="127162"/>
                      <a:pt x="402530" y="180027"/>
                      <a:pt x="402530" y="232844"/>
                    </a:cubicBezTo>
                    <a:lnTo>
                      <a:pt x="356937" y="232844"/>
                    </a:lnTo>
                    <a:cubicBezTo>
                      <a:pt x="356937" y="226385"/>
                      <a:pt x="356937" y="219927"/>
                      <a:pt x="356937" y="213468"/>
                    </a:cubicBezTo>
                    <a:cubicBezTo>
                      <a:pt x="356937" y="167636"/>
                      <a:pt x="356985" y="121804"/>
                      <a:pt x="356841" y="75972"/>
                    </a:cubicBezTo>
                    <a:cubicBezTo>
                      <a:pt x="356841" y="68892"/>
                      <a:pt x="359425" y="57792"/>
                      <a:pt x="350143" y="57123"/>
                    </a:cubicBezTo>
                    <a:cubicBezTo>
                      <a:pt x="339666" y="56357"/>
                      <a:pt x="342250" y="67552"/>
                      <a:pt x="342250" y="74393"/>
                    </a:cubicBezTo>
                    <a:cubicBezTo>
                      <a:pt x="342202" y="127210"/>
                      <a:pt x="342250" y="180075"/>
                      <a:pt x="342250" y="232892"/>
                    </a:cubicBezTo>
                    <a:lnTo>
                      <a:pt x="296657" y="232892"/>
                    </a:lnTo>
                    <a:cubicBezTo>
                      <a:pt x="296657" y="226433"/>
                      <a:pt x="296657" y="219975"/>
                      <a:pt x="296657" y="213516"/>
                    </a:cubicBezTo>
                    <a:cubicBezTo>
                      <a:pt x="296657" y="167684"/>
                      <a:pt x="296705" y="121852"/>
                      <a:pt x="296561" y="76020"/>
                    </a:cubicBezTo>
                    <a:cubicBezTo>
                      <a:pt x="296561" y="68939"/>
                      <a:pt x="299145" y="57840"/>
                      <a:pt x="289863" y="57170"/>
                    </a:cubicBezTo>
                    <a:cubicBezTo>
                      <a:pt x="279386" y="56405"/>
                      <a:pt x="281969" y="67600"/>
                      <a:pt x="281969" y="74441"/>
                    </a:cubicBezTo>
                    <a:cubicBezTo>
                      <a:pt x="281922" y="127258"/>
                      <a:pt x="281969" y="180123"/>
                      <a:pt x="281969" y="232940"/>
                    </a:cubicBezTo>
                    <a:lnTo>
                      <a:pt x="239630" y="232940"/>
                    </a:lnTo>
                    <a:lnTo>
                      <a:pt x="239630" y="36599"/>
                    </a:lnTo>
                    <a:cubicBezTo>
                      <a:pt x="239630" y="16410"/>
                      <a:pt x="255992" y="0"/>
                      <a:pt x="2762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79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73E32D3-8E53-4951-A5DA-EAFB2558136A}"/>
                  </a:ext>
                </a:extLst>
              </p:cNvPr>
              <p:cNvSpPr/>
              <p:nvPr/>
            </p:nvSpPr>
            <p:spPr>
              <a:xfrm>
                <a:off x="3230213" y="1618491"/>
                <a:ext cx="1073194" cy="1343366"/>
              </a:xfrm>
              <a:custGeom>
                <a:avLst/>
                <a:gdLst>
                  <a:gd name="connsiteX0" fmla="*/ 1073082 w 1073194"/>
                  <a:gd name="connsiteY0" fmla="*/ 350395 h 1343366"/>
                  <a:gd name="connsiteX1" fmla="*/ 981513 w 1073194"/>
                  <a:gd name="connsiteY1" fmla="*/ 164196 h 1343366"/>
                  <a:gd name="connsiteX2" fmla="*/ 834688 w 1073194"/>
                  <a:gd name="connsiteY2" fmla="*/ 82244 h 1343366"/>
                  <a:gd name="connsiteX3" fmla="*/ 814356 w 1073194"/>
                  <a:gd name="connsiteY3" fmla="*/ 52630 h 1343366"/>
                  <a:gd name="connsiteX4" fmla="*/ 814738 w 1073194"/>
                  <a:gd name="connsiteY4" fmla="*/ 148 h 1343366"/>
                  <a:gd name="connsiteX5" fmla="*/ 257961 w 1073194"/>
                  <a:gd name="connsiteY5" fmla="*/ 2588 h 1343366"/>
                  <a:gd name="connsiteX6" fmla="*/ 198207 w 1073194"/>
                  <a:gd name="connsiteY6" fmla="*/ 97840 h 1343366"/>
                  <a:gd name="connsiteX7" fmla="*/ 36982 w 1073194"/>
                  <a:gd name="connsiteY7" fmla="*/ 219070 h 1343366"/>
                  <a:gd name="connsiteX8" fmla="*/ 0 w 1073194"/>
                  <a:gd name="connsiteY8" fmla="*/ 329488 h 1343366"/>
                  <a:gd name="connsiteX9" fmla="*/ 96 w 1073194"/>
                  <a:gd name="connsiteY9" fmla="*/ 1250912 h 1343366"/>
                  <a:gd name="connsiteX10" fmla="*/ 11099 w 1073194"/>
                  <a:gd name="connsiteY10" fmla="*/ 1283253 h 1343366"/>
                  <a:gd name="connsiteX11" fmla="*/ 135917 w 1073194"/>
                  <a:gd name="connsiteY11" fmla="*/ 1343342 h 1343366"/>
                  <a:gd name="connsiteX12" fmla="*/ 987206 w 1073194"/>
                  <a:gd name="connsiteY12" fmla="*/ 1342002 h 1343366"/>
                  <a:gd name="connsiteX13" fmla="*/ 1024140 w 1073194"/>
                  <a:gd name="connsiteY13" fmla="*/ 1326263 h 1343366"/>
                  <a:gd name="connsiteX14" fmla="*/ 1073177 w 1073194"/>
                  <a:gd name="connsiteY14" fmla="*/ 1195417 h 1343366"/>
                  <a:gd name="connsiteX15" fmla="*/ 1073082 w 1073194"/>
                  <a:gd name="connsiteY15" fmla="*/ 350395 h 134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73194" h="1343366">
                    <a:moveTo>
                      <a:pt x="1073082" y="350395"/>
                    </a:moveTo>
                    <a:cubicBezTo>
                      <a:pt x="1073847" y="269973"/>
                      <a:pt x="1041028" y="211846"/>
                      <a:pt x="981513" y="164196"/>
                    </a:cubicBezTo>
                    <a:cubicBezTo>
                      <a:pt x="937212" y="128746"/>
                      <a:pt x="887936" y="101763"/>
                      <a:pt x="834688" y="82244"/>
                    </a:cubicBezTo>
                    <a:cubicBezTo>
                      <a:pt x="819857" y="76790"/>
                      <a:pt x="813016" y="69040"/>
                      <a:pt x="814356" y="52630"/>
                    </a:cubicBezTo>
                    <a:cubicBezTo>
                      <a:pt x="815791" y="35216"/>
                      <a:pt x="814547" y="17658"/>
                      <a:pt x="814738" y="148"/>
                    </a:cubicBezTo>
                    <a:cubicBezTo>
                      <a:pt x="771873" y="-809"/>
                      <a:pt x="316662" y="3210"/>
                      <a:pt x="257961" y="2588"/>
                    </a:cubicBezTo>
                    <a:cubicBezTo>
                      <a:pt x="263941" y="52247"/>
                      <a:pt x="261549" y="71814"/>
                      <a:pt x="198207" y="97840"/>
                    </a:cubicBezTo>
                    <a:cubicBezTo>
                      <a:pt x="135726" y="123531"/>
                      <a:pt x="78890" y="163574"/>
                      <a:pt x="36982" y="219070"/>
                    </a:cubicBezTo>
                    <a:cubicBezTo>
                      <a:pt x="12343" y="251698"/>
                      <a:pt x="-48" y="287866"/>
                      <a:pt x="0" y="329488"/>
                    </a:cubicBezTo>
                    <a:cubicBezTo>
                      <a:pt x="574" y="636629"/>
                      <a:pt x="383" y="943771"/>
                      <a:pt x="96" y="1250912"/>
                    </a:cubicBezTo>
                    <a:cubicBezTo>
                      <a:pt x="96" y="1263495"/>
                      <a:pt x="4402" y="1272776"/>
                      <a:pt x="11099" y="1283253"/>
                    </a:cubicBezTo>
                    <a:cubicBezTo>
                      <a:pt x="40713" y="1329277"/>
                      <a:pt x="79417" y="1344060"/>
                      <a:pt x="135917" y="1343342"/>
                    </a:cubicBezTo>
                    <a:cubicBezTo>
                      <a:pt x="419617" y="1339802"/>
                      <a:pt x="703412" y="1341620"/>
                      <a:pt x="987206" y="1342002"/>
                    </a:cubicBezTo>
                    <a:cubicBezTo>
                      <a:pt x="1002707" y="1342002"/>
                      <a:pt x="1012562" y="1336644"/>
                      <a:pt x="1024140" y="1326263"/>
                    </a:cubicBezTo>
                    <a:cubicBezTo>
                      <a:pt x="1063992" y="1290621"/>
                      <a:pt x="1073656" y="1248138"/>
                      <a:pt x="1073177" y="1195417"/>
                    </a:cubicBezTo>
                    <a:cubicBezTo>
                      <a:pt x="1070690" y="913727"/>
                      <a:pt x="1070403" y="632037"/>
                      <a:pt x="1073082" y="3503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C2E8487-51C6-4389-8320-B50B1D72C49E}"/>
                </a:ext>
              </a:extLst>
            </p:cNvPr>
            <p:cNvSpPr/>
            <p:nvPr/>
          </p:nvSpPr>
          <p:spPr>
            <a:xfrm>
              <a:off x="3413303" y="2924183"/>
              <a:ext cx="812369" cy="511074"/>
            </a:xfrm>
            <a:custGeom>
              <a:avLst/>
              <a:gdLst>
                <a:gd name="connsiteX0" fmla="*/ 420549 w 842258"/>
                <a:gd name="connsiteY0" fmla="*/ 12 h 529878"/>
                <a:gd name="connsiteX1" fmla="*/ 786297 w 842258"/>
                <a:gd name="connsiteY1" fmla="*/ 60 h 529878"/>
                <a:gd name="connsiteX2" fmla="*/ 842223 w 842258"/>
                <a:gd name="connsiteY2" fmla="*/ 56513 h 529878"/>
                <a:gd name="connsiteX3" fmla="*/ 842223 w 842258"/>
                <a:gd name="connsiteY3" fmla="*/ 474120 h 529878"/>
                <a:gd name="connsiteX4" fmla="*/ 787253 w 842258"/>
                <a:gd name="connsiteY4" fmla="*/ 529807 h 529878"/>
                <a:gd name="connsiteX5" fmla="*/ 55807 w 842258"/>
                <a:gd name="connsiteY5" fmla="*/ 529807 h 529878"/>
                <a:gd name="connsiteX6" fmla="*/ 72 w 842258"/>
                <a:gd name="connsiteY6" fmla="*/ 474981 h 529878"/>
                <a:gd name="connsiteX7" fmla="*/ 72 w 842258"/>
                <a:gd name="connsiteY7" fmla="*/ 55030 h 529878"/>
                <a:gd name="connsiteX8" fmla="*/ 54898 w 842258"/>
                <a:gd name="connsiteY8" fmla="*/ 108 h 529878"/>
                <a:gd name="connsiteX9" fmla="*/ 420549 w 842258"/>
                <a:gd name="connsiteY9" fmla="*/ 12 h 52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258" h="529878">
                  <a:moveTo>
                    <a:pt x="420549" y="12"/>
                  </a:moveTo>
                  <a:cubicBezTo>
                    <a:pt x="542449" y="12"/>
                    <a:pt x="664349" y="-36"/>
                    <a:pt x="786297" y="60"/>
                  </a:cubicBezTo>
                  <a:cubicBezTo>
                    <a:pt x="826531" y="108"/>
                    <a:pt x="842223" y="15991"/>
                    <a:pt x="842223" y="56513"/>
                  </a:cubicBezTo>
                  <a:cubicBezTo>
                    <a:pt x="842271" y="195731"/>
                    <a:pt x="842271" y="334901"/>
                    <a:pt x="842223" y="474120"/>
                  </a:cubicBezTo>
                  <a:cubicBezTo>
                    <a:pt x="842223" y="511532"/>
                    <a:pt x="824426" y="529807"/>
                    <a:pt x="787253" y="529807"/>
                  </a:cubicBezTo>
                  <a:cubicBezTo>
                    <a:pt x="543454" y="529903"/>
                    <a:pt x="299607" y="529903"/>
                    <a:pt x="55807" y="529807"/>
                  </a:cubicBezTo>
                  <a:cubicBezTo>
                    <a:pt x="17917" y="529807"/>
                    <a:pt x="120" y="512202"/>
                    <a:pt x="72" y="474981"/>
                  </a:cubicBezTo>
                  <a:cubicBezTo>
                    <a:pt x="-24" y="334997"/>
                    <a:pt x="-24" y="195013"/>
                    <a:pt x="72" y="55030"/>
                  </a:cubicBezTo>
                  <a:cubicBezTo>
                    <a:pt x="120" y="15943"/>
                    <a:pt x="15955" y="108"/>
                    <a:pt x="54898" y="108"/>
                  </a:cubicBezTo>
                  <a:cubicBezTo>
                    <a:pt x="176702" y="-36"/>
                    <a:pt x="298650" y="12"/>
                    <a:pt x="420549" y="12"/>
                  </a:cubicBezTo>
                  <a:close/>
                </a:path>
              </a:pathLst>
            </a:custGeom>
            <a:solidFill>
              <a:schemeClr val="accent2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30B48-FC38-4C60-975C-33ABCEB05DE0}"/>
              </a:ext>
            </a:extLst>
          </p:cNvPr>
          <p:cNvGrpSpPr/>
          <p:nvPr/>
        </p:nvGrpSpPr>
        <p:grpSpPr>
          <a:xfrm>
            <a:off x="1598655" y="2571066"/>
            <a:ext cx="1047601" cy="1413307"/>
            <a:chOff x="1856859" y="1518875"/>
            <a:chExt cx="1086145" cy="146530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EF294E-FEE0-4BD4-BE9F-439026639168}"/>
                </a:ext>
              </a:extLst>
            </p:cNvPr>
            <p:cNvSpPr/>
            <p:nvPr/>
          </p:nvSpPr>
          <p:spPr>
            <a:xfrm>
              <a:off x="1856859" y="1518875"/>
              <a:ext cx="1086145" cy="1465307"/>
            </a:xfrm>
            <a:custGeom>
              <a:avLst/>
              <a:gdLst>
                <a:gd name="connsiteX0" fmla="*/ 62788 w 1086145"/>
                <a:gd name="connsiteY0" fmla="*/ 364710 h 1465307"/>
                <a:gd name="connsiteX1" fmla="*/ 40159 w 1086145"/>
                <a:gd name="connsiteY1" fmla="*/ 317395 h 1465307"/>
                <a:gd name="connsiteX2" fmla="*/ 259 w 1086145"/>
                <a:gd name="connsiteY2" fmla="*/ 270749 h 1465307"/>
                <a:gd name="connsiteX3" fmla="*/ 355 w 1086145"/>
                <a:gd name="connsiteY3" fmla="*/ 51157 h 1465307"/>
                <a:gd name="connsiteX4" fmla="*/ 49249 w 1086145"/>
                <a:gd name="connsiteY4" fmla="*/ 254 h 1465307"/>
                <a:gd name="connsiteX5" fmla="*/ 1019950 w 1086145"/>
                <a:gd name="connsiteY5" fmla="*/ 158 h 1465307"/>
                <a:gd name="connsiteX6" fmla="*/ 1086115 w 1086145"/>
                <a:gd name="connsiteY6" fmla="*/ 66754 h 1465307"/>
                <a:gd name="connsiteX7" fmla="*/ 1086067 w 1086145"/>
                <a:gd name="connsiteY7" fmla="*/ 264865 h 1465307"/>
                <a:gd name="connsiteX8" fmla="*/ 1033633 w 1086145"/>
                <a:gd name="connsiteY8" fmla="*/ 320026 h 1465307"/>
                <a:gd name="connsiteX9" fmla="*/ 1023538 w 1086145"/>
                <a:gd name="connsiteY9" fmla="*/ 365140 h 1465307"/>
                <a:gd name="connsiteX10" fmla="*/ 1023586 w 1086145"/>
                <a:gd name="connsiteY10" fmla="*/ 1357992 h 1465307"/>
                <a:gd name="connsiteX11" fmla="*/ 916278 w 1086145"/>
                <a:gd name="connsiteY11" fmla="*/ 1465252 h 1465307"/>
                <a:gd name="connsiteX12" fmla="*/ 170288 w 1086145"/>
                <a:gd name="connsiteY12" fmla="*/ 1465252 h 1465307"/>
                <a:gd name="connsiteX13" fmla="*/ 62692 w 1086145"/>
                <a:gd name="connsiteY13" fmla="*/ 1357561 h 1465307"/>
                <a:gd name="connsiteX14" fmla="*/ 62788 w 1086145"/>
                <a:gd name="connsiteY14" fmla="*/ 364710 h 146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6145" h="1465307">
                  <a:moveTo>
                    <a:pt x="62788" y="364710"/>
                  </a:moveTo>
                  <a:cubicBezTo>
                    <a:pt x="63075" y="334474"/>
                    <a:pt x="68146" y="320074"/>
                    <a:pt x="40159" y="317395"/>
                  </a:cubicBezTo>
                  <a:cubicBezTo>
                    <a:pt x="5378" y="315433"/>
                    <a:pt x="355" y="292661"/>
                    <a:pt x="259" y="270749"/>
                  </a:cubicBezTo>
                  <a:cubicBezTo>
                    <a:pt x="20" y="197552"/>
                    <a:pt x="-219" y="124355"/>
                    <a:pt x="355" y="51157"/>
                  </a:cubicBezTo>
                  <a:cubicBezTo>
                    <a:pt x="594" y="21065"/>
                    <a:pt x="19396" y="2407"/>
                    <a:pt x="49249" y="254"/>
                  </a:cubicBezTo>
                  <a:cubicBezTo>
                    <a:pt x="55612" y="-224"/>
                    <a:pt x="702762" y="111"/>
                    <a:pt x="1019950" y="158"/>
                  </a:cubicBezTo>
                  <a:cubicBezTo>
                    <a:pt x="1072289" y="158"/>
                    <a:pt x="1086115" y="14128"/>
                    <a:pt x="1086115" y="66754"/>
                  </a:cubicBezTo>
                  <a:cubicBezTo>
                    <a:pt x="1086115" y="132775"/>
                    <a:pt x="1086210" y="198796"/>
                    <a:pt x="1086067" y="264865"/>
                  </a:cubicBezTo>
                  <a:cubicBezTo>
                    <a:pt x="1086019" y="302659"/>
                    <a:pt x="1071714" y="317921"/>
                    <a:pt x="1033633" y="320026"/>
                  </a:cubicBezTo>
                  <a:cubicBezTo>
                    <a:pt x="1023155" y="320600"/>
                    <a:pt x="1023155" y="320600"/>
                    <a:pt x="1023538" y="365140"/>
                  </a:cubicBezTo>
                  <a:cubicBezTo>
                    <a:pt x="1023586" y="696107"/>
                    <a:pt x="1023634" y="1027073"/>
                    <a:pt x="1023586" y="1357992"/>
                  </a:cubicBezTo>
                  <a:cubicBezTo>
                    <a:pt x="1023586" y="1427888"/>
                    <a:pt x="986270" y="1465204"/>
                    <a:pt x="916278" y="1465252"/>
                  </a:cubicBezTo>
                  <a:cubicBezTo>
                    <a:pt x="667598" y="1465300"/>
                    <a:pt x="418967" y="1465348"/>
                    <a:pt x="170288" y="1465252"/>
                  </a:cubicBezTo>
                  <a:cubicBezTo>
                    <a:pt x="100822" y="1465252"/>
                    <a:pt x="62692" y="1427027"/>
                    <a:pt x="62692" y="1357561"/>
                  </a:cubicBezTo>
                  <a:cubicBezTo>
                    <a:pt x="62692" y="1192126"/>
                    <a:pt x="62740" y="371073"/>
                    <a:pt x="62788" y="364710"/>
                  </a:cubicBezTo>
                  <a:close/>
                </a:path>
              </a:pathLst>
            </a:custGeom>
            <a:solidFill>
              <a:schemeClr val="accent1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21FA6B-34EE-45DE-B125-DF6AAD9DF112}"/>
                </a:ext>
              </a:extLst>
            </p:cNvPr>
            <p:cNvSpPr/>
            <p:nvPr/>
          </p:nvSpPr>
          <p:spPr>
            <a:xfrm>
              <a:off x="1907061" y="1546462"/>
              <a:ext cx="985864" cy="1418313"/>
            </a:xfrm>
            <a:custGeom>
              <a:avLst/>
              <a:gdLst>
                <a:gd name="connsiteX0" fmla="*/ 72196 w 985864"/>
                <a:gd name="connsiteY0" fmla="*/ 292534 h 1418313"/>
                <a:gd name="connsiteX1" fmla="*/ 920806 w 985864"/>
                <a:gd name="connsiteY1" fmla="*/ 292534 h 1418313"/>
                <a:gd name="connsiteX2" fmla="*/ 954104 w 985864"/>
                <a:gd name="connsiteY2" fmla="*/ 329037 h 1418313"/>
                <a:gd name="connsiteX3" fmla="*/ 954104 w 985864"/>
                <a:gd name="connsiteY3" fmla="*/ 1333610 h 1418313"/>
                <a:gd name="connsiteX4" fmla="*/ 870333 w 985864"/>
                <a:gd name="connsiteY4" fmla="*/ 1418241 h 1418313"/>
                <a:gd name="connsiteX5" fmla="*/ 117358 w 985864"/>
                <a:gd name="connsiteY5" fmla="*/ 1418241 h 1418313"/>
                <a:gd name="connsiteX6" fmla="*/ 32105 w 985864"/>
                <a:gd name="connsiteY6" fmla="*/ 1334710 h 1418313"/>
                <a:gd name="connsiteX7" fmla="*/ 32105 w 985864"/>
                <a:gd name="connsiteY7" fmla="*/ 332482 h 1418313"/>
                <a:gd name="connsiteX8" fmla="*/ 72196 w 985864"/>
                <a:gd name="connsiteY8" fmla="*/ 292534 h 1418313"/>
                <a:gd name="connsiteX9" fmla="*/ 979889 w 985864"/>
                <a:gd name="connsiteY9" fmla="*/ 33 h 1418313"/>
                <a:gd name="connsiteX10" fmla="*/ 985582 w 985864"/>
                <a:gd name="connsiteY10" fmla="*/ 16059 h 1418313"/>
                <a:gd name="connsiteX11" fmla="*/ 985630 w 985864"/>
                <a:gd name="connsiteY11" fmla="*/ 132792 h 1418313"/>
                <a:gd name="connsiteX12" fmla="*/ 985534 w 985864"/>
                <a:gd name="connsiteY12" fmla="*/ 251917 h 1418313"/>
                <a:gd name="connsiteX13" fmla="*/ 978693 w 985864"/>
                <a:gd name="connsiteY13" fmla="*/ 266509 h 1418313"/>
                <a:gd name="connsiteX14" fmla="*/ 973143 w 985864"/>
                <a:gd name="connsiteY14" fmla="*/ 252922 h 1418313"/>
                <a:gd name="connsiteX15" fmla="*/ 973191 w 985864"/>
                <a:gd name="connsiteY15" fmla="*/ 14672 h 1418313"/>
                <a:gd name="connsiteX16" fmla="*/ 979889 w 985864"/>
                <a:gd name="connsiteY16" fmla="*/ 33 h 1418313"/>
                <a:gd name="connsiteX17" fmla="*/ 928651 w 985864"/>
                <a:gd name="connsiteY17" fmla="*/ 33 h 1418313"/>
                <a:gd name="connsiteX18" fmla="*/ 934344 w 985864"/>
                <a:gd name="connsiteY18" fmla="*/ 16059 h 1418313"/>
                <a:gd name="connsiteX19" fmla="*/ 934392 w 985864"/>
                <a:gd name="connsiteY19" fmla="*/ 132792 h 1418313"/>
                <a:gd name="connsiteX20" fmla="*/ 934296 w 985864"/>
                <a:gd name="connsiteY20" fmla="*/ 251917 h 1418313"/>
                <a:gd name="connsiteX21" fmla="*/ 927455 w 985864"/>
                <a:gd name="connsiteY21" fmla="*/ 266509 h 1418313"/>
                <a:gd name="connsiteX22" fmla="*/ 921905 w 985864"/>
                <a:gd name="connsiteY22" fmla="*/ 252922 h 1418313"/>
                <a:gd name="connsiteX23" fmla="*/ 921953 w 985864"/>
                <a:gd name="connsiteY23" fmla="*/ 14672 h 1418313"/>
                <a:gd name="connsiteX24" fmla="*/ 928651 w 985864"/>
                <a:gd name="connsiteY24" fmla="*/ 33 h 1418313"/>
                <a:gd name="connsiteX25" fmla="*/ 877460 w 985864"/>
                <a:gd name="connsiteY25" fmla="*/ 33 h 1418313"/>
                <a:gd name="connsiteX26" fmla="*/ 883153 w 985864"/>
                <a:gd name="connsiteY26" fmla="*/ 16059 h 1418313"/>
                <a:gd name="connsiteX27" fmla="*/ 883201 w 985864"/>
                <a:gd name="connsiteY27" fmla="*/ 132792 h 1418313"/>
                <a:gd name="connsiteX28" fmla="*/ 883105 w 985864"/>
                <a:gd name="connsiteY28" fmla="*/ 251917 h 1418313"/>
                <a:gd name="connsiteX29" fmla="*/ 876264 w 985864"/>
                <a:gd name="connsiteY29" fmla="*/ 266509 h 1418313"/>
                <a:gd name="connsiteX30" fmla="*/ 870714 w 985864"/>
                <a:gd name="connsiteY30" fmla="*/ 252922 h 1418313"/>
                <a:gd name="connsiteX31" fmla="*/ 870762 w 985864"/>
                <a:gd name="connsiteY31" fmla="*/ 14672 h 1418313"/>
                <a:gd name="connsiteX32" fmla="*/ 877460 w 985864"/>
                <a:gd name="connsiteY32" fmla="*/ 33 h 1418313"/>
                <a:gd name="connsiteX33" fmla="*/ 826270 w 985864"/>
                <a:gd name="connsiteY33" fmla="*/ 33 h 1418313"/>
                <a:gd name="connsiteX34" fmla="*/ 831963 w 985864"/>
                <a:gd name="connsiteY34" fmla="*/ 16059 h 1418313"/>
                <a:gd name="connsiteX35" fmla="*/ 832011 w 985864"/>
                <a:gd name="connsiteY35" fmla="*/ 132792 h 1418313"/>
                <a:gd name="connsiteX36" fmla="*/ 831915 w 985864"/>
                <a:gd name="connsiteY36" fmla="*/ 251917 h 1418313"/>
                <a:gd name="connsiteX37" fmla="*/ 825074 w 985864"/>
                <a:gd name="connsiteY37" fmla="*/ 266509 h 1418313"/>
                <a:gd name="connsiteX38" fmla="*/ 819524 w 985864"/>
                <a:gd name="connsiteY38" fmla="*/ 252922 h 1418313"/>
                <a:gd name="connsiteX39" fmla="*/ 819572 w 985864"/>
                <a:gd name="connsiteY39" fmla="*/ 14672 h 1418313"/>
                <a:gd name="connsiteX40" fmla="*/ 826270 w 985864"/>
                <a:gd name="connsiteY40" fmla="*/ 33 h 1418313"/>
                <a:gd name="connsiteX41" fmla="*/ 775032 w 985864"/>
                <a:gd name="connsiteY41" fmla="*/ 33 h 1418313"/>
                <a:gd name="connsiteX42" fmla="*/ 780725 w 985864"/>
                <a:gd name="connsiteY42" fmla="*/ 16059 h 1418313"/>
                <a:gd name="connsiteX43" fmla="*/ 780773 w 985864"/>
                <a:gd name="connsiteY43" fmla="*/ 132792 h 1418313"/>
                <a:gd name="connsiteX44" fmla="*/ 780677 w 985864"/>
                <a:gd name="connsiteY44" fmla="*/ 251917 h 1418313"/>
                <a:gd name="connsiteX45" fmla="*/ 773836 w 985864"/>
                <a:gd name="connsiteY45" fmla="*/ 266509 h 1418313"/>
                <a:gd name="connsiteX46" fmla="*/ 768286 w 985864"/>
                <a:gd name="connsiteY46" fmla="*/ 252922 h 1418313"/>
                <a:gd name="connsiteX47" fmla="*/ 768334 w 985864"/>
                <a:gd name="connsiteY47" fmla="*/ 14672 h 1418313"/>
                <a:gd name="connsiteX48" fmla="*/ 775032 w 985864"/>
                <a:gd name="connsiteY48" fmla="*/ 33 h 1418313"/>
                <a:gd name="connsiteX49" fmla="*/ 723842 w 985864"/>
                <a:gd name="connsiteY49" fmla="*/ 33 h 1418313"/>
                <a:gd name="connsiteX50" fmla="*/ 729535 w 985864"/>
                <a:gd name="connsiteY50" fmla="*/ 16059 h 1418313"/>
                <a:gd name="connsiteX51" fmla="*/ 729583 w 985864"/>
                <a:gd name="connsiteY51" fmla="*/ 132792 h 1418313"/>
                <a:gd name="connsiteX52" fmla="*/ 729487 w 985864"/>
                <a:gd name="connsiteY52" fmla="*/ 251917 h 1418313"/>
                <a:gd name="connsiteX53" fmla="*/ 722646 w 985864"/>
                <a:gd name="connsiteY53" fmla="*/ 266509 h 1418313"/>
                <a:gd name="connsiteX54" fmla="*/ 717096 w 985864"/>
                <a:gd name="connsiteY54" fmla="*/ 252922 h 1418313"/>
                <a:gd name="connsiteX55" fmla="*/ 717144 w 985864"/>
                <a:gd name="connsiteY55" fmla="*/ 14672 h 1418313"/>
                <a:gd name="connsiteX56" fmla="*/ 723842 w 985864"/>
                <a:gd name="connsiteY56" fmla="*/ 33 h 1418313"/>
                <a:gd name="connsiteX57" fmla="*/ 672652 w 985864"/>
                <a:gd name="connsiteY57" fmla="*/ 33 h 1418313"/>
                <a:gd name="connsiteX58" fmla="*/ 678345 w 985864"/>
                <a:gd name="connsiteY58" fmla="*/ 16059 h 1418313"/>
                <a:gd name="connsiteX59" fmla="*/ 678393 w 985864"/>
                <a:gd name="connsiteY59" fmla="*/ 132792 h 1418313"/>
                <a:gd name="connsiteX60" fmla="*/ 678297 w 985864"/>
                <a:gd name="connsiteY60" fmla="*/ 251917 h 1418313"/>
                <a:gd name="connsiteX61" fmla="*/ 671456 w 985864"/>
                <a:gd name="connsiteY61" fmla="*/ 266509 h 1418313"/>
                <a:gd name="connsiteX62" fmla="*/ 665906 w 985864"/>
                <a:gd name="connsiteY62" fmla="*/ 252922 h 1418313"/>
                <a:gd name="connsiteX63" fmla="*/ 665954 w 985864"/>
                <a:gd name="connsiteY63" fmla="*/ 14672 h 1418313"/>
                <a:gd name="connsiteX64" fmla="*/ 672652 w 985864"/>
                <a:gd name="connsiteY64" fmla="*/ 33 h 1418313"/>
                <a:gd name="connsiteX65" fmla="*/ 621414 w 985864"/>
                <a:gd name="connsiteY65" fmla="*/ 33 h 1418313"/>
                <a:gd name="connsiteX66" fmla="*/ 627107 w 985864"/>
                <a:gd name="connsiteY66" fmla="*/ 16059 h 1418313"/>
                <a:gd name="connsiteX67" fmla="*/ 627155 w 985864"/>
                <a:gd name="connsiteY67" fmla="*/ 132792 h 1418313"/>
                <a:gd name="connsiteX68" fmla="*/ 627059 w 985864"/>
                <a:gd name="connsiteY68" fmla="*/ 251917 h 1418313"/>
                <a:gd name="connsiteX69" fmla="*/ 620218 w 985864"/>
                <a:gd name="connsiteY69" fmla="*/ 266509 h 1418313"/>
                <a:gd name="connsiteX70" fmla="*/ 614668 w 985864"/>
                <a:gd name="connsiteY70" fmla="*/ 252922 h 1418313"/>
                <a:gd name="connsiteX71" fmla="*/ 614716 w 985864"/>
                <a:gd name="connsiteY71" fmla="*/ 14672 h 1418313"/>
                <a:gd name="connsiteX72" fmla="*/ 621414 w 985864"/>
                <a:gd name="connsiteY72" fmla="*/ 33 h 1418313"/>
                <a:gd name="connsiteX73" fmla="*/ 570223 w 985864"/>
                <a:gd name="connsiteY73" fmla="*/ 33 h 1418313"/>
                <a:gd name="connsiteX74" fmla="*/ 575916 w 985864"/>
                <a:gd name="connsiteY74" fmla="*/ 16059 h 1418313"/>
                <a:gd name="connsiteX75" fmla="*/ 575964 w 985864"/>
                <a:gd name="connsiteY75" fmla="*/ 132792 h 1418313"/>
                <a:gd name="connsiteX76" fmla="*/ 575868 w 985864"/>
                <a:gd name="connsiteY76" fmla="*/ 251917 h 1418313"/>
                <a:gd name="connsiteX77" fmla="*/ 569027 w 985864"/>
                <a:gd name="connsiteY77" fmla="*/ 266509 h 1418313"/>
                <a:gd name="connsiteX78" fmla="*/ 563477 w 985864"/>
                <a:gd name="connsiteY78" fmla="*/ 252922 h 1418313"/>
                <a:gd name="connsiteX79" fmla="*/ 563525 w 985864"/>
                <a:gd name="connsiteY79" fmla="*/ 14672 h 1418313"/>
                <a:gd name="connsiteX80" fmla="*/ 570223 w 985864"/>
                <a:gd name="connsiteY80" fmla="*/ 33 h 1418313"/>
                <a:gd name="connsiteX81" fmla="*/ 518985 w 985864"/>
                <a:gd name="connsiteY81" fmla="*/ 33 h 1418313"/>
                <a:gd name="connsiteX82" fmla="*/ 524678 w 985864"/>
                <a:gd name="connsiteY82" fmla="*/ 16059 h 1418313"/>
                <a:gd name="connsiteX83" fmla="*/ 524726 w 985864"/>
                <a:gd name="connsiteY83" fmla="*/ 132792 h 1418313"/>
                <a:gd name="connsiteX84" fmla="*/ 524630 w 985864"/>
                <a:gd name="connsiteY84" fmla="*/ 251917 h 1418313"/>
                <a:gd name="connsiteX85" fmla="*/ 517789 w 985864"/>
                <a:gd name="connsiteY85" fmla="*/ 266509 h 1418313"/>
                <a:gd name="connsiteX86" fmla="*/ 512239 w 985864"/>
                <a:gd name="connsiteY86" fmla="*/ 252922 h 1418313"/>
                <a:gd name="connsiteX87" fmla="*/ 512287 w 985864"/>
                <a:gd name="connsiteY87" fmla="*/ 14672 h 1418313"/>
                <a:gd name="connsiteX88" fmla="*/ 518985 w 985864"/>
                <a:gd name="connsiteY88" fmla="*/ 33 h 1418313"/>
                <a:gd name="connsiteX89" fmla="*/ 467795 w 985864"/>
                <a:gd name="connsiteY89" fmla="*/ 33 h 1418313"/>
                <a:gd name="connsiteX90" fmla="*/ 473488 w 985864"/>
                <a:gd name="connsiteY90" fmla="*/ 16059 h 1418313"/>
                <a:gd name="connsiteX91" fmla="*/ 473536 w 985864"/>
                <a:gd name="connsiteY91" fmla="*/ 132792 h 1418313"/>
                <a:gd name="connsiteX92" fmla="*/ 473440 w 985864"/>
                <a:gd name="connsiteY92" fmla="*/ 251917 h 1418313"/>
                <a:gd name="connsiteX93" fmla="*/ 466599 w 985864"/>
                <a:gd name="connsiteY93" fmla="*/ 266509 h 1418313"/>
                <a:gd name="connsiteX94" fmla="*/ 461049 w 985864"/>
                <a:gd name="connsiteY94" fmla="*/ 252922 h 1418313"/>
                <a:gd name="connsiteX95" fmla="*/ 461097 w 985864"/>
                <a:gd name="connsiteY95" fmla="*/ 14672 h 1418313"/>
                <a:gd name="connsiteX96" fmla="*/ 467795 w 985864"/>
                <a:gd name="connsiteY96" fmla="*/ 33 h 1418313"/>
                <a:gd name="connsiteX97" fmla="*/ 416605 w 985864"/>
                <a:gd name="connsiteY97" fmla="*/ 33 h 1418313"/>
                <a:gd name="connsiteX98" fmla="*/ 422298 w 985864"/>
                <a:gd name="connsiteY98" fmla="*/ 16059 h 1418313"/>
                <a:gd name="connsiteX99" fmla="*/ 422346 w 985864"/>
                <a:gd name="connsiteY99" fmla="*/ 132792 h 1418313"/>
                <a:gd name="connsiteX100" fmla="*/ 422250 w 985864"/>
                <a:gd name="connsiteY100" fmla="*/ 251917 h 1418313"/>
                <a:gd name="connsiteX101" fmla="*/ 415409 w 985864"/>
                <a:gd name="connsiteY101" fmla="*/ 266509 h 1418313"/>
                <a:gd name="connsiteX102" fmla="*/ 409859 w 985864"/>
                <a:gd name="connsiteY102" fmla="*/ 252922 h 1418313"/>
                <a:gd name="connsiteX103" fmla="*/ 409907 w 985864"/>
                <a:gd name="connsiteY103" fmla="*/ 14672 h 1418313"/>
                <a:gd name="connsiteX104" fmla="*/ 416605 w 985864"/>
                <a:gd name="connsiteY104" fmla="*/ 33 h 1418313"/>
                <a:gd name="connsiteX105" fmla="*/ 365367 w 985864"/>
                <a:gd name="connsiteY105" fmla="*/ 33 h 1418313"/>
                <a:gd name="connsiteX106" fmla="*/ 371060 w 985864"/>
                <a:gd name="connsiteY106" fmla="*/ 16059 h 1418313"/>
                <a:gd name="connsiteX107" fmla="*/ 371108 w 985864"/>
                <a:gd name="connsiteY107" fmla="*/ 132792 h 1418313"/>
                <a:gd name="connsiteX108" fmla="*/ 371012 w 985864"/>
                <a:gd name="connsiteY108" fmla="*/ 251917 h 1418313"/>
                <a:gd name="connsiteX109" fmla="*/ 364171 w 985864"/>
                <a:gd name="connsiteY109" fmla="*/ 266509 h 1418313"/>
                <a:gd name="connsiteX110" fmla="*/ 358621 w 985864"/>
                <a:gd name="connsiteY110" fmla="*/ 252922 h 1418313"/>
                <a:gd name="connsiteX111" fmla="*/ 358669 w 985864"/>
                <a:gd name="connsiteY111" fmla="*/ 14672 h 1418313"/>
                <a:gd name="connsiteX112" fmla="*/ 365367 w 985864"/>
                <a:gd name="connsiteY112" fmla="*/ 33 h 1418313"/>
                <a:gd name="connsiteX113" fmla="*/ 314176 w 985864"/>
                <a:gd name="connsiteY113" fmla="*/ 33 h 1418313"/>
                <a:gd name="connsiteX114" fmla="*/ 319869 w 985864"/>
                <a:gd name="connsiteY114" fmla="*/ 16059 h 1418313"/>
                <a:gd name="connsiteX115" fmla="*/ 319917 w 985864"/>
                <a:gd name="connsiteY115" fmla="*/ 132792 h 1418313"/>
                <a:gd name="connsiteX116" fmla="*/ 319821 w 985864"/>
                <a:gd name="connsiteY116" fmla="*/ 251917 h 1418313"/>
                <a:gd name="connsiteX117" fmla="*/ 312980 w 985864"/>
                <a:gd name="connsiteY117" fmla="*/ 266509 h 1418313"/>
                <a:gd name="connsiteX118" fmla="*/ 307430 w 985864"/>
                <a:gd name="connsiteY118" fmla="*/ 252922 h 1418313"/>
                <a:gd name="connsiteX119" fmla="*/ 307478 w 985864"/>
                <a:gd name="connsiteY119" fmla="*/ 14672 h 1418313"/>
                <a:gd name="connsiteX120" fmla="*/ 314176 w 985864"/>
                <a:gd name="connsiteY120" fmla="*/ 33 h 1418313"/>
                <a:gd name="connsiteX121" fmla="*/ 262986 w 985864"/>
                <a:gd name="connsiteY121" fmla="*/ 33 h 1418313"/>
                <a:gd name="connsiteX122" fmla="*/ 268679 w 985864"/>
                <a:gd name="connsiteY122" fmla="*/ 16059 h 1418313"/>
                <a:gd name="connsiteX123" fmla="*/ 268727 w 985864"/>
                <a:gd name="connsiteY123" fmla="*/ 132792 h 1418313"/>
                <a:gd name="connsiteX124" fmla="*/ 268631 w 985864"/>
                <a:gd name="connsiteY124" fmla="*/ 251917 h 1418313"/>
                <a:gd name="connsiteX125" fmla="*/ 261790 w 985864"/>
                <a:gd name="connsiteY125" fmla="*/ 266509 h 1418313"/>
                <a:gd name="connsiteX126" fmla="*/ 256240 w 985864"/>
                <a:gd name="connsiteY126" fmla="*/ 252922 h 1418313"/>
                <a:gd name="connsiteX127" fmla="*/ 256288 w 985864"/>
                <a:gd name="connsiteY127" fmla="*/ 14672 h 1418313"/>
                <a:gd name="connsiteX128" fmla="*/ 262986 w 985864"/>
                <a:gd name="connsiteY128" fmla="*/ 33 h 1418313"/>
                <a:gd name="connsiteX129" fmla="*/ 211748 w 985864"/>
                <a:gd name="connsiteY129" fmla="*/ 33 h 1418313"/>
                <a:gd name="connsiteX130" fmla="*/ 217441 w 985864"/>
                <a:gd name="connsiteY130" fmla="*/ 16059 h 1418313"/>
                <a:gd name="connsiteX131" fmla="*/ 217489 w 985864"/>
                <a:gd name="connsiteY131" fmla="*/ 132792 h 1418313"/>
                <a:gd name="connsiteX132" fmla="*/ 217393 w 985864"/>
                <a:gd name="connsiteY132" fmla="*/ 251917 h 1418313"/>
                <a:gd name="connsiteX133" fmla="*/ 210552 w 985864"/>
                <a:gd name="connsiteY133" fmla="*/ 266509 h 1418313"/>
                <a:gd name="connsiteX134" fmla="*/ 205002 w 985864"/>
                <a:gd name="connsiteY134" fmla="*/ 252922 h 1418313"/>
                <a:gd name="connsiteX135" fmla="*/ 205050 w 985864"/>
                <a:gd name="connsiteY135" fmla="*/ 14672 h 1418313"/>
                <a:gd name="connsiteX136" fmla="*/ 211748 w 985864"/>
                <a:gd name="connsiteY136" fmla="*/ 33 h 1418313"/>
                <a:gd name="connsiteX137" fmla="*/ 160558 w 985864"/>
                <a:gd name="connsiteY137" fmla="*/ 33 h 1418313"/>
                <a:gd name="connsiteX138" fmla="*/ 166251 w 985864"/>
                <a:gd name="connsiteY138" fmla="*/ 16059 h 1418313"/>
                <a:gd name="connsiteX139" fmla="*/ 166299 w 985864"/>
                <a:gd name="connsiteY139" fmla="*/ 132792 h 1418313"/>
                <a:gd name="connsiteX140" fmla="*/ 166203 w 985864"/>
                <a:gd name="connsiteY140" fmla="*/ 251917 h 1418313"/>
                <a:gd name="connsiteX141" fmla="*/ 159362 w 985864"/>
                <a:gd name="connsiteY141" fmla="*/ 266509 h 1418313"/>
                <a:gd name="connsiteX142" fmla="*/ 153812 w 985864"/>
                <a:gd name="connsiteY142" fmla="*/ 252922 h 1418313"/>
                <a:gd name="connsiteX143" fmla="*/ 153860 w 985864"/>
                <a:gd name="connsiteY143" fmla="*/ 14672 h 1418313"/>
                <a:gd name="connsiteX144" fmla="*/ 160558 w 985864"/>
                <a:gd name="connsiteY144" fmla="*/ 33 h 1418313"/>
                <a:gd name="connsiteX145" fmla="*/ 109368 w 985864"/>
                <a:gd name="connsiteY145" fmla="*/ 33 h 1418313"/>
                <a:gd name="connsiteX146" fmla="*/ 115061 w 985864"/>
                <a:gd name="connsiteY146" fmla="*/ 16059 h 1418313"/>
                <a:gd name="connsiteX147" fmla="*/ 115109 w 985864"/>
                <a:gd name="connsiteY147" fmla="*/ 132792 h 1418313"/>
                <a:gd name="connsiteX148" fmla="*/ 115013 w 985864"/>
                <a:gd name="connsiteY148" fmla="*/ 251917 h 1418313"/>
                <a:gd name="connsiteX149" fmla="*/ 108172 w 985864"/>
                <a:gd name="connsiteY149" fmla="*/ 266509 h 1418313"/>
                <a:gd name="connsiteX150" fmla="*/ 102622 w 985864"/>
                <a:gd name="connsiteY150" fmla="*/ 252922 h 1418313"/>
                <a:gd name="connsiteX151" fmla="*/ 102670 w 985864"/>
                <a:gd name="connsiteY151" fmla="*/ 14672 h 1418313"/>
                <a:gd name="connsiteX152" fmla="*/ 109368 w 985864"/>
                <a:gd name="connsiteY152" fmla="*/ 33 h 1418313"/>
                <a:gd name="connsiteX153" fmla="*/ 58130 w 985864"/>
                <a:gd name="connsiteY153" fmla="*/ 33 h 1418313"/>
                <a:gd name="connsiteX154" fmla="*/ 63823 w 985864"/>
                <a:gd name="connsiteY154" fmla="*/ 16059 h 1418313"/>
                <a:gd name="connsiteX155" fmla="*/ 63871 w 985864"/>
                <a:gd name="connsiteY155" fmla="*/ 132792 h 1418313"/>
                <a:gd name="connsiteX156" fmla="*/ 63775 w 985864"/>
                <a:gd name="connsiteY156" fmla="*/ 251917 h 1418313"/>
                <a:gd name="connsiteX157" fmla="*/ 56934 w 985864"/>
                <a:gd name="connsiteY157" fmla="*/ 266509 h 1418313"/>
                <a:gd name="connsiteX158" fmla="*/ 51384 w 985864"/>
                <a:gd name="connsiteY158" fmla="*/ 252922 h 1418313"/>
                <a:gd name="connsiteX159" fmla="*/ 51432 w 985864"/>
                <a:gd name="connsiteY159" fmla="*/ 14672 h 1418313"/>
                <a:gd name="connsiteX160" fmla="*/ 58130 w 985864"/>
                <a:gd name="connsiteY160" fmla="*/ 33 h 1418313"/>
                <a:gd name="connsiteX161" fmla="*/ 6939 w 985864"/>
                <a:gd name="connsiteY161" fmla="*/ 33 h 1418313"/>
                <a:gd name="connsiteX162" fmla="*/ 12632 w 985864"/>
                <a:gd name="connsiteY162" fmla="*/ 16059 h 1418313"/>
                <a:gd name="connsiteX163" fmla="*/ 12680 w 985864"/>
                <a:gd name="connsiteY163" fmla="*/ 132792 h 1418313"/>
                <a:gd name="connsiteX164" fmla="*/ 12584 w 985864"/>
                <a:gd name="connsiteY164" fmla="*/ 251917 h 1418313"/>
                <a:gd name="connsiteX165" fmla="*/ 5743 w 985864"/>
                <a:gd name="connsiteY165" fmla="*/ 266509 h 1418313"/>
                <a:gd name="connsiteX166" fmla="*/ 193 w 985864"/>
                <a:gd name="connsiteY166" fmla="*/ 252922 h 1418313"/>
                <a:gd name="connsiteX167" fmla="*/ 241 w 985864"/>
                <a:gd name="connsiteY167" fmla="*/ 14672 h 1418313"/>
                <a:gd name="connsiteX168" fmla="*/ 6939 w 985864"/>
                <a:gd name="connsiteY168" fmla="*/ 33 h 14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985864" h="1418313">
                  <a:moveTo>
                    <a:pt x="72196" y="292534"/>
                  </a:moveTo>
                  <a:cubicBezTo>
                    <a:pt x="355082" y="292534"/>
                    <a:pt x="637920" y="292534"/>
                    <a:pt x="920806" y="292534"/>
                  </a:cubicBezTo>
                  <a:cubicBezTo>
                    <a:pt x="952142" y="292534"/>
                    <a:pt x="954104" y="294352"/>
                    <a:pt x="954104" y="329037"/>
                  </a:cubicBezTo>
                  <a:cubicBezTo>
                    <a:pt x="954199" y="497630"/>
                    <a:pt x="954151" y="1167361"/>
                    <a:pt x="954104" y="1333610"/>
                  </a:cubicBezTo>
                  <a:cubicBezTo>
                    <a:pt x="954104" y="1387192"/>
                    <a:pt x="923533" y="1418193"/>
                    <a:pt x="870333" y="1418241"/>
                  </a:cubicBezTo>
                  <a:cubicBezTo>
                    <a:pt x="619358" y="1418337"/>
                    <a:pt x="368334" y="1418337"/>
                    <a:pt x="117358" y="1418241"/>
                  </a:cubicBezTo>
                  <a:cubicBezTo>
                    <a:pt x="64063" y="1418241"/>
                    <a:pt x="32105" y="1387431"/>
                    <a:pt x="32105" y="1334710"/>
                  </a:cubicBezTo>
                  <a:cubicBezTo>
                    <a:pt x="31866" y="1000634"/>
                    <a:pt x="31914" y="666558"/>
                    <a:pt x="32105" y="332482"/>
                  </a:cubicBezTo>
                  <a:cubicBezTo>
                    <a:pt x="32105" y="294208"/>
                    <a:pt x="34401" y="292534"/>
                    <a:pt x="72196" y="292534"/>
                  </a:cubicBezTo>
                  <a:close/>
                  <a:moveTo>
                    <a:pt x="979889" y="33"/>
                  </a:moveTo>
                  <a:cubicBezTo>
                    <a:pt x="987783" y="607"/>
                    <a:pt x="985582" y="10031"/>
                    <a:pt x="985582" y="16059"/>
                  </a:cubicBezTo>
                  <a:cubicBezTo>
                    <a:pt x="985678" y="54954"/>
                    <a:pt x="985630" y="93849"/>
                    <a:pt x="985630" y="132792"/>
                  </a:cubicBezTo>
                  <a:cubicBezTo>
                    <a:pt x="985630" y="172501"/>
                    <a:pt x="985725" y="212209"/>
                    <a:pt x="985534" y="251917"/>
                  </a:cubicBezTo>
                  <a:cubicBezTo>
                    <a:pt x="985486" y="257610"/>
                    <a:pt x="988165" y="266748"/>
                    <a:pt x="978693" y="266509"/>
                  </a:cubicBezTo>
                  <a:cubicBezTo>
                    <a:pt x="971421" y="266365"/>
                    <a:pt x="973143" y="258137"/>
                    <a:pt x="973143" y="252922"/>
                  </a:cubicBezTo>
                  <a:cubicBezTo>
                    <a:pt x="973048" y="173505"/>
                    <a:pt x="973048" y="94089"/>
                    <a:pt x="973191" y="14672"/>
                  </a:cubicBezTo>
                  <a:cubicBezTo>
                    <a:pt x="973191" y="8883"/>
                    <a:pt x="970990" y="-637"/>
                    <a:pt x="979889" y="33"/>
                  </a:cubicBezTo>
                  <a:close/>
                  <a:moveTo>
                    <a:pt x="928651" y="33"/>
                  </a:moveTo>
                  <a:cubicBezTo>
                    <a:pt x="936545" y="607"/>
                    <a:pt x="934344" y="10031"/>
                    <a:pt x="934344" y="16059"/>
                  </a:cubicBezTo>
                  <a:cubicBezTo>
                    <a:pt x="934487" y="54954"/>
                    <a:pt x="934392" y="93849"/>
                    <a:pt x="934392" y="132792"/>
                  </a:cubicBezTo>
                  <a:cubicBezTo>
                    <a:pt x="934392" y="172501"/>
                    <a:pt x="934487" y="212209"/>
                    <a:pt x="934296" y="251917"/>
                  </a:cubicBezTo>
                  <a:cubicBezTo>
                    <a:pt x="934248" y="257610"/>
                    <a:pt x="936927" y="266748"/>
                    <a:pt x="927455" y="266509"/>
                  </a:cubicBezTo>
                  <a:cubicBezTo>
                    <a:pt x="920183" y="266365"/>
                    <a:pt x="921905" y="258137"/>
                    <a:pt x="921905" y="252922"/>
                  </a:cubicBezTo>
                  <a:cubicBezTo>
                    <a:pt x="921809" y="173505"/>
                    <a:pt x="921809" y="94089"/>
                    <a:pt x="921953" y="14672"/>
                  </a:cubicBezTo>
                  <a:cubicBezTo>
                    <a:pt x="921953" y="8883"/>
                    <a:pt x="919752" y="-637"/>
                    <a:pt x="928651" y="33"/>
                  </a:cubicBezTo>
                  <a:close/>
                  <a:moveTo>
                    <a:pt x="877460" y="33"/>
                  </a:moveTo>
                  <a:cubicBezTo>
                    <a:pt x="885354" y="607"/>
                    <a:pt x="883153" y="10031"/>
                    <a:pt x="883153" y="16059"/>
                  </a:cubicBezTo>
                  <a:cubicBezTo>
                    <a:pt x="883249" y="54954"/>
                    <a:pt x="883201" y="93849"/>
                    <a:pt x="883201" y="132792"/>
                  </a:cubicBezTo>
                  <a:cubicBezTo>
                    <a:pt x="883201" y="172501"/>
                    <a:pt x="883296" y="212209"/>
                    <a:pt x="883105" y="251917"/>
                  </a:cubicBezTo>
                  <a:cubicBezTo>
                    <a:pt x="883057" y="257610"/>
                    <a:pt x="885736" y="266748"/>
                    <a:pt x="876264" y="266509"/>
                  </a:cubicBezTo>
                  <a:cubicBezTo>
                    <a:pt x="868992" y="266365"/>
                    <a:pt x="870714" y="258137"/>
                    <a:pt x="870714" y="252922"/>
                  </a:cubicBezTo>
                  <a:cubicBezTo>
                    <a:pt x="870619" y="173505"/>
                    <a:pt x="870619" y="94089"/>
                    <a:pt x="870762" y="14672"/>
                  </a:cubicBezTo>
                  <a:cubicBezTo>
                    <a:pt x="870762" y="8883"/>
                    <a:pt x="868561" y="-637"/>
                    <a:pt x="877460" y="33"/>
                  </a:cubicBezTo>
                  <a:close/>
                  <a:moveTo>
                    <a:pt x="826270" y="33"/>
                  </a:moveTo>
                  <a:cubicBezTo>
                    <a:pt x="834164" y="607"/>
                    <a:pt x="831963" y="10031"/>
                    <a:pt x="831963" y="16059"/>
                  </a:cubicBezTo>
                  <a:cubicBezTo>
                    <a:pt x="832059" y="54954"/>
                    <a:pt x="832011" y="93849"/>
                    <a:pt x="832011" y="132792"/>
                  </a:cubicBezTo>
                  <a:cubicBezTo>
                    <a:pt x="832011" y="172501"/>
                    <a:pt x="832106" y="212209"/>
                    <a:pt x="831915" y="251917"/>
                  </a:cubicBezTo>
                  <a:cubicBezTo>
                    <a:pt x="831867" y="257610"/>
                    <a:pt x="834546" y="266748"/>
                    <a:pt x="825074" y="266509"/>
                  </a:cubicBezTo>
                  <a:cubicBezTo>
                    <a:pt x="817802" y="266365"/>
                    <a:pt x="819524" y="258137"/>
                    <a:pt x="819524" y="252922"/>
                  </a:cubicBezTo>
                  <a:cubicBezTo>
                    <a:pt x="819429" y="173505"/>
                    <a:pt x="819429" y="94089"/>
                    <a:pt x="819572" y="14672"/>
                  </a:cubicBezTo>
                  <a:cubicBezTo>
                    <a:pt x="819572" y="8883"/>
                    <a:pt x="817371" y="-637"/>
                    <a:pt x="826270" y="33"/>
                  </a:cubicBezTo>
                  <a:close/>
                  <a:moveTo>
                    <a:pt x="775032" y="33"/>
                  </a:moveTo>
                  <a:cubicBezTo>
                    <a:pt x="782926" y="607"/>
                    <a:pt x="780725" y="10031"/>
                    <a:pt x="780725" y="16059"/>
                  </a:cubicBezTo>
                  <a:cubicBezTo>
                    <a:pt x="780868" y="54954"/>
                    <a:pt x="780773" y="93849"/>
                    <a:pt x="780773" y="132792"/>
                  </a:cubicBezTo>
                  <a:cubicBezTo>
                    <a:pt x="780773" y="172501"/>
                    <a:pt x="780868" y="212209"/>
                    <a:pt x="780677" y="251917"/>
                  </a:cubicBezTo>
                  <a:cubicBezTo>
                    <a:pt x="780629" y="257610"/>
                    <a:pt x="783308" y="266748"/>
                    <a:pt x="773836" y="266509"/>
                  </a:cubicBezTo>
                  <a:cubicBezTo>
                    <a:pt x="766564" y="266365"/>
                    <a:pt x="768286" y="258137"/>
                    <a:pt x="768286" y="252922"/>
                  </a:cubicBezTo>
                  <a:cubicBezTo>
                    <a:pt x="768190" y="173505"/>
                    <a:pt x="768190" y="94089"/>
                    <a:pt x="768334" y="14672"/>
                  </a:cubicBezTo>
                  <a:cubicBezTo>
                    <a:pt x="768334" y="8883"/>
                    <a:pt x="766133" y="-637"/>
                    <a:pt x="775032" y="33"/>
                  </a:cubicBezTo>
                  <a:close/>
                  <a:moveTo>
                    <a:pt x="723842" y="33"/>
                  </a:moveTo>
                  <a:cubicBezTo>
                    <a:pt x="731736" y="607"/>
                    <a:pt x="729535" y="10031"/>
                    <a:pt x="729535" y="16059"/>
                  </a:cubicBezTo>
                  <a:cubicBezTo>
                    <a:pt x="729631" y="54954"/>
                    <a:pt x="729583" y="93849"/>
                    <a:pt x="729583" y="132792"/>
                  </a:cubicBezTo>
                  <a:cubicBezTo>
                    <a:pt x="729583" y="172501"/>
                    <a:pt x="729678" y="212209"/>
                    <a:pt x="729487" y="251917"/>
                  </a:cubicBezTo>
                  <a:cubicBezTo>
                    <a:pt x="729439" y="257610"/>
                    <a:pt x="732118" y="266748"/>
                    <a:pt x="722646" y="266509"/>
                  </a:cubicBezTo>
                  <a:cubicBezTo>
                    <a:pt x="715374" y="266365"/>
                    <a:pt x="717096" y="258137"/>
                    <a:pt x="717096" y="252922"/>
                  </a:cubicBezTo>
                  <a:cubicBezTo>
                    <a:pt x="717001" y="173505"/>
                    <a:pt x="717001" y="94089"/>
                    <a:pt x="717144" y="14672"/>
                  </a:cubicBezTo>
                  <a:cubicBezTo>
                    <a:pt x="717144" y="8883"/>
                    <a:pt x="714943" y="-637"/>
                    <a:pt x="723842" y="33"/>
                  </a:cubicBezTo>
                  <a:close/>
                  <a:moveTo>
                    <a:pt x="672652" y="33"/>
                  </a:moveTo>
                  <a:cubicBezTo>
                    <a:pt x="680546" y="607"/>
                    <a:pt x="678345" y="10031"/>
                    <a:pt x="678345" y="16059"/>
                  </a:cubicBezTo>
                  <a:cubicBezTo>
                    <a:pt x="678441" y="54954"/>
                    <a:pt x="678345" y="93849"/>
                    <a:pt x="678393" y="132792"/>
                  </a:cubicBezTo>
                  <a:cubicBezTo>
                    <a:pt x="678393" y="172501"/>
                    <a:pt x="678488" y="212209"/>
                    <a:pt x="678297" y="251917"/>
                  </a:cubicBezTo>
                  <a:cubicBezTo>
                    <a:pt x="678249" y="257610"/>
                    <a:pt x="680928" y="266748"/>
                    <a:pt x="671456" y="266509"/>
                  </a:cubicBezTo>
                  <a:cubicBezTo>
                    <a:pt x="664184" y="266365"/>
                    <a:pt x="665906" y="258137"/>
                    <a:pt x="665906" y="252922"/>
                  </a:cubicBezTo>
                  <a:cubicBezTo>
                    <a:pt x="665811" y="173505"/>
                    <a:pt x="665811" y="94089"/>
                    <a:pt x="665954" y="14672"/>
                  </a:cubicBezTo>
                  <a:cubicBezTo>
                    <a:pt x="665954" y="8883"/>
                    <a:pt x="663753" y="-637"/>
                    <a:pt x="672652" y="33"/>
                  </a:cubicBezTo>
                  <a:close/>
                  <a:moveTo>
                    <a:pt x="621414" y="33"/>
                  </a:moveTo>
                  <a:cubicBezTo>
                    <a:pt x="629308" y="607"/>
                    <a:pt x="627107" y="10031"/>
                    <a:pt x="627107" y="16059"/>
                  </a:cubicBezTo>
                  <a:cubicBezTo>
                    <a:pt x="627203" y="54954"/>
                    <a:pt x="627155" y="93849"/>
                    <a:pt x="627155" y="132792"/>
                  </a:cubicBezTo>
                  <a:cubicBezTo>
                    <a:pt x="627155" y="172501"/>
                    <a:pt x="627250" y="212209"/>
                    <a:pt x="627059" y="251917"/>
                  </a:cubicBezTo>
                  <a:cubicBezTo>
                    <a:pt x="627011" y="257610"/>
                    <a:pt x="629690" y="266748"/>
                    <a:pt x="620218" y="266509"/>
                  </a:cubicBezTo>
                  <a:cubicBezTo>
                    <a:pt x="612946" y="266365"/>
                    <a:pt x="614668" y="258137"/>
                    <a:pt x="614668" y="252922"/>
                  </a:cubicBezTo>
                  <a:cubicBezTo>
                    <a:pt x="614572" y="173505"/>
                    <a:pt x="614572" y="94089"/>
                    <a:pt x="614716" y="14672"/>
                  </a:cubicBezTo>
                  <a:cubicBezTo>
                    <a:pt x="614716" y="8883"/>
                    <a:pt x="612515" y="-637"/>
                    <a:pt x="621414" y="33"/>
                  </a:cubicBezTo>
                  <a:close/>
                  <a:moveTo>
                    <a:pt x="570223" y="33"/>
                  </a:moveTo>
                  <a:cubicBezTo>
                    <a:pt x="578117" y="607"/>
                    <a:pt x="575916" y="10031"/>
                    <a:pt x="575916" y="16059"/>
                  </a:cubicBezTo>
                  <a:cubicBezTo>
                    <a:pt x="576012" y="54954"/>
                    <a:pt x="575964" y="93849"/>
                    <a:pt x="575964" y="132792"/>
                  </a:cubicBezTo>
                  <a:cubicBezTo>
                    <a:pt x="575964" y="172501"/>
                    <a:pt x="576059" y="212209"/>
                    <a:pt x="575868" y="251917"/>
                  </a:cubicBezTo>
                  <a:cubicBezTo>
                    <a:pt x="575820" y="257610"/>
                    <a:pt x="578499" y="266748"/>
                    <a:pt x="569027" y="266509"/>
                  </a:cubicBezTo>
                  <a:cubicBezTo>
                    <a:pt x="561755" y="266365"/>
                    <a:pt x="563477" y="258137"/>
                    <a:pt x="563477" y="252922"/>
                  </a:cubicBezTo>
                  <a:cubicBezTo>
                    <a:pt x="563381" y="173505"/>
                    <a:pt x="563381" y="94089"/>
                    <a:pt x="563525" y="14672"/>
                  </a:cubicBezTo>
                  <a:cubicBezTo>
                    <a:pt x="563525" y="8883"/>
                    <a:pt x="561324" y="-637"/>
                    <a:pt x="570223" y="33"/>
                  </a:cubicBezTo>
                  <a:close/>
                  <a:moveTo>
                    <a:pt x="518985" y="33"/>
                  </a:moveTo>
                  <a:cubicBezTo>
                    <a:pt x="526879" y="607"/>
                    <a:pt x="524678" y="10031"/>
                    <a:pt x="524678" y="16059"/>
                  </a:cubicBezTo>
                  <a:cubicBezTo>
                    <a:pt x="524821" y="54954"/>
                    <a:pt x="524726" y="93849"/>
                    <a:pt x="524726" y="132792"/>
                  </a:cubicBezTo>
                  <a:cubicBezTo>
                    <a:pt x="524726" y="172501"/>
                    <a:pt x="524821" y="212209"/>
                    <a:pt x="524630" y="251917"/>
                  </a:cubicBezTo>
                  <a:cubicBezTo>
                    <a:pt x="524582" y="257610"/>
                    <a:pt x="527261" y="266748"/>
                    <a:pt x="517789" y="266509"/>
                  </a:cubicBezTo>
                  <a:cubicBezTo>
                    <a:pt x="510517" y="266365"/>
                    <a:pt x="512239" y="258137"/>
                    <a:pt x="512239" y="252922"/>
                  </a:cubicBezTo>
                  <a:cubicBezTo>
                    <a:pt x="512143" y="173505"/>
                    <a:pt x="512143" y="94089"/>
                    <a:pt x="512287" y="14672"/>
                  </a:cubicBezTo>
                  <a:cubicBezTo>
                    <a:pt x="512287" y="8883"/>
                    <a:pt x="510086" y="-637"/>
                    <a:pt x="518985" y="33"/>
                  </a:cubicBezTo>
                  <a:close/>
                  <a:moveTo>
                    <a:pt x="467795" y="33"/>
                  </a:moveTo>
                  <a:cubicBezTo>
                    <a:pt x="475689" y="607"/>
                    <a:pt x="473488" y="10031"/>
                    <a:pt x="473488" y="16059"/>
                  </a:cubicBezTo>
                  <a:cubicBezTo>
                    <a:pt x="473584" y="54954"/>
                    <a:pt x="473536" y="93849"/>
                    <a:pt x="473536" y="132792"/>
                  </a:cubicBezTo>
                  <a:cubicBezTo>
                    <a:pt x="473536" y="172501"/>
                    <a:pt x="473631" y="212209"/>
                    <a:pt x="473440" y="251917"/>
                  </a:cubicBezTo>
                  <a:cubicBezTo>
                    <a:pt x="473392" y="257610"/>
                    <a:pt x="476071" y="266748"/>
                    <a:pt x="466599" y="266509"/>
                  </a:cubicBezTo>
                  <a:cubicBezTo>
                    <a:pt x="459327" y="266365"/>
                    <a:pt x="461049" y="258137"/>
                    <a:pt x="461049" y="252922"/>
                  </a:cubicBezTo>
                  <a:cubicBezTo>
                    <a:pt x="460953" y="173505"/>
                    <a:pt x="460953" y="94089"/>
                    <a:pt x="461097" y="14672"/>
                  </a:cubicBezTo>
                  <a:cubicBezTo>
                    <a:pt x="461097" y="8883"/>
                    <a:pt x="458896" y="-637"/>
                    <a:pt x="467795" y="33"/>
                  </a:cubicBezTo>
                  <a:close/>
                  <a:moveTo>
                    <a:pt x="416605" y="33"/>
                  </a:moveTo>
                  <a:cubicBezTo>
                    <a:pt x="424499" y="607"/>
                    <a:pt x="422298" y="10031"/>
                    <a:pt x="422298" y="16059"/>
                  </a:cubicBezTo>
                  <a:cubicBezTo>
                    <a:pt x="422394" y="54954"/>
                    <a:pt x="422346" y="93849"/>
                    <a:pt x="422346" y="132792"/>
                  </a:cubicBezTo>
                  <a:cubicBezTo>
                    <a:pt x="422346" y="172501"/>
                    <a:pt x="422441" y="212209"/>
                    <a:pt x="422250" y="251917"/>
                  </a:cubicBezTo>
                  <a:cubicBezTo>
                    <a:pt x="422202" y="257610"/>
                    <a:pt x="424881" y="266748"/>
                    <a:pt x="415409" y="266509"/>
                  </a:cubicBezTo>
                  <a:cubicBezTo>
                    <a:pt x="408137" y="266365"/>
                    <a:pt x="409859" y="258137"/>
                    <a:pt x="409859" y="252922"/>
                  </a:cubicBezTo>
                  <a:cubicBezTo>
                    <a:pt x="409763" y="173505"/>
                    <a:pt x="409763" y="94089"/>
                    <a:pt x="409907" y="14672"/>
                  </a:cubicBezTo>
                  <a:cubicBezTo>
                    <a:pt x="409907" y="8883"/>
                    <a:pt x="407706" y="-637"/>
                    <a:pt x="416605" y="33"/>
                  </a:cubicBezTo>
                  <a:close/>
                  <a:moveTo>
                    <a:pt x="365367" y="33"/>
                  </a:moveTo>
                  <a:cubicBezTo>
                    <a:pt x="373261" y="607"/>
                    <a:pt x="371060" y="10031"/>
                    <a:pt x="371060" y="16059"/>
                  </a:cubicBezTo>
                  <a:cubicBezTo>
                    <a:pt x="371203" y="54954"/>
                    <a:pt x="371108" y="93849"/>
                    <a:pt x="371108" y="132792"/>
                  </a:cubicBezTo>
                  <a:cubicBezTo>
                    <a:pt x="371108" y="172501"/>
                    <a:pt x="371203" y="212209"/>
                    <a:pt x="371012" y="251917"/>
                  </a:cubicBezTo>
                  <a:cubicBezTo>
                    <a:pt x="370964" y="257610"/>
                    <a:pt x="373643" y="266748"/>
                    <a:pt x="364171" y="266509"/>
                  </a:cubicBezTo>
                  <a:cubicBezTo>
                    <a:pt x="356899" y="266365"/>
                    <a:pt x="358621" y="258137"/>
                    <a:pt x="358621" y="252922"/>
                  </a:cubicBezTo>
                  <a:cubicBezTo>
                    <a:pt x="358525" y="173505"/>
                    <a:pt x="358525" y="94089"/>
                    <a:pt x="358669" y="14672"/>
                  </a:cubicBezTo>
                  <a:cubicBezTo>
                    <a:pt x="358669" y="8883"/>
                    <a:pt x="356468" y="-637"/>
                    <a:pt x="365367" y="33"/>
                  </a:cubicBezTo>
                  <a:close/>
                  <a:moveTo>
                    <a:pt x="314176" y="33"/>
                  </a:moveTo>
                  <a:cubicBezTo>
                    <a:pt x="322070" y="607"/>
                    <a:pt x="319869" y="10031"/>
                    <a:pt x="319869" y="16059"/>
                  </a:cubicBezTo>
                  <a:cubicBezTo>
                    <a:pt x="319965" y="54954"/>
                    <a:pt x="319917" y="93849"/>
                    <a:pt x="319917" y="132792"/>
                  </a:cubicBezTo>
                  <a:cubicBezTo>
                    <a:pt x="319917" y="172501"/>
                    <a:pt x="320012" y="212209"/>
                    <a:pt x="319821" y="251917"/>
                  </a:cubicBezTo>
                  <a:cubicBezTo>
                    <a:pt x="319773" y="257610"/>
                    <a:pt x="322452" y="266748"/>
                    <a:pt x="312980" y="266509"/>
                  </a:cubicBezTo>
                  <a:cubicBezTo>
                    <a:pt x="305708" y="266365"/>
                    <a:pt x="307430" y="258137"/>
                    <a:pt x="307430" y="252922"/>
                  </a:cubicBezTo>
                  <a:cubicBezTo>
                    <a:pt x="307334" y="173505"/>
                    <a:pt x="307334" y="94089"/>
                    <a:pt x="307478" y="14672"/>
                  </a:cubicBezTo>
                  <a:cubicBezTo>
                    <a:pt x="307478" y="8883"/>
                    <a:pt x="305277" y="-637"/>
                    <a:pt x="314176" y="33"/>
                  </a:cubicBezTo>
                  <a:close/>
                  <a:moveTo>
                    <a:pt x="262986" y="33"/>
                  </a:moveTo>
                  <a:cubicBezTo>
                    <a:pt x="270880" y="607"/>
                    <a:pt x="268679" y="10031"/>
                    <a:pt x="268679" y="16059"/>
                  </a:cubicBezTo>
                  <a:cubicBezTo>
                    <a:pt x="268775" y="54954"/>
                    <a:pt x="268727" y="93849"/>
                    <a:pt x="268727" y="132792"/>
                  </a:cubicBezTo>
                  <a:cubicBezTo>
                    <a:pt x="268727" y="172501"/>
                    <a:pt x="268822" y="212209"/>
                    <a:pt x="268631" y="251917"/>
                  </a:cubicBezTo>
                  <a:cubicBezTo>
                    <a:pt x="268583" y="257610"/>
                    <a:pt x="271262" y="266748"/>
                    <a:pt x="261790" y="266509"/>
                  </a:cubicBezTo>
                  <a:cubicBezTo>
                    <a:pt x="254518" y="266365"/>
                    <a:pt x="256240" y="258137"/>
                    <a:pt x="256240" y="252922"/>
                  </a:cubicBezTo>
                  <a:cubicBezTo>
                    <a:pt x="256144" y="173505"/>
                    <a:pt x="256144" y="94089"/>
                    <a:pt x="256288" y="14672"/>
                  </a:cubicBezTo>
                  <a:cubicBezTo>
                    <a:pt x="256288" y="8883"/>
                    <a:pt x="254087" y="-637"/>
                    <a:pt x="262986" y="33"/>
                  </a:cubicBezTo>
                  <a:close/>
                  <a:moveTo>
                    <a:pt x="211748" y="33"/>
                  </a:moveTo>
                  <a:cubicBezTo>
                    <a:pt x="219642" y="607"/>
                    <a:pt x="217441" y="10031"/>
                    <a:pt x="217441" y="16059"/>
                  </a:cubicBezTo>
                  <a:cubicBezTo>
                    <a:pt x="217584" y="54954"/>
                    <a:pt x="217489" y="93849"/>
                    <a:pt x="217489" y="132792"/>
                  </a:cubicBezTo>
                  <a:cubicBezTo>
                    <a:pt x="217489" y="172501"/>
                    <a:pt x="217584" y="212209"/>
                    <a:pt x="217393" y="251917"/>
                  </a:cubicBezTo>
                  <a:cubicBezTo>
                    <a:pt x="217345" y="257610"/>
                    <a:pt x="220024" y="266748"/>
                    <a:pt x="210552" y="266509"/>
                  </a:cubicBezTo>
                  <a:cubicBezTo>
                    <a:pt x="203280" y="266365"/>
                    <a:pt x="205002" y="258137"/>
                    <a:pt x="205002" y="252922"/>
                  </a:cubicBezTo>
                  <a:cubicBezTo>
                    <a:pt x="204906" y="173505"/>
                    <a:pt x="204906" y="94089"/>
                    <a:pt x="205050" y="14672"/>
                  </a:cubicBezTo>
                  <a:cubicBezTo>
                    <a:pt x="205050" y="8883"/>
                    <a:pt x="202849" y="-637"/>
                    <a:pt x="211748" y="33"/>
                  </a:cubicBezTo>
                  <a:close/>
                  <a:moveTo>
                    <a:pt x="160558" y="33"/>
                  </a:moveTo>
                  <a:cubicBezTo>
                    <a:pt x="168452" y="607"/>
                    <a:pt x="166251" y="10031"/>
                    <a:pt x="166251" y="16059"/>
                  </a:cubicBezTo>
                  <a:cubicBezTo>
                    <a:pt x="166347" y="54954"/>
                    <a:pt x="166299" y="93849"/>
                    <a:pt x="166299" y="132792"/>
                  </a:cubicBezTo>
                  <a:cubicBezTo>
                    <a:pt x="166299" y="172501"/>
                    <a:pt x="166394" y="212209"/>
                    <a:pt x="166203" y="251917"/>
                  </a:cubicBezTo>
                  <a:cubicBezTo>
                    <a:pt x="166155" y="257610"/>
                    <a:pt x="168834" y="266748"/>
                    <a:pt x="159362" y="266509"/>
                  </a:cubicBezTo>
                  <a:cubicBezTo>
                    <a:pt x="152090" y="266365"/>
                    <a:pt x="153812" y="258137"/>
                    <a:pt x="153812" y="252922"/>
                  </a:cubicBezTo>
                  <a:cubicBezTo>
                    <a:pt x="153716" y="173505"/>
                    <a:pt x="153716" y="94089"/>
                    <a:pt x="153860" y="14672"/>
                  </a:cubicBezTo>
                  <a:cubicBezTo>
                    <a:pt x="153860" y="8883"/>
                    <a:pt x="151659" y="-637"/>
                    <a:pt x="160558" y="33"/>
                  </a:cubicBezTo>
                  <a:close/>
                  <a:moveTo>
                    <a:pt x="109368" y="33"/>
                  </a:moveTo>
                  <a:cubicBezTo>
                    <a:pt x="117262" y="607"/>
                    <a:pt x="115061" y="10031"/>
                    <a:pt x="115061" y="16059"/>
                  </a:cubicBezTo>
                  <a:cubicBezTo>
                    <a:pt x="115157" y="54954"/>
                    <a:pt x="115061" y="93849"/>
                    <a:pt x="115109" y="132792"/>
                  </a:cubicBezTo>
                  <a:cubicBezTo>
                    <a:pt x="115109" y="172501"/>
                    <a:pt x="115204" y="212209"/>
                    <a:pt x="115013" y="251917"/>
                  </a:cubicBezTo>
                  <a:cubicBezTo>
                    <a:pt x="114965" y="257610"/>
                    <a:pt x="117644" y="266748"/>
                    <a:pt x="108172" y="266509"/>
                  </a:cubicBezTo>
                  <a:cubicBezTo>
                    <a:pt x="100900" y="266365"/>
                    <a:pt x="102622" y="258137"/>
                    <a:pt x="102622" y="252922"/>
                  </a:cubicBezTo>
                  <a:cubicBezTo>
                    <a:pt x="102526" y="173505"/>
                    <a:pt x="102526" y="94089"/>
                    <a:pt x="102670" y="14672"/>
                  </a:cubicBezTo>
                  <a:cubicBezTo>
                    <a:pt x="102670" y="8883"/>
                    <a:pt x="100469" y="-637"/>
                    <a:pt x="109368" y="33"/>
                  </a:cubicBezTo>
                  <a:close/>
                  <a:moveTo>
                    <a:pt x="58130" y="33"/>
                  </a:moveTo>
                  <a:cubicBezTo>
                    <a:pt x="66024" y="607"/>
                    <a:pt x="63823" y="10031"/>
                    <a:pt x="63823" y="16059"/>
                  </a:cubicBezTo>
                  <a:cubicBezTo>
                    <a:pt x="63919" y="54954"/>
                    <a:pt x="63871" y="93849"/>
                    <a:pt x="63871" y="132792"/>
                  </a:cubicBezTo>
                  <a:cubicBezTo>
                    <a:pt x="63871" y="172501"/>
                    <a:pt x="63966" y="212209"/>
                    <a:pt x="63775" y="251917"/>
                  </a:cubicBezTo>
                  <a:cubicBezTo>
                    <a:pt x="63727" y="257610"/>
                    <a:pt x="66406" y="266748"/>
                    <a:pt x="56934" y="266509"/>
                  </a:cubicBezTo>
                  <a:cubicBezTo>
                    <a:pt x="49662" y="266365"/>
                    <a:pt x="51384" y="258137"/>
                    <a:pt x="51384" y="252922"/>
                  </a:cubicBezTo>
                  <a:cubicBezTo>
                    <a:pt x="51288" y="173505"/>
                    <a:pt x="51288" y="94089"/>
                    <a:pt x="51432" y="14672"/>
                  </a:cubicBezTo>
                  <a:cubicBezTo>
                    <a:pt x="51432" y="8883"/>
                    <a:pt x="49231" y="-637"/>
                    <a:pt x="58130" y="33"/>
                  </a:cubicBezTo>
                  <a:close/>
                  <a:moveTo>
                    <a:pt x="6939" y="33"/>
                  </a:moveTo>
                  <a:cubicBezTo>
                    <a:pt x="14833" y="607"/>
                    <a:pt x="12632" y="10031"/>
                    <a:pt x="12632" y="16059"/>
                  </a:cubicBezTo>
                  <a:cubicBezTo>
                    <a:pt x="12728" y="54954"/>
                    <a:pt x="12680" y="93849"/>
                    <a:pt x="12680" y="132792"/>
                  </a:cubicBezTo>
                  <a:cubicBezTo>
                    <a:pt x="12680" y="172501"/>
                    <a:pt x="12775" y="212209"/>
                    <a:pt x="12584" y="251917"/>
                  </a:cubicBezTo>
                  <a:cubicBezTo>
                    <a:pt x="12536" y="257610"/>
                    <a:pt x="15215" y="266748"/>
                    <a:pt x="5743" y="266509"/>
                  </a:cubicBezTo>
                  <a:cubicBezTo>
                    <a:pt x="-1529" y="266365"/>
                    <a:pt x="193" y="258137"/>
                    <a:pt x="193" y="252922"/>
                  </a:cubicBezTo>
                  <a:cubicBezTo>
                    <a:pt x="97" y="173505"/>
                    <a:pt x="97" y="94089"/>
                    <a:pt x="241" y="14672"/>
                  </a:cubicBezTo>
                  <a:cubicBezTo>
                    <a:pt x="241" y="8883"/>
                    <a:pt x="-1960" y="-637"/>
                    <a:pt x="6939" y="33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474B66-93B2-414F-9534-BB0DB6677E4D}"/>
                </a:ext>
              </a:extLst>
            </p:cNvPr>
            <p:cNvSpPr/>
            <p:nvPr/>
          </p:nvSpPr>
          <p:spPr>
            <a:xfrm>
              <a:off x="1979131" y="2110173"/>
              <a:ext cx="843413" cy="530070"/>
            </a:xfrm>
            <a:custGeom>
              <a:avLst/>
              <a:gdLst>
                <a:gd name="connsiteX0" fmla="*/ 419216 w 843413"/>
                <a:gd name="connsiteY0" fmla="*/ 530022 h 530070"/>
                <a:gd name="connsiteX1" fmla="*/ 58253 w 843413"/>
                <a:gd name="connsiteY1" fmla="*/ 530022 h 530070"/>
                <a:gd name="connsiteX2" fmla="*/ 126 w 843413"/>
                <a:gd name="connsiteY2" fmla="*/ 472948 h 530070"/>
                <a:gd name="connsiteX3" fmla="*/ 126 w 843413"/>
                <a:gd name="connsiteY3" fmla="*/ 57780 h 530070"/>
                <a:gd name="connsiteX4" fmla="*/ 57871 w 843413"/>
                <a:gd name="connsiteY4" fmla="*/ 36 h 530070"/>
                <a:gd name="connsiteX5" fmla="*/ 784533 w 843413"/>
                <a:gd name="connsiteY5" fmla="*/ 36 h 530070"/>
                <a:gd name="connsiteX6" fmla="*/ 843378 w 843413"/>
                <a:gd name="connsiteY6" fmla="*/ 59790 h 530070"/>
                <a:gd name="connsiteX7" fmla="*/ 843378 w 843413"/>
                <a:gd name="connsiteY7" fmla="*/ 470221 h 530070"/>
                <a:gd name="connsiteX8" fmla="*/ 782524 w 843413"/>
                <a:gd name="connsiteY8" fmla="*/ 530070 h 530070"/>
                <a:gd name="connsiteX9" fmla="*/ 419216 w 843413"/>
                <a:gd name="connsiteY9" fmla="*/ 530022 h 53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3413" h="530070">
                  <a:moveTo>
                    <a:pt x="419216" y="530022"/>
                  </a:moveTo>
                  <a:cubicBezTo>
                    <a:pt x="298895" y="530022"/>
                    <a:pt x="178574" y="530070"/>
                    <a:pt x="58253" y="530022"/>
                  </a:cubicBezTo>
                  <a:cubicBezTo>
                    <a:pt x="16344" y="530022"/>
                    <a:pt x="174" y="514378"/>
                    <a:pt x="126" y="472948"/>
                  </a:cubicBezTo>
                  <a:cubicBezTo>
                    <a:pt x="-17" y="334543"/>
                    <a:pt x="-65" y="196138"/>
                    <a:pt x="126" y="57780"/>
                  </a:cubicBezTo>
                  <a:cubicBezTo>
                    <a:pt x="174" y="16254"/>
                    <a:pt x="16631" y="36"/>
                    <a:pt x="57871" y="36"/>
                  </a:cubicBezTo>
                  <a:cubicBezTo>
                    <a:pt x="300092" y="-12"/>
                    <a:pt x="542312" y="-12"/>
                    <a:pt x="784533" y="36"/>
                  </a:cubicBezTo>
                  <a:cubicBezTo>
                    <a:pt x="825964" y="36"/>
                    <a:pt x="843378" y="17689"/>
                    <a:pt x="843378" y="59790"/>
                  </a:cubicBezTo>
                  <a:cubicBezTo>
                    <a:pt x="843426" y="196616"/>
                    <a:pt x="843426" y="333394"/>
                    <a:pt x="843378" y="470221"/>
                  </a:cubicBezTo>
                  <a:cubicBezTo>
                    <a:pt x="843378" y="513374"/>
                    <a:pt x="826346" y="530070"/>
                    <a:pt x="782524" y="530070"/>
                  </a:cubicBezTo>
                  <a:cubicBezTo>
                    <a:pt x="661437" y="530022"/>
                    <a:pt x="540351" y="530022"/>
                    <a:pt x="419216" y="530022"/>
                  </a:cubicBezTo>
                  <a:close/>
                </a:path>
              </a:pathLst>
            </a:custGeom>
            <a:solidFill>
              <a:schemeClr val="accent1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642F5D0-0934-448A-BE06-1A379E1964CC}"/>
              </a:ext>
            </a:extLst>
          </p:cNvPr>
          <p:cNvGrpSpPr/>
          <p:nvPr/>
        </p:nvGrpSpPr>
        <p:grpSpPr>
          <a:xfrm>
            <a:off x="6819844" y="1737965"/>
            <a:ext cx="1200955" cy="2246408"/>
            <a:chOff x="4611441" y="655593"/>
            <a:chExt cx="1245141" cy="232906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1368C5-86EB-4C57-9648-3D320A75BE0A}"/>
                </a:ext>
              </a:extLst>
            </p:cNvPr>
            <p:cNvSpPr/>
            <p:nvPr/>
          </p:nvSpPr>
          <p:spPr>
            <a:xfrm>
              <a:off x="4611441" y="655593"/>
              <a:ext cx="1245141" cy="2329060"/>
            </a:xfrm>
            <a:custGeom>
              <a:avLst/>
              <a:gdLst>
                <a:gd name="connsiteX0" fmla="*/ 1244115 w 1245141"/>
                <a:gd name="connsiteY0" fmla="*/ 1628855 h 2329060"/>
                <a:gd name="connsiteX1" fmla="*/ 1244641 w 1245141"/>
                <a:gd name="connsiteY1" fmla="*/ 2299686 h 2329060"/>
                <a:gd name="connsiteX2" fmla="*/ 1214788 w 1245141"/>
                <a:gd name="connsiteY2" fmla="*/ 2329061 h 2329060"/>
                <a:gd name="connsiteX3" fmla="*/ 28609 w 1245141"/>
                <a:gd name="connsiteY3" fmla="*/ 2329061 h 2329060"/>
                <a:gd name="connsiteX4" fmla="*/ 0 w 1245141"/>
                <a:gd name="connsiteY4" fmla="*/ 2301074 h 2329060"/>
                <a:gd name="connsiteX5" fmla="*/ 431 w 1245141"/>
                <a:gd name="connsiteY5" fmla="*/ 957018 h 2329060"/>
                <a:gd name="connsiteX6" fmla="*/ 37986 w 1245141"/>
                <a:gd name="connsiteY6" fmla="*/ 846027 h 2329060"/>
                <a:gd name="connsiteX7" fmla="*/ 220597 w 1245141"/>
                <a:gd name="connsiteY7" fmla="*/ 652030 h 2329060"/>
                <a:gd name="connsiteX8" fmla="*/ 416507 w 1245141"/>
                <a:gd name="connsiteY8" fmla="*/ 488078 h 2329060"/>
                <a:gd name="connsiteX9" fmla="*/ 442963 w 1245141"/>
                <a:gd name="connsiteY9" fmla="*/ 425358 h 2329060"/>
                <a:gd name="connsiteX10" fmla="*/ 442437 w 1245141"/>
                <a:gd name="connsiteY10" fmla="*/ 258248 h 2329060"/>
                <a:gd name="connsiteX11" fmla="*/ 427702 w 1245141"/>
                <a:gd name="connsiteY11" fmla="*/ 237819 h 2329060"/>
                <a:gd name="connsiteX12" fmla="*/ 411866 w 1245141"/>
                <a:gd name="connsiteY12" fmla="*/ 215573 h 2329060"/>
                <a:gd name="connsiteX13" fmla="*/ 411771 w 1245141"/>
                <a:gd name="connsiteY13" fmla="*/ 24590 h 2329060"/>
                <a:gd name="connsiteX14" fmla="*/ 436361 w 1245141"/>
                <a:gd name="connsiteY14" fmla="*/ 48 h 2329060"/>
                <a:gd name="connsiteX15" fmla="*/ 807036 w 1245141"/>
                <a:gd name="connsiteY15" fmla="*/ 0 h 2329060"/>
                <a:gd name="connsiteX16" fmla="*/ 832775 w 1245141"/>
                <a:gd name="connsiteY16" fmla="*/ 25978 h 2329060"/>
                <a:gd name="connsiteX17" fmla="*/ 832679 w 1245141"/>
                <a:gd name="connsiteY17" fmla="*/ 214568 h 2329060"/>
                <a:gd name="connsiteX18" fmla="*/ 812920 w 1245141"/>
                <a:gd name="connsiteY18" fmla="*/ 238489 h 2329060"/>
                <a:gd name="connsiteX19" fmla="*/ 801486 w 1245141"/>
                <a:gd name="connsiteY19" fmla="*/ 252124 h 2329060"/>
                <a:gd name="connsiteX20" fmla="*/ 801582 w 1245141"/>
                <a:gd name="connsiteY20" fmla="*/ 445499 h 2329060"/>
                <a:gd name="connsiteX21" fmla="*/ 822106 w 1245141"/>
                <a:gd name="connsiteY21" fmla="*/ 481715 h 2329060"/>
                <a:gd name="connsiteX22" fmla="*/ 997253 w 1245141"/>
                <a:gd name="connsiteY22" fmla="*/ 629449 h 2329060"/>
                <a:gd name="connsiteX23" fmla="*/ 1184122 w 1245141"/>
                <a:gd name="connsiteY23" fmla="*/ 813399 h 2329060"/>
                <a:gd name="connsiteX24" fmla="*/ 1245119 w 1245141"/>
                <a:gd name="connsiteY24" fmla="*/ 991464 h 2329060"/>
                <a:gd name="connsiteX25" fmla="*/ 1244115 w 1245141"/>
                <a:gd name="connsiteY25" fmla="*/ 1628855 h 232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45141" h="2329060">
                  <a:moveTo>
                    <a:pt x="1244115" y="1628855"/>
                  </a:moveTo>
                  <a:cubicBezTo>
                    <a:pt x="1244115" y="1852465"/>
                    <a:pt x="1243780" y="2076076"/>
                    <a:pt x="1244641" y="2299686"/>
                  </a:cubicBezTo>
                  <a:cubicBezTo>
                    <a:pt x="1244737" y="2323128"/>
                    <a:pt x="1237560" y="2329109"/>
                    <a:pt x="1214788" y="2329061"/>
                  </a:cubicBezTo>
                  <a:cubicBezTo>
                    <a:pt x="819379" y="2328439"/>
                    <a:pt x="424018" y="2328439"/>
                    <a:pt x="28609" y="2329061"/>
                  </a:cubicBezTo>
                  <a:cubicBezTo>
                    <a:pt x="6889" y="2329109"/>
                    <a:pt x="-48" y="2323655"/>
                    <a:pt x="0" y="2301074"/>
                  </a:cubicBezTo>
                  <a:cubicBezTo>
                    <a:pt x="670" y="1853039"/>
                    <a:pt x="526" y="1405053"/>
                    <a:pt x="431" y="957018"/>
                  </a:cubicBezTo>
                  <a:cubicBezTo>
                    <a:pt x="431" y="915636"/>
                    <a:pt x="16410" y="879803"/>
                    <a:pt x="37986" y="846027"/>
                  </a:cubicBezTo>
                  <a:cubicBezTo>
                    <a:pt x="86593" y="769911"/>
                    <a:pt x="153284" y="710635"/>
                    <a:pt x="220597" y="652030"/>
                  </a:cubicBezTo>
                  <a:cubicBezTo>
                    <a:pt x="284800" y="596103"/>
                    <a:pt x="353835" y="545918"/>
                    <a:pt x="416507" y="488078"/>
                  </a:cubicBezTo>
                  <a:cubicBezTo>
                    <a:pt x="435452" y="470615"/>
                    <a:pt x="443824" y="451670"/>
                    <a:pt x="442963" y="425358"/>
                  </a:cubicBezTo>
                  <a:cubicBezTo>
                    <a:pt x="441097" y="369718"/>
                    <a:pt x="442341" y="313983"/>
                    <a:pt x="442437" y="258248"/>
                  </a:cubicBezTo>
                  <a:cubicBezTo>
                    <a:pt x="442437" y="247818"/>
                    <a:pt x="444638" y="237580"/>
                    <a:pt x="427702" y="237819"/>
                  </a:cubicBezTo>
                  <a:cubicBezTo>
                    <a:pt x="414832" y="237963"/>
                    <a:pt x="411818" y="227151"/>
                    <a:pt x="411866" y="215573"/>
                  </a:cubicBezTo>
                  <a:cubicBezTo>
                    <a:pt x="412010" y="151896"/>
                    <a:pt x="412201" y="88267"/>
                    <a:pt x="411771" y="24590"/>
                  </a:cubicBezTo>
                  <a:cubicBezTo>
                    <a:pt x="411675" y="7176"/>
                    <a:pt x="419760" y="48"/>
                    <a:pt x="436361" y="48"/>
                  </a:cubicBezTo>
                  <a:cubicBezTo>
                    <a:pt x="559935" y="96"/>
                    <a:pt x="683462" y="144"/>
                    <a:pt x="807036" y="0"/>
                  </a:cubicBezTo>
                  <a:cubicBezTo>
                    <a:pt x="824929" y="0"/>
                    <a:pt x="832918" y="7655"/>
                    <a:pt x="832775" y="25978"/>
                  </a:cubicBezTo>
                  <a:cubicBezTo>
                    <a:pt x="832296" y="88841"/>
                    <a:pt x="832488" y="151705"/>
                    <a:pt x="832679" y="214568"/>
                  </a:cubicBezTo>
                  <a:cubicBezTo>
                    <a:pt x="832727" y="228347"/>
                    <a:pt x="828517" y="238346"/>
                    <a:pt x="812920" y="238489"/>
                  </a:cubicBezTo>
                  <a:cubicBezTo>
                    <a:pt x="802969" y="238585"/>
                    <a:pt x="801438" y="243656"/>
                    <a:pt x="801486" y="252124"/>
                  </a:cubicBezTo>
                  <a:cubicBezTo>
                    <a:pt x="801725" y="316566"/>
                    <a:pt x="801678" y="381056"/>
                    <a:pt x="801582" y="445499"/>
                  </a:cubicBezTo>
                  <a:cubicBezTo>
                    <a:pt x="801582" y="461526"/>
                    <a:pt x="811868" y="471668"/>
                    <a:pt x="822106" y="481715"/>
                  </a:cubicBezTo>
                  <a:cubicBezTo>
                    <a:pt x="876741" y="535393"/>
                    <a:pt x="938982" y="580076"/>
                    <a:pt x="997253" y="629449"/>
                  </a:cubicBezTo>
                  <a:cubicBezTo>
                    <a:pt x="1064135" y="686141"/>
                    <a:pt x="1130109" y="743598"/>
                    <a:pt x="1184122" y="813399"/>
                  </a:cubicBezTo>
                  <a:cubicBezTo>
                    <a:pt x="1224739" y="865929"/>
                    <a:pt x="1245933" y="923003"/>
                    <a:pt x="1245119" y="991464"/>
                  </a:cubicBezTo>
                  <a:cubicBezTo>
                    <a:pt x="1242440" y="1203880"/>
                    <a:pt x="1244115" y="1416391"/>
                    <a:pt x="1244115" y="1628855"/>
                  </a:cubicBezTo>
                  <a:close/>
                </a:path>
              </a:pathLst>
            </a:custGeom>
            <a:solidFill>
              <a:schemeClr val="accent3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100BF1-DA43-46B1-837D-95F1E4B2F120}"/>
                </a:ext>
              </a:extLst>
            </p:cNvPr>
            <p:cNvSpPr/>
            <p:nvPr/>
          </p:nvSpPr>
          <p:spPr>
            <a:xfrm>
              <a:off x="4635314" y="674159"/>
              <a:ext cx="1196945" cy="2257727"/>
            </a:xfrm>
            <a:custGeom>
              <a:avLst/>
              <a:gdLst>
                <a:gd name="connsiteX0" fmla="*/ 729533 w 1196945"/>
                <a:gd name="connsiteY0" fmla="*/ 219635 h 2257727"/>
                <a:gd name="connsiteX1" fmla="*/ 753645 w 1196945"/>
                <a:gd name="connsiteY1" fmla="*/ 242743 h 2257727"/>
                <a:gd name="connsiteX2" fmla="*/ 752544 w 1196945"/>
                <a:gd name="connsiteY2" fmla="*/ 416933 h 2257727"/>
                <a:gd name="connsiteX3" fmla="*/ 778570 w 1196945"/>
                <a:gd name="connsiteY3" fmla="*/ 478074 h 2257727"/>
                <a:gd name="connsiteX4" fmla="*/ 929462 w 1196945"/>
                <a:gd name="connsiteY4" fmla="*/ 606289 h 2257727"/>
                <a:gd name="connsiteX5" fmla="*/ 1142260 w 1196945"/>
                <a:gd name="connsiteY5" fmla="*/ 811146 h 2257727"/>
                <a:gd name="connsiteX6" fmla="*/ 1196943 w 1196945"/>
                <a:gd name="connsiteY6" fmla="*/ 971462 h 2257727"/>
                <a:gd name="connsiteX7" fmla="*/ 1196608 w 1196945"/>
                <a:gd name="connsiteY7" fmla="*/ 2231652 h 2257727"/>
                <a:gd name="connsiteX8" fmla="*/ 1170965 w 1196945"/>
                <a:gd name="connsiteY8" fmla="*/ 2257725 h 2257727"/>
                <a:gd name="connsiteX9" fmla="*/ 597156 w 1196945"/>
                <a:gd name="connsiteY9" fmla="*/ 2257151 h 2257727"/>
                <a:gd name="connsiteX10" fmla="*/ 23347 w 1196945"/>
                <a:gd name="connsiteY10" fmla="*/ 2257629 h 2257727"/>
                <a:gd name="connsiteX11" fmla="*/ 239 w 1196945"/>
                <a:gd name="connsiteY11" fmla="*/ 2233996 h 2257727"/>
                <a:gd name="connsiteX12" fmla="*/ 0 w 1196945"/>
                <a:gd name="connsiteY12" fmla="*/ 957062 h 2257727"/>
                <a:gd name="connsiteX13" fmla="*/ 69322 w 1196945"/>
                <a:gd name="connsiteY13" fmla="*/ 792536 h 2257727"/>
                <a:gd name="connsiteX14" fmla="*/ 293172 w 1196945"/>
                <a:gd name="connsiteY14" fmla="*/ 585287 h 2257727"/>
                <a:gd name="connsiteX15" fmla="*/ 418133 w 1196945"/>
                <a:gd name="connsiteY15" fmla="*/ 478122 h 2257727"/>
                <a:gd name="connsiteX16" fmla="*/ 443585 w 1196945"/>
                <a:gd name="connsiteY16" fmla="*/ 416790 h 2257727"/>
                <a:gd name="connsiteX17" fmla="*/ 442628 w 1196945"/>
                <a:gd name="connsiteY17" fmla="*/ 240207 h 2257727"/>
                <a:gd name="connsiteX18" fmla="*/ 464157 w 1196945"/>
                <a:gd name="connsiteY18" fmla="*/ 219683 h 2257727"/>
                <a:gd name="connsiteX19" fmla="*/ 729533 w 1196945"/>
                <a:gd name="connsiteY19" fmla="*/ 219635 h 2257727"/>
                <a:gd name="connsiteX20" fmla="*/ 597347 w 1196945"/>
                <a:gd name="connsiteY20" fmla="*/ 235 h 2257727"/>
                <a:gd name="connsiteX21" fmla="*/ 607968 w 1196945"/>
                <a:gd name="connsiteY21" fmla="*/ 17554 h 2257727"/>
                <a:gd name="connsiteX22" fmla="*/ 607968 w 1196945"/>
                <a:gd name="connsiteY22" fmla="*/ 101085 h 2257727"/>
                <a:gd name="connsiteX23" fmla="*/ 607968 w 1196945"/>
                <a:gd name="connsiteY23" fmla="*/ 179879 h 2257727"/>
                <a:gd name="connsiteX24" fmla="*/ 598113 w 1196945"/>
                <a:gd name="connsiteY24" fmla="*/ 195428 h 2257727"/>
                <a:gd name="connsiteX25" fmla="*/ 588927 w 1196945"/>
                <a:gd name="connsiteY25" fmla="*/ 179449 h 2257727"/>
                <a:gd name="connsiteX26" fmla="*/ 588832 w 1196945"/>
                <a:gd name="connsiteY26" fmla="*/ 17123 h 2257727"/>
                <a:gd name="connsiteX27" fmla="*/ 597347 w 1196945"/>
                <a:gd name="connsiteY27" fmla="*/ 235 h 2257727"/>
                <a:gd name="connsiteX28" fmla="*/ 534675 w 1196945"/>
                <a:gd name="connsiteY28" fmla="*/ 187 h 2257727"/>
                <a:gd name="connsiteX29" fmla="*/ 545392 w 1196945"/>
                <a:gd name="connsiteY29" fmla="*/ 17601 h 2257727"/>
                <a:gd name="connsiteX30" fmla="*/ 545392 w 1196945"/>
                <a:gd name="connsiteY30" fmla="*/ 101132 h 2257727"/>
                <a:gd name="connsiteX31" fmla="*/ 545392 w 1196945"/>
                <a:gd name="connsiteY31" fmla="*/ 179927 h 2257727"/>
                <a:gd name="connsiteX32" fmla="*/ 535249 w 1196945"/>
                <a:gd name="connsiteY32" fmla="*/ 195476 h 2257727"/>
                <a:gd name="connsiteX33" fmla="*/ 526494 w 1196945"/>
                <a:gd name="connsiteY33" fmla="*/ 179401 h 2257727"/>
                <a:gd name="connsiteX34" fmla="*/ 526399 w 1196945"/>
                <a:gd name="connsiteY34" fmla="*/ 17075 h 2257727"/>
                <a:gd name="connsiteX35" fmla="*/ 534675 w 1196945"/>
                <a:gd name="connsiteY35" fmla="*/ 187 h 2257727"/>
                <a:gd name="connsiteX36" fmla="*/ 723409 w 1196945"/>
                <a:gd name="connsiteY36" fmla="*/ 140 h 2257727"/>
                <a:gd name="connsiteX37" fmla="*/ 732738 w 1196945"/>
                <a:gd name="connsiteY37" fmla="*/ 15927 h 2257727"/>
                <a:gd name="connsiteX38" fmla="*/ 732690 w 1196945"/>
                <a:gd name="connsiteY38" fmla="*/ 97018 h 2257727"/>
                <a:gd name="connsiteX39" fmla="*/ 732642 w 1196945"/>
                <a:gd name="connsiteY39" fmla="*/ 180454 h 2257727"/>
                <a:gd name="connsiteX40" fmla="*/ 725514 w 1196945"/>
                <a:gd name="connsiteY40" fmla="*/ 195572 h 2257727"/>
                <a:gd name="connsiteX41" fmla="*/ 713984 w 1196945"/>
                <a:gd name="connsiteY41" fmla="*/ 181171 h 2257727"/>
                <a:gd name="connsiteX42" fmla="*/ 713984 w 1196945"/>
                <a:gd name="connsiteY42" fmla="*/ 14253 h 2257727"/>
                <a:gd name="connsiteX43" fmla="*/ 723409 w 1196945"/>
                <a:gd name="connsiteY43" fmla="*/ 140 h 2257727"/>
                <a:gd name="connsiteX44" fmla="*/ 471716 w 1196945"/>
                <a:gd name="connsiteY44" fmla="*/ 139 h 2257727"/>
                <a:gd name="connsiteX45" fmla="*/ 482624 w 1196945"/>
                <a:gd name="connsiteY45" fmla="*/ 15257 h 2257727"/>
                <a:gd name="connsiteX46" fmla="*/ 482624 w 1196945"/>
                <a:gd name="connsiteY46" fmla="*/ 182224 h 2257727"/>
                <a:gd name="connsiteX47" fmla="*/ 472482 w 1196945"/>
                <a:gd name="connsiteY47" fmla="*/ 195715 h 2257727"/>
                <a:gd name="connsiteX48" fmla="*/ 463918 w 1196945"/>
                <a:gd name="connsiteY48" fmla="*/ 182176 h 2257727"/>
                <a:gd name="connsiteX49" fmla="*/ 463918 w 1196945"/>
                <a:gd name="connsiteY49" fmla="*/ 98693 h 2257727"/>
                <a:gd name="connsiteX50" fmla="*/ 463918 w 1196945"/>
                <a:gd name="connsiteY50" fmla="*/ 15209 h 2257727"/>
                <a:gd name="connsiteX51" fmla="*/ 471716 w 1196945"/>
                <a:gd name="connsiteY51" fmla="*/ 139 h 2257727"/>
                <a:gd name="connsiteX52" fmla="*/ 661837 w 1196945"/>
                <a:gd name="connsiteY52" fmla="*/ 44 h 2257727"/>
                <a:gd name="connsiteX53" fmla="*/ 670353 w 1196945"/>
                <a:gd name="connsiteY53" fmla="*/ 16788 h 2257727"/>
                <a:gd name="connsiteX54" fmla="*/ 670305 w 1196945"/>
                <a:gd name="connsiteY54" fmla="*/ 99936 h 2257727"/>
                <a:gd name="connsiteX55" fmla="*/ 670257 w 1196945"/>
                <a:gd name="connsiteY55" fmla="*/ 180645 h 2257727"/>
                <a:gd name="connsiteX56" fmla="*/ 660210 w 1196945"/>
                <a:gd name="connsiteY56" fmla="*/ 195475 h 2257727"/>
                <a:gd name="connsiteX57" fmla="*/ 651312 w 1196945"/>
                <a:gd name="connsiteY57" fmla="*/ 181314 h 2257727"/>
                <a:gd name="connsiteX58" fmla="*/ 651312 w 1196945"/>
                <a:gd name="connsiteY58" fmla="*/ 15114 h 2257727"/>
                <a:gd name="connsiteX59" fmla="*/ 661837 w 1196945"/>
                <a:gd name="connsiteY59" fmla="*/ 44 h 225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196945" h="2257727">
                  <a:moveTo>
                    <a:pt x="729533" y="219635"/>
                  </a:moveTo>
                  <a:cubicBezTo>
                    <a:pt x="747521" y="219444"/>
                    <a:pt x="754171" y="222841"/>
                    <a:pt x="753645" y="242743"/>
                  </a:cubicBezTo>
                  <a:cubicBezTo>
                    <a:pt x="752114" y="300774"/>
                    <a:pt x="754314" y="358902"/>
                    <a:pt x="752544" y="416933"/>
                  </a:cubicBezTo>
                  <a:cubicBezTo>
                    <a:pt x="751731" y="442624"/>
                    <a:pt x="761634" y="461091"/>
                    <a:pt x="778570" y="478074"/>
                  </a:cubicBezTo>
                  <a:cubicBezTo>
                    <a:pt x="825311" y="525007"/>
                    <a:pt x="878798" y="563950"/>
                    <a:pt x="929462" y="606289"/>
                  </a:cubicBezTo>
                  <a:cubicBezTo>
                    <a:pt x="1005195" y="669583"/>
                    <a:pt x="1081597" y="732208"/>
                    <a:pt x="1142260" y="811146"/>
                  </a:cubicBezTo>
                  <a:cubicBezTo>
                    <a:pt x="1178667" y="858509"/>
                    <a:pt x="1197182" y="909891"/>
                    <a:pt x="1196943" y="971462"/>
                  </a:cubicBezTo>
                  <a:cubicBezTo>
                    <a:pt x="1195364" y="1391509"/>
                    <a:pt x="1195938" y="1811604"/>
                    <a:pt x="1196608" y="2231652"/>
                  </a:cubicBezTo>
                  <a:cubicBezTo>
                    <a:pt x="1196656" y="2252271"/>
                    <a:pt x="1192541" y="2257869"/>
                    <a:pt x="1170965" y="2257725"/>
                  </a:cubicBezTo>
                  <a:cubicBezTo>
                    <a:pt x="979695" y="2256720"/>
                    <a:pt x="788425" y="2257151"/>
                    <a:pt x="597156" y="2257151"/>
                  </a:cubicBezTo>
                  <a:cubicBezTo>
                    <a:pt x="405886" y="2257151"/>
                    <a:pt x="214616" y="2256816"/>
                    <a:pt x="23347" y="2257629"/>
                  </a:cubicBezTo>
                  <a:cubicBezTo>
                    <a:pt x="4018" y="2257725"/>
                    <a:pt x="191" y="2252223"/>
                    <a:pt x="239" y="2233996"/>
                  </a:cubicBezTo>
                  <a:cubicBezTo>
                    <a:pt x="765" y="1808351"/>
                    <a:pt x="1244" y="1382707"/>
                    <a:pt x="0" y="957062"/>
                  </a:cubicBezTo>
                  <a:cubicBezTo>
                    <a:pt x="-192" y="890706"/>
                    <a:pt x="29901" y="840329"/>
                    <a:pt x="69322" y="792536"/>
                  </a:cubicBezTo>
                  <a:cubicBezTo>
                    <a:pt x="134530" y="713406"/>
                    <a:pt x="214568" y="650064"/>
                    <a:pt x="293172" y="585287"/>
                  </a:cubicBezTo>
                  <a:cubicBezTo>
                    <a:pt x="335511" y="550363"/>
                    <a:pt x="379478" y="517352"/>
                    <a:pt x="418133" y="478122"/>
                  </a:cubicBezTo>
                  <a:cubicBezTo>
                    <a:pt x="435117" y="460899"/>
                    <a:pt x="444303" y="442193"/>
                    <a:pt x="443585" y="416790"/>
                  </a:cubicBezTo>
                  <a:cubicBezTo>
                    <a:pt x="441958" y="357945"/>
                    <a:pt x="443824" y="299052"/>
                    <a:pt x="442628" y="240207"/>
                  </a:cubicBezTo>
                  <a:cubicBezTo>
                    <a:pt x="442293" y="222745"/>
                    <a:pt x="448082" y="219540"/>
                    <a:pt x="464157" y="219683"/>
                  </a:cubicBezTo>
                  <a:cubicBezTo>
                    <a:pt x="552615" y="220449"/>
                    <a:pt x="641074" y="220497"/>
                    <a:pt x="729533" y="219635"/>
                  </a:cubicBezTo>
                  <a:close/>
                  <a:moveTo>
                    <a:pt x="597347" y="235"/>
                  </a:moveTo>
                  <a:cubicBezTo>
                    <a:pt x="608255" y="-339"/>
                    <a:pt x="607968" y="9516"/>
                    <a:pt x="607968" y="17554"/>
                  </a:cubicBezTo>
                  <a:cubicBezTo>
                    <a:pt x="607968" y="45349"/>
                    <a:pt x="607968" y="73241"/>
                    <a:pt x="607968" y="101085"/>
                  </a:cubicBezTo>
                  <a:cubicBezTo>
                    <a:pt x="607968" y="127349"/>
                    <a:pt x="607968" y="153614"/>
                    <a:pt x="607968" y="179879"/>
                  </a:cubicBezTo>
                  <a:cubicBezTo>
                    <a:pt x="607968" y="187151"/>
                    <a:pt x="608399" y="195619"/>
                    <a:pt x="598113" y="195428"/>
                  </a:cubicBezTo>
                  <a:cubicBezTo>
                    <a:pt x="587636" y="195236"/>
                    <a:pt x="588927" y="186481"/>
                    <a:pt x="588927" y="179449"/>
                  </a:cubicBezTo>
                  <a:cubicBezTo>
                    <a:pt x="588879" y="125340"/>
                    <a:pt x="588927" y="71232"/>
                    <a:pt x="588832" y="17123"/>
                  </a:cubicBezTo>
                  <a:cubicBezTo>
                    <a:pt x="588832" y="9803"/>
                    <a:pt x="588497" y="713"/>
                    <a:pt x="597347" y="235"/>
                  </a:cubicBezTo>
                  <a:close/>
                  <a:moveTo>
                    <a:pt x="534675" y="187"/>
                  </a:moveTo>
                  <a:cubicBezTo>
                    <a:pt x="545392" y="-291"/>
                    <a:pt x="545440" y="9373"/>
                    <a:pt x="545392" y="17601"/>
                  </a:cubicBezTo>
                  <a:cubicBezTo>
                    <a:pt x="545344" y="45445"/>
                    <a:pt x="545392" y="73289"/>
                    <a:pt x="545392" y="101132"/>
                  </a:cubicBezTo>
                  <a:cubicBezTo>
                    <a:pt x="545392" y="127397"/>
                    <a:pt x="545392" y="153662"/>
                    <a:pt x="545392" y="179927"/>
                  </a:cubicBezTo>
                  <a:cubicBezTo>
                    <a:pt x="545392" y="187390"/>
                    <a:pt x="545153" y="195571"/>
                    <a:pt x="535249" y="195476"/>
                  </a:cubicBezTo>
                  <a:cubicBezTo>
                    <a:pt x="524437" y="195380"/>
                    <a:pt x="526494" y="186146"/>
                    <a:pt x="526494" y="179401"/>
                  </a:cubicBezTo>
                  <a:cubicBezTo>
                    <a:pt x="526351" y="125292"/>
                    <a:pt x="526446" y="71184"/>
                    <a:pt x="526399" y="17075"/>
                  </a:cubicBezTo>
                  <a:cubicBezTo>
                    <a:pt x="526399" y="9899"/>
                    <a:pt x="525537" y="570"/>
                    <a:pt x="534675" y="187"/>
                  </a:cubicBezTo>
                  <a:close/>
                  <a:moveTo>
                    <a:pt x="723409" y="140"/>
                  </a:moveTo>
                  <a:cubicBezTo>
                    <a:pt x="733408" y="-4"/>
                    <a:pt x="732690" y="8799"/>
                    <a:pt x="732738" y="15927"/>
                  </a:cubicBezTo>
                  <a:cubicBezTo>
                    <a:pt x="732690" y="42958"/>
                    <a:pt x="732690" y="69988"/>
                    <a:pt x="732690" y="97018"/>
                  </a:cubicBezTo>
                  <a:cubicBezTo>
                    <a:pt x="732690" y="124814"/>
                    <a:pt x="732786" y="152658"/>
                    <a:pt x="732642" y="180454"/>
                  </a:cubicBezTo>
                  <a:cubicBezTo>
                    <a:pt x="732594" y="186482"/>
                    <a:pt x="734460" y="194806"/>
                    <a:pt x="725514" y="195572"/>
                  </a:cubicBezTo>
                  <a:cubicBezTo>
                    <a:pt x="716185" y="196385"/>
                    <a:pt x="713984" y="189113"/>
                    <a:pt x="713984" y="181171"/>
                  </a:cubicBezTo>
                  <a:cubicBezTo>
                    <a:pt x="713984" y="125532"/>
                    <a:pt x="713984" y="69892"/>
                    <a:pt x="713984" y="14253"/>
                  </a:cubicBezTo>
                  <a:cubicBezTo>
                    <a:pt x="713984" y="7412"/>
                    <a:pt x="715898" y="235"/>
                    <a:pt x="723409" y="140"/>
                  </a:cubicBezTo>
                  <a:close/>
                  <a:moveTo>
                    <a:pt x="471716" y="139"/>
                  </a:moveTo>
                  <a:cubicBezTo>
                    <a:pt x="480902" y="-530"/>
                    <a:pt x="482624" y="7698"/>
                    <a:pt x="482624" y="15257"/>
                  </a:cubicBezTo>
                  <a:cubicBezTo>
                    <a:pt x="482672" y="70897"/>
                    <a:pt x="482672" y="126536"/>
                    <a:pt x="482624" y="182224"/>
                  </a:cubicBezTo>
                  <a:cubicBezTo>
                    <a:pt x="482624" y="189256"/>
                    <a:pt x="480375" y="195380"/>
                    <a:pt x="472482" y="195715"/>
                  </a:cubicBezTo>
                  <a:cubicBezTo>
                    <a:pt x="462961" y="196098"/>
                    <a:pt x="463918" y="188443"/>
                    <a:pt x="463918" y="182176"/>
                  </a:cubicBezTo>
                  <a:cubicBezTo>
                    <a:pt x="463918" y="154332"/>
                    <a:pt x="463918" y="126536"/>
                    <a:pt x="463918" y="98693"/>
                  </a:cubicBezTo>
                  <a:cubicBezTo>
                    <a:pt x="463918" y="70849"/>
                    <a:pt x="463918" y="43053"/>
                    <a:pt x="463918" y="15209"/>
                  </a:cubicBezTo>
                  <a:cubicBezTo>
                    <a:pt x="463918" y="8703"/>
                    <a:pt x="464014" y="666"/>
                    <a:pt x="471716" y="139"/>
                  </a:cubicBezTo>
                  <a:close/>
                  <a:moveTo>
                    <a:pt x="661837" y="44"/>
                  </a:moveTo>
                  <a:cubicBezTo>
                    <a:pt x="670879" y="761"/>
                    <a:pt x="670353" y="9564"/>
                    <a:pt x="670353" y="16788"/>
                  </a:cubicBezTo>
                  <a:cubicBezTo>
                    <a:pt x="670257" y="44536"/>
                    <a:pt x="670305" y="72236"/>
                    <a:pt x="670305" y="99936"/>
                  </a:cubicBezTo>
                  <a:cubicBezTo>
                    <a:pt x="670305" y="126823"/>
                    <a:pt x="670353" y="153758"/>
                    <a:pt x="670257" y="180645"/>
                  </a:cubicBezTo>
                  <a:cubicBezTo>
                    <a:pt x="670257" y="187773"/>
                    <a:pt x="671023" y="196241"/>
                    <a:pt x="660210" y="195475"/>
                  </a:cubicBezTo>
                  <a:cubicBezTo>
                    <a:pt x="651982" y="194901"/>
                    <a:pt x="651312" y="188012"/>
                    <a:pt x="651312" y="181314"/>
                  </a:cubicBezTo>
                  <a:cubicBezTo>
                    <a:pt x="651360" y="125914"/>
                    <a:pt x="651360" y="70514"/>
                    <a:pt x="651312" y="15114"/>
                  </a:cubicBezTo>
                  <a:cubicBezTo>
                    <a:pt x="651312" y="7411"/>
                    <a:pt x="652843" y="-674"/>
                    <a:pt x="661837" y="44"/>
                  </a:cubicBezTo>
                  <a:close/>
                </a:path>
              </a:pathLst>
            </a:custGeom>
            <a:solidFill>
              <a:schemeClr val="bg1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45BB99-A025-4F91-AB41-963AC8EA229E}"/>
                </a:ext>
              </a:extLst>
            </p:cNvPr>
            <p:cNvSpPr/>
            <p:nvPr/>
          </p:nvSpPr>
          <p:spPr>
            <a:xfrm>
              <a:off x="4677987" y="1636270"/>
              <a:ext cx="1115948" cy="1261168"/>
            </a:xfrm>
            <a:custGeom>
              <a:avLst/>
              <a:gdLst>
                <a:gd name="connsiteX0" fmla="*/ 527 w 1115948"/>
                <a:gd name="connsiteY0" fmla="*/ 630619 h 1261168"/>
                <a:gd name="connsiteX1" fmla="*/ 1 w 1115948"/>
                <a:gd name="connsiteY1" fmla="*/ 24230 h 1261168"/>
                <a:gd name="connsiteX2" fmla="*/ 24879 w 1115948"/>
                <a:gd name="connsiteY2" fmla="*/ 118 h 1261168"/>
                <a:gd name="connsiteX3" fmla="*/ 127690 w 1115948"/>
                <a:gd name="connsiteY3" fmla="*/ 261 h 1261168"/>
                <a:gd name="connsiteX4" fmla="*/ 149649 w 1115948"/>
                <a:gd name="connsiteY4" fmla="*/ 22412 h 1261168"/>
                <a:gd name="connsiteX5" fmla="*/ 149218 w 1115948"/>
                <a:gd name="connsiteY5" fmla="*/ 1046600 h 1261168"/>
                <a:gd name="connsiteX6" fmla="*/ 149266 w 1115948"/>
                <a:gd name="connsiteY6" fmla="*/ 1068080 h 1261168"/>
                <a:gd name="connsiteX7" fmla="*/ 195338 w 1115948"/>
                <a:gd name="connsiteY7" fmla="*/ 1118410 h 1261168"/>
                <a:gd name="connsiteX8" fmla="*/ 243944 w 1115948"/>
                <a:gd name="connsiteY8" fmla="*/ 1069851 h 1261168"/>
                <a:gd name="connsiteX9" fmla="*/ 244040 w 1115948"/>
                <a:gd name="connsiteY9" fmla="*/ 1048370 h 1261168"/>
                <a:gd name="connsiteX10" fmla="*/ 243609 w 1115948"/>
                <a:gd name="connsiteY10" fmla="*/ 26574 h 1261168"/>
                <a:gd name="connsiteX11" fmla="*/ 268678 w 1115948"/>
                <a:gd name="connsiteY11" fmla="*/ 261 h 1261168"/>
                <a:gd name="connsiteX12" fmla="*/ 1057869 w 1115948"/>
                <a:gd name="connsiteY12" fmla="*/ 2366 h 1261168"/>
                <a:gd name="connsiteX13" fmla="*/ 1115375 w 1115948"/>
                <a:gd name="connsiteY13" fmla="*/ 60733 h 1261168"/>
                <a:gd name="connsiteX14" fmla="*/ 1115949 w 1115948"/>
                <a:gd name="connsiteY14" fmla="*/ 1232942 h 1261168"/>
                <a:gd name="connsiteX15" fmla="*/ 1087244 w 1115948"/>
                <a:gd name="connsiteY15" fmla="*/ 1261120 h 1261168"/>
                <a:gd name="connsiteX16" fmla="*/ 25405 w 1115948"/>
                <a:gd name="connsiteY16" fmla="*/ 1261168 h 1261168"/>
                <a:gd name="connsiteX17" fmla="*/ 97 w 1115948"/>
                <a:gd name="connsiteY17" fmla="*/ 1234616 h 1261168"/>
                <a:gd name="connsiteX18" fmla="*/ 527 w 1115948"/>
                <a:gd name="connsiteY18" fmla="*/ 630619 h 126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15948" h="1261168">
                  <a:moveTo>
                    <a:pt x="527" y="630619"/>
                  </a:moveTo>
                  <a:cubicBezTo>
                    <a:pt x="527" y="428489"/>
                    <a:pt x="862" y="226360"/>
                    <a:pt x="1" y="24230"/>
                  </a:cubicBezTo>
                  <a:cubicBezTo>
                    <a:pt x="-95" y="3754"/>
                    <a:pt x="5503" y="-839"/>
                    <a:pt x="24879" y="118"/>
                  </a:cubicBezTo>
                  <a:cubicBezTo>
                    <a:pt x="59085" y="1840"/>
                    <a:pt x="93483" y="1840"/>
                    <a:pt x="127690" y="261"/>
                  </a:cubicBezTo>
                  <a:cubicBezTo>
                    <a:pt x="145822" y="-552"/>
                    <a:pt x="149697" y="4711"/>
                    <a:pt x="149649" y="22412"/>
                  </a:cubicBezTo>
                  <a:cubicBezTo>
                    <a:pt x="149075" y="363808"/>
                    <a:pt x="149218" y="705204"/>
                    <a:pt x="149218" y="1046600"/>
                  </a:cubicBezTo>
                  <a:cubicBezTo>
                    <a:pt x="149218" y="1053776"/>
                    <a:pt x="149075" y="1060904"/>
                    <a:pt x="149266" y="1068080"/>
                  </a:cubicBezTo>
                  <a:cubicBezTo>
                    <a:pt x="149984" y="1097312"/>
                    <a:pt x="168881" y="1117931"/>
                    <a:pt x="195338" y="1118410"/>
                  </a:cubicBezTo>
                  <a:cubicBezTo>
                    <a:pt x="221220" y="1118888"/>
                    <a:pt x="241935" y="1098364"/>
                    <a:pt x="243944" y="1069851"/>
                  </a:cubicBezTo>
                  <a:cubicBezTo>
                    <a:pt x="244423" y="1062722"/>
                    <a:pt x="244040" y="1055546"/>
                    <a:pt x="244040" y="1048370"/>
                  </a:cubicBezTo>
                  <a:cubicBezTo>
                    <a:pt x="244040" y="707787"/>
                    <a:pt x="244231" y="367157"/>
                    <a:pt x="243609" y="26574"/>
                  </a:cubicBezTo>
                  <a:cubicBezTo>
                    <a:pt x="243562" y="6911"/>
                    <a:pt x="246432" y="118"/>
                    <a:pt x="268678" y="261"/>
                  </a:cubicBezTo>
                  <a:cubicBezTo>
                    <a:pt x="531758" y="1697"/>
                    <a:pt x="794790" y="1697"/>
                    <a:pt x="1057869" y="2366"/>
                  </a:cubicBezTo>
                  <a:cubicBezTo>
                    <a:pt x="1115375" y="2510"/>
                    <a:pt x="1115375" y="3084"/>
                    <a:pt x="1115375" y="60733"/>
                  </a:cubicBezTo>
                  <a:cubicBezTo>
                    <a:pt x="1115375" y="451453"/>
                    <a:pt x="1115135" y="842173"/>
                    <a:pt x="1115949" y="1232942"/>
                  </a:cubicBezTo>
                  <a:cubicBezTo>
                    <a:pt x="1115997" y="1256384"/>
                    <a:pt x="1109921" y="1261168"/>
                    <a:pt x="1087244" y="1261120"/>
                  </a:cubicBezTo>
                  <a:cubicBezTo>
                    <a:pt x="733314" y="1260355"/>
                    <a:pt x="379335" y="1260307"/>
                    <a:pt x="25405" y="1261168"/>
                  </a:cubicBezTo>
                  <a:cubicBezTo>
                    <a:pt x="3063" y="1261216"/>
                    <a:pt x="49" y="1254375"/>
                    <a:pt x="97" y="1234616"/>
                  </a:cubicBezTo>
                  <a:cubicBezTo>
                    <a:pt x="814" y="1033300"/>
                    <a:pt x="527" y="831983"/>
                    <a:pt x="527" y="630619"/>
                  </a:cubicBezTo>
                  <a:close/>
                </a:path>
              </a:pathLst>
            </a:custGeom>
            <a:solidFill>
              <a:schemeClr val="accent3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988820-279B-435F-9391-DA09EA9A6F0E}"/>
              </a:ext>
            </a:extLst>
          </p:cNvPr>
          <p:cNvGrpSpPr/>
          <p:nvPr/>
        </p:nvGrpSpPr>
        <p:grpSpPr>
          <a:xfrm>
            <a:off x="9469867" y="2279874"/>
            <a:ext cx="1198777" cy="1704499"/>
            <a:chOff x="6134809" y="1217250"/>
            <a:chExt cx="1242883" cy="176721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16C922-6F70-404A-91B8-54CFA43B3922}"/>
                </a:ext>
              </a:extLst>
            </p:cNvPr>
            <p:cNvSpPr/>
            <p:nvPr/>
          </p:nvSpPr>
          <p:spPr>
            <a:xfrm>
              <a:off x="6134809" y="1704267"/>
              <a:ext cx="1242883" cy="1280195"/>
            </a:xfrm>
            <a:custGeom>
              <a:avLst/>
              <a:gdLst>
                <a:gd name="connsiteX0" fmla="*/ 1222390 w 1242883"/>
                <a:gd name="connsiteY0" fmla="*/ 8 h 1280195"/>
                <a:gd name="connsiteX1" fmla="*/ 1242197 w 1242883"/>
                <a:gd name="connsiteY1" fmla="*/ 22445 h 1280195"/>
                <a:gd name="connsiteX2" fmla="*/ 1201484 w 1242883"/>
                <a:gd name="connsiteY2" fmla="*/ 339060 h 1280195"/>
                <a:gd name="connsiteX3" fmla="*/ 1160723 w 1242883"/>
                <a:gd name="connsiteY3" fmla="*/ 658018 h 1280195"/>
                <a:gd name="connsiteX4" fmla="*/ 1115896 w 1242883"/>
                <a:gd name="connsiteY4" fmla="*/ 1012522 h 1280195"/>
                <a:gd name="connsiteX5" fmla="*/ 1084512 w 1242883"/>
                <a:gd name="connsiteY5" fmla="*/ 1260628 h 1280195"/>
                <a:gd name="connsiteX6" fmla="*/ 1063127 w 1242883"/>
                <a:gd name="connsiteY6" fmla="*/ 1280195 h 1280195"/>
                <a:gd name="connsiteX7" fmla="*/ 178253 w 1242883"/>
                <a:gd name="connsiteY7" fmla="*/ 1280147 h 1280195"/>
                <a:gd name="connsiteX8" fmla="*/ 159452 w 1242883"/>
                <a:gd name="connsiteY8" fmla="*/ 1263976 h 1280195"/>
                <a:gd name="connsiteX9" fmla="*/ 122614 w 1242883"/>
                <a:gd name="connsiteY9" fmla="*/ 975732 h 1280195"/>
                <a:gd name="connsiteX10" fmla="*/ 76303 w 1242883"/>
                <a:gd name="connsiteY10" fmla="*/ 614243 h 1280195"/>
                <a:gd name="connsiteX11" fmla="*/ 31332 w 1242883"/>
                <a:gd name="connsiteY11" fmla="*/ 257346 h 1280195"/>
                <a:gd name="connsiteX12" fmla="*/ 809 w 1242883"/>
                <a:gd name="connsiteY12" fmla="*/ 21106 h 1280195"/>
                <a:gd name="connsiteX13" fmla="*/ 18463 w 1242883"/>
                <a:gd name="connsiteY13" fmla="*/ 151 h 1280195"/>
                <a:gd name="connsiteX14" fmla="*/ 1222390 w 1242883"/>
                <a:gd name="connsiteY14" fmla="*/ 8 h 128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883" h="1280195">
                  <a:moveTo>
                    <a:pt x="1222390" y="8"/>
                  </a:moveTo>
                  <a:cubicBezTo>
                    <a:pt x="1241575" y="-231"/>
                    <a:pt x="1244541" y="4983"/>
                    <a:pt x="1242197" y="22445"/>
                  </a:cubicBezTo>
                  <a:cubicBezTo>
                    <a:pt x="1228084" y="127888"/>
                    <a:pt x="1214975" y="233474"/>
                    <a:pt x="1201484" y="339060"/>
                  </a:cubicBezTo>
                  <a:cubicBezTo>
                    <a:pt x="1187897" y="445411"/>
                    <a:pt x="1174262" y="551714"/>
                    <a:pt x="1160723" y="658018"/>
                  </a:cubicBezTo>
                  <a:cubicBezTo>
                    <a:pt x="1145701" y="776186"/>
                    <a:pt x="1130918" y="894354"/>
                    <a:pt x="1115896" y="1012522"/>
                  </a:cubicBezTo>
                  <a:cubicBezTo>
                    <a:pt x="1105371" y="1095240"/>
                    <a:pt x="1094128" y="1177862"/>
                    <a:pt x="1084512" y="1260628"/>
                  </a:cubicBezTo>
                  <a:cubicBezTo>
                    <a:pt x="1082742" y="1275889"/>
                    <a:pt x="1078532" y="1280242"/>
                    <a:pt x="1063127" y="1280195"/>
                  </a:cubicBezTo>
                  <a:cubicBezTo>
                    <a:pt x="768185" y="1279716"/>
                    <a:pt x="473195" y="1279764"/>
                    <a:pt x="178253" y="1280147"/>
                  </a:cubicBezTo>
                  <a:cubicBezTo>
                    <a:pt x="165527" y="1280147"/>
                    <a:pt x="161078" y="1277276"/>
                    <a:pt x="159452" y="1263976"/>
                  </a:cubicBezTo>
                  <a:cubicBezTo>
                    <a:pt x="147730" y="1167815"/>
                    <a:pt x="134957" y="1071798"/>
                    <a:pt x="122614" y="975732"/>
                  </a:cubicBezTo>
                  <a:cubicBezTo>
                    <a:pt x="107113" y="855220"/>
                    <a:pt x="91613" y="734755"/>
                    <a:pt x="76303" y="614243"/>
                  </a:cubicBezTo>
                  <a:cubicBezTo>
                    <a:pt x="61185" y="495309"/>
                    <a:pt x="46354" y="376328"/>
                    <a:pt x="31332" y="257346"/>
                  </a:cubicBezTo>
                  <a:cubicBezTo>
                    <a:pt x="21381" y="178552"/>
                    <a:pt x="12244" y="99661"/>
                    <a:pt x="809" y="21106"/>
                  </a:cubicBezTo>
                  <a:cubicBezTo>
                    <a:pt x="-1774" y="3261"/>
                    <a:pt x="1240" y="8"/>
                    <a:pt x="18463" y="151"/>
                  </a:cubicBezTo>
                  <a:cubicBezTo>
                    <a:pt x="125245" y="917"/>
                    <a:pt x="1122737" y="1156"/>
                    <a:pt x="1222390" y="8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832672-EE72-4BFB-8678-5ABD4FA25AD3}"/>
                </a:ext>
              </a:extLst>
            </p:cNvPr>
            <p:cNvSpPr/>
            <p:nvPr/>
          </p:nvSpPr>
          <p:spPr>
            <a:xfrm>
              <a:off x="6607047" y="1217250"/>
              <a:ext cx="424644" cy="423544"/>
            </a:xfrm>
            <a:custGeom>
              <a:avLst/>
              <a:gdLst>
                <a:gd name="connsiteX0" fmla="*/ 0 w 424644"/>
                <a:gd name="connsiteY0" fmla="*/ 211985 h 423544"/>
                <a:gd name="connsiteX1" fmla="*/ 212559 w 424644"/>
                <a:gd name="connsiteY1" fmla="*/ 0 h 423544"/>
                <a:gd name="connsiteX2" fmla="*/ 424640 w 424644"/>
                <a:gd name="connsiteY2" fmla="*/ 210215 h 423544"/>
                <a:gd name="connsiteX3" fmla="*/ 213085 w 424644"/>
                <a:gd name="connsiteY3" fmla="*/ 423540 h 423544"/>
                <a:gd name="connsiteX4" fmla="*/ 0 w 424644"/>
                <a:gd name="connsiteY4" fmla="*/ 211985 h 42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644" h="423544">
                  <a:moveTo>
                    <a:pt x="0" y="211985"/>
                  </a:moveTo>
                  <a:cubicBezTo>
                    <a:pt x="-191" y="95396"/>
                    <a:pt x="95539" y="-96"/>
                    <a:pt x="212559" y="0"/>
                  </a:cubicBezTo>
                  <a:cubicBezTo>
                    <a:pt x="328526" y="96"/>
                    <a:pt x="423875" y="94630"/>
                    <a:pt x="424640" y="210215"/>
                  </a:cubicBezTo>
                  <a:cubicBezTo>
                    <a:pt x="425405" y="326661"/>
                    <a:pt x="330106" y="422726"/>
                    <a:pt x="213085" y="423540"/>
                  </a:cubicBezTo>
                  <a:cubicBezTo>
                    <a:pt x="96687" y="424305"/>
                    <a:pt x="192" y="328527"/>
                    <a:pt x="0" y="211985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3C78F15-DDB8-457D-AC24-E33A6A62CFE7}"/>
                </a:ext>
              </a:extLst>
            </p:cNvPr>
            <p:cNvSpPr/>
            <p:nvPr/>
          </p:nvSpPr>
          <p:spPr>
            <a:xfrm>
              <a:off x="6162217" y="1729342"/>
              <a:ext cx="1187111" cy="1162070"/>
            </a:xfrm>
            <a:custGeom>
              <a:avLst/>
              <a:gdLst>
                <a:gd name="connsiteX0" fmla="*/ 592517 w 1187111"/>
                <a:gd name="connsiteY0" fmla="*/ 1161590 h 1162070"/>
                <a:gd name="connsiteX1" fmla="*/ 178880 w 1187111"/>
                <a:gd name="connsiteY1" fmla="*/ 1162068 h 1162070"/>
                <a:gd name="connsiteX2" fmla="*/ 152041 w 1187111"/>
                <a:gd name="connsiteY2" fmla="*/ 1136904 h 1162070"/>
                <a:gd name="connsiteX3" fmla="*/ 111519 w 1187111"/>
                <a:gd name="connsiteY3" fmla="*/ 835072 h 1162070"/>
                <a:gd name="connsiteX4" fmla="*/ 71333 w 1187111"/>
                <a:gd name="connsiteY4" fmla="*/ 535538 h 1162070"/>
                <a:gd name="connsiteX5" fmla="*/ 30859 w 1187111"/>
                <a:gd name="connsiteY5" fmla="*/ 233659 h 1162070"/>
                <a:gd name="connsiteX6" fmla="*/ 384 w 1187111"/>
                <a:gd name="connsiteY6" fmla="*/ 14498 h 1162070"/>
                <a:gd name="connsiteX7" fmla="*/ 14354 w 1187111"/>
                <a:gd name="connsiteY7" fmla="*/ 97 h 1162070"/>
                <a:gd name="connsiteX8" fmla="*/ 1172163 w 1187111"/>
                <a:gd name="connsiteY8" fmla="*/ 2 h 1162070"/>
                <a:gd name="connsiteX9" fmla="*/ 1186467 w 1187111"/>
                <a:gd name="connsiteY9" fmla="*/ 17655 h 1162070"/>
                <a:gd name="connsiteX10" fmla="*/ 1144654 w 1187111"/>
                <a:gd name="connsiteY10" fmla="*/ 326567 h 1162070"/>
                <a:gd name="connsiteX11" fmla="*/ 1104180 w 1187111"/>
                <a:gd name="connsiteY11" fmla="*/ 630886 h 1162070"/>
                <a:gd name="connsiteX12" fmla="*/ 1064615 w 1187111"/>
                <a:gd name="connsiteY12" fmla="*/ 925732 h 1162070"/>
                <a:gd name="connsiteX13" fmla="*/ 1037298 w 1187111"/>
                <a:gd name="connsiteY13" fmla="*/ 1128531 h 1162070"/>
                <a:gd name="connsiteX14" fmla="*/ 1001417 w 1187111"/>
                <a:gd name="connsiteY14" fmla="*/ 1161638 h 1162070"/>
                <a:gd name="connsiteX15" fmla="*/ 592517 w 1187111"/>
                <a:gd name="connsiteY15" fmla="*/ 1161590 h 116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7111" h="1162070">
                  <a:moveTo>
                    <a:pt x="592517" y="1161590"/>
                  </a:moveTo>
                  <a:cubicBezTo>
                    <a:pt x="454638" y="1161590"/>
                    <a:pt x="316759" y="1161159"/>
                    <a:pt x="178880" y="1162068"/>
                  </a:cubicBezTo>
                  <a:cubicBezTo>
                    <a:pt x="158835" y="1162212"/>
                    <a:pt x="154338" y="1155562"/>
                    <a:pt x="152041" y="1136904"/>
                  </a:cubicBezTo>
                  <a:cubicBezTo>
                    <a:pt x="139507" y="1036198"/>
                    <a:pt x="125107" y="935683"/>
                    <a:pt x="111519" y="835072"/>
                  </a:cubicBezTo>
                  <a:cubicBezTo>
                    <a:pt x="98028" y="735228"/>
                    <a:pt x="84728" y="635383"/>
                    <a:pt x="71333" y="535538"/>
                  </a:cubicBezTo>
                  <a:cubicBezTo>
                    <a:pt x="57842" y="434927"/>
                    <a:pt x="44446" y="334269"/>
                    <a:pt x="30859" y="233659"/>
                  </a:cubicBezTo>
                  <a:cubicBezTo>
                    <a:pt x="20956" y="160557"/>
                    <a:pt x="10957" y="87503"/>
                    <a:pt x="384" y="14498"/>
                  </a:cubicBezTo>
                  <a:cubicBezTo>
                    <a:pt x="-1482" y="1676"/>
                    <a:pt x="3494" y="97"/>
                    <a:pt x="14354" y="97"/>
                  </a:cubicBezTo>
                  <a:cubicBezTo>
                    <a:pt x="183329" y="337"/>
                    <a:pt x="1082077" y="576"/>
                    <a:pt x="1172163" y="2"/>
                  </a:cubicBezTo>
                  <a:cubicBezTo>
                    <a:pt x="1186706" y="-94"/>
                    <a:pt x="1188380" y="3925"/>
                    <a:pt x="1186467" y="17655"/>
                  </a:cubicBezTo>
                  <a:cubicBezTo>
                    <a:pt x="1171923" y="120514"/>
                    <a:pt x="1158432" y="223564"/>
                    <a:pt x="1144654" y="326567"/>
                  </a:cubicBezTo>
                  <a:cubicBezTo>
                    <a:pt x="1131114" y="427990"/>
                    <a:pt x="1117719" y="529462"/>
                    <a:pt x="1104180" y="630886"/>
                  </a:cubicBezTo>
                  <a:cubicBezTo>
                    <a:pt x="1091071" y="729152"/>
                    <a:pt x="1077867" y="827466"/>
                    <a:pt x="1064615" y="925732"/>
                  </a:cubicBezTo>
                  <a:cubicBezTo>
                    <a:pt x="1055525" y="993332"/>
                    <a:pt x="1045909" y="1060884"/>
                    <a:pt x="1037298" y="1128531"/>
                  </a:cubicBezTo>
                  <a:cubicBezTo>
                    <a:pt x="1033088" y="1161542"/>
                    <a:pt x="1033805" y="1161638"/>
                    <a:pt x="1001417" y="1161638"/>
                  </a:cubicBezTo>
                  <a:cubicBezTo>
                    <a:pt x="865117" y="1161590"/>
                    <a:pt x="728817" y="1161590"/>
                    <a:pt x="592517" y="1161590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9EA753-8F91-4225-BF09-900097663025}"/>
                </a:ext>
              </a:extLst>
            </p:cNvPr>
            <p:cNvSpPr/>
            <p:nvPr/>
          </p:nvSpPr>
          <p:spPr>
            <a:xfrm>
              <a:off x="6620069" y="1230261"/>
              <a:ext cx="398368" cy="397814"/>
            </a:xfrm>
            <a:custGeom>
              <a:avLst/>
              <a:gdLst>
                <a:gd name="connsiteX0" fmla="*/ 283062 w 398368"/>
                <a:gd name="connsiteY0" fmla="*/ 18026 h 397814"/>
                <a:gd name="connsiteX1" fmla="*/ 293497 w 398368"/>
                <a:gd name="connsiteY1" fmla="*/ 23444 h 397814"/>
                <a:gd name="connsiteX2" fmla="*/ 397695 w 398368"/>
                <a:gd name="connsiteY2" fmla="*/ 219641 h 397814"/>
                <a:gd name="connsiteX3" fmla="*/ 261682 w 398368"/>
                <a:gd name="connsiteY3" fmla="*/ 387612 h 397814"/>
                <a:gd name="connsiteX4" fmla="*/ 153322 w 398368"/>
                <a:gd name="connsiteY4" fmla="*/ 390291 h 397814"/>
                <a:gd name="connsiteX5" fmla="*/ 274169 w 398368"/>
                <a:gd name="connsiteY5" fmla="*/ 26314 h 397814"/>
                <a:gd name="connsiteX6" fmla="*/ 283062 w 398368"/>
                <a:gd name="connsiteY6" fmla="*/ 18026 h 397814"/>
                <a:gd name="connsiteX7" fmla="*/ 200015 w 398368"/>
                <a:gd name="connsiteY7" fmla="*/ 2 h 397814"/>
                <a:gd name="connsiteX8" fmla="*/ 232643 w 398368"/>
                <a:gd name="connsiteY8" fmla="*/ 45404 h 397814"/>
                <a:gd name="connsiteX9" fmla="*/ 126914 w 398368"/>
                <a:gd name="connsiteY9" fmla="*/ 362592 h 397814"/>
                <a:gd name="connsiteX10" fmla="*/ 100888 w 398368"/>
                <a:gd name="connsiteY10" fmla="*/ 372160 h 397814"/>
                <a:gd name="connsiteX11" fmla="*/ 6305 w 398368"/>
                <a:gd name="connsiteY11" fmla="*/ 147449 h 397814"/>
                <a:gd name="connsiteX12" fmla="*/ 200015 w 398368"/>
                <a:gd name="connsiteY12" fmla="*/ 2 h 39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8368" h="397814">
                  <a:moveTo>
                    <a:pt x="283062" y="18026"/>
                  </a:moveTo>
                  <a:cubicBezTo>
                    <a:pt x="286417" y="18696"/>
                    <a:pt x="290029" y="21650"/>
                    <a:pt x="293497" y="23444"/>
                  </a:cubicBezTo>
                  <a:cubicBezTo>
                    <a:pt x="363776" y="59851"/>
                    <a:pt x="404154" y="136015"/>
                    <a:pt x="397695" y="219641"/>
                  </a:cubicBezTo>
                  <a:cubicBezTo>
                    <a:pt x="391955" y="293795"/>
                    <a:pt x="335550" y="363452"/>
                    <a:pt x="261682" y="387612"/>
                  </a:cubicBezTo>
                  <a:cubicBezTo>
                    <a:pt x="223266" y="400195"/>
                    <a:pt x="185758" y="401199"/>
                    <a:pt x="153322" y="390291"/>
                  </a:cubicBezTo>
                  <a:cubicBezTo>
                    <a:pt x="193604" y="268966"/>
                    <a:pt x="233982" y="147688"/>
                    <a:pt x="274169" y="26314"/>
                  </a:cubicBezTo>
                  <a:cubicBezTo>
                    <a:pt x="276609" y="18971"/>
                    <a:pt x="279707" y="17356"/>
                    <a:pt x="283062" y="18026"/>
                  </a:cubicBezTo>
                  <a:close/>
                  <a:moveTo>
                    <a:pt x="200015" y="2"/>
                  </a:moveTo>
                  <a:cubicBezTo>
                    <a:pt x="247952" y="241"/>
                    <a:pt x="247857" y="194"/>
                    <a:pt x="232643" y="45404"/>
                  </a:cubicBezTo>
                  <a:cubicBezTo>
                    <a:pt x="197144" y="151037"/>
                    <a:pt x="161168" y="256575"/>
                    <a:pt x="126914" y="362592"/>
                  </a:cubicBezTo>
                  <a:cubicBezTo>
                    <a:pt x="120885" y="381250"/>
                    <a:pt x="114714" y="380006"/>
                    <a:pt x="100888" y="372160"/>
                  </a:cubicBezTo>
                  <a:cubicBezTo>
                    <a:pt x="23098" y="327907"/>
                    <a:pt x="-16228" y="235143"/>
                    <a:pt x="6305" y="147449"/>
                  </a:cubicBezTo>
                  <a:cubicBezTo>
                    <a:pt x="28360" y="61287"/>
                    <a:pt x="109499" y="-428"/>
                    <a:pt x="200015" y="2"/>
                  </a:cubicBezTo>
                  <a:close/>
                </a:path>
              </a:pathLst>
            </a:custGeom>
            <a:solidFill>
              <a:srgbClr val="FFFFFF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DBEE1-FF30-4CD0-B41E-1890A924797D}"/>
                </a:ext>
              </a:extLst>
            </p:cNvPr>
            <p:cNvSpPr/>
            <p:nvPr/>
          </p:nvSpPr>
          <p:spPr>
            <a:xfrm>
              <a:off x="6288757" y="2129695"/>
              <a:ext cx="936675" cy="702065"/>
            </a:xfrm>
            <a:custGeom>
              <a:avLst/>
              <a:gdLst>
                <a:gd name="connsiteX0" fmla="*/ 468321 w 936675"/>
                <a:gd name="connsiteY0" fmla="*/ 701292 h 702065"/>
                <a:gd name="connsiteX1" fmla="*/ 107358 w 936675"/>
                <a:gd name="connsiteY1" fmla="*/ 701627 h 702065"/>
                <a:gd name="connsiteX2" fmla="*/ 82672 w 936675"/>
                <a:gd name="connsiteY2" fmla="*/ 680290 h 702065"/>
                <a:gd name="connsiteX3" fmla="*/ 41767 w 936675"/>
                <a:gd name="connsiteY3" fmla="*/ 359274 h 702065"/>
                <a:gd name="connsiteX4" fmla="*/ 1868 w 936675"/>
                <a:gd name="connsiteY4" fmla="*/ 38115 h 702065"/>
                <a:gd name="connsiteX5" fmla="*/ 38036 w 936675"/>
                <a:gd name="connsiteY5" fmla="*/ 272 h 702065"/>
                <a:gd name="connsiteX6" fmla="*/ 104966 w 936675"/>
                <a:gd name="connsiteY6" fmla="*/ 33 h 702065"/>
                <a:gd name="connsiteX7" fmla="*/ 122045 w 936675"/>
                <a:gd name="connsiteY7" fmla="*/ 16251 h 702065"/>
                <a:gd name="connsiteX8" fmla="*/ 170269 w 936675"/>
                <a:gd name="connsiteY8" fmla="*/ 401135 h 702065"/>
                <a:gd name="connsiteX9" fmla="*/ 172900 w 936675"/>
                <a:gd name="connsiteY9" fmla="*/ 412761 h 702065"/>
                <a:gd name="connsiteX10" fmla="*/ 210265 w 936675"/>
                <a:gd name="connsiteY10" fmla="*/ 439695 h 702065"/>
                <a:gd name="connsiteX11" fmla="*/ 235573 w 936675"/>
                <a:gd name="connsiteY11" fmla="*/ 402618 h 702065"/>
                <a:gd name="connsiteX12" fmla="*/ 195147 w 936675"/>
                <a:gd name="connsiteY12" fmla="*/ 91171 h 702065"/>
                <a:gd name="connsiteX13" fmla="*/ 184813 w 936675"/>
                <a:gd name="connsiteY13" fmla="*/ 13333 h 702065"/>
                <a:gd name="connsiteX14" fmla="*/ 200218 w 936675"/>
                <a:gd name="connsiteY14" fmla="*/ 320 h 702065"/>
                <a:gd name="connsiteX15" fmla="*/ 305421 w 936675"/>
                <a:gd name="connsiteY15" fmla="*/ 320 h 702065"/>
                <a:gd name="connsiteX16" fmla="*/ 915016 w 936675"/>
                <a:gd name="connsiteY16" fmla="*/ 33 h 702065"/>
                <a:gd name="connsiteX17" fmla="*/ 935970 w 936675"/>
                <a:gd name="connsiteY17" fmla="*/ 22423 h 702065"/>
                <a:gd name="connsiteX18" fmla="*/ 883345 w 936675"/>
                <a:gd name="connsiteY18" fmla="*/ 428261 h 702065"/>
                <a:gd name="connsiteX19" fmla="*/ 853540 w 936675"/>
                <a:gd name="connsiteY19" fmla="*/ 673974 h 702065"/>
                <a:gd name="connsiteX20" fmla="*/ 822107 w 936675"/>
                <a:gd name="connsiteY20" fmla="*/ 702057 h 702065"/>
                <a:gd name="connsiteX21" fmla="*/ 468321 w 936675"/>
                <a:gd name="connsiteY21" fmla="*/ 701292 h 70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6675" h="702065">
                  <a:moveTo>
                    <a:pt x="468321" y="701292"/>
                  </a:moveTo>
                  <a:cubicBezTo>
                    <a:pt x="348000" y="701292"/>
                    <a:pt x="227679" y="701005"/>
                    <a:pt x="107358" y="701627"/>
                  </a:cubicBezTo>
                  <a:cubicBezTo>
                    <a:pt x="90852" y="701722"/>
                    <a:pt x="84824" y="698804"/>
                    <a:pt x="82672" y="680290"/>
                  </a:cubicBezTo>
                  <a:cubicBezTo>
                    <a:pt x="70185" y="573173"/>
                    <a:pt x="55402" y="466295"/>
                    <a:pt x="41767" y="359274"/>
                  </a:cubicBezTo>
                  <a:cubicBezTo>
                    <a:pt x="28180" y="252253"/>
                    <a:pt x="14737" y="145184"/>
                    <a:pt x="1868" y="38115"/>
                  </a:cubicBezTo>
                  <a:cubicBezTo>
                    <a:pt x="-2677" y="368"/>
                    <a:pt x="-1768" y="272"/>
                    <a:pt x="38036" y="272"/>
                  </a:cubicBezTo>
                  <a:cubicBezTo>
                    <a:pt x="60330" y="272"/>
                    <a:pt x="82672" y="894"/>
                    <a:pt x="104966" y="33"/>
                  </a:cubicBezTo>
                  <a:cubicBezTo>
                    <a:pt x="117500" y="-445"/>
                    <a:pt x="120562" y="4195"/>
                    <a:pt x="122045" y="16251"/>
                  </a:cubicBezTo>
                  <a:cubicBezTo>
                    <a:pt x="137641" y="144610"/>
                    <a:pt x="154051" y="272873"/>
                    <a:pt x="170269" y="401135"/>
                  </a:cubicBezTo>
                  <a:cubicBezTo>
                    <a:pt x="170748" y="405058"/>
                    <a:pt x="171896" y="408886"/>
                    <a:pt x="172900" y="412761"/>
                  </a:cubicBezTo>
                  <a:cubicBezTo>
                    <a:pt x="178259" y="434050"/>
                    <a:pt x="191367" y="443762"/>
                    <a:pt x="210265" y="439695"/>
                  </a:cubicBezTo>
                  <a:cubicBezTo>
                    <a:pt x="230166" y="435390"/>
                    <a:pt x="237917" y="421324"/>
                    <a:pt x="235573" y="402618"/>
                  </a:cubicBezTo>
                  <a:cubicBezTo>
                    <a:pt x="222464" y="298755"/>
                    <a:pt x="208686" y="194987"/>
                    <a:pt x="195147" y="91171"/>
                  </a:cubicBezTo>
                  <a:cubicBezTo>
                    <a:pt x="191750" y="65193"/>
                    <a:pt x="189023" y="39168"/>
                    <a:pt x="184813" y="13333"/>
                  </a:cubicBezTo>
                  <a:cubicBezTo>
                    <a:pt x="182373" y="-1450"/>
                    <a:pt x="191319" y="320"/>
                    <a:pt x="200218" y="320"/>
                  </a:cubicBezTo>
                  <a:cubicBezTo>
                    <a:pt x="235286" y="368"/>
                    <a:pt x="270353" y="320"/>
                    <a:pt x="305421" y="320"/>
                  </a:cubicBezTo>
                  <a:cubicBezTo>
                    <a:pt x="508603" y="320"/>
                    <a:pt x="711833" y="464"/>
                    <a:pt x="915016" y="33"/>
                  </a:cubicBezTo>
                  <a:cubicBezTo>
                    <a:pt x="932143" y="-15"/>
                    <a:pt x="939032" y="368"/>
                    <a:pt x="935970" y="22423"/>
                  </a:cubicBezTo>
                  <a:cubicBezTo>
                    <a:pt x="917120" y="157527"/>
                    <a:pt x="900472" y="292918"/>
                    <a:pt x="883345" y="428261"/>
                  </a:cubicBezTo>
                  <a:cubicBezTo>
                    <a:pt x="873011" y="510118"/>
                    <a:pt x="862677" y="591974"/>
                    <a:pt x="853540" y="673974"/>
                  </a:cubicBezTo>
                  <a:cubicBezTo>
                    <a:pt x="851243" y="694738"/>
                    <a:pt x="845215" y="702344"/>
                    <a:pt x="822107" y="702057"/>
                  </a:cubicBezTo>
                  <a:cubicBezTo>
                    <a:pt x="704226" y="700479"/>
                    <a:pt x="586250" y="701292"/>
                    <a:pt x="468321" y="701292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C1AA3F-72D1-4471-948F-6F86A992AAA2}"/>
                </a:ext>
              </a:extLst>
            </p:cNvPr>
            <p:cNvSpPr/>
            <p:nvPr/>
          </p:nvSpPr>
          <p:spPr>
            <a:xfrm>
              <a:off x="6473997" y="1545692"/>
              <a:ext cx="699513" cy="511899"/>
            </a:xfrm>
            <a:custGeom>
              <a:avLst/>
              <a:gdLst>
                <a:gd name="connsiteX0" fmla="*/ 408712 w 699513"/>
                <a:gd name="connsiteY0" fmla="*/ 434771 h 511899"/>
                <a:gd name="connsiteX1" fmla="*/ 448181 w 699513"/>
                <a:gd name="connsiteY1" fmla="*/ 473140 h 511899"/>
                <a:gd name="connsiteX2" fmla="*/ 407994 w 699513"/>
                <a:gd name="connsiteY2" fmla="*/ 511891 h 511899"/>
                <a:gd name="connsiteX3" fmla="*/ 370869 w 699513"/>
                <a:gd name="connsiteY3" fmla="*/ 471322 h 511899"/>
                <a:gd name="connsiteX4" fmla="*/ 408712 w 699513"/>
                <a:gd name="connsiteY4" fmla="*/ 434771 h 511899"/>
                <a:gd name="connsiteX5" fmla="*/ 180030 w 699513"/>
                <a:gd name="connsiteY5" fmla="*/ 401139 h 511899"/>
                <a:gd name="connsiteX6" fmla="*/ 216390 w 699513"/>
                <a:gd name="connsiteY6" fmla="*/ 436541 h 511899"/>
                <a:gd name="connsiteX7" fmla="*/ 178930 w 699513"/>
                <a:gd name="connsiteY7" fmla="*/ 473858 h 511899"/>
                <a:gd name="connsiteX8" fmla="*/ 142188 w 699513"/>
                <a:gd name="connsiteY8" fmla="*/ 437929 h 511899"/>
                <a:gd name="connsiteX9" fmla="*/ 180030 w 699513"/>
                <a:gd name="connsiteY9" fmla="*/ 401139 h 511899"/>
                <a:gd name="connsiteX10" fmla="*/ 297577 w 699513"/>
                <a:gd name="connsiteY10" fmla="*/ 282348 h 511899"/>
                <a:gd name="connsiteX11" fmla="*/ 357475 w 699513"/>
                <a:gd name="connsiteY11" fmla="*/ 339614 h 511899"/>
                <a:gd name="connsiteX12" fmla="*/ 299012 w 699513"/>
                <a:gd name="connsiteY12" fmla="*/ 398077 h 511899"/>
                <a:gd name="connsiteX13" fmla="*/ 240359 w 699513"/>
                <a:gd name="connsiteY13" fmla="*/ 339854 h 511899"/>
                <a:gd name="connsiteX14" fmla="*/ 297577 w 699513"/>
                <a:gd name="connsiteY14" fmla="*/ 282348 h 511899"/>
                <a:gd name="connsiteX15" fmla="*/ 47989 w 699513"/>
                <a:gd name="connsiteY15" fmla="*/ 264025 h 511899"/>
                <a:gd name="connsiteX16" fmla="*/ 87075 w 699513"/>
                <a:gd name="connsiteY16" fmla="*/ 303925 h 511899"/>
                <a:gd name="connsiteX17" fmla="*/ 46840 w 699513"/>
                <a:gd name="connsiteY17" fmla="*/ 344829 h 511899"/>
                <a:gd name="connsiteX18" fmla="*/ 7993 w 699513"/>
                <a:gd name="connsiteY18" fmla="*/ 305169 h 511899"/>
                <a:gd name="connsiteX19" fmla="*/ 47989 w 699513"/>
                <a:gd name="connsiteY19" fmla="*/ 264025 h 511899"/>
                <a:gd name="connsiteX20" fmla="*/ 267389 w 699513"/>
                <a:gd name="connsiteY20" fmla="*/ 129830 h 511899"/>
                <a:gd name="connsiteX21" fmla="*/ 312934 w 699513"/>
                <a:gd name="connsiteY21" fmla="*/ 176332 h 511899"/>
                <a:gd name="connsiteX22" fmla="*/ 266050 w 699513"/>
                <a:gd name="connsiteY22" fmla="*/ 223982 h 511899"/>
                <a:gd name="connsiteX23" fmla="*/ 220792 w 699513"/>
                <a:gd name="connsiteY23" fmla="*/ 177767 h 511899"/>
                <a:gd name="connsiteX24" fmla="*/ 267389 w 699513"/>
                <a:gd name="connsiteY24" fmla="*/ 129830 h 511899"/>
                <a:gd name="connsiteX25" fmla="*/ 527502 w 699513"/>
                <a:gd name="connsiteY25" fmla="*/ 125285 h 511899"/>
                <a:gd name="connsiteX26" fmla="*/ 587065 w 699513"/>
                <a:gd name="connsiteY26" fmla="*/ 186044 h 511899"/>
                <a:gd name="connsiteX27" fmla="*/ 525780 w 699513"/>
                <a:gd name="connsiteY27" fmla="*/ 248285 h 511899"/>
                <a:gd name="connsiteX28" fmla="*/ 466648 w 699513"/>
                <a:gd name="connsiteY28" fmla="*/ 187909 h 511899"/>
                <a:gd name="connsiteX29" fmla="*/ 527502 w 699513"/>
                <a:gd name="connsiteY29" fmla="*/ 125285 h 511899"/>
                <a:gd name="connsiteX30" fmla="*/ 48802 w 699513"/>
                <a:gd name="connsiteY30" fmla="*/ 65532 h 511899"/>
                <a:gd name="connsiteX31" fmla="*/ 96452 w 699513"/>
                <a:gd name="connsiteY31" fmla="*/ 114234 h 511899"/>
                <a:gd name="connsiteX32" fmla="*/ 47366 w 699513"/>
                <a:gd name="connsiteY32" fmla="*/ 164133 h 511899"/>
                <a:gd name="connsiteX33" fmla="*/ 4 w 699513"/>
                <a:gd name="connsiteY33" fmla="*/ 115717 h 511899"/>
                <a:gd name="connsiteX34" fmla="*/ 48802 w 699513"/>
                <a:gd name="connsiteY34" fmla="*/ 65532 h 511899"/>
                <a:gd name="connsiteX35" fmla="*/ 665190 w 699513"/>
                <a:gd name="connsiteY35" fmla="*/ 84 h 511899"/>
                <a:gd name="connsiteX36" fmla="*/ 699492 w 699513"/>
                <a:gd name="connsiteY36" fmla="*/ 37927 h 511899"/>
                <a:gd name="connsiteX37" fmla="*/ 658062 w 699513"/>
                <a:gd name="connsiteY37" fmla="*/ 73281 h 511899"/>
                <a:gd name="connsiteX38" fmla="*/ 625147 w 699513"/>
                <a:gd name="connsiteY38" fmla="*/ 34386 h 511899"/>
                <a:gd name="connsiteX39" fmla="*/ 665190 w 699513"/>
                <a:gd name="connsiteY39" fmla="*/ 84 h 511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99513" h="511899">
                  <a:moveTo>
                    <a:pt x="408712" y="434771"/>
                  </a:moveTo>
                  <a:cubicBezTo>
                    <a:pt x="430815" y="434723"/>
                    <a:pt x="448420" y="451850"/>
                    <a:pt x="448181" y="473140"/>
                  </a:cubicBezTo>
                  <a:cubicBezTo>
                    <a:pt x="447942" y="493281"/>
                    <a:pt x="428087" y="512370"/>
                    <a:pt x="407994" y="511891"/>
                  </a:cubicBezTo>
                  <a:cubicBezTo>
                    <a:pt x="386609" y="511365"/>
                    <a:pt x="370247" y="493520"/>
                    <a:pt x="370869" y="471322"/>
                  </a:cubicBezTo>
                  <a:cubicBezTo>
                    <a:pt x="371443" y="449793"/>
                    <a:pt x="386944" y="434819"/>
                    <a:pt x="408712" y="434771"/>
                  </a:cubicBezTo>
                  <a:close/>
                  <a:moveTo>
                    <a:pt x="180030" y="401139"/>
                  </a:moveTo>
                  <a:cubicBezTo>
                    <a:pt x="200602" y="401282"/>
                    <a:pt x="216055" y="416305"/>
                    <a:pt x="216390" y="436541"/>
                  </a:cubicBezTo>
                  <a:cubicBezTo>
                    <a:pt x="216725" y="457018"/>
                    <a:pt x="199502" y="474193"/>
                    <a:pt x="178930" y="473858"/>
                  </a:cubicBezTo>
                  <a:cubicBezTo>
                    <a:pt x="159506" y="473571"/>
                    <a:pt x="142714" y="457161"/>
                    <a:pt x="142188" y="437929"/>
                  </a:cubicBezTo>
                  <a:cubicBezTo>
                    <a:pt x="141614" y="417883"/>
                    <a:pt x="158980" y="400995"/>
                    <a:pt x="180030" y="401139"/>
                  </a:cubicBezTo>
                  <a:close/>
                  <a:moveTo>
                    <a:pt x="297577" y="282348"/>
                  </a:moveTo>
                  <a:cubicBezTo>
                    <a:pt x="330683" y="281966"/>
                    <a:pt x="357091" y="307226"/>
                    <a:pt x="357475" y="339614"/>
                  </a:cubicBezTo>
                  <a:cubicBezTo>
                    <a:pt x="357905" y="372434"/>
                    <a:pt x="332358" y="397981"/>
                    <a:pt x="299012" y="398077"/>
                  </a:cubicBezTo>
                  <a:cubicBezTo>
                    <a:pt x="265284" y="398172"/>
                    <a:pt x="240120" y="373199"/>
                    <a:pt x="240359" y="339854"/>
                  </a:cubicBezTo>
                  <a:cubicBezTo>
                    <a:pt x="240598" y="307656"/>
                    <a:pt x="265428" y="282683"/>
                    <a:pt x="297577" y="282348"/>
                  </a:cubicBezTo>
                  <a:close/>
                  <a:moveTo>
                    <a:pt x="47989" y="264025"/>
                  </a:moveTo>
                  <a:cubicBezTo>
                    <a:pt x="68895" y="264456"/>
                    <a:pt x="86788" y="282731"/>
                    <a:pt x="87075" y="303925"/>
                  </a:cubicBezTo>
                  <a:cubicBezTo>
                    <a:pt x="87410" y="326267"/>
                    <a:pt x="68704" y="345260"/>
                    <a:pt x="46840" y="344829"/>
                  </a:cubicBezTo>
                  <a:cubicBezTo>
                    <a:pt x="25695" y="344398"/>
                    <a:pt x="8280" y="326601"/>
                    <a:pt x="7993" y="305169"/>
                  </a:cubicBezTo>
                  <a:cubicBezTo>
                    <a:pt x="7754" y="283114"/>
                    <a:pt x="26699" y="263594"/>
                    <a:pt x="47989" y="264025"/>
                  </a:cubicBezTo>
                  <a:close/>
                  <a:moveTo>
                    <a:pt x="267389" y="129830"/>
                  </a:moveTo>
                  <a:cubicBezTo>
                    <a:pt x="291740" y="130309"/>
                    <a:pt x="312600" y="151598"/>
                    <a:pt x="312934" y="176332"/>
                  </a:cubicBezTo>
                  <a:cubicBezTo>
                    <a:pt x="313317" y="202358"/>
                    <a:pt x="291501" y="224461"/>
                    <a:pt x="266050" y="223982"/>
                  </a:cubicBezTo>
                  <a:cubicBezTo>
                    <a:pt x="241411" y="223504"/>
                    <a:pt x="221079" y="202741"/>
                    <a:pt x="220792" y="177767"/>
                  </a:cubicBezTo>
                  <a:cubicBezTo>
                    <a:pt x="220505" y="152077"/>
                    <a:pt x="242560" y="129352"/>
                    <a:pt x="267389" y="129830"/>
                  </a:cubicBezTo>
                  <a:close/>
                  <a:moveTo>
                    <a:pt x="527502" y="125285"/>
                  </a:moveTo>
                  <a:cubicBezTo>
                    <a:pt x="559364" y="125907"/>
                    <a:pt x="586586" y="153751"/>
                    <a:pt x="587065" y="186044"/>
                  </a:cubicBezTo>
                  <a:cubicBezTo>
                    <a:pt x="587543" y="220011"/>
                    <a:pt x="559077" y="248955"/>
                    <a:pt x="525780" y="248285"/>
                  </a:cubicBezTo>
                  <a:cubicBezTo>
                    <a:pt x="493630" y="247663"/>
                    <a:pt x="467030" y="220489"/>
                    <a:pt x="466648" y="187909"/>
                  </a:cubicBezTo>
                  <a:cubicBezTo>
                    <a:pt x="466265" y="154325"/>
                    <a:pt x="495113" y="124615"/>
                    <a:pt x="527502" y="125285"/>
                  </a:cubicBezTo>
                  <a:close/>
                  <a:moveTo>
                    <a:pt x="48802" y="65532"/>
                  </a:moveTo>
                  <a:cubicBezTo>
                    <a:pt x="74205" y="66106"/>
                    <a:pt x="96069" y="88352"/>
                    <a:pt x="96452" y="114234"/>
                  </a:cubicBezTo>
                  <a:cubicBezTo>
                    <a:pt x="96834" y="141456"/>
                    <a:pt x="74014" y="164659"/>
                    <a:pt x="47366" y="164133"/>
                  </a:cubicBezTo>
                  <a:cubicBezTo>
                    <a:pt x="21580" y="163606"/>
                    <a:pt x="291" y="141886"/>
                    <a:pt x="4" y="115717"/>
                  </a:cubicBezTo>
                  <a:cubicBezTo>
                    <a:pt x="-331" y="88782"/>
                    <a:pt x="22824" y="65005"/>
                    <a:pt x="48802" y="65532"/>
                  </a:cubicBezTo>
                  <a:close/>
                  <a:moveTo>
                    <a:pt x="665190" y="84"/>
                  </a:moveTo>
                  <a:cubicBezTo>
                    <a:pt x="685283" y="1328"/>
                    <a:pt x="700162" y="17738"/>
                    <a:pt x="699492" y="37927"/>
                  </a:cubicBezTo>
                  <a:cubicBezTo>
                    <a:pt x="698775" y="60029"/>
                    <a:pt x="680882" y="75243"/>
                    <a:pt x="658062" y="73281"/>
                  </a:cubicBezTo>
                  <a:cubicBezTo>
                    <a:pt x="638255" y="71559"/>
                    <a:pt x="624047" y="54767"/>
                    <a:pt x="625147" y="34386"/>
                  </a:cubicBezTo>
                  <a:cubicBezTo>
                    <a:pt x="626295" y="13528"/>
                    <a:pt x="643518" y="-1255"/>
                    <a:pt x="665190" y="84"/>
                  </a:cubicBezTo>
                  <a:close/>
                </a:path>
              </a:pathLst>
            </a:custGeom>
            <a:solidFill>
              <a:schemeClr val="accent4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BF13704-EA3C-49C7-B693-1122CF1A0C02}"/>
                </a:ext>
              </a:extLst>
            </p:cNvPr>
            <p:cNvSpPr/>
            <p:nvPr/>
          </p:nvSpPr>
          <p:spPr>
            <a:xfrm>
              <a:off x="6484846" y="1552994"/>
              <a:ext cx="680792" cy="495146"/>
            </a:xfrm>
            <a:custGeom>
              <a:avLst/>
              <a:gdLst>
                <a:gd name="connsiteX0" fmla="*/ 398149 w 680792"/>
                <a:gd name="connsiteY0" fmla="*/ 434788 h 495146"/>
                <a:gd name="connsiteX1" fmla="*/ 428194 w 680792"/>
                <a:gd name="connsiteY1" fmla="*/ 466602 h 495146"/>
                <a:gd name="connsiteX2" fmla="*/ 398724 w 680792"/>
                <a:gd name="connsiteY2" fmla="*/ 495116 h 495146"/>
                <a:gd name="connsiteX3" fmla="*/ 367244 w 680792"/>
                <a:gd name="connsiteY3" fmla="*/ 466746 h 495146"/>
                <a:gd name="connsiteX4" fmla="*/ 398149 w 680792"/>
                <a:gd name="connsiteY4" fmla="*/ 434788 h 495146"/>
                <a:gd name="connsiteX5" fmla="*/ 169755 w 680792"/>
                <a:gd name="connsiteY5" fmla="*/ 401347 h 495146"/>
                <a:gd name="connsiteX6" fmla="*/ 197263 w 680792"/>
                <a:gd name="connsiteY6" fmla="*/ 428808 h 495146"/>
                <a:gd name="connsiteX7" fmla="*/ 168702 w 680792"/>
                <a:gd name="connsiteY7" fmla="*/ 457561 h 495146"/>
                <a:gd name="connsiteX8" fmla="*/ 140906 w 680792"/>
                <a:gd name="connsiteY8" fmla="*/ 429238 h 495146"/>
                <a:gd name="connsiteX9" fmla="*/ 169755 w 680792"/>
                <a:gd name="connsiteY9" fmla="*/ 401347 h 495146"/>
                <a:gd name="connsiteX10" fmla="*/ 288354 w 680792"/>
                <a:gd name="connsiteY10" fmla="*/ 283274 h 495146"/>
                <a:gd name="connsiteX11" fmla="*/ 337535 w 680792"/>
                <a:gd name="connsiteY11" fmla="*/ 333125 h 495146"/>
                <a:gd name="connsiteX12" fmla="*/ 288354 w 680792"/>
                <a:gd name="connsiteY12" fmla="*/ 383789 h 495146"/>
                <a:gd name="connsiteX13" fmla="*/ 237067 w 680792"/>
                <a:gd name="connsiteY13" fmla="*/ 331929 h 495146"/>
                <a:gd name="connsiteX14" fmla="*/ 288354 w 680792"/>
                <a:gd name="connsiteY14" fmla="*/ 283274 h 495146"/>
                <a:gd name="connsiteX15" fmla="*/ 36468 w 680792"/>
                <a:gd name="connsiteY15" fmla="*/ 266147 h 495146"/>
                <a:gd name="connsiteX16" fmla="*/ 68570 w 680792"/>
                <a:gd name="connsiteY16" fmla="*/ 297483 h 495146"/>
                <a:gd name="connsiteX17" fmla="*/ 35942 w 680792"/>
                <a:gd name="connsiteY17" fmla="*/ 327958 h 495146"/>
                <a:gd name="connsiteX18" fmla="*/ 6137 w 680792"/>
                <a:gd name="connsiteY18" fmla="*/ 295761 h 495146"/>
                <a:gd name="connsiteX19" fmla="*/ 36468 w 680792"/>
                <a:gd name="connsiteY19" fmla="*/ 266147 h 495146"/>
                <a:gd name="connsiteX20" fmla="*/ 255774 w 680792"/>
                <a:gd name="connsiteY20" fmla="*/ 133483 h 495146"/>
                <a:gd name="connsiteX21" fmla="*/ 293186 w 680792"/>
                <a:gd name="connsiteY21" fmla="*/ 169986 h 495146"/>
                <a:gd name="connsiteX22" fmla="*/ 255200 w 680792"/>
                <a:gd name="connsiteY22" fmla="*/ 205484 h 495146"/>
                <a:gd name="connsiteX23" fmla="*/ 220467 w 680792"/>
                <a:gd name="connsiteY23" fmla="*/ 167976 h 495146"/>
                <a:gd name="connsiteX24" fmla="*/ 255774 w 680792"/>
                <a:gd name="connsiteY24" fmla="*/ 133483 h 495146"/>
                <a:gd name="connsiteX25" fmla="*/ 515696 w 680792"/>
                <a:gd name="connsiteY25" fmla="*/ 132334 h 495146"/>
                <a:gd name="connsiteX26" fmla="*/ 564589 w 680792"/>
                <a:gd name="connsiteY26" fmla="*/ 180032 h 495146"/>
                <a:gd name="connsiteX27" fmla="*/ 514882 w 680792"/>
                <a:gd name="connsiteY27" fmla="*/ 226390 h 495146"/>
                <a:gd name="connsiteX28" fmla="*/ 469529 w 680792"/>
                <a:gd name="connsiteY28" fmla="*/ 177401 h 495146"/>
                <a:gd name="connsiteX29" fmla="*/ 515696 w 680792"/>
                <a:gd name="connsiteY29" fmla="*/ 132334 h 495146"/>
                <a:gd name="connsiteX30" fmla="*/ 37042 w 680792"/>
                <a:gd name="connsiteY30" fmla="*/ 69759 h 495146"/>
                <a:gd name="connsiteX31" fmla="*/ 76225 w 680792"/>
                <a:gd name="connsiteY31" fmla="*/ 107984 h 495146"/>
                <a:gd name="connsiteX32" fmla="*/ 36420 w 680792"/>
                <a:gd name="connsiteY32" fmla="*/ 145157 h 495146"/>
                <a:gd name="connsiteX33" fmla="*/ 61 w 680792"/>
                <a:gd name="connsiteY33" fmla="*/ 105879 h 495146"/>
                <a:gd name="connsiteX34" fmla="*/ 37042 w 680792"/>
                <a:gd name="connsiteY34" fmla="*/ 69759 h 495146"/>
                <a:gd name="connsiteX35" fmla="*/ 651086 w 680792"/>
                <a:gd name="connsiteY35" fmla="*/ 101 h 495146"/>
                <a:gd name="connsiteX36" fmla="*/ 680653 w 680792"/>
                <a:gd name="connsiteY36" fmla="*/ 30815 h 495146"/>
                <a:gd name="connsiteX37" fmla="*/ 650560 w 680792"/>
                <a:gd name="connsiteY37" fmla="*/ 58276 h 495146"/>
                <a:gd name="connsiteX38" fmla="*/ 622956 w 680792"/>
                <a:gd name="connsiteY38" fmla="*/ 29093 h 495146"/>
                <a:gd name="connsiteX39" fmla="*/ 651086 w 680792"/>
                <a:gd name="connsiteY39" fmla="*/ 101 h 49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80792" h="495146">
                  <a:moveTo>
                    <a:pt x="398149" y="434788"/>
                  </a:moveTo>
                  <a:cubicBezTo>
                    <a:pt x="415612" y="436414"/>
                    <a:pt x="427237" y="445935"/>
                    <a:pt x="428194" y="466602"/>
                  </a:cubicBezTo>
                  <a:cubicBezTo>
                    <a:pt x="426759" y="483395"/>
                    <a:pt x="417908" y="494398"/>
                    <a:pt x="398724" y="495116"/>
                  </a:cubicBezTo>
                  <a:cubicBezTo>
                    <a:pt x="379204" y="495833"/>
                    <a:pt x="369732" y="483921"/>
                    <a:pt x="367244" y="466746"/>
                  </a:cubicBezTo>
                  <a:cubicBezTo>
                    <a:pt x="364900" y="450528"/>
                    <a:pt x="381597" y="433257"/>
                    <a:pt x="398149" y="434788"/>
                  </a:cubicBezTo>
                  <a:close/>
                  <a:moveTo>
                    <a:pt x="169755" y="401347"/>
                  </a:moveTo>
                  <a:cubicBezTo>
                    <a:pt x="185590" y="401538"/>
                    <a:pt x="196928" y="412542"/>
                    <a:pt x="197263" y="428808"/>
                  </a:cubicBezTo>
                  <a:cubicBezTo>
                    <a:pt x="197550" y="446222"/>
                    <a:pt x="187408" y="456604"/>
                    <a:pt x="168702" y="457561"/>
                  </a:cubicBezTo>
                  <a:cubicBezTo>
                    <a:pt x="151144" y="456508"/>
                    <a:pt x="140954" y="447610"/>
                    <a:pt x="140906" y="429238"/>
                  </a:cubicBezTo>
                  <a:cubicBezTo>
                    <a:pt x="140858" y="410389"/>
                    <a:pt x="153201" y="401156"/>
                    <a:pt x="169755" y="401347"/>
                  </a:cubicBezTo>
                  <a:close/>
                  <a:moveTo>
                    <a:pt x="288354" y="283274"/>
                  </a:moveTo>
                  <a:cubicBezTo>
                    <a:pt x="316676" y="283418"/>
                    <a:pt x="337582" y="304612"/>
                    <a:pt x="337535" y="333125"/>
                  </a:cubicBezTo>
                  <a:cubicBezTo>
                    <a:pt x="337535" y="360777"/>
                    <a:pt x="315432" y="383550"/>
                    <a:pt x="288354" y="383789"/>
                  </a:cubicBezTo>
                  <a:cubicBezTo>
                    <a:pt x="260845" y="384028"/>
                    <a:pt x="236302" y="359199"/>
                    <a:pt x="237067" y="331929"/>
                  </a:cubicBezTo>
                  <a:cubicBezTo>
                    <a:pt x="237833" y="304659"/>
                    <a:pt x="260558" y="283083"/>
                    <a:pt x="288354" y="283274"/>
                  </a:cubicBezTo>
                  <a:close/>
                  <a:moveTo>
                    <a:pt x="36468" y="266147"/>
                  </a:moveTo>
                  <a:cubicBezTo>
                    <a:pt x="53547" y="265430"/>
                    <a:pt x="68713" y="280691"/>
                    <a:pt x="68570" y="297483"/>
                  </a:cubicBezTo>
                  <a:cubicBezTo>
                    <a:pt x="68474" y="314706"/>
                    <a:pt x="53978" y="328245"/>
                    <a:pt x="35942" y="327958"/>
                  </a:cubicBezTo>
                  <a:cubicBezTo>
                    <a:pt x="17571" y="327671"/>
                    <a:pt x="5180" y="314515"/>
                    <a:pt x="6137" y="295761"/>
                  </a:cubicBezTo>
                  <a:cubicBezTo>
                    <a:pt x="7094" y="276768"/>
                    <a:pt x="17858" y="266913"/>
                    <a:pt x="36468" y="266147"/>
                  </a:cubicBezTo>
                  <a:close/>
                  <a:moveTo>
                    <a:pt x="255774" y="133483"/>
                  </a:moveTo>
                  <a:cubicBezTo>
                    <a:pt x="275676" y="132670"/>
                    <a:pt x="293329" y="150467"/>
                    <a:pt x="293186" y="169986"/>
                  </a:cubicBezTo>
                  <a:cubicBezTo>
                    <a:pt x="293090" y="190079"/>
                    <a:pt x="276154" y="205819"/>
                    <a:pt x="255200" y="205484"/>
                  </a:cubicBezTo>
                  <a:cubicBezTo>
                    <a:pt x="233814" y="205149"/>
                    <a:pt x="219367" y="189792"/>
                    <a:pt x="220467" y="167976"/>
                  </a:cubicBezTo>
                  <a:cubicBezTo>
                    <a:pt x="221615" y="145874"/>
                    <a:pt x="234101" y="134392"/>
                    <a:pt x="255774" y="133483"/>
                  </a:cubicBezTo>
                  <a:close/>
                  <a:moveTo>
                    <a:pt x="515696" y="132334"/>
                  </a:moveTo>
                  <a:cubicBezTo>
                    <a:pt x="541673" y="131282"/>
                    <a:pt x="564781" y="154533"/>
                    <a:pt x="564589" y="180032"/>
                  </a:cubicBezTo>
                  <a:cubicBezTo>
                    <a:pt x="564398" y="206249"/>
                    <a:pt x="542343" y="226821"/>
                    <a:pt x="514882" y="226390"/>
                  </a:cubicBezTo>
                  <a:cubicBezTo>
                    <a:pt x="486943" y="225960"/>
                    <a:pt x="468045" y="205914"/>
                    <a:pt x="469529" y="177401"/>
                  </a:cubicBezTo>
                  <a:cubicBezTo>
                    <a:pt x="471012" y="148505"/>
                    <a:pt x="487325" y="133483"/>
                    <a:pt x="515696" y="132334"/>
                  </a:cubicBezTo>
                  <a:close/>
                  <a:moveTo>
                    <a:pt x="37042" y="69759"/>
                  </a:moveTo>
                  <a:cubicBezTo>
                    <a:pt x="57854" y="68898"/>
                    <a:pt x="76368" y="87508"/>
                    <a:pt x="76225" y="107984"/>
                  </a:cubicBezTo>
                  <a:cubicBezTo>
                    <a:pt x="76129" y="128986"/>
                    <a:pt x="58428" y="145492"/>
                    <a:pt x="36420" y="145157"/>
                  </a:cubicBezTo>
                  <a:cubicBezTo>
                    <a:pt x="14031" y="144774"/>
                    <a:pt x="-1087" y="128747"/>
                    <a:pt x="61" y="105879"/>
                  </a:cubicBezTo>
                  <a:cubicBezTo>
                    <a:pt x="1257" y="82724"/>
                    <a:pt x="14318" y="70716"/>
                    <a:pt x="37042" y="69759"/>
                  </a:cubicBezTo>
                  <a:close/>
                  <a:moveTo>
                    <a:pt x="651086" y="101"/>
                  </a:moveTo>
                  <a:cubicBezTo>
                    <a:pt x="666252" y="-1478"/>
                    <a:pt x="682471" y="15745"/>
                    <a:pt x="680653" y="30815"/>
                  </a:cubicBezTo>
                  <a:cubicBezTo>
                    <a:pt x="678595" y="48038"/>
                    <a:pt x="667592" y="58898"/>
                    <a:pt x="650560" y="58276"/>
                  </a:cubicBezTo>
                  <a:cubicBezTo>
                    <a:pt x="633912" y="57606"/>
                    <a:pt x="622717" y="47703"/>
                    <a:pt x="622956" y="29093"/>
                  </a:cubicBezTo>
                  <a:cubicBezTo>
                    <a:pt x="623195" y="10626"/>
                    <a:pt x="634486" y="1775"/>
                    <a:pt x="651086" y="101"/>
                  </a:cubicBezTo>
                  <a:close/>
                </a:path>
              </a:pathLst>
            </a:custGeom>
            <a:solidFill>
              <a:srgbClr val="FBFBFB"/>
            </a:solidFill>
            <a:ln w="477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154BCB-D50F-4046-8481-3596DEB14172}"/>
              </a:ext>
            </a:extLst>
          </p:cNvPr>
          <p:cNvGrpSpPr/>
          <p:nvPr/>
        </p:nvGrpSpPr>
        <p:grpSpPr>
          <a:xfrm>
            <a:off x="880217" y="4796217"/>
            <a:ext cx="2484476" cy="1292663"/>
            <a:chOff x="6210997" y="1433695"/>
            <a:chExt cx="1457348" cy="9196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DC6F5-5501-4DC4-8631-BC4F04727016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40C844-CC85-4F89-AD11-CEFCACE6118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284B7D-402C-491D-B1BE-F2A7997A56BC}"/>
              </a:ext>
            </a:extLst>
          </p:cNvPr>
          <p:cNvGrpSpPr/>
          <p:nvPr/>
        </p:nvGrpSpPr>
        <p:grpSpPr>
          <a:xfrm>
            <a:off x="3529150" y="4796217"/>
            <a:ext cx="2484476" cy="1292663"/>
            <a:chOff x="6210997" y="1433695"/>
            <a:chExt cx="1457348" cy="9196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DCA375-264E-4D3D-A449-74A0DF7C5ACC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382794-C958-4265-ACE0-3B6AEB281299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B57242-491D-4246-B60C-382241D77BD3}"/>
              </a:ext>
            </a:extLst>
          </p:cNvPr>
          <p:cNvGrpSpPr/>
          <p:nvPr/>
        </p:nvGrpSpPr>
        <p:grpSpPr>
          <a:xfrm>
            <a:off x="6178083" y="4796217"/>
            <a:ext cx="2484476" cy="1292663"/>
            <a:chOff x="6210997" y="1433695"/>
            <a:chExt cx="1457348" cy="9196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332FF4-C0AE-49DA-AA2D-8BBD77819B2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269554-64DC-48A9-87D8-C34F074E247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F1B6DA-92B5-4BD7-8927-CCDC3CA143EA}"/>
              </a:ext>
            </a:extLst>
          </p:cNvPr>
          <p:cNvGrpSpPr/>
          <p:nvPr/>
        </p:nvGrpSpPr>
        <p:grpSpPr>
          <a:xfrm>
            <a:off x="8827017" y="4796217"/>
            <a:ext cx="2484476" cy="1292663"/>
            <a:chOff x="6210997" y="1433695"/>
            <a:chExt cx="1457348" cy="9196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ED9316-B386-4220-B94E-3C7A9C9B18EE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500D6B-E45F-4200-91A8-9D20DCEFDA6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3539"/>
      </a:accent1>
      <a:accent2>
        <a:srgbClr val="F1CF01"/>
      </a:accent2>
      <a:accent3>
        <a:srgbClr val="449074"/>
      </a:accent3>
      <a:accent4>
        <a:srgbClr val="1764B9"/>
      </a:accent4>
      <a:accent5>
        <a:srgbClr val="8B62A8"/>
      </a:accent5>
      <a:accent6>
        <a:srgbClr val="FDB53E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C3539"/>
      </a:accent1>
      <a:accent2>
        <a:srgbClr val="F1CF01"/>
      </a:accent2>
      <a:accent3>
        <a:srgbClr val="449074"/>
      </a:accent3>
      <a:accent4>
        <a:srgbClr val="1764B9"/>
      </a:accent4>
      <a:accent5>
        <a:srgbClr val="8B62A8"/>
      </a:accent5>
      <a:accent6>
        <a:srgbClr val="FDB53E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5138</Words>
  <Application>Microsoft Office PowerPoint</Application>
  <PresentationFormat>Widescreen</PresentationFormat>
  <Paragraphs>575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76</cp:revision>
  <dcterms:created xsi:type="dcterms:W3CDTF">2020-01-20T05:08:25Z</dcterms:created>
  <dcterms:modified xsi:type="dcterms:W3CDTF">2021-04-06T04:58:46Z</dcterms:modified>
</cp:coreProperties>
</file>