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54699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19" y="57140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1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22219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105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17</cp:revision>
  <dcterms:created xsi:type="dcterms:W3CDTF">2014-04-01T16:27:38Z</dcterms:created>
  <dcterms:modified xsi:type="dcterms:W3CDTF">2014-12-07T05:23:23Z</dcterms:modified>
</cp:coreProperties>
</file>