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41302" y="267494"/>
            <a:ext cx="1735153" cy="1735153"/>
            <a:chOff x="6623720" y="548680"/>
            <a:chExt cx="1944216" cy="1944216"/>
          </a:xfrm>
        </p:grpSpPr>
        <p:sp>
          <p:nvSpPr>
            <p:cNvPr id="9" name="Oval 8"/>
            <p:cNvSpPr/>
            <p:nvPr/>
          </p:nvSpPr>
          <p:spPr>
            <a:xfrm>
              <a:off x="6623720" y="548680"/>
              <a:ext cx="1944216" cy="1944216"/>
            </a:xfrm>
            <a:prstGeom prst="ellipse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731224" y="656184"/>
              <a:ext cx="1729208" cy="172920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22" y="974145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2015-11-22T09:30:54Z</dcterms:modified>
</cp:coreProperties>
</file>