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78577"/>
            <a:ext cx="9144000" cy="1385061"/>
          </a:xfrm>
          <a:prstGeom prst="rect">
            <a:avLst/>
          </a:prstGeom>
          <a:gradFill flip="none" rotWithShape="1">
            <a:gsLst>
              <a:gs pos="75000">
                <a:srgbClr val="FFFFFF">
                  <a:alpha val="71000"/>
                </a:srgbClr>
              </a:gs>
              <a:gs pos="27000">
                <a:schemeClr val="bg1">
                  <a:alpha val="71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177988" y="916727"/>
            <a:ext cx="478802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0" y="41564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</a:t>
            </a: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TEMPLATES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725906" y="1834762"/>
            <a:ext cx="1692188" cy="504056"/>
            <a:chOff x="3815916" y="6093876"/>
            <a:chExt cx="1692188" cy="504056"/>
          </a:xfrm>
        </p:grpSpPr>
        <p:sp>
          <p:nvSpPr>
            <p:cNvPr id="12" name="Rounded Rectangle 11"/>
            <p:cNvSpPr/>
            <p:nvPr/>
          </p:nvSpPr>
          <p:spPr>
            <a:xfrm>
              <a:off x="3815916" y="6093876"/>
              <a:ext cx="1692188" cy="50405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1254" y="6184980"/>
              <a:ext cx="1301512" cy="3218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280</Words>
  <Application>Microsoft Office PowerPoint</Application>
  <PresentationFormat>On-screen Show (16:9)</PresentationFormat>
  <Paragraphs>18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22</cp:revision>
  <dcterms:created xsi:type="dcterms:W3CDTF">2014-04-01T16:27:38Z</dcterms:created>
  <dcterms:modified xsi:type="dcterms:W3CDTF">2015-12-22T12:54:36Z</dcterms:modified>
</cp:coreProperties>
</file>