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92" y="-7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2014-05-14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552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2014-05-14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033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7216"/>
            <a:ext cx="9144000" cy="85725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altLang="ko-KR" dirty="0" smtClean="0"/>
              <a:t> Click to edit Master title style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2014-05-14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2014-05-14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806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2014-05-14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615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2014-05-14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851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2014-05-14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104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2014-05-14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280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2014-05-14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004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2014-05-14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59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7216"/>
            <a:ext cx="6948264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C5CDB-1AEF-4522-8EAF-CE1F4E5D863E}" type="datetimeFigureOut">
              <a:rPr lang="ko-KR" altLang="en-US" smtClean="0"/>
              <a:t>2014-05-14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hlinkClick r:id="rId2"/>
          </p:cNvPr>
          <p:cNvSpPr txBox="1"/>
          <p:nvPr/>
        </p:nvSpPr>
        <p:spPr>
          <a:xfrm>
            <a:off x="0" y="4844068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67744" y="195486"/>
            <a:ext cx="6876256" cy="1901825"/>
          </a:xfrm>
          <a:prstGeom prst="rect">
            <a:avLst/>
          </a:prstGeom>
          <a:gradFill flip="none" rotWithShape="1">
            <a:gsLst>
              <a:gs pos="11000">
                <a:schemeClr val="bg1">
                  <a:alpha val="87000"/>
                </a:schemeClr>
              </a:gs>
              <a:gs pos="100000">
                <a:schemeClr val="bg1"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733557" y="1438362"/>
            <a:ext cx="487089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YOUR PRESENTATION </a:t>
            </a:r>
            <a:r>
              <a:rPr kumimoji="0" lang="en-US" altLang="ko-KR" sz="1200" b="1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HERE    </a:t>
            </a:r>
            <a:endParaRPr kumimoji="0" lang="en-US" altLang="ko-KR" sz="1200" b="1" dirty="0">
              <a:solidFill>
                <a:schemeClr val="bg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1"/>
          <p:cNvSpPr txBox="1">
            <a:spLocks noChangeArrowheads="1"/>
          </p:cNvSpPr>
          <p:nvPr/>
        </p:nvSpPr>
        <p:spPr bwMode="auto">
          <a:xfrm>
            <a:off x="3733557" y="430250"/>
            <a:ext cx="4870891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pPr algn="r"/>
            <a:r>
              <a:rPr lang="en-US" altLang="ko-KR" sz="3200" b="1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</a:t>
            </a:r>
            <a:r>
              <a:rPr lang="en-US" altLang="ko-KR" sz="3200" b="1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TEMPLATES</a:t>
            </a:r>
            <a:endParaRPr lang="en-US" altLang="ko-KR" sz="3200" b="1" dirty="0" smtClean="0">
              <a:solidFill>
                <a:schemeClr val="bg2">
                  <a:lumMod val="50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7664" y="27216"/>
            <a:ext cx="7596336" cy="857250"/>
          </a:xfrm>
        </p:spPr>
        <p:txBody>
          <a:bodyPr>
            <a:normAutofit/>
          </a:bodyPr>
          <a:lstStyle/>
          <a:p>
            <a:pPr algn="l"/>
            <a:r>
              <a:rPr lang="en-US" altLang="ko-KR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Enter Your Tittle 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979712" y="1131590"/>
            <a:ext cx="6707088" cy="3394472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Widescreen 16:9</a:t>
            </a:r>
          </a:p>
          <a:p>
            <a:pPr>
              <a:buFont typeface="Wingdings" pitchFamily="2" charset="2"/>
              <a:buChar char="ü"/>
            </a:pP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sz="20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This 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</TotalTime>
  <Words>105</Words>
  <Application>Microsoft Office PowerPoint</Application>
  <PresentationFormat>On-screen Show (16:9)</PresentationFormat>
  <Paragraphs>10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 Enter Your Tittle 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Registered User</cp:lastModifiedBy>
  <cp:revision>10</cp:revision>
  <dcterms:created xsi:type="dcterms:W3CDTF">2014-04-01T16:27:38Z</dcterms:created>
  <dcterms:modified xsi:type="dcterms:W3CDTF">2014-05-14T10:53:03Z</dcterms:modified>
</cp:coreProperties>
</file>