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88840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83568" y="836712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2014-04-01T16:35:38Z</dcterms:created>
  <dcterms:modified xsi:type="dcterms:W3CDTF">2014-12-22T08:15:10Z</dcterms:modified>
</cp:coreProperties>
</file>