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256" r:id="rId4"/>
    <p:sldId id="257" r:id="rId5"/>
    <p:sldId id="258" r:id="rId6"/>
    <p:sldId id="259" r:id="rId7"/>
    <p:sldId id="260" r:id="rId8"/>
    <p:sldId id="313" r:id="rId9"/>
    <p:sldId id="307" r:id="rId10"/>
    <p:sldId id="308" r:id="rId11"/>
    <p:sldId id="298" r:id="rId12"/>
    <p:sldId id="310" r:id="rId13"/>
    <p:sldId id="317" r:id="rId14"/>
    <p:sldId id="318" r:id="rId15"/>
    <p:sldId id="312" r:id="rId16"/>
    <p:sldId id="314" r:id="rId17"/>
    <p:sldId id="315" r:id="rId18"/>
    <p:sldId id="316" r:id="rId19"/>
    <p:sldId id="311" r:id="rId20"/>
    <p:sldId id="319" r:id="rId21"/>
    <p:sldId id="309" r:id="rId22"/>
    <p:sldId id="320" r:id="rId23"/>
    <p:sldId id="321" r:id="rId24"/>
    <p:sldId id="322" r:id="rId25"/>
    <p:sldId id="358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59" r:id="rId35"/>
    <p:sldId id="333" r:id="rId36"/>
    <p:sldId id="334" r:id="rId37"/>
    <p:sldId id="276" r:id="rId38"/>
    <p:sldId id="336" r:id="rId39"/>
    <p:sldId id="337" r:id="rId40"/>
    <p:sldId id="360" r:id="rId41"/>
    <p:sldId id="339" r:id="rId42"/>
    <p:sldId id="340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2" autoAdjust="0"/>
    <p:restoredTop sz="96196" autoAdjust="0"/>
  </p:normalViewPr>
  <p:slideViewPr>
    <p:cSldViewPr snapToGrid="0" showGuides="1">
      <p:cViewPr varScale="1">
        <p:scale>
          <a:sx n="105" d="100"/>
          <a:sy n="105" d="100"/>
        </p:scale>
        <p:origin x="1110" y="10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3-41BA-946D-1F96DB6DBEC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53-41BA-946D-1F96DB6DBEC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3-41BA-946D-1F96DB6DBEC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53-41BA-946D-1F96DB6DBECE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53-41BA-946D-1F96DB6DB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957-4771-AAA1-651F2A0DA07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957-4771-AAA1-651F2A0DA07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57-4771-AAA1-651F2A0DA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A9-46AE-8C41-885ABE452C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A9-46AE-8C41-885ABE452C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A9-46AE-8C41-885ABE452C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A9-46AE-8C41-885ABE452CC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A9-46AE-8C41-885ABE452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EB-4717-A2BD-E68671FB93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EB-4717-A2BD-E68671FB93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EB-4717-A2BD-E68671FB93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2064"/>
        <c:axId val="60713984"/>
      </c:lineChart>
      <c:catAx>
        <c:axId val="6071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3984"/>
        <c:crosses val="autoZero"/>
        <c:auto val="1"/>
        <c:lblAlgn val="ctr"/>
        <c:lblOffset val="100"/>
        <c:noMultiLvlLbl val="0"/>
      </c:catAx>
      <c:valAx>
        <c:axId val="60713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46C-446B-ACCA-F052A3157A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46C-446B-ACCA-F052A3157A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6C-446B-ACCA-F052A3157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73F-47B6-B463-C609654A323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73F-47B6-B463-C609654A323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3F-47B6-B463-C609654A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231C-4918-A44E-D69971595E9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31C-4918-A44E-D69971595E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1C-4918-A44E-D69971595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CDD-4A40-BA5F-EA0F60F702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CDD-4A40-BA5F-EA0F60F702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DD-4A40-BA5F-EA0F60F70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9B-4820-B7BD-ABF711E9DE83}"/>
              </c:ext>
            </c:extLst>
          </c:dPt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B-4820-B7BD-ABF711E9D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9B-4820-B7BD-ABF711E9DE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9B-4820-B7BD-ABF711E9D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158229248"/>
        <c:axId val="158230784"/>
      </c:barChart>
      <c:catAx>
        <c:axId val="15822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8230784"/>
        <c:crosses val="autoZero"/>
        <c:auto val="1"/>
        <c:lblAlgn val="ctr"/>
        <c:lblOffset val="100"/>
        <c:noMultiLvlLbl val="0"/>
      </c:catAx>
      <c:valAx>
        <c:axId val="158230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5822924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DB1-42A6-A0BD-88778ABCDDF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B1-42A6-A0BD-88778ABCDD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B1-42A6-A0BD-88778ABCD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60076040933721E-2"/>
          <c:y val="3.876620370370370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AF8-4E84-B520-06AA436C8B7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AF8-4E84-B520-06AA436C8B7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F8-4E84-B520-06AA436C8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538E0-A74E-46B4-8770-E8413D2CF38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2803-9FED-4500-ABA0-B748FB8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2803-9FED-4500-ABA0-B748FB8E8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2803-9FED-4500-ABA0-B748FB8E88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58E349F4-7582-48A8-86E1-CA75B470B38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138000" y="-138000"/>
            <a:ext cx="828000" cy="1104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391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6809D4-139D-46A4-95D4-28A24193D0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56827" y="1806580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12B8526-6395-40A2-9FBE-B930B478136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80134" y="1806580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82E9E28-B05C-40A5-AA83-1BD424FE70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53888" y="1806580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AC1333C-DE5D-4D51-8B20-FC7CB2F763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2017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77605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00807" y="1260376"/>
            <a:ext cx="5040000" cy="504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2721" y="548680"/>
            <a:ext cx="5040000" cy="50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7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48264" y="54000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8264" y="369678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453336" y="1023552"/>
            <a:ext cx="2988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10950144" y="378000"/>
            <a:ext cx="90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18824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E81299D6-8AE9-46FC-B5BE-5AD543758D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D1ABEA86-938E-4CE0-9392-807AB7E71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AB8E6650-9798-496B-A341-D82EE06103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A2BF8B38-9CDE-4FA4-BEBF-2098F1B76A6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ED24B512-6D0F-4C7E-B16A-1FC9182380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D4DDBED3-725B-4B1F-B148-EC667C3F26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C149B-011B-4621-A8F2-EB7B04443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06232"/>
            <a:ext cx="1672517" cy="2652021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672517"/>
              <a:gd name="connsiteY0" fmla="*/ 0 h 2642293"/>
              <a:gd name="connsiteX1" fmla="*/ 1523565 w 1672517"/>
              <a:gd name="connsiteY1" fmla="*/ 45733 h 2642293"/>
              <a:gd name="connsiteX2" fmla="*/ 1672517 w 1672517"/>
              <a:gd name="connsiteY2" fmla="*/ 2609194 h 2642293"/>
              <a:gd name="connsiteX3" fmla="*/ 161364 w 1672517"/>
              <a:gd name="connsiteY3" fmla="*/ 2642293 h 2642293"/>
              <a:gd name="connsiteX4" fmla="*/ 0 w 1672517"/>
              <a:gd name="connsiteY4" fmla="*/ 0 h 2642293"/>
              <a:gd name="connsiteX0" fmla="*/ 0 w 1672517"/>
              <a:gd name="connsiteY0" fmla="*/ 0 h 2642293"/>
              <a:gd name="connsiteX1" fmla="*/ 1523565 w 1672517"/>
              <a:gd name="connsiteY1" fmla="*/ 16550 h 2642293"/>
              <a:gd name="connsiteX2" fmla="*/ 1672517 w 1672517"/>
              <a:gd name="connsiteY2" fmla="*/ 2609194 h 2642293"/>
              <a:gd name="connsiteX3" fmla="*/ 161364 w 1672517"/>
              <a:gd name="connsiteY3" fmla="*/ 2642293 h 2642293"/>
              <a:gd name="connsiteX4" fmla="*/ 0 w 1672517"/>
              <a:gd name="connsiteY4" fmla="*/ 0 h 2642293"/>
              <a:gd name="connsiteX0" fmla="*/ 0 w 1672517"/>
              <a:gd name="connsiteY0" fmla="*/ 0 h 2652021"/>
              <a:gd name="connsiteX1" fmla="*/ 1523565 w 1672517"/>
              <a:gd name="connsiteY1" fmla="*/ 16550 h 2652021"/>
              <a:gd name="connsiteX2" fmla="*/ 1672517 w 1672517"/>
              <a:gd name="connsiteY2" fmla="*/ 2609194 h 2652021"/>
              <a:gd name="connsiteX3" fmla="*/ 161364 w 1672517"/>
              <a:gd name="connsiteY3" fmla="*/ 2652021 h 2652021"/>
              <a:gd name="connsiteX4" fmla="*/ 0 w 1672517"/>
              <a:gd name="connsiteY4" fmla="*/ 0 h 265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52021">
                <a:moveTo>
                  <a:pt x="0" y="0"/>
                </a:moveTo>
                <a:lnTo>
                  <a:pt x="1523565" y="16550"/>
                </a:lnTo>
                <a:lnTo>
                  <a:pt x="1672517" y="2609194"/>
                </a:lnTo>
                <a:lnTo>
                  <a:pt x="161364" y="265202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D990833-0CBB-4C78-8706-0571A6D34C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91" r:id="rId11"/>
    <p:sldLayoutId id="2147483683" r:id="rId12"/>
    <p:sldLayoutId id="2147483684" r:id="rId13"/>
    <p:sldLayoutId id="2147483692" r:id="rId14"/>
    <p:sldLayoutId id="2147483686" r:id="rId15"/>
    <p:sldLayoutId id="2147483689" r:id="rId16"/>
    <p:sldLayoutId id="2147483687" r:id="rId17"/>
    <p:sldLayoutId id="2147483688" r:id="rId18"/>
    <p:sldLayoutId id="2147483690" r:id="rId19"/>
    <p:sldLayoutId id="214748367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chart" Target="../charts/char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20478" y="331265"/>
            <a:ext cx="608980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Free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sz="5400" dirty="0">
                <a:solidFill>
                  <a:schemeClr val="accent2"/>
                </a:solidFill>
                <a:latin typeface="+mj-lt"/>
              </a:rPr>
              <a:t>Education</a:t>
            </a:r>
          </a:p>
          <a:p>
            <a:pPr algn="r"/>
            <a:r>
              <a:rPr lang="en-US" sz="5400" dirty="0">
                <a:solidFill>
                  <a:schemeClr val="accent3"/>
                </a:solidFill>
                <a:latin typeface="+mj-lt"/>
              </a:rPr>
              <a:t>PPT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chemeClr val="accent4"/>
                </a:solidFill>
                <a:latin typeface="+mj-lt"/>
              </a:rPr>
              <a:t>Templates</a:t>
            </a:r>
            <a:endParaRPr lang="ko-KR" altLang="en-US" sz="5400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520478" y="2989480"/>
            <a:ext cx="60897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612BC-F455-40D8-BF04-462115589050}"/>
              </a:ext>
            </a:extLst>
          </p:cNvPr>
          <p:cNvGrpSpPr/>
          <p:nvPr/>
        </p:nvGrpSpPr>
        <p:grpSpPr>
          <a:xfrm>
            <a:off x="9855347" y="3506955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DD24BB50-4798-433B-B8BA-6B1A07ECC716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2229E2-061D-42E0-8A53-B31A0FA1540C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EBBC00-A222-4C56-88B9-F71ECFF19638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5D28C3-1BEE-4CFE-8A01-C60781CC307C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68ACB0-31D7-4035-B316-57DBF2B50665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74DB6A-DBBE-4A1C-9C91-09592CE63B03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16426-D654-4959-BC52-B303AA581E03}"/>
              </a:ext>
            </a:extLst>
          </p:cNvPr>
          <p:cNvSpPr/>
          <p:nvPr/>
        </p:nvSpPr>
        <p:spPr>
          <a:xfrm>
            <a:off x="0" y="1871968"/>
            <a:ext cx="439638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73294-6476-4C3C-8707-7D458C8E568B}"/>
              </a:ext>
            </a:extLst>
          </p:cNvPr>
          <p:cNvSpPr/>
          <p:nvPr/>
        </p:nvSpPr>
        <p:spPr>
          <a:xfrm>
            <a:off x="0" y="2763549"/>
            <a:ext cx="439638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99CE8-169D-4E19-8EE3-CF3F4D362A74}"/>
              </a:ext>
            </a:extLst>
          </p:cNvPr>
          <p:cNvSpPr/>
          <p:nvPr/>
        </p:nvSpPr>
        <p:spPr>
          <a:xfrm>
            <a:off x="0" y="3655130"/>
            <a:ext cx="439638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C5A3-95C7-4148-A2D5-9AFA8D50D8F7}"/>
              </a:ext>
            </a:extLst>
          </p:cNvPr>
          <p:cNvSpPr/>
          <p:nvPr/>
        </p:nvSpPr>
        <p:spPr>
          <a:xfrm>
            <a:off x="0" y="4546711"/>
            <a:ext cx="439638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2240A-3CAB-4335-8BBB-F39EE8C9A9D0}"/>
              </a:ext>
            </a:extLst>
          </p:cNvPr>
          <p:cNvSpPr/>
          <p:nvPr/>
        </p:nvSpPr>
        <p:spPr>
          <a:xfrm>
            <a:off x="0" y="5438291"/>
            <a:ext cx="439638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2260E5-B594-416A-BE29-4608D317BF92}"/>
              </a:ext>
            </a:extLst>
          </p:cNvPr>
          <p:cNvSpPr/>
          <p:nvPr/>
        </p:nvSpPr>
        <p:spPr>
          <a:xfrm>
            <a:off x="4034951" y="1892259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B858A5-4890-4303-A733-609BA8EE7E0B}"/>
              </a:ext>
            </a:extLst>
          </p:cNvPr>
          <p:cNvSpPr/>
          <p:nvPr/>
        </p:nvSpPr>
        <p:spPr>
          <a:xfrm>
            <a:off x="4034951" y="2783840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84FF36-B7DB-4415-987D-9BD31F561D8D}"/>
              </a:ext>
            </a:extLst>
          </p:cNvPr>
          <p:cNvSpPr/>
          <p:nvPr/>
        </p:nvSpPr>
        <p:spPr>
          <a:xfrm>
            <a:off x="4034951" y="3675421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FCB9BF-CEF2-4A2E-9255-9033690FF223}"/>
              </a:ext>
            </a:extLst>
          </p:cNvPr>
          <p:cNvSpPr/>
          <p:nvPr/>
        </p:nvSpPr>
        <p:spPr>
          <a:xfrm>
            <a:off x="4034951" y="4567002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EB7901-3008-4D96-AD80-41D82DD9BEBB}"/>
              </a:ext>
            </a:extLst>
          </p:cNvPr>
          <p:cNvSpPr/>
          <p:nvPr/>
        </p:nvSpPr>
        <p:spPr>
          <a:xfrm>
            <a:off x="4043743" y="5458583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B1D99-4079-4E61-A8E8-3668FA2EAFD5}"/>
              </a:ext>
            </a:extLst>
          </p:cNvPr>
          <p:cNvSpPr txBox="1"/>
          <p:nvPr/>
        </p:nvSpPr>
        <p:spPr>
          <a:xfrm>
            <a:off x="1028699" y="1988859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C5904-DD11-42ED-A208-596E0BF256E7}"/>
              </a:ext>
            </a:extLst>
          </p:cNvPr>
          <p:cNvSpPr txBox="1"/>
          <p:nvPr/>
        </p:nvSpPr>
        <p:spPr>
          <a:xfrm>
            <a:off x="1028699" y="2871690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6A164-1315-412E-BAC6-1BCCBF72E365}"/>
              </a:ext>
            </a:extLst>
          </p:cNvPr>
          <p:cNvSpPr txBox="1"/>
          <p:nvPr/>
        </p:nvSpPr>
        <p:spPr>
          <a:xfrm>
            <a:off x="1028699" y="375452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E8ABA-3723-4793-8419-AD2F8EB313A5}"/>
              </a:ext>
            </a:extLst>
          </p:cNvPr>
          <p:cNvSpPr txBox="1"/>
          <p:nvPr/>
        </p:nvSpPr>
        <p:spPr>
          <a:xfrm>
            <a:off x="1028699" y="463735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0F0B-F75D-4F32-B371-E0F691D05774}"/>
              </a:ext>
            </a:extLst>
          </p:cNvPr>
          <p:cNvSpPr txBox="1"/>
          <p:nvPr/>
        </p:nvSpPr>
        <p:spPr>
          <a:xfrm>
            <a:off x="1028699" y="555535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E7CAE9-910A-4781-B6D7-CFE55EEC38FB}"/>
              </a:ext>
            </a:extLst>
          </p:cNvPr>
          <p:cNvGrpSpPr/>
          <p:nvPr/>
        </p:nvGrpSpPr>
        <p:grpSpPr>
          <a:xfrm>
            <a:off x="4910404" y="1852001"/>
            <a:ext cx="280800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08DCB-2958-4CAF-B85A-80A6D0757A3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5EC45-1B21-40A4-A53E-E401346A7B58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6721D-E638-4B2B-8041-1413339E0BE5}"/>
              </a:ext>
            </a:extLst>
          </p:cNvPr>
          <p:cNvGrpSpPr/>
          <p:nvPr/>
        </p:nvGrpSpPr>
        <p:grpSpPr>
          <a:xfrm>
            <a:off x="4910404" y="2741409"/>
            <a:ext cx="280800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C6712-827A-4799-9194-1808C7BC7B5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AA3163-BE85-4973-8D9A-521508C0AF37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0D1EC9-8BBA-47F7-AEF1-518C76CBE607}"/>
              </a:ext>
            </a:extLst>
          </p:cNvPr>
          <p:cNvGrpSpPr/>
          <p:nvPr/>
        </p:nvGrpSpPr>
        <p:grpSpPr>
          <a:xfrm>
            <a:off x="4910404" y="3630817"/>
            <a:ext cx="280800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DFE1BC-F5FF-4FC9-95C1-95C2D70004F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1D842-83E0-499C-8E67-CA337E8285B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0CC25D-AE8C-4B7C-BBF3-A4F02B7941A1}"/>
              </a:ext>
            </a:extLst>
          </p:cNvPr>
          <p:cNvGrpSpPr/>
          <p:nvPr/>
        </p:nvGrpSpPr>
        <p:grpSpPr>
          <a:xfrm>
            <a:off x="4910404" y="4520225"/>
            <a:ext cx="280800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4A037-ED84-46FD-B2B7-A35E4FD563F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F6B753-DD62-44C9-AC5E-97EF730D1E4B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4801A0-DCE6-48D7-899A-B19C7D3FFD27}"/>
              </a:ext>
            </a:extLst>
          </p:cNvPr>
          <p:cNvGrpSpPr/>
          <p:nvPr/>
        </p:nvGrpSpPr>
        <p:grpSpPr>
          <a:xfrm>
            <a:off x="4910404" y="5409633"/>
            <a:ext cx="280800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EC8BFC-2069-4C18-BBFF-5AAB2C8DBA6C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4EBDD4-2C39-4CEE-9530-BB4A392FC25A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8">
            <a:extLst>
              <a:ext uri="{FF2B5EF4-FFF2-40B4-BE49-F238E27FC236}">
                <a16:creationId xmlns:a16="http://schemas.microsoft.com/office/drawing/2014/main" id="{467F1DF8-6F9F-4525-9DE7-7350F2608E66}"/>
              </a:ext>
            </a:extLst>
          </p:cNvPr>
          <p:cNvSpPr>
            <a:spLocks noEditPoints="1"/>
          </p:cNvSpPr>
          <p:nvPr/>
        </p:nvSpPr>
        <p:spPr bwMode="auto">
          <a:xfrm>
            <a:off x="8056646" y="1620715"/>
            <a:ext cx="3300484" cy="4729276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타원 55">
            <a:extLst>
              <a:ext uri="{FF2B5EF4-FFF2-40B4-BE49-F238E27FC236}">
                <a16:creationId xmlns:a16="http://schemas.microsoft.com/office/drawing/2014/main" id="{4E2E9859-5327-48F2-B9A2-814D85903964}"/>
              </a:ext>
            </a:extLst>
          </p:cNvPr>
          <p:cNvSpPr/>
          <p:nvPr/>
        </p:nvSpPr>
        <p:spPr>
          <a:xfrm>
            <a:off x="8459926" y="1620715"/>
            <a:ext cx="768503" cy="7685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56">
            <a:extLst>
              <a:ext uri="{FF2B5EF4-FFF2-40B4-BE49-F238E27FC236}">
                <a16:creationId xmlns:a16="http://schemas.microsoft.com/office/drawing/2014/main" id="{B639AFC8-6780-4030-A016-5505A5819FAB}"/>
              </a:ext>
            </a:extLst>
          </p:cNvPr>
          <p:cNvSpPr/>
          <p:nvPr/>
        </p:nvSpPr>
        <p:spPr>
          <a:xfrm>
            <a:off x="9846465" y="2635921"/>
            <a:ext cx="1454866" cy="14548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57">
            <a:extLst>
              <a:ext uri="{FF2B5EF4-FFF2-40B4-BE49-F238E27FC236}">
                <a16:creationId xmlns:a16="http://schemas.microsoft.com/office/drawing/2014/main" id="{835BBF36-8432-4A8A-85E8-45B39532241A}"/>
              </a:ext>
            </a:extLst>
          </p:cNvPr>
          <p:cNvSpPr/>
          <p:nvPr/>
        </p:nvSpPr>
        <p:spPr>
          <a:xfrm>
            <a:off x="8780209" y="3546088"/>
            <a:ext cx="1020914" cy="10209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58">
            <a:extLst>
              <a:ext uri="{FF2B5EF4-FFF2-40B4-BE49-F238E27FC236}">
                <a16:creationId xmlns:a16="http://schemas.microsoft.com/office/drawing/2014/main" id="{CD040154-108A-4802-BDDC-3BB8421BE46F}"/>
              </a:ext>
            </a:extLst>
          </p:cNvPr>
          <p:cNvSpPr/>
          <p:nvPr/>
        </p:nvSpPr>
        <p:spPr>
          <a:xfrm>
            <a:off x="8938283" y="4637352"/>
            <a:ext cx="1345469" cy="1345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59">
            <a:extLst>
              <a:ext uri="{FF2B5EF4-FFF2-40B4-BE49-F238E27FC236}">
                <a16:creationId xmlns:a16="http://schemas.microsoft.com/office/drawing/2014/main" id="{1201EF73-6280-4C85-B5FD-6E9D0315FCC7}"/>
              </a:ext>
            </a:extLst>
          </p:cNvPr>
          <p:cNvSpPr/>
          <p:nvPr/>
        </p:nvSpPr>
        <p:spPr>
          <a:xfrm>
            <a:off x="8119375" y="2665827"/>
            <a:ext cx="623918" cy="62391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EFD7CD12-F73E-4BCB-A928-D08AF97A12CB}"/>
              </a:ext>
            </a:extLst>
          </p:cNvPr>
          <p:cNvSpPr/>
          <p:nvPr/>
        </p:nvSpPr>
        <p:spPr>
          <a:xfrm rot="2700000">
            <a:off x="4250452" y="4665912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1753CE0C-CC17-42C4-B584-1F64A732D142}"/>
              </a:ext>
            </a:extLst>
          </p:cNvPr>
          <p:cNvSpPr/>
          <p:nvPr/>
        </p:nvSpPr>
        <p:spPr>
          <a:xfrm>
            <a:off x="4215945" y="5618041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A555757-261D-4655-8933-DBB6774F95CD}"/>
              </a:ext>
            </a:extLst>
          </p:cNvPr>
          <p:cNvSpPr/>
          <p:nvPr/>
        </p:nvSpPr>
        <p:spPr>
          <a:xfrm>
            <a:off x="4183813" y="382335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06196439-B57E-45FA-A121-3D1127C18536}"/>
              </a:ext>
            </a:extLst>
          </p:cNvPr>
          <p:cNvSpPr/>
          <p:nvPr/>
        </p:nvSpPr>
        <p:spPr>
          <a:xfrm>
            <a:off x="4210396" y="296575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B2F3B575-263E-4EAA-9041-4A8BD7658C39}"/>
              </a:ext>
            </a:extLst>
          </p:cNvPr>
          <p:cNvSpPr/>
          <p:nvPr/>
        </p:nvSpPr>
        <p:spPr>
          <a:xfrm>
            <a:off x="4171911" y="2090929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100FC59E-C6AD-4AFC-9C4F-36D0D6212977}"/>
              </a:ext>
            </a:extLst>
          </p:cNvPr>
          <p:cNvSpPr/>
          <p:nvPr/>
        </p:nvSpPr>
        <p:spPr>
          <a:xfrm>
            <a:off x="9444637" y="5185009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612D2FB1-76BA-4A4B-BEA8-5928B41BB6E4}"/>
              </a:ext>
            </a:extLst>
          </p:cNvPr>
          <p:cNvSpPr/>
          <p:nvPr/>
        </p:nvSpPr>
        <p:spPr>
          <a:xfrm>
            <a:off x="9108220" y="387409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BB4D871-0E45-47D1-835F-FB555CDD3059}"/>
              </a:ext>
            </a:extLst>
          </p:cNvPr>
          <p:cNvSpPr/>
          <p:nvPr/>
        </p:nvSpPr>
        <p:spPr>
          <a:xfrm>
            <a:off x="8285873" y="2833282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FB67A3B5-E582-4332-8879-241DAA302337}"/>
              </a:ext>
            </a:extLst>
          </p:cNvPr>
          <p:cNvSpPr/>
          <p:nvPr/>
        </p:nvSpPr>
        <p:spPr>
          <a:xfrm>
            <a:off x="8635736" y="187196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B4020797-BDAC-4B6B-B1C2-762645498847}"/>
              </a:ext>
            </a:extLst>
          </p:cNvPr>
          <p:cNvSpPr/>
          <p:nvPr/>
        </p:nvSpPr>
        <p:spPr>
          <a:xfrm rot="2700000">
            <a:off x="10538111" y="3122529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B2C725-05DE-47D6-B286-078799BE0DA3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ED2BBB-5AF9-47DC-B58B-224A83F35D53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A54A6-7EF0-4413-B355-CB1119EBE1E0}"/>
              </a:ext>
            </a:extLst>
          </p:cNvPr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</a:rPr>
              <a:t>Presentation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DC159-1C60-4E27-AD6C-000E810022B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94EEB0-7DE8-428A-992D-690DA1E53A67}"/>
              </a:ext>
            </a:extLst>
          </p:cNvPr>
          <p:cNvGrpSpPr/>
          <p:nvPr/>
        </p:nvGrpSpPr>
        <p:grpSpPr>
          <a:xfrm>
            <a:off x="4500664" y="2968003"/>
            <a:ext cx="3190672" cy="2178773"/>
            <a:chOff x="3366914" y="2916559"/>
            <a:chExt cx="2424286" cy="1655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998503-7EF9-4899-8079-3846622F0E8E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C7F9ED-A64C-406B-9E01-E53559234275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0ECB8105-132E-4281-B01E-DD51DE03B94A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A92F624-1D51-4086-8B7B-6312A8D037EF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7BBE53-A59B-4BB1-9ACA-9475BE0EDABB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7725E3-A6B3-4542-8DB7-FF397C58B20D}"/>
              </a:ext>
            </a:extLst>
          </p:cNvPr>
          <p:cNvGrpSpPr/>
          <p:nvPr/>
        </p:nvGrpSpPr>
        <p:grpSpPr>
          <a:xfrm>
            <a:off x="8192838" y="5190197"/>
            <a:ext cx="3190672" cy="901282"/>
            <a:chOff x="7752184" y="4976177"/>
            <a:chExt cx="1877204" cy="901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C8FEC4-05CE-4E2F-A0B4-B39DFA6CC64C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C90D3-9551-4921-81E7-332F596F9975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610DEFF2-8FB5-4D12-9A53-032188369195}"/>
              </a:ext>
            </a:extLst>
          </p:cNvPr>
          <p:cNvGrpSpPr/>
          <p:nvPr/>
        </p:nvGrpSpPr>
        <p:grpSpPr>
          <a:xfrm>
            <a:off x="8192838" y="1755274"/>
            <a:ext cx="3190672" cy="901282"/>
            <a:chOff x="7752184" y="1735816"/>
            <a:chExt cx="1877204" cy="901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053D9-5B0F-4DBB-9251-6B67A8469AEB}"/>
                </a:ext>
              </a:extLst>
            </p:cNvPr>
            <p:cNvSpPr txBox="1"/>
            <p:nvPr/>
          </p:nvSpPr>
          <p:spPr>
            <a:xfrm>
              <a:off x="7752184" y="173581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510FA1-7160-41E2-BA58-0326B4990780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1">
            <a:extLst>
              <a:ext uri="{FF2B5EF4-FFF2-40B4-BE49-F238E27FC236}">
                <a16:creationId xmlns:a16="http://schemas.microsoft.com/office/drawing/2014/main" id="{18936D45-A6D3-49C9-8BE5-8FC5EB4DBE02}"/>
              </a:ext>
            </a:extLst>
          </p:cNvPr>
          <p:cNvGrpSpPr/>
          <p:nvPr/>
        </p:nvGrpSpPr>
        <p:grpSpPr>
          <a:xfrm>
            <a:off x="808490" y="5190199"/>
            <a:ext cx="3190672" cy="901282"/>
            <a:chOff x="2634620" y="4976178"/>
            <a:chExt cx="18772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3D9AC1-E657-4FD6-8F34-3BC4CCB75295}"/>
                </a:ext>
              </a:extLst>
            </p:cNvPr>
            <p:cNvSpPr txBox="1"/>
            <p:nvPr/>
          </p:nvSpPr>
          <p:spPr>
            <a:xfrm>
              <a:off x="2634620" y="497617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18EDB5-7B00-4AF1-9040-F29D4A476563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77F830FE-0350-495D-9A3A-9C457D2754A7}"/>
              </a:ext>
            </a:extLst>
          </p:cNvPr>
          <p:cNvGrpSpPr/>
          <p:nvPr/>
        </p:nvGrpSpPr>
        <p:grpSpPr>
          <a:xfrm>
            <a:off x="808490" y="1755275"/>
            <a:ext cx="3190672" cy="901282"/>
            <a:chOff x="2634620" y="1735817"/>
            <a:chExt cx="1877204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1E89DD-7867-41E5-9AB6-A712928A0A92}"/>
                </a:ext>
              </a:extLst>
            </p:cNvPr>
            <p:cNvSpPr txBox="1"/>
            <p:nvPr/>
          </p:nvSpPr>
          <p:spPr>
            <a:xfrm>
              <a:off x="2634620" y="173581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A78A30-014D-4A38-AC16-668E2097CE40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1" name="Elbow Connector 19">
            <a:extLst>
              <a:ext uri="{FF2B5EF4-FFF2-40B4-BE49-F238E27FC236}">
                <a16:creationId xmlns:a16="http://schemas.microsoft.com/office/drawing/2014/main" id="{B432DFAC-80AE-49C2-9890-E023363F67AC}"/>
              </a:ext>
            </a:extLst>
          </p:cNvPr>
          <p:cNvCxnSpPr/>
          <p:nvPr/>
        </p:nvCxnSpPr>
        <p:spPr>
          <a:xfrm flipV="1">
            <a:off x="4262158" y="4368486"/>
            <a:ext cx="1260000" cy="972000"/>
          </a:xfrm>
          <a:prstGeom prst="bentConnector3">
            <a:avLst>
              <a:gd name="adj1" fmla="val 1005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09A59E4-04C7-4785-ADC6-5590502D4986}"/>
              </a:ext>
            </a:extLst>
          </p:cNvPr>
          <p:cNvCxnSpPr>
            <a:cxnSpLocks/>
          </p:cNvCxnSpPr>
          <p:nvPr/>
        </p:nvCxnSpPr>
        <p:spPr>
          <a:xfrm rot="10800000">
            <a:off x="6597350" y="4368486"/>
            <a:ext cx="1260000" cy="972000"/>
          </a:xfrm>
          <a:prstGeom prst="bentConnector3">
            <a:avLst>
              <a:gd name="adj1" fmla="val 990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1">
            <a:extLst>
              <a:ext uri="{FF2B5EF4-FFF2-40B4-BE49-F238E27FC236}">
                <a16:creationId xmlns:a16="http://schemas.microsoft.com/office/drawing/2014/main" id="{2DF8FD2E-B3E1-420B-AA6A-16752DAD1DDA}"/>
              </a:ext>
            </a:extLst>
          </p:cNvPr>
          <p:cNvCxnSpPr/>
          <p:nvPr/>
        </p:nvCxnSpPr>
        <p:spPr>
          <a:xfrm rot="16200000" flipH="1">
            <a:off x="4118158" y="2057226"/>
            <a:ext cx="1548000" cy="1260000"/>
          </a:xfrm>
          <a:prstGeom prst="bentConnector3">
            <a:avLst>
              <a:gd name="adj1" fmla="val -4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4">
            <a:extLst>
              <a:ext uri="{FF2B5EF4-FFF2-40B4-BE49-F238E27FC236}">
                <a16:creationId xmlns:a16="http://schemas.microsoft.com/office/drawing/2014/main" id="{81E6113B-ADC6-48B5-8F58-E8255CAE5063}"/>
              </a:ext>
            </a:extLst>
          </p:cNvPr>
          <p:cNvCxnSpPr/>
          <p:nvPr/>
        </p:nvCxnSpPr>
        <p:spPr>
          <a:xfrm rot="5400000">
            <a:off x="6453350" y="2057227"/>
            <a:ext cx="1548000" cy="1260000"/>
          </a:xfrm>
          <a:prstGeom prst="bentConnector3">
            <a:avLst>
              <a:gd name="adj1" fmla="val -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42BF49-6041-4528-8DFB-D97265477ABC}"/>
              </a:ext>
            </a:extLst>
          </p:cNvPr>
          <p:cNvSpPr txBox="1"/>
          <p:nvPr/>
        </p:nvSpPr>
        <p:spPr>
          <a:xfrm>
            <a:off x="4840578" y="3599292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852E40-C7FB-47AC-8340-675244EBEBC1}"/>
              </a:ext>
            </a:extLst>
          </p:cNvPr>
          <p:cNvSpPr txBox="1"/>
          <p:nvPr/>
        </p:nvSpPr>
        <p:spPr>
          <a:xfrm>
            <a:off x="6241920" y="3599292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8CC7CF-94C4-4E01-A867-444309A938EA}"/>
              </a:ext>
            </a:extLst>
          </p:cNvPr>
          <p:cNvGrpSpPr/>
          <p:nvPr/>
        </p:nvGrpSpPr>
        <p:grpSpPr>
          <a:xfrm>
            <a:off x="3990653" y="1749100"/>
            <a:ext cx="4238948" cy="4295918"/>
            <a:chOff x="2497411" y="1038529"/>
            <a:chExt cx="3327334" cy="3372053"/>
          </a:xfrm>
          <a:noFill/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0B532799-DDD9-46ED-A9E4-9A3C0ED2FDB6}"/>
                </a:ext>
              </a:extLst>
            </p:cNvPr>
            <p:cNvSpPr/>
            <p:nvPr/>
          </p:nvSpPr>
          <p:spPr>
            <a:xfrm>
              <a:off x="3879421" y="1038529"/>
              <a:ext cx="563315" cy="1608105"/>
            </a:xfrm>
            <a:custGeom>
              <a:avLst/>
              <a:gdLst>
                <a:gd name="connsiteX0" fmla="*/ 266487 w 561975"/>
                <a:gd name="connsiteY0" fmla="*/ 1591628 h 1600200"/>
                <a:gd name="connsiteX1" fmla="*/ 18837 w 561975"/>
                <a:gd name="connsiteY1" fmla="*/ 1248728 h 1600200"/>
                <a:gd name="connsiteX2" fmla="*/ 1692 w 561975"/>
                <a:gd name="connsiteY2" fmla="*/ 1187768 h 1600200"/>
                <a:gd name="connsiteX3" fmla="*/ 276964 w 561975"/>
                <a:gd name="connsiteY3" fmla="*/ 12383 h 1600200"/>
                <a:gd name="connsiteX4" fmla="*/ 284584 w 561975"/>
                <a:gd name="connsiteY4" fmla="*/ 0 h 1600200"/>
                <a:gd name="connsiteX5" fmla="*/ 340782 w 561975"/>
                <a:gd name="connsiteY5" fmla="*/ 232410 h 1600200"/>
                <a:gd name="connsiteX6" fmla="*/ 559857 w 561975"/>
                <a:gd name="connsiteY6" fmla="*/ 1171575 h 1600200"/>
                <a:gd name="connsiteX7" fmla="*/ 544617 w 561975"/>
                <a:gd name="connsiteY7" fmla="*/ 1249680 h 1600200"/>
                <a:gd name="connsiteX8" fmla="*/ 304587 w 561975"/>
                <a:gd name="connsiteY8" fmla="*/ 1581150 h 1600200"/>
                <a:gd name="connsiteX9" fmla="*/ 266487 w 561975"/>
                <a:gd name="connsiteY9" fmla="*/ 1591628 h 1600200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315" h="1608105">
                  <a:moveTo>
                    <a:pt x="266487" y="1591628"/>
                  </a:moveTo>
                  <a:lnTo>
                    <a:pt x="18837" y="1248728"/>
                  </a:lnTo>
                  <a:cubicBezTo>
                    <a:pt x="5502" y="1229678"/>
                    <a:pt x="-4023" y="1212533"/>
                    <a:pt x="1692" y="1187768"/>
                  </a:cubicBezTo>
                  <a:cubicBezTo>
                    <a:pt x="94084" y="795338"/>
                    <a:pt x="185524" y="403860"/>
                    <a:pt x="276964" y="12383"/>
                  </a:cubicBezTo>
                  <a:cubicBezTo>
                    <a:pt x="276964" y="10478"/>
                    <a:pt x="278869" y="9525"/>
                    <a:pt x="284584" y="0"/>
                  </a:cubicBezTo>
                  <a:cubicBezTo>
                    <a:pt x="331733" y="193199"/>
                    <a:pt x="516518" y="963295"/>
                    <a:pt x="559857" y="1171575"/>
                  </a:cubicBezTo>
                  <a:cubicBezTo>
                    <a:pt x="566525" y="1201103"/>
                    <a:pt x="564620" y="1223963"/>
                    <a:pt x="544617" y="1249680"/>
                  </a:cubicBezTo>
                  <a:cubicBezTo>
                    <a:pt x="462702" y="1359218"/>
                    <a:pt x="384597" y="1470660"/>
                    <a:pt x="304587" y="1581150"/>
                  </a:cubicBezTo>
                  <a:cubicBezTo>
                    <a:pt x="282928" y="1606868"/>
                    <a:pt x="287442" y="1621155"/>
                    <a:pt x="266487" y="1591628"/>
                  </a:cubicBezTo>
                  <a:close/>
                </a:path>
              </a:pathLst>
            </a:custGeom>
            <a:grp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42EF30C3-B27E-49FD-AFF0-543F7404515B}"/>
                </a:ext>
              </a:extLst>
            </p:cNvPr>
            <p:cNvSpPr/>
            <p:nvPr/>
          </p:nvSpPr>
          <p:spPr>
            <a:xfrm rot="5400000">
              <a:off x="4739035" y="1920503"/>
              <a:ext cx="563315" cy="1608105"/>
            </a:xfrm>
            <a:custGeom>
              <a:avLst/>
              <a:gdLst>
                <a:gd name="connsiteX0" fmla="*/ 266487 w 561975"/>
                <a:gd name="connsiteY0" fmla="*/ 1591628 h 1600200"/>
                <a:gd name="connsiteX1" fmla="*/ 18837 w 561975"/>
                <a:gd name="connsiteY1" fmla="*/ 1248728 h 1600200"/>
                <a:gd name="connsiteX2" fmla="*/ 1692 w 561975"/>
                <a:gd name="connsiteY2" fmla="*/ 1187768 h 1600200"/>
                <a:gd name="connsiteX3" fmla="*/ 276964 w 561975"/>
                <a:gd name="connsiteY3" fmla="*/ 12383 h 1600200"/>
                <a:gd name="connsiteX4" fmla="*/ 284584 w 561975"/>
                <a:gd name="connsiteY4" fmla="*/ 0 h 1600200"/>
                <a:gd name="connsiteX5" fmla="*/ 340782 w 561975"/>
                <a:gd name="connsiteY5" fmla="*/ 232410 h 1600200"/>
                <a:gd name="connsiteX6" fmla="*/ 559857 w 561975"/>
                <a:gd name="connsiteY6" fmla="*/ 1171575 h 1600200"/>
                <a:gd name="connsiteX7" fmla="*/ 544617 w 561975"/>
                <a:gd name="connsiteY7" fmla="*/ 1249680 h 1600200"/>
                <a:gd name="connsiteX8" fmla="*/ 304587 w 561975"/>
                <a:gd name="connsiteY8" fmla="*/ 1581150 h 1600200"/>
                <a:gd name="connsiteX9" fmla="*/ 266487 w 561975"/>
                <a:gd name="connsiteY9" fmla="*/ 1591628 h 1600200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315" h="1608105">
                  <a:moveTo>
                    <a:pt x="266487" y="1591628"/>
                  </a:moveTo>
                  <a:lnTo>
                    <a:pt x="18837" y="1248728"/>
                  </a:lnTo>
                  <a:cubicBezTo>
                    <a:pt x="5502" y="1229678"/>
                    <a:pt x="-4023" y="1212533"/>
                    <a:pt x="1692" y="1187768"/>
                  </a:cubicBezTo>
                  <a:cubicBezTo>
                    <a:pt x="94084" y="795338"/>
                    <a:pt x="185524" y="403860"/>
                    <a:pt x="276964" y="12383"/>
                  </a:cubicBezTo>
                  <a:cubicBezTo>
                    <a:pt x="276964" y="10478"/>
                    <a:pt x="278869" y="9525"/>
                    <a:pt x="284584" y="0"/>
                  </a:cubicBezTo>
                  <a:cubicBezTo>
                    <a:pt x="331733" y="193199"/>
                    <a:pt x="516518" y="963295"/>
                    <a:pt x="559857" y="1171575"/>
                  </a:cubicBezTo>
                  <a:cubicBezTo>
                    <a:pt x="566525" y="1201103"/>
                    <a:pt x="564620" y="1223963"/>
                    <a:pt x="544617" y="1249680"/>
                  </a:cubicBezTo>
                  <a:cubicBezTo>
                    <a:pt x="462702" y="1359218"/>
                    <a:pt x="384597" y="1470660"/>
                    <a:pt x="304587" y="1581150"/>
                  </a:cubicBezTo>
                  <a:cubicBezTo>
                    <a:pt x="282928" y="1606868"/>
                    <a:pt x="287442" y="1621155"/>
                    <a:pt x="266487" y="1591628"/>
                  </a:cubicBezTo>
                  <a:close/>
                </a:path>
              </a:pathLst>
            </a:custGeom>
            <a:grp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FCDEE462-0E01-4F36-8636-06324CB6FE19}"/>
                </a:ext>
              </a:extLst>
            </p:cNvPr>
            <p:cNvSpPr/>
            <p:nvPr/>
          </p:nvSpPr>
          <p:spPr>
            <a:xfrm rot="10800000">
              <a:off x="3879421" y="2802477"/>
              <a:ext cx="563315" cy="1608105"/>
            </a:xfrm>
            <a:custGeom>
              <a:avLst/>
              <a:gdLst>
                <a:gd name="connsiteX0" fmla="*/ 266487 w 561975"/>
                <a:gd name="connsiteY0" fmla="*/ 1591628 h 1600200"/>
                <a:gd name="connsiteX1" fmla="*/ 18837 w 561975"/>
                <a:gd name="connsiteY1" fmla="*/ 1248728 h 1600200"/>
                <a:gd name="connsiteX2" fmla="*/ 1692 w 561975"/>
                <a:gd name="connsiteY2" fmla="*/ 1187768 h 1600200"/>
                <a:gd name="connsiteX3" fmla="*/ 276964 w 561975"/>
                <a:gd name="connsiteY3" fmla="*/ 12383 h 1600200"/>
                <a:gd name="connsiteX4" fmla="*/ 284584 w 561975"/>
                <a:gd name="connsiteY4" fmla="*/ 0 h 1600200"/>
                <a:gd name="connsiteX5" fmla="*/ 340782 w 561975"/>
                <a:gd name="connsiteY5" fmla="*/ 232410 h 1600200"/>
                <a:gd name="connsiteX6" fmla="*/ 559857 w 561975"/>
                <a:gd name="connsiteY6" fmla="*/ 1171575 h 1600200"/>
                <a:gd name="connsiteX7" fmla="*/ 544617 w 561975"/>
                <a:gd name="connsiteY7" fmla="*/ 1249680 h 1600200"/>
                <a:gd name="connsiteX8" fmla="*/ 304587 w 561975"/>
                <a:gd name="connsiteY8" fmla="*/ 1581150 h 1600200"/>
                <a:gd name="connsiteX9" fmla="*/ 266487 w 561975"/>
                <a:gd name="connsiteY9" fmla="*/ 1591628 h 1600200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315" h="1608105">
                  <a:moveTo>
                    <a:pt x="266487" y="1591628"/>
                  </a:moveTo>
                  <a:lnTo>
                    <a:pt x="18837" y="1248728"/>
                  </a:lnTo>
                  <a:cubicBezTo>
                    <a:pt x="5502" y="1229678"/>
                    <a:pt x="-4023" y="1212533"/>
                    <a:pt x="1692" y="1187768"/>
                  </a:cubicBezTo>
                  <a:cubicBezTo>
                    <a:pt x="94084" y="795338"/>
                    <a:pt x="185524" y="403860"/>
                    <a:pt x="276964" y="12383"/>
                  </a:cubicBezTo>
                  <a:cubicBezTo>
                    <a:pt x="276964" y="10478"/>
                    <a:pt x="278869" y="9525"/>
                    <a:pt x="284584" y="0"/>
                  </a:cubicBezTo>
                  <a:cubicBezTo>
                    <a:pt x="331733" y="193199"/>
                    <a:pt x="516518" y="963295"/>
                    <a:pt x="559857" y="1171575"/>
                  </a:cubicBezTo>
                  <a:cubicBezTo>
                    <a:pt x="566525" y="1201103"/>
                    <a:pt x="564620" y="1223963"/>
                    <a:pt x="544617" y="1249680"/>
                  </a:cubicBezTo>
                  <a:cubicBezTo>
                    <a:pt x="462702" y="1359218"/>
                    <a:pt x="384597" y="1470660"/>
                    <a:pt x="304587" y="1581150"/>
                  </a:cubicBezTo>
                  <a:cubicBezTo>
                    <a:pt x="282928" y="1606868"/>
                    <a:pt x="287442" y="1621155"/>
                    <a:pt x="266487" y="1591628"/>
                  </a:cubicBezTo>
                  <a:close/>
                </a:path>
              </a:pathLst>
            </a:custGeom>
            <a:grpFill/>
            <a:ln w="381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7942BF16-A603-4CA9-9A41-BAA435835116}"/>
                </a:ext>
              </a:extLst>
            </p:cNvPr>
            <p:cNvSpPr/>
            <p:nvPr/>
          </p:nvSpPr>
          <p:spPr>
            <a:xfrm rot="16200000">
              <a:off x="3019806" y="1920503"/>
              <a:ext cx="563315" cy="1608105"/>
            </a:xfrm>
            <a:custGeom>
              <a:avLst/>
              <a:gdLst>
                <a:gd name="connsiteX0" fmla="*/ 266487 w 561975"/>
                <a:gd name="connsiteY0" fmla="*/ 1591628 h 1600200"/>
                <a:gd name="connsiteX1" fmla="*/ 18837 w 561975"/>
                <a:gd name="connsiteY1" fmla="*/ 1248728 h 1600200"/>
                <a:gd name="connsiteX2" fmla="*/ 1692 w 561975"/>
                <a:gd name="connsiteY2" fmla="*/ 1187768 h 1600200"/>
                <a:gd name="connsiteX3" fmla="*/ 276964 w 561975"/>
                <a:gd name="connsiteY3" fmla="*/ 12383 h 1600200"/>
                <a:gd name="connsiteX4" fmla="*/ 284584 w 561975"/>
                <a:gd name="connsiteY4" fmla="*/ 0 h 1600200"/>
                <a:gd name="connsiteX5" fmla="*/ 340782 w 561975"/>
                <a:gd name="connsiteY5" fmla="*/ 232410 h 1600200"/>
                <a:gd name="connsiteX6" fmla="*/ 559857 w 561975"/>
                <a:gd name="connsiteY6" fmla="*/ 1171575 h 1600200"/>
                <a:gd name="connsiteX7" fmla="*/ 544617 w 561975"/>
                <a:gd name="connsiteY7" fmla="*/ 1249680 h 1600200"/>
                <a:gd name="connsiteX8" fmla="*/ 304587 w 561975"/>
                <a:gd name="connsiteY8" fmla="*/ 1581150 h 1600200"/>
                <a:gd name="connsiteX9" fmla="*/ 266487 w 561975"/>
                <a:gd name="connsiteY9" fmla="*/ 1591628 h 1600200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  <a:gd name="connsiteX0" fmla="*/ 266487 w 563315"/>
                <a:gd name="connsiteY0" fmla="*/ 1591628 h 1608105"/>
                <a:gd name="connsiteX1" fmla="*/ 18837 w 563315"/>
                <a:gd name="connsiteY1" fmla="*/ 1248728 h 1608105"/>
                <a:gd name="connsiteX2" fmla="*/ 1692 w 563315"/>
                <a:gd name="connsiteY2" fmla="*/ 1187768 h 1608105"/>
                <a:gd name="connsiteX3" fmla="*/ 276964 w 563315"/>
                <a:gd name="connsiteY3" fmla="*/ 12383 h 1608105"/>
                <a:gd name="connsiteX4" fmla="*/ 284584 w 563315"/>
                <a:gd name="connsiteY4" fmla="*/ 0 h 1608105"/>
                <a:gd name="connsiteX5" fmla="*/ 559857 w 563315"/>
                <a:gd name="connsiteY5" fmla="*/ 1171575 h 1608105"/>
                <a:gd name="connsiteX6" fmla="*/ 544617 w 563315"/>
                <a:gd name="connsiteY6" fmla="*/ 1249680 h 1608105"/>
                <a:gd name="connsiteX7" fmla="*/ 304587 w 563315"/>
                <a:gd name="connsiteY7" fmla="*/ 1581150 h 1608105"/>
                <a:gd name="connsiteX8" fmla="*/ 266487 w 563315"/>
                <a:gd name="connsiteY8" fmla="*/ 1591628 h 160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315" h="1608105">
                  <a:moveTo>
                    <a:pt x="266487" y="1591628"/>
                  </a:moveTo>
                  <a:lnTo>
                    <a:pt x="18837" y="1248728"/>
                  </a:lnTo>
                  <a:cubicBezTo>
                    <a:pt x="5502" y="1229678"/>
                    <a:pt x="-4023" y="1212533"/>
                    <a:pt x="1692" y="1187768"/>
                  </a:cubicBezTo>
                  <a:cubicBezTo>
                    <a:pt x="94084" y="795338"/>
                    <a:pt x="185524" y="403860"/>
                    <a:pt x="276964" y="12383"/>
                  </a:cubicBezTo>
                  <a:cubicBezTo>
                    <a:pt x="276964" y="10478"/>
                    <a:pt x="278869" y="9525"/>
                    <a:pt x="284584" y="0"/>
                  </a:cubicBezTo>
                  <a:cubicBezTo>
                    <a:pt x="331733" y="193199"/>
                    <a:pt x="516518" y="963295"/>
                    <a:pt x="559857" y="1171575"/>
                  </a:cubicBezTo>
                  <a:cubicBezTo>
                    <a:pt x="566525" y="1201103"/>
                    <a:pt x="564620" y="1223963"/>
                    <a:pt x="544617" y="1249680"/>
                  </a:cubicBezTo>
                  <a:cubicBezTo>
                    <a:pt x="462702" y="1359218"/>
                    <a:pt x="384597" y="1470660"/>
                    <a:pt x="304587" y="1581150"/>
                  </a:cubicBezTo>
                  <a:cubicBezTo>
                    <a:pt x="282928" y="1606868"/>
                    <a:pt x="287442" y="1621155"/>
                    <a:pt x="266487" y="1591628"/>
                  </a:cubicBezTo>
                  <a:close/>
                </a:path>
              </a:pathLst>
            </a:custGeom>
            <a:grpFill/>
            <a:ln w="381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56498-69AC-4A09-BB0C-5D5A63170098}"/>
              </a:ext>
            </a:extLst>
          </p:cNvPr>
          <p:cNvGrpSpPr/>
          <p:nvPr/>
        </p:nvGrpSpPr>
        <p:grpSpPr>
          <a:xfrm>
            <a:off x="2370932" y="1738626"/>
            <a:ext cx="2866398" cy="923330"/>
            <a:chOff x="2551705" y="4283314"/>
            <a:chExt cx="235700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75694-F591-45CC-9AD8-215E0F25CB1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44D262-0BA1-4CB2-8BE6-3473663484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45941-752F-4A79-9964-4BB22BD11D4F}"/>
              </a:ext>
            </a:extLst>
          </p:cNvPr>
          <p:cNvGrpSpPr/>
          <p:nvPr/>
        </p:nvGrpSpPr>
        <p:grpSpPr>
          <a:xfrm>
            <a:off x="898188" y="3479137"/>
            <a:ext cx="2890974" cy="923330"/>
            <a:chOff x="2551705" y="4283314"/>
            <a:chExt cx="2357003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AD78BA-AD4A-4CB5-A96E-BB2C4B1FF7A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6CAF90-8007-43BA-B034-5C0EACBFB4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6725F-C038-4030-89E6-DF0C9E9C9871}"/>
              </a:ext>
            </a:extLst>
          </p:cNvPr>
          <p:cNvGrpSpPr/>
          <p:nvPr/>
        </p:nvGrpSpPr>
        <p:grpSpPr>
          <a:xfrm>
            <a:off x="6982346" y="5157667"/>
            <a:ext cx="2866398" cy="923330"/>
            <a:chOff x="2551705" y="4283314"/>
            <a:chExt cx="2357003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ADB515-704A-4C04-9098-F5B0F012C23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2A06F2-77AC-4845-941E-61A16BB4D97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69453-C43F-45A7-9262-0DAB1781BE1E}"/>
              </a:ext>
            </a:extLst>
          </p:cNvPr>
          <p:cNvGrpSpPr/>
          <p:nvPr/>
        </p:nvGrpSpPr>
        <p:grpSpPr>
          <a:xfrm>
            <a:off x="8402838" y="3436726"/>
            <a:ext cx="2890975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516A2E-D86D-4265-9B12-62820F5D343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D1DEEC-AA65-4AC0-A276-46D19B862B3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EA205929-6599-4F1E-9158-3B74718B3B7A}"/>
              </a:ext>
            </a:extLst>
          </p:cNvPr>
          <p:cNvSpPr/>
          <p:nvPr/>
        </p:nvSpPr>
        <p:spPr>
          <a:xfrm flipH="1">
            <a:off x="5914286" y="30340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8C15632F-68B5-4228-9697-C60D1CFC11EE}"/>
              </a:ext>
            </a:extLst>
          </p:cNvPr>
          <p:cNvSpPr/>
          <p:nvPr/>
        </p:nvSpPr>
        <p:spPr>
          <a:xfrm rot="18805991">
            <a:off x="5921854" y="4393628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130">
            <a:extLst>
              <a:ext uri="{FF2B5EF4-FFF2-40B4-BE49-F238E27FC236}">
                <a16:creationId xmlns:a16="http://schemas.microsoft.com/office/drawing/2014/main" id="{56EAAFB7-AA22-4226-B340-EC4EC03D4D1F}"/>
              </a:ext>
            </a:extLst>
          </p:cNvPr>
          <p:cNvSpPr/>
          <p:nvPr/>
        </p:nvSpPr>
        <p:spPr>
          <a:xfrm>
            <a:off x="6667887" y="37137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Block Arc 25">
            <a:extLst>
              <a:ext uri="{FF2B5EF4-FFF2-40B4-BE49-F238E27FC236}">
                <a16:creationId xmlns:a16="http://schemas.microsoft.com/office/drawing/2014/main" id="{260D2314-6134-4C20-922F-7523A0A2564D}"/>
              </a:ext>
            </a:extLst>
          </p:cNvPr>
          <p:cNvSpPr>
            <a:spLocks noChangeAspect="1"/>
          </p:cNvSpPr>
          <p:nvPr/>
        </p:nvSpPr>
        <p:spPr>
          <a:xfrm>
            <a:off x="5294284" y="366932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9638F-C5AE-42BA-B518-50612A972B14}"/>
              </a:ext>
            </a:extLst>
          </p:cNvPr>
          <p:cNvSpPr txBox="1"/>
          <p:nvPr/>
        </p:nvSpPr>
        <p:spPr>
          <a:xfrm>
            <a:off x="564930" y="32035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BBE8-3064-4D09-924C-F705C326F511}"/>
              </a:ext>
            </a:extLst>
          </p:cNvPr>
          <p:cNvSpPr txBox="1"/>
          <p:nvPr/>
        </p:nvSpPr>
        <p:spPr>
          <a:xfrm>
            <a:off x="575558" y="2752768"/>
            <a:ext cx="3568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65BDF-F603-47B2-8A4E-1A5A59243882}"/>
              </a:ext>
            </a:extLst>
          </p:cNvPr>
          <p:cNvSpPr txBox="1"/>
          <p:nvPr/>
        </p:nvSpPr>
        <p:spPr>
          <a:xfrm>
            <a:off x="564928" y="200733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AutoShape 92">
            <a:extLst>
              <a:ext uri="{FF2B5EF4-FFF2-40B4-BE49-F238E27FC236}">
                <a16:creationId xmlns:a16="http://schemas.microsoft.com/office/drawing/2014/main" id="{39B2E59A-80A0-44A8-8543-2682CD08D0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00043" y="5106472"/>
            <a:ext cx="560666" cy="560666"/>
          </a:xfrm>
          <a:prstGeom prst="ellipse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AutoShape 92">
            <a:extLst>
              <a:ext uri="{FF2B5EF4-FFF2-40B4-BE49-F238E27FC236}">
                <a16:creationId xmlns:a16="http://schemas.microsoft.com/office/drawing/2014/main" id="{9BED546E-8A2E-49B5-95A6-0621AA7E6AD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1925" y="5106472"/>
            <a:ext cx="560666" cy="560666"/>
          </a:xfrm>
          <a:prstGeom prst="ellipse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AutoShape 92">
            <a:extLst>
              <a:ext uri="{FF2B5EF4-FFF2-40B4-BE49-F238E27FC236}">
                <a16:creationId xmlns:a16="http://schemas.microsoft.com/office/drawing/2014/main" id="{85D624AC-4771-4486-B808-13B77987FD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05984" y="5106472"/>
            <a:ext cx="560666" cy="560728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rapezoid 10">
            <a:extLst>
              <a:ext uri="{FF2B5EF4-FFF2-40B4-BE49-F238E27FC236}">
                <a16:creationId xmlns:a16="http://schemas.microsoft.com/office/drawing/2014/main" id="{E84C1CA1-A748-4A1A-9B44-3A84466918BF}"/>
              </a:ext>
            </a:extLst>
          </p:cNvPr>
          <p:cNvSpPr/>
          <p:nvPr/>
        </p:nvSpPr>
        <p:spPr>
          <a:xfrm>
            <a:off x="2767809" y="5268482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4A852C0B-4DE3-46BA-935D-3F50A208856E}"/>
              </a:ext>
            </a:extLst>
          </p:cNvPr>
          <p:cNvSpPr>
            <a:spLocks noChangeAspect="1"/>
          </p:cNvSpPr>
          <p:nvPr/>
        </p:nvSpPr>
        <p:spPr>
          <a:xfrm>
            <a:off x="1283694" y="5271591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312F118F-F4F2-49D6-A98D-9B02B4FF6113}"/>
              </a:ext>
            </a:extLst>
          </p:cNvPr>
          <p:cNvSpPr>
            <a:spLocks/>
          </p:cNvSpPr>
          <p:nvPr/>
        </p:nvSpPr>
        <p:spPr>
          <a:xfrm>
            <a:off x="4281755" y="5271646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D00B6-FB56-4C9A-9A2F-F17B741968C7}"/>
              </a:ext>
            </a:extLst>
          </p:cNvPr>
          <p:cNvSpPr txBox="1"/>
          <p:nvPr/>
        </p:nvSpPr>
        <p:spPr>
          <a:xfrm>
            <a:off x="738131" y="578460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B04A9-5405-43F8-A1BD-90C4C303D8DC}"/>
              </a:ext>
            </a:extLst>
          </p:cNvPr>
          <p:cNvSpPr txBox="1"/>
          <p:nvPr/>
        </p:nvSpPr>
        <p:spPr>
          <a:xfrm>
            <a:off x="2249698" y="578460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96476-1C49-42C6-AF6B-5E1DB7024552}"/>
              </a:ext>
            </a:extLst>
          </p:cNvPr>
          <p:cNvSpPr txBox="1"/>
          <p:nvPr/>
        </p:nvSpPr>
        <p:spPr>
          <a:xfrm>
            <a:off x="3761265" y="578460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AutoShape 92">
            <a:extLst>
              <a:ext uri="{FF2B5EF4-FFF2-40B4-BE49-F238E27FC236}">
                <a16:creationId xmlns:a16="http://schemas.microsoft.com/office/drawing/2014/main" id="{C0B663D9-6607-41E6-8823-0D3483C653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23492" y="5106472"/>
            <a:ext cx="560666" cy="560666"/>
          </a:xfrm>
          <a:prstGeom prst="ellipse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B56D4-D6FA-4C11-9E34-36B5035F972B}"/>
              </a:ext>
            </a:extLst>
          </p:cNvPr>
          <p:cNvSpPr txBox="1"/>
          <p:nvPr/>
        </p:nvSpPr>
        <p:spPr>
          <a:xfrm>
            <a:off x="5272832" y="578460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0916E926-62F5-4AB4-8329-E05D3A2426D2}"/>
              </a:ext>
            </a:extLst>
          </p:cNvPr>
          <p:cNvSpPr/>
          <p:nvPr/>
        </p:nvSpPr>
        <p:spPr>
          <a:xfrm>
            <a:off x="5817140" y="5231900"/>
            <a:ext cx="172763" cy="29897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0D32ACC3-B3F3-46E2-875C-72CC32B2EE5E}"/>
              </a:ext>
            </a:extLst>
          </p:cNvPr>
          <p:cNvGrpSpPr/>
          <p:nvPr/>
        </p:nvGrpSpPr>
        <p:grpSpPr>
          <a:xfrm>
            <a:off x="5034320" y="1890753"/>
            <a:ext cx="2156062" cy="4206297"/>
            <a:chOff x="3539504" y="1812927"/>
            <a:chExt cx="2156062" cy="42062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C63E4A-CC34-49B2-8154-0C2772BC90DD}"/>
                </a:ext>
              </a:extLst>
            </p:cNvPr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38E339DF-A176-4551-9AD1-8CF58B4F59DA}"/>
                  </a:ext>
                </a:extLst>
              </p:cNvPr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C5211177-00D2-431B-9AC8-CD7FECEE7D9A}"/>
                  </a:ext>
                </a:extLst>
              </p:cNvPr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17AE0E-2F59-42D6-8137-E531AABDD7FC}"/>
                </a:ext>
              </a:extLst>
            </p:cNvPr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18" name="Round Same Side Corner Rectangle 3">
                <a:extLst>
                  <a:ext uri="{FF2B5EF4-FFF2-40B4-BE49-F238E27FC236}">
                    <a16:creationId xmlns:a16="http://schemas.microsoft.com/office/drawing/2014/main" id="{64AAD075-D071-44F9-BCB5-DA38B695E285}"/>
                  </a:ext>
                </a:extLst>
              </p:cNvPr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F12501-E343-42CF-A099-5F34EAC396F5}"/>
                  </a:ext>
                </a:extLst>
              </p:cNvPr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786271-F756-4E30-905F-BE29C9AB1BA3}"/>
                </a:ext>
              </a:extLst>
            </p:cNvPr>
            <p:cNvGrpSpPr/>
            <p:nvPr/>
          </p:nvGrpSpPr>
          <p:grpSpPr>
            <a:xfrm>
              <a:off x="3753192" y="2929372"/>
              <a:ext cx="756214" cy="2363990"/>
              <a:chOff x="3503484" y="2773890"/>
              <a:chExt cx="640195" cy="2001310"/>
            </a:xfrm>
          </p:grpSpPr>
          <p:sp>
            <p:nvSpPr>
              <p:cNvPr id="16" name="Round Same Side Corner Rectangle 8">
                <a:extLst>
                  <a:ext uri="{FF2B5EF4-FFF2-40B4-BE49-F238E27FC236}">
                    <a16:creationId xmlns:a16="http://schemas.microsoft.com/office/drawing/2014/main" id="{E1D94B68-0BB0-420F-895E-406822E6BD55}"/>
                  </a:ext>
                </a:extLst>
              </p:cNvPr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A11A0A4-85AC-4DEB-957A-2E49FE2A6D18}"/>
                  </a:ext>
                </a:extLst>
              </p:cNvPr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A36044-92D1-49F2-AD83-EDC8DB12C46A}"/>
                </a:ext>
              </a:extLst>
            </p:cNvPr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14" name="Round Same Side Corner Rectangle 9">
                <a:extLst>
                  <a:ext uri="{FF2B5EF4-FFF2-40B4-BE49-F238E27FC236}">
                    <a16:creationId xmlns:a16="http://schemas.microsoft.com/office/drawing/2014/main" id="{9A7FF6E2-D5AE-4D89-80A3-F62626DFB1B4}"/>
                  </a:ext>
                </a:extLst>
              </p:cNvPr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A2444C-CC50-405B-9BB9-83CDF9631082}"/>
                  </a:ext>
                </a:extLst>
              </p:cNvPr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D43081-D342-4150-94F1-34F62ABC8D92}"/>
                </a:ext>
              </a:extLst>
            </p:cNvPr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12" name="Round Same Side Corner Rectangle 10">
                <a:extLst>
                  <a:ext uri="{FF2B5EF4-FFF2-40B4-BE49-F238E27FC236}">
                    <a16:creationId xmlns:a16="http://schemas.microsoft.com/office/drawing/2014/main" id="{269D4D47-878E-413E-8DD7-A255985BF4E8}"/>
                  </a:ext>
                </a:extLst>
              </p:cNvPr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96FB824-167D-428A-A7B4-8E8E89C92C5D}"/>
                  </a:ext>
                </a:extLst>
              </p:cNvPr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CAF8A2-AEFE-44DD-BFD1-84F52507D2DC}"/>
                </a:ext>
              </a:extLst>
            </p:cNvPr>
            <p:cNvGrpSpPr/>
            <p:nvPr/>
          </p:nvGrpSpPr>
          <p:grpSpPr>
            <a:xfrm>
              <a:off x="4938107" y="3486400"/>
              <a:ext cx="757459" cy="1806962"/>
              <a:chOff x="4509151" y="3245461"/>
              <a:chExt cx="641249" cy="1529739"/>
            </a:xfrm>
          </p:grpSpPr>
          <p:sp>
            <p:nvSpPr>
              <p:cNvPr id="10" name="Round Same Side Corner Rectangle 11">
                <a:extLst>
                  <a:ext uri="{FF2B5EF4-FFF2-40B4-BE49-F238E27FC236}">
                    <a16:creationId xmlns:a16="http://schemas.microsoft.com/office/drawing/2014/main" id="{27E6C138-31D1-467A-B86D-42B967064C92}"/>
                  </a:ext>
                </a:extLst>
              </p:cNvPr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636E761-F801-4D81-B67F-CF40D0E053C9}"/>
                  </a:ext>
                </a:extLst>
              </p:cNvPr>
              <p:cNvSpPr/>
              <p:nvPr/>
            </p:nvSpPr>
            <p:spPr>
              <a:xfrm>
                <a:off x="4574336" y="324546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D3472A-EDA1-4519-9480-DE70E261AD18}"/>
              </a:ext>
            </a:extLst>
          </p:cNvPr>
          <p:cNvGrpSpPr/>
          <p:nvPr/>
        </p:nvGrpSpPr>
        <p:grpSpPr>
          <a:xfrm>
            <a:off x="7246036" y="2414798"/>
            <a:ext cx="3852000" cy="719450"/>
            <a:chOff x="395534" y="3737445"/>
            <a:chExt cx="3972999" cy="719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CD7556-29D9-4DD5-AE9D-B8B17959DC2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43BCB7-1C73-4B5B-A0DE-0AD68AE96E4C}"/>
                </a:ext>
              </a:extLst>
            </p:cNvPr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93E110-6E09-44BE-BD80-E5E88170CD6D}"/>
              </a:ext>
            </a:extLst>
          </p:cNvPr>
          <p:cNvGrpSpPr/>
          <p:nvPr/>
        </p:nvGrpSpPr>
        <p:grpSpPr>
          <a:xfrm>
            <a:off x="7506977" y="3540870"/>
            <a:ext cx="3852000" cy="719450"/>
            <a:chOff x="395534" y="3737445"/>
            <a:chExt cx="3972999" cy="7194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92AC6C-61B6-4539-B775-1C641E13521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29376B-8463-4A20-A488-43117473B560}"/>
                </a:ext>
              </a:extLst>
            </p:cNvPr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5581FA-15B3-445E-AFDD-A2DFBD1BEDCA}"/>
              </a:ext>
            </a:extLst>
          </p:cNvPr>
          <p:cNvGrpSpPr/>
          <p:nvPr/>
        </p:nvGrpSpPr>
        <p:grpSpPr>
          <a:xfrm>
            <a:off x="1281315" y="1851762"/>
            <a:ext cx="3852000" cy="719450"/>
            <a:chOff x="395534" y="3737445"/>
            <a:chExt cx="3972999" cy="7194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5F684C-2733-462D-8FDD-69A45ECCF9AF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B670F4-8D43-4F31-A6A9-4EE4ACFB332A}"/>
                </a:ext>
              </a:extLst>
            </p:cNvPr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8AEAC6-0868-4568-8ABE-DFE6B414BE8E}"/>
              </a:ext>
            </a:extLst>
          </p:cNvPr>
          <p:cNvGrpSpPr/>
          <p:nvPr/>
        </p:nvGrpSpPr>
        <p:grpSpPr>
          <a:xfrm>
            <a:off x="1063323" y="2977834"/>
            <a:ext cx="3852000" cy="719450"/>
            <a:chOff x="395534" y="3737445"/>
            <a:chExt cx="3972999" cy="7194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40BA2-7019-410C-A019-543E3E6BF5E2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C97B73-CA73-49C6-B5A2-9F7A4F1BBF05}"/>
                </a:ext>
              </a:extLst>
            </p:cNvPr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7F96DB-42B4-4BBB-83F2-AD16E80B0EE6}"/>
              </a:ext>
            </a:extLst>
          </p:cNvPr>
          <p:cNvGrpSpPr/>
          <p:nvPr/>
        </p:nvGrpSpPr>
        <p:grpSpPr>
          <a:xfrm>
            <a:off x="837332" y="4103905"/>
            <a:ext cx="3852000" cy="719450"/>
            <a:chOff x="395534" y="3737445"/>
            <a:chExt cx="3972999" cy="7194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57A72F-F954-4FA1-A01D-1CD416D712B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BCE4A3-2819-4EEC-B049-884E471D53CC}"/>
                </a:ext>
              </a:extLst>
            </p:cNvPr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E02C6EE2-582F-4AAA-923A-329B553ABB78}"/>
              </a:ext>
            </a:extLst>
          </p:cNvPr>
          <p:cNvSpPr/>
          <p:nvPr/>
        </p:nvSpPr>
        <p:spPr>
          <a:xfrm flipH="1">
            <a:off x="6474406" y="2672550"/>
            <a:ext cx="335781" cy="2769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6450D358-102C-4613-BBF6-EF42783C6C8D}"/>
              </a:ext>
            </a:extLst>
          </p:cNvPr>
          <p:cNvSpPr/>
          <p:nvPr/>
        </p:nvSpPr>
        <p:spPr>
          <a:xfrm rot="18805991">
            <a:off x="5404527" y="3179732"/>
            <a:ext cx="343335" cy="33975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130">
            <a:extLst>
              <a:ext uri="{FF2B5EF4-FFF2-40B4-BE49-F238E27FC236}">
                <a16:creationId xmlns:a16="http://schemas.microsoft.com/office/drawing/2014/main" id="{A760B5D7-5188-4659-8EA2-D6A7F2AF19F2}"/>
              </a:ext>
            </a:extLst>
          </p:cNvPr>
          <p:cNvSpPr/>
          <p:nvPr/>
        </p:nvSpPr>
        <p:spPr>
          <a:xfrm>
            <a:off x="5654991" y="2089554"/>
            <a:ext cx="290101" cy="29141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23D0EA36-D696-4EBB-94F9-AC886E241318}"/>
              </a:ext>
            </a:extLst>
          </p:cNvPr>
          <p:cNvSpPr/>
          <p:nvPr/>
        </p:nvSpPr>
        <p:spPr>
          <a:xfrm>
            <a:off x="6723145" y="3744571"/>
            <a:ext cx="285381" cy="28491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A01D34FC-4115-44B2-829F-596E1466235B}"/>
              </a:ext>
            </a:extLst>
          </p:cNvPr>
          <p:cNvSpPr>
            <a:spLocks noChangeAspect="1"/>
          </p:cNvSpPr>
          <p:nvPr/>
        </p:nvSpPr>
        <p:spPr>
          <a:xfrm>
            <a:off x="5255554" y="4283370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897613-1CF0-48FA-9B1A-CC00E5803CC7}"/>
              </a:ext>
            </a:extLst>
          </p:cNvPr>
          <p:cNvGrpSpPr/>
          <p:nvPr/>
        </p:nvGrpSpPr>
        <p:grpSpPr>
          <a:xfrm>
            <a:off x="2836734" y="4726120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CE3C48-47F4-4914-8360-45684E064805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161101-C1EA-40C7-A043-1EF1A41F5EA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2B686-CE21-4E53-90EF-B9F52891B3A3}"/>
              </a:ext>
            </a:extLst>
          </p:cNvPr>
          <p:cNvGrpSpPr/>
          <p:nvPr/>
        </p:nvGrpSpPr>
        <p:grpSpPr>
          <a:xfrm>
            <a:off x="9155644" y="4726120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3709B4-0303-4227-8069-5355CAAD9EAF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1B8397-EB30-4127-BB30-40DA1ACAC64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758709-F54F-4191-B204-2618972566A0}"/>
              </a:ext>
            </a:extLst>
          </p:cNvPr>
          <p:cNvGrpSpPr/>
          <p:nvPr/>
        </p:nvGrpSpPr>
        <p:grpSpPr>
          <a:xfrm>
            <a:off x="1239435" y="1768314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1A8253-28D6-4BA0-9D47-6BF27A9DD98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0C106E-6880-4C83-879E-EEEFA71720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59488D-DBF7-497D-996B-645C0F995D81}"/>
              </a:ext>
            </a:extLst>
          </p:cNvPr>
          <p:cNvGrpSpPr/>
          <p:nvPr/>
        </p:nvGrpSpPr>
        <p:grpSpPr>
          <a:xfrm>
            <a:off x="7389351" y="1773804"/>
            <a:ext cx="2152229" cy="1477328"/>
            <a:chOff x="2551705" y="4283314"/>
            <a:chExt cx="2152229" cy="1477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7F6BB5-A01C-45BA-AE6B-3B83210FE1EB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21E30D-602F-4776-AD1A-C2AC428DEDF0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2378-6000-4E54-ADB9-0B99926A4C0E}"/>
              </a:ext>
            </a:extLst>
          </p:cNvPr>
          <p:cNvGrpSpPr/>
          <p:nvPr/>
        </p:nvGrpSpPr>
        <p:grpSpPr>
          <a:xfrm>
            <a:off x="884126" y="2322312"/>
            <a:ext cx="10423747" cy="3207113"/>
            <a:chOff x="100645" y="2203665"/>
            <a:chExt cx="11160127" cy="3433678"/>
          </a:xfrm>
        </p:grpSpPr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FC981A90-D0F1-42AB-B242-6A95D08779C4}"/>
                </a:ext>
              </a:extLst>
            </p:cNvPr>
            <p:cNvSpPr/>
            <p:nvPr/>
          </p:nvSpPr>
          <p:spPr>
            <a:xfrm>
              <a:off x="940303" y="3423025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728B1851-DF2E-4A17-8525-C78A558F4FB9}"/>
                </a:ext>
              </a:extLst>
            </p:cNvPr>
            <p:cNvSpPr/>
            <p:nvPr/>
          </p:nvSpPr>
          <p:spPr>
            <a:xfrm>
              <a:off x="1801153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720E1C59-2746-4F99-B6BE-53793007590E}"/>
                </a:ext>
              </a:extLst>
            </p:cNvPr>
            <p:cNvSpPr/>
            <p:nvPr/>
          </p:nvSpPr>
          <p:spPr>
            <a:xfrm>
              <a:off x="2373971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1FF8472A-8036-46D6-B2BA-9D86C966BB48}"/>
                </a:ext>
              </a:extLst>
            </p:cNvPr>
            <p:cNvSpPr/>
            <p:nvPr/>
          </p:nvSpPr>
          <p:spPr>
            <a:xfrm>
              <a:off x="2946789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D74DA3AD-D0BB-45D1-B488-F0E64FD6323B}"/>
                </a:ext>
              </a:extLst>
            </p:cNvPr>
            <p:cNvSpPr/>
            <p:nvPr/>
          </p:nvSpPr>
          <p:spPr>
            <a:xfrm>
              <a:off x="4092425" y="3418339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BEFC92A-DE0E-4931-8C18-B2A728EE0B64}"/>
                </a:ext>
              </a:extLst>
            </p:cNvPr>
            <p:cNvSpPr/>
            <p:nvPr/>
          </p:nvSpPr>
          <p:spPr>
            <a:xfrm>
              <a:off x="4953275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0A0E6FAC-D3DB-4C01-AAEA-EA92D6B75EB2}"/>
                </a:ext>
              </a:extLst>
            </p:cNvPr>
            <p:cNvSpPr/>
            <p:nvPr/>
          </p:nvSpPr>
          <p:spPr>
            <a:xfrm>
              <a:off x="5526093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F67CAC72-DB93-4835-A7C9-38FE2E77CE53}"/>
                </a:ext>
              </a:extLst>
            </p:cNvPr>
            <p:cNvSpPr/>
            <p:nvPr/>
          </p:nvSpPr>
          <p:spPr>
            <a:xfrm>
              <a:off x="6098911" y="3591044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C840B178-93AE-4416-9900-22EF7E473803}"/>
                </a:ext>
              </a:extLst>
            </p:cNvPr>
            <p:cNvSpPr/>
            <p:nvPr/>
          </p:nvSpPr>
          <p:spPr>
            <a:xfrm>
              <a:off x="7244547" y="3423025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FBE88ECE-89B6-4A7A-A344-917F031F2F93}"/>
                </a:ext>
              </a:extLst>
            </p:cNvPr>
            <p:cNvSpPr/>
            <p:nvPr/>
          </p:nvSpPr>
          <p:spPr>
            <a:xfrm>
              <a:off x="8105397" y="3575426"/>
              <a:ext cx="576064" cy="67207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5DA79728-D9A7-4CF8-A00C-25984E39A12E}"/>
                </a:ext>
              </a:extLst>
            </p:cNvPr>
            <p:cNvSpPr/>
            <p:nvPr/>
          </p:nvSpPr>
          <p:spPr>
            <a:xfrm>
              <a:off x="8678215" y="3575426"/>
              <a:ext cx="576064" cy="67207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95C0CC52-927F-426F-B981-52C8FFB02B5C}"/>
                </a:ext>
              </a:extLst>
            </p:cNvPr>
            <p:cNvSpPr/>
            <p:nvPr/>
          </p:nvSpPr>
          <p:spPr>
            <a:xfrm>
              <a:off x="9251033" y="3575426"/>
              <a:ext cx="576064" cy="67207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8C0DE7E-5A79-45E7-92A4-785A51155690}"/>
                </a:ext>
              </a:extLst>
            </p:cNvPr>
            <p:cNvSpPr/>
            <p:nvPr/>
          </p:nvSpPr>
          <p:spPr>
            <a:xfrm>
              <a:off x="10396676" y="3423025"/>
              <a:ext cx="864096" cy="1008112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5">
              <a:extLst>
                <a:ext uri="{FF2B5EF4-FFF2-40B4-BE49-F238E27FC236}">
                  <a16:creationId xmlns:a16="http://schemas.microsoft.com/office/drawing/2014/main" id="{46A25A84-6564-4EE7-96ED-82BA65BF4EF1}"/>
                </a:ext>
              </a:extLst>
            </p:cNvPr>
            <p:cNvSpPr/>
            <p:nvPr/>
          </p:nvSpPr>
          <p:spPr>
            <a:xfrm>
              <a:off x="3519607" y="3586358"/>
              <a:ext cx="576064" cy="672074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9">
              <a:extLst>
                <a:ext uri="{FF2B5EF4-FFF2-40B4-BE49-F238E27FC236}">
                  <a16:creationId xmlns:a16="http://schemas.microsoft.com/office/drawing/2014/main" id="{3B9D5B9F-1E12-4FD0-ADE7-E45412FBEF16}"/>
                </a:ext>
              </a:extLst>
            </p:cNvPr>
            <p:cNvSpPr/>
            <p:nvPr/>
          </p:nvSpPr>
          <p:spPr>
            <a:xfrm>
              <a:off x="6671729" y="3586358"/>
              <a:ext cx="576064" cy="672074"/>
            </a:xfrm>
            <a:prstGeom prst="chevr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Chevron 12">
              <a:extLst>
                <a:ext uri="{FF2B5EF4-FFF2-40B4-BE49-F238E27FC236}">
                  <a16:creationId xmlns:a16="http://schemas.microsoft.com/office/drawing/2014/main" id="{48608269-FFB2-4720-95CB-4EF824450463}"/>
                </a:ext>
              </a:extLst>
            </p:cNvPr>
            <p:cNvSpPr/>
            <p:nvPr/>
          </p:nvSpPr>
          <p:spPr>
            <a:xfrm>
              <a:off x="9823851" y="3586358"/>
              <a:ext cx="576064" cy="672074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1E33B6-64EA-4462-BBC8-96059E53D489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10512614" y="2681290"/>
              <a:ext cx="1" cy="88919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8D7C18-6BE4-48A5-A900-F4FA7457D772}"/>
                </a:ext>
              </a:extLst>
            </p:cNvPr>
            <p:cNvCxnSpPr>
              <a:cxnSpLocks/>
            </p:cNvCxnSpPr>
            <p:nvPr/>
          </p:nvCxnSpPr>
          <p:spPr>
            <a:xfrm rot="18780000">
              <a:off x="4198572" y="2667489"/>
              <a:ext cx="1" cy="88919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657F52-570A-4BF7-8719-D0F36C4FD7E0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7360123" y="4278097"/>
              <a:ext cx="1" cy="8891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">
              <a:extLst>
                <a:ext uri="{FF2B5EF4-FFF2-40B4-BE49-F238E27FC236}">
                  <a16:creationId xmlns:a16="http://schemas.microsoft.com/office/drawing/2014/main" id="{151DCB98-3CDF-4BBB-BAFA-F336F01B227B}"/>
                </a:ext>
              </a:extLst>
            </p:cNvPr>
            <p:cNvCxnSpPr>
              <a:cxnSpLocks/>
            </p:cNvCxnSpPr>
            <p:nvPr/>
          </p:nvCxnSpPr>
          <p:spPr>
            <a:xfrm rot="2820000" flipV="1">
              <a:off x="1038563" y="4304387"/>
              <a:ext cx="1" cy="8891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83934D4-9D6D-4876-8900-716FF15C3B57}"/>
                </a:ext>
              </a:extLst>
            </p:cNvPr>
            <p:cNvSpPr/>
            <p:nvPr/>
          </p:nvSpPr>
          <p:spPr>
            <a:xfrm flipV="1">
              <a:off x="100645" y="4948302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902002B-B41C-4B0D-84F9-A1056C8381EF}"/>
                </a:ext>
              </a:extLst>
            </p:cNvPr>
            <p:cNvSpPr/>
            <p:nvPr/>
          </p:nvSpPr>
          <p:spPr>
            <a:xfrm>
              <a:off x="3264736" y="2203665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0DA4E16-9B40-40B4-A786-9A4BE1CE2D3E}"/>
                </a:ext>
              </a:extLst>
            </p:cNvPr>
            <p:cNvSpPr/>
            <p:nvPr/>
          </p:nvSpPr>
          <p:spPr>
            <a:xfrm flipV="1">
              <a:off x="6420845" y="4922012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67DEFA-21F3-49D7-9F33-19856C77CE2E}"/>
                </a:ext>
              </a:extLst>
            </p:cNvPr>
            <p:cNvSpPr/>
            <p:nvPr/>
          </p:nvSpPr>
          <p:spPr>
            <a:xfrm>
              <a:off x="9567897" y="2217466"/>
              <a:ext cx="689041" cy="6890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Isosceles Triangle 51">
              <a:extLst>
                <a:ext uri="{FF2B5EF4-FFF2-40B4-BE49-F238E27FC236}">
                  <a16:creationId xmlns:a16="http://schemas.microsoft.com/office/drawing/2014/main" id="{FEB07FA5-E8F9-4F65-B23D-CA4CE117CE02}"/>
                </a:ext>
              </a:extLst>
            </p:cNvPr>
            <p:cNvSpPr/>
            <p:nvPr/>
          </p:nvSpPr>
          <p:spPr>
            <a:xfrm>
              <a:off x="3481696" y="2452553"/>
              <a:ext cx="304917" cy="223597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ed Rectangle 27">
              <a:extLst>
                <a:ext uri="{FF2B5EF4-FFF2-40B4-BE49-F238E27FC236}">
                  <a16:creationId xmlns:a16="http://schemas.microsoft.com/office/drawing/2014/main" id="{F08666C4-0D78-4417-BDF0-843285665344}"/>
                </a:ext>
              </a:extLst>
            </p:cNvPr>
            <p:cNvSpPr/>
            <p:nvPr/>
          </p:nvSpPr>
          <p:spPr>
            <a:xfrm>
              <a:off x="304176" y="5173795"/>
              <a:ext cx="317145" cy="243610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A916D6-B117-4B5A-9CA1-E0F11212CE5E}"/>
                </a:ext>
              </a:extLst>
            </p:cNvPr>
            <p:cNvSpPr/>
            <p:nvPr/>
          </p:nvSpPr>
          <p:spPr>
            <a:xfrm>
              <a:off x="9762259" y="2399304"/>
              <a:ext cx="322437" cy="278259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36">
              <a:extLst>
                <a:ext uri="{FF2B5EF4-FFF2-40B4-BE49-F238E27FC236}">
                  <a16:creationId xmlns:a16="http://schemas.microsoft.com/office/drawing/2014/main" id="{403B7838-A7C7-456A-98BD-A757D9E9E173}"/>
                </a:ext>
              </a:extLst>
            </p:cNvPr>
            <p:cNvSpPr/>
            <p:nvPr/>
          </p:nvSpPr>
          <p:spPr>
            <a:xfrm>
              <a:off x="6596509" y="5132007"/>
              <a:ext cx="327620" cy="259022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D4829C-BEB7-4967-9AB3-AF83FD173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E2178-59B1-419F-8CC4-62B4F2077259}"/>
              </a:ext>
            </a:extLst>
          </p:cNvPr>
          <p:cNvSpPr/>
          <p:nvPr/>
        </p:nvSpPr>
        <p:spPr>
          <a:xfrm>
            <a:off x="0" y="2462553"/>
            <a:ext cx="77724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1287F0-24BE-41FA-8D99-3477F5B362C7}"/>
              </a:ext>
            </a:extLst>
          </p:cNvPr>
          <p:cNvGrpSpPr/>
          <p:nvPr/>
        </p:nvGrpSpPr>
        <p:grpSpPr>
          <a:xfrm>
            <a:off x="713378" y="2542667"/>
            <a:ext cx="6874196" cy="1373430"/>
            <a:chOff x="720001" y="2446968"/>
            <a:chExt cx="3401927" cy="13734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3A1746-91EA-4854-89C9-D76A0B712975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193926-1D08-4B4E-9541-E450345B9C91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13F28-7948-4456-BEDA-8A1C0A8E01CC}"/>
              </a:ext>
            </a:extLst>
          </p:cNvPr>
          <p:cNvGrpSpPr/>
          <p:nvPr/>
        </p:nvGrpSpPr>
        <p:grpSpPr>
          <a:xfrm>
            <a:off x="713378" y="1621281"/>
            <a:ext cx="5580416" cy="686725"/>
            <a:chOff x="6324699" y="2356411"/>
            <a:chExt cx="2736304" cy="6867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4CD339-4BE9-4203-8608-010196E240BF}"/>
                </a:ext>
              </a:extLst>
            </p:cNvPr>
            <p:cNvSpPr txBox="1"/>
            <p:nvPr/>
          </p:nvSpPr>
          <p:spPr>
            <a:xfrm>
              <a:off x="6324699" y="2704582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909021-4E20-4012-AB92-0E47AB6F9A40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21">
            <a:extLst>
              <a:ext uri="{FF2B5EF4-FFF2-40B4-BE49-F238E27FC236}">
                <a16:creationId xmlns:a16="http://schemas.microsoft.com/office/drawing/2014/main" id="{53DFA510-F06D-4F22-893F-6C0E069D11EE}"/>
              </a:ext>
            </a:extLst>
          </p:cNvPr>
          <p:cNvSpPr>
            <a:spLocks noChangeAspect="1"/>
          </p:cNvSpPr>
          <p:nvPr/>
        </p:nvSpPr>
        <p:spPr>
          <a:xfrm>
            <a:off x="7682054" y="3320192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23241-4111-4D69-BC4D-157F8EB3073A}"/>
              </a:ext>
            </a:extLst>
          </p:cNvPr>
          <p:cNvSpPr txBox="1"/>
          <p:nvPr/>
        </p:nvSpPr>
        <p:spPr>
          <a:xfrm>
            <a:off x="3304657" y="60074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7D0B-FB06-4871-8BC1-6EC54FFE434A}"/>
              </a:ext>
            </a:extLst>
          </p:cNvPr>
          <p:cNvSpPr txBox="1"/>
          <p:nvPr/>
        </p:nvSpPr>
        <p:spPr>
          <a:xfrm>
            <a:off x="872091" y="60074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Infographic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3A9D2-8EE1-4771-863A-3397DCDD1636}"/>
              </a:ext>
            </a:extLst>
          </p:cNvPr>
          <p:cNvSpPr txBox="1"/>
          <p:nvPr/>
        </p:nvSpPr>
        <p:spPr>
          <a:xfrm>
            <a:off x="5737222" y="60074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5B031-A818-4EC0-8748-AB512D4D47AD}"/>
              </a:ext>
            </a:extLst>
          </p:cNvPr>
          <p:cNvSpPr/>
          <p:nvPr/>
        </p:nvSpPr>
        <p:spPr>
          <a:xfrm>
            <a:off x="1089757" y="5452015"/>
            <a:ext cx="1210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$130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555BF-19C8-4765-B87F-812DF5BF54AF}"/>
              </a:ext>
            </a:extLst>
          </p:cNvPr>
          <p:cNvSpPr/>
          <p:nvPr/>
        </p:nvSpPr>
        <p:spPr>
          <a:xfrm>
            <a:off x="3522323" y="5452015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$200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F8035-099C-41B0-BE3A-C0027970E416}"/>
              </a:ext>
            </a:extLst>
          </p:cNvPr>
          <p:cNvSpPr/>
          <p:nvPr/>
        </p:nvSpPr>
        <p:spPr>
          <a:xfrm>
            <a:off x="6083129" y="5452015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$80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26AAA-C21A-4BB4-9665-13CE9E435E56}"/>
              </a:ext>
            </a:extLst>
          </p:cNvPr>
          <p:cNvSpPr txBox="1"/>
          <p:nvPr/>
        </p:nvSpPr>
        <p:spPr>
          <a:xfrm>
            <a:off x="713378" y="4067740"/>
            <a:ext cx="70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2FA61-2962-433B-9C34-3EE98CCEBF97}"/>
              </a:ext>
            </a:extLst>
          </p:cNvPr>
          <p:cNvSpPr txBox="1"/>
          <p:nvPr/>
        </p:nvSpPr>
        <p:spPr>
          <a:xfrm>
            <a:off x="713378" y="4716799"/>
            <a:ext cx="70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D355BC-1669-4264-A54A-8AE511753C3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4CB879C-8830-4288-A0B7-8963FDED0B34}"/>
              </a:ext>
            </a:extLst>
          </p:cNvPr>
          <p:cNvSpPr/>
          <p:nvPr/>
        </p:nvSpPr>
        <p:spPr>
          <a:xfrm>
            <a:off x="2990812" y="2882360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0DF2B9B-9143-4BC5-9C16-230ABCA51670}"/>
              </a:ext>
            </a:extLst>
          </p:cNvPr>
          <p:cNvSpPr/>
          <p:nvPr/>
        </p:nvSpPr>
        <p:spPr>
          <a:xfrm>
            <a:off x="4521568" y="2880963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1712DE25-6A53-40E2-9941-83F6D8943411}"/>
              </a:ext>
            </a:extLst>
          </p:cNvPr>
          <p:cNvSpPr/>
          <p:nvPr/>
        </p:nvSpPr>
        <p:spPr>
          <a:xfrm>
            <a:off x="7412184" y="3688880"/>
            <a:ext cx="764934" cy="1313994"/>
          </a:xfrm>
          <a:custGeom>
            <a:avLst/>
            <a:gdLst>
              <a:gd name="connsiteX0" fmla="*/ 0 w 764934"/>
              <a:gd name="connsiteY0" fmla="*/ 0 h 1277049"/>
              <a:gd name="connsiteX1" fmla="*/ 564002 w 764934"/>
              <a:gd name="connsiteY1" fmla="*/ 0 h 1277049"/>
              <a:gd name="connsiteX2" fmla="*/ 764934 w 764934"/>
              <a:gd name="connsiteY2" fmla="*/ 779913 h 1277049"/>
              <a:gd name="connsiteX3" fmla="*/ 270649 w 764934"/>
              <a:gd name="connsiteY3" fmla="*/ 1277049 h 1277049"/>
              <a:gd name="connsiteX4" fmla="*/ 0 w 764934"/>
              <a:gd name="connsiteY4" fmla="*/ 0 h 1277049"/>
              <a:gd name="connsiteX0" fmla="*/ 0 w 764934"/>
              <a:gd name="connsiteY0" fmla="*/ 27709 h 1304758"/>
              <a:gd name="connsiteX1" fmla="*/ 640972 w 764934"/>
              <a:gd name="connsiteY1" fmla="*/ 0 h 1304758"/>
              <a:gd name="connsiteX2" fmla="*/ 764934 w 764934"/>
              <a:gd name="connsiteY2" fmla="*/ 807622 h 1304758"/>
              <a:gd name="connsiteX3" fmla="*/ 270649 w 764934"/>
              <a:gd name="connsiteY3" fmla="*/ 1304758 h 1304758"/>
              <a:gd name="connsiteX4" fmla="*/ 0 w 764934"/>
              <a:gd name="connsiteY4" fmla="*/ 27709 h 1304758"/>
              <a:gd name="connsiteX0" fmla="*/ 0 w 764934"/>
              <a:gd name="connsiteY0" fmla="*/ 36945 h 1313994"/>
              <a:gd name="connsiteX1" fmla="*/ 659445 w 764934"/>
              <a:gd name="connsiteY1" fmla="*/ 0 h 1313994"/>
              <a:gd name="connsiteX2" fmla="*/ 764934 w 764934"/>
              <a:gd name="connsiteY2" fmla="*/ 816858 h 1313994"/>
              <a:gd name="connsiteX3" fmla="*/ 270649 w 764934"/>
              <a:gd name="connsiteY3" fmla="*/ 1313994 h 1313994"/>
              <a:gd name="connsiteX4" fmla="*/ 0 w 764934"/>
              <a:gd name="connsiteY4" fmla="*/ 36945 h 13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934" h="1313994">
                <a:moveTo>
                  <a:pt x="0" y="36945"/>
                </a:moveTo>
                <a:lnTo>
                  <a:pt x="659445" y="0"/>
                </a:lnTo>
                <a:lnTo>
                  <a:pt x="764934" y="816858"/>
                </a:lnTo>
                <a:lnTo>
                  <a:pt x="270649" y="1313994"/>
                </a:lnTo>
                <a:cubicBezTo>
                  <a:pt x="164012" y="903705"/>
                  <a:pt x="106637" y="447234"/>
                  <a:pt x="0" y="3694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1E4B0990-0438-420D-B661-8500008ACEAB}"/>
              </a:ext>
            </a:extLst>
          </p:cNvPr>
          <p:cNvSpPr/>
          <p:nvPr/>
        </p:nvSpPr>
        <p:spPr>
          <a:xfrm>
            <a:off x="6052324" y="2879566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F9E1A34F-5732-46FE-B1C1-445445175B65}"/>
              </a:ext>
            </a:extLst>
          </p:cNvPr>
          <p:cNvSpPr/>
          <p:nvPr/>
        </p:nvSpPr>
        <p:spPr>
          <a:xfrm>
            <a:off x="879892" y="3023279"/>
            <a:ext cx="8810625" cy="1647423"/>
          </a:xfrm>
          <a:prstGeom prst="rightArrow">
            <a:avLst>
              <a:gd name="adj1" fmla="val 50000"/>
              <a:gd name="adj2" fmla="val 62720"/>
            </a:avLst>
          </a:prstGeom>
          <a:solidFill>
            <a:schemeClr val="accent6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1CB4C-7D07-4336-B461-183D6E3BB322}"/>
              </a:ext>
            </a:extLst>
          </p:cNvPr>
          <p:cNvSpPr/>
          <p:nvPr/>
        </p:nvSpPr>
        <p:spPr>
          <a:xfrm rot="2700000">
            <a:off x="1395728" y="3616270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E812D-2D85-4631-A793-2216E3FE81DB}"/>
              </a:ext>
            </a:extLst>
          </p:cNvPr>
          <p:cNvSpPr/>
          <p:nvPr/>
        </p:nvSpPr>
        <p:spPr>
          <a:xfrm rot="2700000">
            <a:off x="2926484" y="3616270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37FEA-99A1-4D48-83E1-C451B76B7F3C}"/>
              </a:ext>
            </a:extLst>
          </p:cNvPr>
          <p:cNvSpPr/>
          <p:nvPr/>
        </p:nvSpPr>
        <p:spPr>
          <a:xfrm rot="2700000">
            <a:off x="4457240" y="3616270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40AF7-70B6-48E4-80B0-4E4E219D2224}"/>
              </a:ext>
            </a:extLst>
          </p:cNvPr>
          <p:cNvSpPr/>
          <p:nvPr/>
        </p:nvSpPr>
        <p:spPr>
          <a:xfrm rot="2700000">
            <a:off x="5987996" y="3616270"/>
            <a:ext cx="2244813" cy="6479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08DD93-50AC-4C42-804C-57F83788BB08}"/>
              </a:ext>
            </a:extLst>
          </p:cNvPr>
          <p:cNvGrpSpPr/>
          <p:nvPr/>
        </p:nvGrpSpPr>
        <p:grpSpPr>
          <a:xfrm>
            <a:off x="2418085" y="1752199"/>
            <a:ext cx="2148132" cy="1081951"/>
            <a:chOff x="1062658" y="3986014"/>
            <a:chExt cx="1728192" cy="10819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F0E7A7-ACA7-4A4B-87B6-620734B0073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18E0B-4B25-4A9A-B181-1E34AE2A26B7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1A235-C768-48A2-888E-B7BCE75FC4D7}"/>
              </a:ext>
            </a:extLst>
          </p:cNvPr>
          <p:cNvGrpSpPr/>
          <p:nvPr/>
        </p:nvGrpSpPr>
        <p:grpSpPr>
          <a:xfrm>
            <a:off x="5478567" y="1752199"/>
            <a:ext cx="2148132" cy="1081951"/>
            <a:chOff x="1062658" y="3986014"/>
            <a:chExt cx="1728192" cy="10819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93DC15-46CD-4FDF-B69D-1FE35798C21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39A555-8175-43F8-AB70-D1D78929A6CF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0FCEED-7930-4105-B969-0E28304BC22F}"/>
              </a:ext>
            </a:extLst>
          </p:cNvPr>
          <p:cNvGrpSpPr/>
          <p:nvPr/>
        </p:nvGrpSpPr>
        <p:grpSpPr>
          <a:xfrm>
            <a:off x="5071283" y="5003039"/>
            <a:ext cx="2148132" cy="1081951"/>
            <a:chOff x="1062658" y="3986014"/>
            <a:chExt cx="1728192" cy="10819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9B294C-826B-4907-AABA-7027B27A9135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E311DC-4103-4823-BF79-AF1A874DDBCB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221A19-B667-4215-8392-CFF79936DD31}"/>
              </a:ext>
            </a:extLst>
          </p:cNvPr>
          <p:cNvGrpSpPr/>
          <p:nvPr/>
        </p:nvGrpSpPr>
        <p:grpSpPr>
          <a:xfrm>
            <a:off x="8167680" y="5003039"/>
            <a:ext cx="2148132" cy="1081951"/>
            <a:chOff x="1062658" y="3986014"/>
            <a:chExt cx="1728192" cy="10819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6DE39-EB20-41AE-8E6A-379B44E22781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147B3A-11AB-4D2E-AA8C-01FDCCE02F89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478B0C4-C94D-490C-8C4A-2D24F7252FBE}"/>
              </a:ext>
            </a:extLst>
          </p:cNvPr>
          <p:cNvSpPr/>
          <p:nvPr/>
        </p:nvSpPr>
        <p:spPr>
          <a:xfrm>
            <a:off x="1609458" y="1931524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594ABA-068F-4BC4-8A59-A2D0F9972AB6}"/>
              </a:ext>
            </a:extLst>
          </p:cNvPr>
          <p:cNvSpPr/>
          <p:nvPr/>
        </p:nvSpPr>
        <p:spPr>
          <a:xfrm>
            <a:off x="4263042" y="5202460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D68BD0-302D-4778-BE89-6D2260D586E0}"/>
              </a:ext>
            </a:extLst>
          </p:cNvPr>
          <p:cNvSpPr/>
          <p:nvPr/>
        </p:nvSpPr>
        <p:spPr>
          <a:xfrm>
            <a:off x="4669942" y="1931524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F601FC-3498-4047-B755-8856BC06B101}"/>
              </a:ext>
            </a:extLst>
          </p:cNvPr>
          <p:cNvSpPr/>
          <p:nvPr/>
        </p:nvSpPr>
        <p:spPr>
          <a:xfrm>
            <a:off x="7338172" y="5202460"/>
            <a:ext cx="686902" cy="6869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DD6F9-1193-46EF-B778-3D2B2352B6EF}"/>
              </a:ext>
            </a:extLst>
          </p:cNvPr>
          <p:cNvSpPr txBox="1"/>
          <p:nvPr/>
        </p:nvSpPr>
        <p:spPr>
          <a:xfrm rot="2700000">
            <a:off x="1557735" y="3770982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73B00-38F7-47F2-A183-CB5D4A4A2395}"/>
              </a:ext>
            </a:extLst>
          </p:cNvPr>
          <p:cNvSpPr txBox="1"/>
          <p:nvPr/>
        </p:nvSpPr>
        <p:spPr>
          <a:xfrm rot="2700000">
            <a:off x="3082141" y="3770982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EA669-F6C6-41B6-BD89-4D93A3C89681}"/>
              </a:ext>
            </a:extLst>
          </p:cNvPr>
          <p:cNvSpPr txBox="1"/>
          <p:nvPr/>
        </p:nvSpPr>
        <p:spPr>
          <a:xfrm rot="2700000">
            <a:off x="4606547" y="3770982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FD7FE-A757-4543-99B2-7F5DBF64EE90}"/>
              </a:ext>
            </a:extLst>
          </p:cNvPr>
          <p:cNvSpPr txBox="1"/>
          <p:nvPr/>
        </p:nvSpPr>
        <p:spPr>
          <a:xfrm rot="2700000">
            <a:off x="6130953" y="3770982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A7F53C11-AD18-4BAC-9060-2A8F85B2447C}"/>
              </a:ext>
            </a:extLst>
          </p:cNvPr>
          <p:cNvSpPr/>
          <p:nvPr/>
        </p:nvSpPr>
        <p:spPr>
          <a:xfrm rot="2700000">
            <a:off x="4479027" y="5292619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0B572DC-EFFD-46F1-AE95-82643BE84D5B}"/>
              </a:ext>
            </a:extLst>
          </p:cNvPr>
          <p:cNvSpPr/>
          <p:nvPr/>
        </p:nvSpPr>
        <p:spPr>
          <a:xfrm>
            <a:off x="1799618" y="2107198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F08F451F-57FE-427B-9BFB-0E2AA7C07471}"/>
              </a:ext>
            </a:extLst>
          </p:cNvPr>
          <p:cNvSpPr/>
          <p:nvPr/>
        </p:nvSpPr>
        <p:spPr>
          <a:xfrm>
            <a:off x="4837774" y="208619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5AE7E7B3-3525-45B9-9224-D5E87C13B732}"/>
              </a:ext>
            </a:extLst>
          </p:cNvPr>
          <p:cNvSpPr/>
          <p:nvPr/>
        </p:nvSpPr>
        <p:spPr>
          <a:xfrm>
            <a:off x="7495629" y="5411812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368FE530-5098-464F-90DB-B2049E2DE391}"/>
              </a:ext>
            </a:extLst>
          </p:cNvPr>
          <p:cNvSpPr/>
          <p:nvPr/>
        </p:nvSpPr>
        <p:spPr>
          <a:xfrm>
            <a:off x="9825534" y="3023279"/>
            <a:ext cx="1605299" cy="147039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">
            <a:extLst>
              <a:ext uri="{FF2B5EF4-FFF2-40B4-BE49-F238E27FC236}">
                <a16:creationId xmlns:a16="http://schemas.microsoft.com/office/drawing/2014/main" id="{23822867-8FB1-4AE3-85CB-63FB287BF3D7}"/>
              </a:ext>
            </a:extLst>
          </p:cNvPr>
          <p:cNvGrpSpPr/>
          <p:nvPr/>
        </p:nvGrpSpPr>
        <p:grpSpPr>
          <a:xfrm>
            <a:off x="1377690" y="1887176"/>
            <a:ext cx="2907829" cy="2646352"/>
            <a:chOff x="1832115" y="2011153"/>
            <a:chExt cx="2437375" cy="2218202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300CE7B-731D-4422-BEAC-9E1229C25CDF}"/>
                </a:ext>
              </a:extLst>
            </p:cNvPr>
            <p:cNvSpPr/>
            <p:nvPr/>
          </p:nvSpPr>
          <p:spPr>
            <a:xfrm flipH="1">
              <a:off x="3729490" y="2112100"/>
              <a:ext cx="540000" cy="1578376"/>
            </a:xfrm>
            <a:custGeom>
              <a:avLst/>
              <a:gdLst/>
              <a:ahLst/>
              <a:cxnLst/>
              <a:rect l="l" t="t" r="r" b="b"/>
              <a:pathLst>
                <a:path w="540000" h="1578376">
                  <a:moveTo>
                    <a:pt x="540000" y="0"/>
                  </a:moveTo>
                  <a:cubicBezTo>
                    <a:pt x="305128" y="102083"/>
                    <a:pt x="143631" y="277954"/>
                    <a:pt x="51986" y="524081"/>
                  </a:cubicBezTo>
                  <a:cubicBezTo>
                    <a:pt x="-3669" y="715945"/>
                    <a:pt x="3187" y="841300"/>
                    <a:pt x="0" y="942016"/>
                  </a:cubicBezTo>
                  <a:cubicBezTo>
                    <a:pt x="85420" y="1205012"/>
                    <a:pt x="295153" y="1414663"/>
                    <a:pt x="540000" y="1578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C3E3923-75B3-41D5-9651-0340AA8490A4}"/>
                </a:ext>
              </a:extLst>
            </p:cNvPr>
            <p:cNvSpPr/>
            <p:nvPr/>
          </p:nvSpPr>
          <p:spPr>
            <a:xfrm flipH="1">
              <a:off x="3106170" y="2017568"/>
              <a:ext cx="540000" cy="2032721"/>
            </a:xfrm>
            <a:custGeom>
              <a:avLst/>
              <a:gdLst/>
              <a:ahLst/>
              <a:cxnLst/>
              <a:rect l="l" t="t" r="r" b="b"/>
              <a:pathLst>
                <a:path w="540000" h="2032721">
                  <a:moveTo>
                    <a:pt x="540000" y="60"/>
                  </a:moveTo>
                  <a:cubicBezTo>
                    <a:pt x="332971" y="-1431"/>
                    <a:pt x="153076" y="25305"/>
                    <a:pt x="0" y="78580"/>
                  </a:cubicBezTo>
                  <a:lnTo>
                    <a:pt x="0" y="1757310"/>
                  </a:lnTo>
                  <a:cubicBezTo>
                    <a:pt x="178671" y="1871799"/>
                    <a:pt x="370538" y="1961511"/>
                    <a:pt x="540000" y="2032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2AD6ABB-B2D7-4EE0-A890-EBF3E32BE51D}"/>
                </a:ext>
              </a:extLst>
            </p:cNvPr>
            <p:cNvSpPr/>
            <p:nvPr/>
          </p:nvSpPr>
          <p:spPr>
            <a:xfrm flipH="1">
              <a:off x="1832115" y="2214874"/>
              <a:ext cx="539941" cy="1957367"/>
            </a:xfrm>
            <a:custGeom>
              <a:avLst/>
              <a:gdLst/>
              <a:ahLst/>
              <a:cxnLst/>
              <a:rect l="l" t="t" r="r" b="b"/>
              <a:pathLst>
                <a:path w="539941" h="1957367">
                  <a:moveTo>
                    <a:pt x="0" y="0"/>
                  </a:moveTo>
                  <a:lnTo>
                    <a:pt x="0" y="1957367"/>
                  </a:lnTo>
                  <a:cubicBezTo>
                    <a:pt x="111013" y="1899390"/>
                    <a:pt x="184183" y="1786677"/>
                    <a:pt x="269263" y="1706980"/>
                  </a:cubicBezTo>
                  <a:cubicBezTo>
                    <a:pt x="760375" y="1082372"/>
                    <a:pt x="530706" y="35583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D2BD5618-E2AB-47D6-91DC-F65F125463C8}"/>
                </a:ext>
              </a:extLst>
            </p:cNvPr>
            <p:cNvSpPr/>
            <p:nvPr/>
          </p:nvSpPr>
          <p:spPr>
            <a:xfrm>
              <a:off x="2480186" y="2011153"/>
              <a:ext cx="540000" cy="2218202"/>
            </a:xfrm>
            <a:custGeom>
              <a:avLst/>
              <a:gdLst/>
              <a:ahLst/>
              <a:cxnLst/>
              <a:rect l="l" t="t" r="r" b="b"/>
              <a:pathLst>
                <a:path w="540000" h="2218202">
                  <a:moveTo>
                    <a:pt x="540000" y="0"/>
                  </a:moveTo>
                  <a:lnTo>
                    <a:pt x="540000" y="2068772"/>
                  </a:lnTo>
                  <a:cubicBezTo>
                    <a:pt x="432608" y="2112203"/>
                    <a:pt x="338222" y="2147505"/>
                    <a:pt x="267202" y="2175874"/>
                  </a:cubicBezTo>
                  <a:cubicBezTo>
                    <a:pt x="158061" y="2219471"/>
                    <a:pt x="71408" y="2227008"/>
                    <a:pt x="0" y="2209324"/>
                  </a:cubicBezTo>
                  <a:lnTo>
                    <a:pt x="0" y="161513"/>
                  </a:lnTo>
                  <a:cubicBezTo>
                    <a:pt x="159787" y="69422"/>
                    <a:pt x="343451" y="12025"/>
                    <a:pt x="54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rapezoid 10">
            <a:extLst>
              <a:ext uri="{FF2B5EF4-FFF2-40B4-BE49-F238E27FC236}">
                <a16:creationId xmlns:a16="http://schemas.microsoft.com/office/drawing/2014/main" id="{F6247B6A-EBB5-42BC-B95A-1C7F8735B583}"/>
              </a:ext>
            </a:extLst>
          </p:cNvPr>
          <p:cNvSpPr/>
          <p:nvPr/>
        </p:nvSpPr>
        <p:spPr>
          <a:xfrm>
            <a:off x="2274146" y="2996891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D830DEE6-12E5-4756-9E3B-D3FB5631BAF5}"/>
              </a:ext>
            </a:extLst>
          </p:cNvPr>
          <p:cNvSpPr/>
          <p:nvPr/>
        </p:nvSpPr>
        <p:spPr>
          <a:xfrm>
            <a:off x="3852034" y="2970075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5F51EDCB-5023-4D2D-87B9-8A33DD7C5256}"/>
              </a:ext>
            </a:extLst>
          </p:cNvPr>
          <p:cNvSpPr>
            <a:spLocks noChangeAspect="1"/>
          </p:cNvSpPr>
          <p:nvPr/>
        </p:nvSpPr>
        <p:spPr>
          <a:xfrm>
            <a:off x="1544486" y="3025302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E0113D50-679D-4474-84AA-0284D0F142D6}"/>
              </a:ext>
            </a:extLst>
          </p:cNvPr>
          <p:cNvSpPr>
            <a:spLocks/>
          </p:cNvSpPr>
          <p:nvPr/>
        </p:nvSpPr>
        <p:spPr>
          <a:xfrm>
            <a:off x="3074658" y="3008813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89830D13-EFA2-4688-B4E2-E71D128964B9}"/>
              </a:ext>
            </a:extLst>
          </p:cNvPr>
          <p:cNvSpPr/>
          <p:nvPr/>
        </p:nvSpPr>
        <p:spPr>
          <a:xfrm flipH="1">
            <a:off x="23859" y="1769166"/>
            <a:ext cx="12140243" cy="431439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885894"/>
              <a:gd name="connsiteY0" fmla="*/ 5325465 h 5772967"/>
              <a:gd name="connsiteX1" fmla="*/ 30220 w 5885894"/>
              <a:gd name="connsiteY1" fmla="*/ 5335538 h 5772967"/>
              <a:gd name="connsiteX2" fmla="*/ 2239524 w 5885894"/>
              <a:gd name="connsiteY2" fmla="*/ 5309946 h 5772967"/>
              <a:gd name="connsiteX3" fmla="*/ 1938528 w 5885894"/>
              <a:gd name="connsiteY3" fmla="*/ 4337913 h 5772967"/>
              <a:gd name="connsiteX4" fmla="*/ 833932 w 5885894"/>
              <a:gd name="connsiteY4" fmla="*/ 4411066 h 5772967"/>
              <a:gd name="connsiteX5" fmla="*/ 694944 w 5885894"/>
              <a:gd name="connsiteY5" fmla="*/ 3745382 h 5772967"/>
              <a:gd name="connsiteX6" fmla="*/ 519379 w 5885894"/>
              <a:gd name="connsiteY6" fmla="*/ 3599078 h 5772967"/>
              <a:gd name="connsiteX7" fmla="*/ 557005 w 5885894"/>
              <a:gd name="connsiteY7" fmla="*/ 3470193 h 5772967"/>
              <a:gd name="connsiteX8" fmla="*/ 456331 w 5885894"/>
              <a:gd name="connsiteY8" fmla="*/ 3362205 h 5772967"/>
              <a:gd name="connsiteX9" fmla="*/ 559793 w 5885894"/>
              <a:gd name="connsiteY9" fmla="*/ 3057428 h 5772967"/>
              <a:gd name="connsiteX10" fmla="*/ 118419 w 5885894"/>
              <a:gd name="connsiteY10" fmla="*/ 2818778 h 5772967"/>
              <a:gd name="connsiteX11" fmla="*/ 665683 w 5885894"/>
              <a:gd name="connsiteY11" fmla="*/ 1975104 h 5772967"/>
              <a:gd name="connsiteX12" fmla="*/ 2633472 w 5885894"/>
              <a:gd name="connsiteY12" fmla="*/ 0 h 5772967"/>
              <a:gd name="connsiteX13" fmla="*/ 4712039 w 5885894"/>
              <a:gd name="connsiteY13" fmla="*/ 2543951 h 5772967"/>
              <a:gd name="connsiteX14" fmla="*/ 4030675 w 5885894"/>
              <a:gd name="connsiteY14" fmla="*/ 3928262 h 5772967"/>
              <a:gd name="connsiteX15" fmla="*/ 4453179 w 5885894"/>
              <a:gd name="connsiteY15" fmla="*/ 5313893 h 5772967"/>
              <a:gd name="connsiteX16" fmla="*/ 5885894 w 5885894"/>
              <a:gd name="connsiteY16" fmla="*/ 5772967 h 5772967"/>
              <a:gd name="connsiteX0" fmla="*/ 0 w 5828353"/>
              <a:gd name="connsiteY0" fmla="*/ 5325465 h 5588834"/>
              <a:gd name="connsiteX1" fmla="*/ 30220 w 5828353"/>
              <a:gd name="connsiteY1" fmla="*/ 5335538 h 5588834"/>
              <a:gd name="connsiteX2" fmla="*/ 2239524 w 5828353"/>
              <a:gd name="connsiteY2" fmla="*/ 5309946 h 5588834"/>
              <a:gd name="connsiteX3" fmla="*/ 1938528 w 5828353"/>
              <a:gd name="connsiteY3" fmla="*/ 4337913 h 5588834"/>
              <a:gd name="connsiteX4" fmla="*/ 833932 w 5828353"/>
              <a:gd name="connsiteY4" fmla="*/ 4411066 h 5588834"/>
              <a:gd name="connsiteX5" fmla="*/ 694944 w 5828353"/>
              <a:gd name="connsiteY5" fmla="*/ 3745382 h 5588834"/>
              <a:gd name="connsiteX6" fmla="*/ 519379 w 5828353"/>
              <a:gd name="connsiteY6" fmla="*/ 3599078 h 5588834"/>
              <a:gd name="connsiteX7" fmla="*/ 557005 w 5828353"/>
              <a:gd name="connsiteY7" fmla="*/ 3470193 h 5588834"/>
              <a:gd name="connsiteX8" fmla="*/ 456331 w 5828353"/>
              <a:gd name="connsiteY8" fmla="*/ 3362205 h 5588834"/>
              <a:gd name="connsiteX9" fmla="*/ 559793 w 5828353"/>
              <a:gd name="connsiteY9" fmla="*/ 3057428 h 5588834"/>
              <a:gd name="connsiteX10" fmla="*/ 118419 w 5828353"/>
              <a:gd name="connsiteY10" fmla="*/ 2818778 h 5588834"/>
              <a:gd name="connsiteX11" fmla="*/ 665683 w 5828353"/>
              <a:gd name="connsiteY11" fmla="*/ 1975104 h 5588834"/>
              <a:gd name="connsiteX12" fmla="*/ 2633472 w 5828353"/>
              <a:gd name="connsiteY12" fmla="*/ 0 h 5588834"/>
              <a:gd name="connsiteX13" fmla="*/ 4712039 w 5828353"/>
              <a:gd name="connsiteY13" fmla="*/ 2543951 h 5588834"/>
              <a:gd name="connsiteX14" fmla="*/ 4030675 w 5828353"/>
              <a:gd name="connsiteY14" fmla="*/ 3928262 h 5588834"/>
              <a:gd name="connsiteX15" fmla="*/ 4453179 w 5828353"/>
              <a:gd name="connsiteY15" fmla="*/ 5313893 h 5588834"/>
              <a:gd name="connsiteX16" fmla="*/ 5828353 w 5828353"/>
              <a:gd name="connsiteY16" fmla="*/ 5588834 h 5588834"/>
              <a:gd name="connsiteX0" fmla="*/ 0 w 5828353"/>
              <a:gd name="connsiteY0" fmla="*/ 5325465 h 5588835"/>
              <a:gd name="connsiteX1" fmla="*/ 30220 w 5828353"/>
              <a:gd name="connsiteY1" fmla="*/ 5335538 h 5588835"/>
              <a:gd name="connsiteX2" fmla="*/ 2239524 w 5828353"/>
              <a:gd name="connsiteY2" fmla="*/ 5309946 h 5588835"/>
              <a:gd name="connsiteX3" fmla="*/ 1938528 w 5828353"/>
              <a:gd name="connsiteY3" fmla="*/ 4337913 h 5588835"/>
              <a:gd name="connsiteX4" fmla="*/ 833932 w 5828353"/>
              <a:gd name="connsiteY4" fmla="*/ 4411066 h 5588835"/>
              <a:gd name="connsiteX5" fmla="*/ 694944 w 5828353"/>
              <a:gd name="connsiteY5" fmla="*/ 3745382 h 5588835"/>
              <a:gd name="connsiteX6" fmla="*/ 519379 w 5828353"/>
              <a:gd name="connsiteY6" fmla="*/ 3599078 h 5588835"/>
              <a:gd name="connsiteX7" fmla="*/ 557005 w 5828353"/>
              <a:gd name="connsiteY7" fmla="*/ 3470193 h 5588835"/>
              <a:gd name="connsiteX8" fmla="*/ 456331 w 5828353"/>
              <a:gd name="connsiteY8" fmla="*/ 3362205 h 5588835"/>
              <a:gd name="connsiteX9" fmla="*/ 559793 w 5828353"/>
              <a:gd name="connsiteY9" fmla="*/ 3057428 h 5588835"/>
              <a:gd name="connsiteX10" fmla="*/ 118419 w 5828353"/>
              <a:gd name="connsiteY10" fmla="*/ 2818778 h 5588835"/>
              <a:gd name="connsiteX11" fmla="*/ 665683 w 5828353"/>
              <a:gd name="connsiteY11" fmla="*/ 1975104 h 5588835"/>
              <a:gd name="connsiteX12" fmla="*/ 2633472 w 5828353"/>
              <a:gd name="connsiteY12" fmla="*/ 0 h 5588835"/>
              <a:gd name="connsiteX13" fmla="*/ 4712039 w 5828353"/>
              <a:gd name="connsiteY13" fmla="*/ 2543951 h 5588835"/>
              <a:gd name="connsiteX14" fmla="*/ 4030675 w 5828353"/>
              <a:gd name="connsiteY14" fmla="*/ 3928262 h 5588835"/>
              <a:gd name="connsiteX15" fmla="*/ 4510720 w 5828353"/>
              <a:gd name="connsiteY15" fmla="*/ 5544059 h 5588835"/>
              <a:gd name="connsiteX16" fmla="*/ 5828353 w 5828353"/>
              <a:gd name="connsiteY16" fmla="*/ 5588834 h 5588835"/>
              <a:gd name="connsiteX0" fmla="*/ 0 w 5828353"/>
              <a:gd name="connsiteY0" fmla="*/ 5325465 h 5554309"/>
              <a:gd name="connsiteX1" fmla="*/ 30220 w 5828353"/>
              <a:gd name="connsiteY1" fmla="*/ 5335538 h 5554309"/>
              <a:gd name="connsiteX2" fmla="*/ 2239524 w 5828353"/>
              <a:gd name="connsiteY2" fmla="*/ 5309946 h 5554309"/>
              <a:gd name="connsiteX3" fmla="*/ 1938528 w 5828353"/>
              <a:gd name="connsiteY3" fmla="*/ 4337913 h 5554309"/>
              <a:gd name="connsiteX4" fmla="*/ 833932 w 5828353"/>
              <a:gd name="connsiteY4" fmla="*/ 4411066 h 5554309"/>
              <a:gd name="connsiteX5" fmla="*/ 694944 w 5828353"/>
              <a:gd name="connsiteY5" fmla="*/ 3745382 h 5554309"/>
              <a:gd name="connsiteX6" fmla="*/ 519379 w 5828353"/>
              <a:gd name="connsiteY6" fmla="*/ 3599078 h 5554309"/>
              <a:gd name="connsiteX7" fmla="*/ 557005 w 5828353"/>
              <a:gd name="connsiteY7" fmla="*/ 3470193 h 5554309"/>
              <a:gd name="connsiteX8" fmla="*/ 456331 w 5828353"/>
              <a:gd name="connsiteY8" fmla="*/ 3362205 h 5554309"/>
              <a:gd name="connsiteX9" fmla="*/ 559793 w 5828353"/>
              <a:gd name="connsiteY9" fmla="*/ 3057428 h 5554309"/>
              <a:gd name="connsiteX10" fmla="*/ 118419 w 5828353"/>
              <a:gd name="connsiteY10" fmla="*/ 2818778 h 5554309"/>
              <a:gd name="connsiteX11" fmla="*/ 665683 w 5828353"/>
              <a:gd name="connsiteY11" fmla="*/ 1975104 h 5554309"/>
              <a:gd name="connsiteX12" fmla="*/ 2633472 w 5828353"/>
              <a:gd name="connsiteY12" fmla="*/ 0 h 5554309"/>
              <a:gd name="connsiteX13" fmla="*/ 4712039 w 5828353"/>
              <a:gd name="connsiteY13" fmla="*/ 2543951 h 5554309"/>
              <a:gd name="connsiteX14" fmla="*/ 4030675 w 5828353"/>
              <a:gd name="connsiteY14" fmla="*/ 3928262 h 5554309"/>
              <a:gd name="connsiteX15" fmla="*/ 4510720 w 5828353"/>
              <a:gd name="connsiteY15" fmla="*/ 5544059 h 5554309"/>
              <a:gd name="connsiteX16" fmla="*/ 5828353 w 5828353"/>
              <a:gd name="connsiteY16" fmla="*/ 5554309 h 5554309"/>
              <a:gd name="connsiteX0" fmla="*/ 280503 w 6108856"/>
              <a:gd name="connsiteY0" fmla="*/ 5325465 h 5554309"/>
              <a:gd name="connsiteX1" fmla="*/ 0 w 6108856"/>
              <a:gd name="connsiteY1" fmla="*/ 5554196 h 5554309"/>
              <a:gd name="connsiteX2" fmla="*/ 2520027 w 6108856"/>
              <a:gd name="connsiteY2" fmla="*/ 5309946 h 5554309"/>
              <a:gd name="connsiteX3" fmla="*/ 2219031 w 6108856"/>
              <a:gd name="connsiteY3" fmla="*/ 4337913 h 5554309"/>
              <a:gd name="connsiteX4" fmla="*/ 1114435 w 6108856"/>
              <a:gd name="connsiteY4" fmla="*/ 4411066 h 5554309"/>
              <a:gd name="connsiteX5" fmla="*/ 975447 w 6108856"/>
              <a:gd name="connsiteY5" fmla="*/ 3745382 h 5554309"/>
              <a:gd name="connsiteX6" fmla="*/ 799882 w 6108856"/>
              <a:gd name="connsiteY6" fmla="*/ 3599078 h 5554309"/>
              <a:gd name="connsiteX7" fmla="*/ 837508 w 6108856"/>
              <a:gd name="connsiteY7" fmla="*/ 3470193 h 5554309"/>
              <a:gd name="connsiteX8" fmla="*/ 736834 w 6108856"/>
              <a:gd name="connsiteY8" fmla="*/ 3362205 h 5554309"/>
              <a:gd name="connsiteX9" fmla="*/ 840296 w 6108856"/>
              <a:gd name="connsiteY9" fmla="*/ 3057428 h 5554309"/>
              <a:gd name="connsiteX10" fmla="*/ 398922 w 6108856"/>
              <a:gd name="connsiteY10" fmla="*/ 2818778 h 5554309"/>
              <a:gd name="connsiteX11" fmla="*/ 946186 w 6108856"/>
              <a:gd name="connsiteY11" fmla="*/ 1975104 h 5554309"/>
              <a:gd name="connsiteX12" fmla="*/ 2913975 w 6108856"/>
              <a:gd name="connsiteY12" fmla="*/ 0 h 5554309"/>
              <a:gd name="connsiteX13" fmla="*/ 4992542 w 6108856"/>
              <a:gd name="connsiteY13" fmla="*/ 2543951 h 5554309"/>
              <a:gd name="connsiteX14" fmla="*/ 4311178 w 6108856"/>
              <a:gd name="connsiteY14" fmla="*/ 3928262 h 5554309"/>
              <a:gd name="connsiteX15" fmla="*/ 4791223 w 6108856"/>
              <a:gd name="connsiteY15" fmla="*/ 5544059 h 5554309"/>
              <a:gd name="connsiteX16" fmla="*/ 6108856 w 6108856"/>
              <a:gd name="connsiteY16" fmla="*/ 5554309 h 5554309"/>
              <a:gd name="connsiteX0" fmla="*/ 0 w 6108856"/>
              <a:gd name="connsiteY0" fmla="*/ 5554196 h 5554309"/>
              <a:gd name="connsiteX1" fmla="*/ 2520027 w 6108856"/>
              <a:gd name="connsiteY1" fmla="*/ 5309946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6108856"/>
              <a:gd name="connsiteY0" fmla="*/ 5554196 h 5554309"/>
              <a:gd name="connsiteX1" fmla="*/ 2589077 w 6108856"/>
              <a:gd name="connsiteY1" fmla="*/ 5540112 h 5554309"/>
              <a:gd name="connsiteX2" fmla="*/ 2219031 w 6108856"/>
              <a:gd name="connsiteY2" fmla="*/ 4337913 h 5554309"/>
              <a:gd name="connsiteX3" fmla="*/ 1114435 w 6108856"/>
              <a:gd name="connsiteY3" fmla="*/ 4411066 h 5554309"/>
              <a:gd name="connsiteX4" fmla="*/ 975447 w 6108856"/>
              <a:gd name="connsiteY4" fmla="*/ 3745382 h 5554309"/>
              <a:gd name="connsiteX5" fmla="*/ 799882 w 6108856"/>
              <a:gd name="connsiteY5" fmla="*/ 3599078 h 5554309"/>
              <a:gd name="connsiteX6" fmla="*/ 837508 w 6108856"/>
              <a:gd name="connsiteY6" fmla="*/ 3470193 h 5554309"/>
              <a:gd name="connsiteX7" fmla="*/ 736834 w 6108856"/>
              <a:gd name="connsiteY7" fmla="*/ 3362205 h 5554309"/>
              <a:gd name="connsiteX8" fmla="*/ 840296 w 6108856"/>
              <a:gd name="connsiteY8" fmla="*/ 3057428 h 5554309"/>
              <a:gd name="connsiteX9" fmla="*/ 398922 w 6108856"/>
              <a:gd name="connsiteY9" fmla="*/ 2818778 h 5554309"/>
              <a:gd name="connsiteX10" fmla="*/ 946186 w 6108856"/>
              <a:gd name="connsiteY10" fmla="*/ 1975104 h 5554309"/>
              <a:gd name="connsiteX11" fmla="*/ 2913975 w 6108856"/>
              <a:gd name="connsiteY11" fmla="*/ 0 h 5554309"/>
              <a:gd name="connsiteX12" fmla="*/ 4992542 w 6108856"/>
              <a:gd name="connsiteY12" fmla="*/ 2543951 h 5554309"/>
              <a:gd name="connsiteX13" fmla="*/ 4311178 w 6108856"/>
              <a:gd name="connsiteY13" fmla="*/ 3928262 h 5554309"/>
              <a:gd name="connsiteX14" fmla="*/ 4791223 w 6108856"/>
              <a:gd name="connsiteY14" fmla="*/ 5544059 h 5554309"/>
              <a:gd name="connsiteX15" fmla="*/ 6108856 w 6108856"/>
              <a:gd name="connsiteY15" fmla="*/ 5554309 h 5554309"/>
              <a:gd name="connsiteX0" fmla="*/ 0 w 12139186"/>
              <a:gd name="connsiteY0" fmla="*/ 5531179 h 5554309"/>
              <a:gd name="connsiteX1" fmla="*/ 8619407 w 12139186"/>
              <a:gd name="connsiteY1" fmla="*/ 5540112 h 5554309"/>
              <a:gd name="connsiteX2" fmla="*/ 8249361 w 12139186"/>
              <a:gd name="connsiteY2" fmla="*/ 4337913 h 5554309"/>
              <a:gd name="connsiteX3" fmla="*/ 7144765 w 12139186"/>
              <a:gd name="connsiteY3" fmla="*/ 4411066 h 5554309"/>
              <a:gd name="connsiteX4" fmla="*/ 7005777 w 12139186"/>
              <a:gd name="connsiteY4" fmla="*/ 3745382 h 5554309"/>
              <a:gd name="connsiteX5" fmla="*/ 6830212 w 12139186"/>
              <a:gd name="connsiteY5" fmla="*/ 3599078 h 5554309"/>
              <a:gd name="connsiteX6" fmla="*/ 6867838 w 12139186"/>
              <a:gd name="connsiteY6" fmla="*/ 3470193 h 5554309"/>
              <a:gd name="connsiteX7" fmla="*/ 6767164 w 12139186"/>
              <a:gd name="connsiteY7" fmla="*/ 3362205 h 5554309"/>
              <a:gd name="connsiteX8" fmla="*/ 6870626 w 12139186"/>
              <a:gd name="connsiteY8" fmla="*/ 3057428 h 5554309"/>
              <a:gd name="connsiteX9" fmla="*/ 6429252 w 12139186"/>
              <a:gd name="connsiteY9" fmla="*/ 2818778 h 5554309"/>
              <a:gd name="connsiteX10" fmla="*/ 6976516 w 12139186"/>
              <a:gd name="connsiteY10" fmla="*/ 1975104 h 5554309"/>
              <a:gd name="connsiteX11" fmla="*/ 8944305 w 12139186"/>
              <a:gd name="connsiteY11" fmla="*/ 0 h 5554309"/>
              <a:gd name="connsiteX12" fmla="*/ 11022872 w 12139186"/>
              <a:gd name="connsiteY12" fmla="*/ 2543951 h 5554309"/>
              <a:gd name="connsiteX13" fmla="*/ 10341508 w 12139186"/>
              <a:gd name="connsiteY13" fmla="*/ 3928262 h 5554309"/>
              <a:gd name="connsiteX14" fmla="*/ 10821553 w 12139186"/>
              <a:gd name="connsiteY14" fmla="*/ 5544059 h 5554309"/>
              <a:gd name="connsiteX15" fmla="*/ 12139186 w 12139186"/>
              <a:gd name="connsiteY15" fmla="*/ 5554309 h 5554309"/>
              <a:gd name="connsiteX0" fmla="*/ 0 w 15025640"/>
              <a:gd name="connsiteY0" fmla="*/ 5531179 h 5554309"/>
              <a:gd name="connsiteX1" fmla="*/ 11505861 w 15025640"/>
              <a:gd name="connsiteY1" fmla="*/ 5540112 h 5554309"/>
              <a:gd name="connsiteX2" fmla="*/ 11135815 w 15025640"/>
              <a:gd name="connsiteY2" fmla="*/ 4337913 h 5554309"/>
              <a:gd name="connsiteX3" fmla="*/ 10031219 w 15025640"/>
              <a:gd name="connsiteY3" fmla="*/ 4411066 h 5554309"/>
              <a:gd name="connsiteX4" fmla="*/ 9892231 w 15025640"/>
              <a:gd name="connsiteY4" fmla="*/ 3745382 h 5554309"/>
              <a:gd name="connsiteX5" fmla="*/ 9716666 w 15025640"/>
              <a:gd name="connsiteY5" fmla="*/ 3599078 h 5554309"/>
              <a:gd name="connsiteX6" fmla="*/ 9754292 w 15025640"/>
              <a:gd name="connsiteY6" fmla="*/ 3470193 h 5554309"/>
              <a:gd name="connsiteX7" fmla="*/ 9653618 w 15025640"/>
              <a:gd name="connsiteY7" fmla="*/ 3362205 h 5554309"/>
              <a:gd name="connsiteX8" fmla="*/ 9757080 w 15025640"/>
              <a:gd name="connsiteY8" fmla="*/ 3057428 h 5554309"/>
              <a:gd name="connsiteX9" fmla="*/ 9315706 w 15025640"/>
              <a:gd name="connsiteY9" fmla="*/ 2818778 h 5554309"/>
              <a:gd name="connsiteX10" fmla="*/ 9862970 w 15025640"/>
              <a:gd name="connsiteY10" fmla="*/ 1975104 h 5554309"/>
              <a:gd name="connsiteX11" fmla="*/ 11830759 w 15025640"/>
              <a:gd name="connsiteY11" fmla="*/ 0 h 5554309"/>
              <a:gd name="connsiteX12" fmla="*/ 13909326 w 15025640"/>
              <a:gd name="connsiteY12" fmla="*/ 2543951 h 5554309"/>
              <a:gd name="connsiteX13" fmla="*/ 13227962 w 15025640"/>
              <a:gd name="connsiteY13" fmla="*/ 3928262 h 5554309"/>
              <a:gd name="connsiteX14" fmla="*/ 13708007 w 15025640"/>
              <a:gd name="connsiteY14" fmla="*/ 5544059 h 5554309"/>
              <a:gd name="connsiteX15" fmla="*/ 15025640 w 15025640"/>
              <a:gd name="connsiteY15" fmla="*/ 5554309 h 5554309"/>
              <a:gd name="connsiteX0" fmla="*/ 0 w 15600376"/>
              <a:gd name="connsiteY0" fmla="*/ 5531179 h 5544058"/>
              <a:gd name="connsiteX1" fmla="*/ 11505861 w 15600376"/>
              <a:gd name="connsiteY1" fmla="*/ 5540112 h 5544058"/>
              <a:gd name="connsiteX2" fmla="*/ 11135815 w 15600376"/>
              <a:gd name="connsiteY2" fmla="*/ 4337913 h 5544058"/>
              <a:gd name="connsiteX3" fmla="*/ 10031219 w 15600376"/>
              <a:gd name="connsiteY3" fmla="*/ 4411066 h 5544058"/>
              <a:gd name="connsiteX4" fmla="*/ 9892231 w 15600376"/>
              <a:gd name="connsiteY4" fmla="*/ 3745382 h 5544058"/>
              <a:gd name="connsiteX5" fmla="*/ 9716666 w 15600376"/>
              <a:gd name="connsiteY5" fmla="*/ 3599078 h 5544058"/>
              <a:gd name="connsiteX6" fmla="*/ 9754292 w 15600376"/>
              <a:gd name="connsiteY6" fmla="*/ 3470193 h 5544058"/>
              <a:gd name="connsiteX7" fmla="*/ 9653618 w 15600376"/>
              <a:gd name="connsiteY7" fmla="*/ 3362205 h 5544058"/>
              <a:gd name="connsiteX8" fmla="*/ 9757080 w 15600376"/>
              <a:gd name="connsiteY8" fmla="*/ 3057428 h 5544058"/>
              <a:gd name="connsiteX9" fmla="*/ 9315706 w 15600376"/>
              <a:gd name="connsiteY9" fmla="*/ 2818778 h 5544058"/>
              <a:gd name="connsiteX10" fmla="*/ 9862970 w 15600376"/>
              <a:gd name="connsiteY10" fmla="*/ 1975104 h 5544058"/>
              <a:gd name="connsiteX11" fmla="*/ 11830759 w 15600376"/>
              <a:gd name="connsiteY11" fmla="*/ 0 h 5544058"/>
              <a:gd name="connsiteX12" fmla="*/ 13909326 w 15600376"/>
              <a:gd name="connsiteY12" fmla="*/ 2543951 h 5544058"/>
              <a:gd name="connsiteX13" fmla="*/ 13227962 w 15600376"/>
              <a:gd name="connsiteY13" fmla="*/ 3928262 h 5544058"/>
              <a:gd name="connsiteX14" fmla="*/ 13708007 w 15600376"/>
              <a:gd name="connsiteY14" fmla="*/ 5544059 h 5544058"/>
              <a:gd name="connsiteX15" fmla="*/ 15600376 w 15600376"/>
              <a:gd name="connsiteY15" fmla="*/ 5541537 h 554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00376" h="5544058">
                <a:moveTo>
                  <a:pt x="0" y="5531179"/>
                </a:moveTo>
                <a:lnTo>
                  <a:pt x="11505861" y="5540112"/>
                </a:lnTo>
                <a:cubicBezTo>
                  <a:pt x="11441871" y="5232873"/>
                  <a:pt x="11357709" y="4564685"/>
                  <a:pt x="11135815" y="4337913"/>
                </a:cubicBezTo>
                <a:cubicBezTo>
                  <a:pt x="11038279" y="4218431"/>
                  <a:pt x="10333581" y="4625644"/>
                  <a:pt x="10031219" y="4411066"/>
                </a:cubicBezTo>
                <a:cubicBezTo>
                  <a:pt x="9709350" y="4162349"/>
                  <a:pt x="9965383" y="3833165"/>
                  <a:pt x="9892231" y="3745382"/>
                </a:cubicBezTo>
                <a:cubicBezTo>
                  <a:pt x="9833709" y="3696614"/>
                  <a:pt x="9730609" y="3646108"/>
                  <a:pt x="9716666" y="3599078"/>
                </a:cubicBezTo>
                <a:cubicBezTo>
                  <a:pt x="9697521" y="3557625"/>
                  <a:pt x="9723643" y="3507120"/>
                  <a:pt x="9754292" y="3470193"/>
                </a:cubicBezTo>
                <a:lnTo>
                  <a:pt x="9653618" y="3362205"/>
                </a:lnTo>
                <a:cubicBezTo>
                  <a:pt x="9611152" y="3284755"/>
                  <a:pt x="9727119" y="3157511"/>
                  <a:pt x="9757080" y="3057428"/>
                </a:cubicBezTo>
                <a:cubicBezTo>
                  <a:pt x="9609955" y="2977878"/>
                  <a:pt x="9372296" y="2939068"/>
                  <a:pt x="9315706" y="2818778"/>
                </a:cubicBezTo>
                <a:cubicBezTo>
                  <a:pt x="9267263" y="2691462"/>
                  <a:pt x="9798244" y="2374024"/>
                  <a:pt x="9862970" y="1975104"/>
                </a:cubicBezTo>
                <a:cubicBezTo>
                  <a:pt x="9812729" y="266534"/>
                  <a:pt x="11229150" y="11046"/>
                  <a:pt x="11830759" y="0"/>
                </a:cubicBezTo>
                <a:cubicBezTo>
                  <a:pt x="12813325" y="-24"/>
                  <a:pt x="14393422" y="647274"/>
                  <a:pt x="13909326" y="2543951"/>
                </a:cubicBezTo>
                <a:cubicBezTo>
                  <a:pt x="13722946" y="3037075"/>
                  <a:pt x="13158606" y="3622783"/>
                  <a:pt x="13227962" y="3928262"/>
                </a:cubicBezTo>
                <a:cubicBezTo>
                  <a:pt x="13299038" y="4327448"/>
                  <a:pt x="13600717" y="5185614"/>
                  <a:pt x="13708007" y="5544059"/>
                </a:cubicBezTo>
                <a:lnTo>
                  <a:pt x="15600376" y="5541537"/>
                </a:lnTo>
              </a:path>
            </a:pathLst>
          </a:cu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65EF3-01FD-41F1-B528-0D5743027B98}"/>
              </a:ext>
            </a:extLst>
          </p:cNvPr>
          <p:cNvSpPr txBox="1"/>
          <p:nvPr/>
        </p:nvSpPr>
        <p:spPr>
          <a:xfrm>
            <a:off x="5509591" y="199634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A776A-2E24-4DE4-B60F-DC15E654BDD9}"/>
              </a:ext>
            </a:extLst>
          </p:cNvPr>
          <p:cNvSpPr txBox="1"/>
          <p:nvPr/>
        </p:nvSpPr>
        <p:spPr>
          <a:xfrm>
            <a:off x="5509591" y="1657662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DF97D-7825-4D33-975C-BA93461601A9}"/>
              </a:ext>
            </a:extLst>
          </p:cNvPr>
          <p:cNvSpPr txBox="1"/>
          <p:nvPr/>
        </p:nvSpPr>
        <p:spPr>
          <a:xfrm>
            <a:off x="5509591" y="2519696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6" name="AutoShape 92">
            <a:extLst>
              <a:ext uri="{FF2B5EF4-FFF2-40B4-BE49-F238E27FC236}">
                <a16:creationId xmlns:a16="http://schemas.microsoft.com/office/drawing/2014/main" id="{BD318E6D-54EB-46F6-A36E-37E6E3FFDD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70953" y="3280532"/>
            <a:ext cx="761772" cy="761772"/>
          </a:xfrm>
          <a:prstGeom prst="ellipse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AutoShape 92">
            <a:extLst>
              <a:ext uri="{FF2B5EF4-FFF2-40B4-BE49-F238E27FC236}">
                <a16:creationId xmlns:a16="http://schemas.microsoft.com/office/drawing/2014/main" id="{41F47CC1-089B-4DC6-AAE0-98AF608FD6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82835" y="3280532"/>
            <a:ext cx="761772" cy="761772"/>
          </a:xfrm>
          <a:prstGeom prst="ellipse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AutoShape 92">
            <a:extLst>
              <a:ext uri="{FF2B5EF4-FFF2-40B4-BE49-F238E27FC236}">
                <a16:creationId xmlns:a16="http://schemas.microsoft.com/office/drawing/2014/main" id="{208D3B5F-FACC-482B-8276-D8A2EA12A8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88776" y="3280459"/>
            <a:ext cx="761772" cy="76185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AutoShape 92">
            <a:extLst>
              <a:ext uri="{FF2B5EF4-FFF2-40B4-BE49-F238E27FC236}">
                <a16:creationId xmlns:a16="http://schemas.microsoft.com/office/drawing/2014/main" id="{0361C1FA-F76E-4D8B-918A-36323F6A7D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76894" y="3280459"/>
            <a:ext cx="761772" cy="761856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5ED2E-D9B4-4E59-B623-F70941CB4374}"/>
              </a:ext>
            </a:extLst>
          </p:cNvPr>
          <p:cNvSpPr txBox="1"/>
          <p:nvPr/>
        </p:nvSpPr>
        <p:spPr>
          <a:xfrm>
            <a:off x="5509590" y="4870336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rapezoid 10">
            <a:extLst>
              <a:ext uri="{FF2B5EF4-FFF2-40B4-BE49-F238E27FC236}">
                <a16:creationId xmlns:a16="http://schemas.microsoft.com/office/drawing/2014/main" id="{73202984-640E-49FB-B526-79DA893D0D26}"/>
              </a:ext>
            </a:extLst>
          </p:cNvPr>
          <p:cNvSpPr/>
          <p:nvPr/>
        </p:nvSpPr>
        <p:spPr>
          <a:xfrm>
            <a:off x="7477876" y="3475505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70E193D1-C7A1-415A-B737-68AB075D77CC}"/>
              </a:ext>
            </a:extLst>
          </p:cNvPr>
          <p:cNvSpPr/>
          <p:nvPr/>
        </p:nvSpPr>
        <p:spPr>
          <a:xfrm>
            <a:off x="10524112" y="3438067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29EFD08B-DF55-402C-896E-E6C636B9EC6D}"/>
              </a:ext>
            </a:extLst>
          </p:cNvPr>
          <p:cNvSpPr>
            <a:spLocks noChangeAspect="1"/>
          </p:cNvSpPr>
          <p:nvPr/>
        </p:nvSpPr>
        <p:spPr>
          <a:xfrm>
            <a:off x="5996554" y="3497496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42B7A70F-AB2C-467B-B5E4-D09DB6A37849}"/>
              </a:ext>
            </a:extLst>
          </p:cNvPr>
          <p:cNvSpPr>
            <a:spLocks/>
          </p:cNvSpPr>
          <p:nvPr/>
        </p:nvSpPr>
        <p:spPr>
          <a:xfrm>
            <a:off x="8999456" y="3497496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D73F5-4BD7-4503-972C-4572828046F5}"/>
              </a:ext>
            </a:extLst>
          </p:cNvPr>
          <p:cNvSpPr txBox="1"/>
          <p:nvPr/>
        </p:nvSpPr>
        <p:spPr>
          <a:xfrm>
            <a:off x="5509592" y="4127256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6C011-0FBB-40CA-9F55-210758A4DF60}"/>
              </a:ext>
            </a:extLst>
          </p:cNvPr>
          <p:cNvSpPr txBox="1"/>
          <p:nvPr/>
        </p:nvSpPr>
        <p:spPr>
          <a:xfrm>
            <a:off x="7021158" y="4127256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7F4B66-43EE-4691-B532-877CB5D88F81}"/>
              </a:ext>
            </a:extLst>
          </p:cNvPr>
          <p:cNvSpPr txBox="1"/>
          <p:nvPr/>
        </p:nvSpPr>
        <p:spPr>
          <a:xfrm>
            <a:off x="8532726" y="4127256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75FC8F-1663-4259-874A-4D19A2617E5A}"/>
              </a:ext>
            </a:extLst>
          </p:cNvPr>
          <p:cNvSpPr txBox="1"/>
          <p:nvPr/>
        </p:nvSpPr>
        <p:spPr>
          <a:xfrm>
            <a:off x="10044292" y="4127256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096000" y="2857630"/>
            <a:ext cx="534141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096000" y="3620714"/>
            <a:ext cx="53413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3D421-F5DE-4A4C-8DB5-F5C35B4D1BA1}"/>
              </a:ext>
            </a:extLst>
          </p:cNvPr>
          <p:cNvSpPr txBox="1"/>
          <p:nvPr/>
        </p:nvSpPr>
        <p:spPr>
          <a:xfrm>
            <a:off x="7122483" y="4275165"/>
            <a:ext cx="31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609FF-F63A-4EED-BC59-BD4592C91115}"/>
              </a:ext>
            </a:extLst>
          </p:cNvPr>
          <p:cNvSpPr txBox="1"/>
          <p:nvPr/>
        </p:nvSpPr>
        <p:spPr>
          <a:xfrm>
            <a:off x="7518605" y="5278481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BBB80-FDE5-476C-94FF-7D65ED6FF000}"/>
              </a:ext>
            </a:extLst>
          </p:cNvPr>
          <p:cNvSpPr txBox="1"/>
          <p:nvPr/>
        </p:nvSpPr>
        <p:spPr>
          <a:xfrm>
            <a:off x="7518605" y="6241961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A8B34-96D0-4E46-8904-43F099D9DDE4}"/>
              </a:ext>
            </a:extLst>
          </p:cNvPr>
          <p:cNvSpPr txBox="1"/>
          <p:nvPr/>
        </p:nvSpPr>
        <p:spPr>
          <a:xfrm>
            <a:off x="7518605" y="5920801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43914-E2B9-4221-A004-87A484F69463}"/>
              </a:ext>
            </a:extLst>
          </p:cNvPr>
          <p:cNvSpPr txBox="1"/>
          <p:nvPr/>
        </p:nvSpPr>
        <p:spPr>
          <a:xfrm>
            <a:off x="7518605" y="5599641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E42B6-8143-4A2D-AD08-3AD285E5F859}"/>
              </a:ext>
            </a:extLst>
          </p:cNvPr>
          <p:cNvSpPr txBox="1"/>
          <p:nvPr/>
        </p:nvSpPr>
        <p:spPr>
          <a:xfrm>
            <a:off x="5863501" y="2833698"/>
            <a:ext cx="43686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BED5D0-6CE2-4203-8A47-C23F16981C5C}"/>
              </a:ext>
            </a:extLst>
          </p:cNvPr>
          <p:cNvGrpSpPr/>
          <p:nvPr/>
        </p:nvGrpSpPr>
        <p:grpSpPr>
          <a:xfrm>
            <a:off x="1862474" y="5169369"/>
            <a:ext cx="4233526" cy="1337280"/>
            <a:chOff x="4651035" y="1881101"/>
            <a:chExt cx="4233526" cy="1569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59206-778A-4269-B292-9B6BDB293998}"/>
                </a:ext>
              </a:extLst>
            </p:cNvPr>
            <p:cNvSpPr txBox="1"/>
            <p:nvPr/>
          </p:nvSpPr>
          <p:spPr>
            <a:xfrm>
              <a:off x="5526261" y="2001612"/>
              <a:ext cx="335830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76F85F-E173-42EF-902C-A1C70FB0CDA2}"/>
                </a:ext>
              </a:extLst>
            </p:cNvPr>
            <p:cNvSpPr txBox="1"/>
            <p:nvPr/>
          </p:nvSpPr>
          <p:spPr>
            <a:xfrm>
              <a:off x="5526261" y="2720888"/>
              <a:ext cx="33583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2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5E569D-6689-4FC4-B642-D82ECEF097FC}"/>
                </a:ext>
              </a:extLst>
            </p:cNvPr>
            <p:cNvSpPr txBox="1"/>
            <p:nvPr/>
          </p:nvSpPr>
          <p:spPr>
            <a:xfrm>
              <a:off x="4651035" y="1881101"/>
              <a:ext cx="1021196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77092F7-434B-4233-AC1D-2772874CEB07}"/>
              </a:ext>
            </a:extLst>
          </p:cNvPr>
          <p:cNvSpPr/>
          <p:nvPr/>
        </p:nvSpPr>
        <p:spPr>
          <a:xfrm>
            <a:off x="2175579" y="3149531"/>
            <a:ext cx="1502428" cy="1392380"/>
          </a:xfrm>
          <a:prstGeom prst="hexagon">
            <a:avLst>
              <a:gd name="adj" fmla="val 26443"/>
              <a:gd name="vf" fmla="val 115470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0EE8B4C8-6AD9-43D3-A4EE-C269385CB3A0}"/>
              </a:ext>
            </a:extLst>
          </p:cNvPr>
          <p:cNvSpPr/>
          <p:nvPr/>
        </p:nvSpPr>
        <p:spPr>
          <a:xfrm rot="10800000">
            <a:off x="1976891" y="1992949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171627F7-3184-4B95-A4A7-121FF35AECB3}"/>
              </a:ext>
            </a:extLst>
          </p:cNvPr>
          <p:cNvGrpSpPr/>
          <p:nvPr/>
        </p:nvGrpSpPr>
        <p:grpSpPr>
          <a:xfrm>
            <a:off x="2217650" y="2101222"/>
            <a:ext cx="1418285" cy="738664"/>
            <a:chOff x="2551705" y="4283314"/>
            <a:chExt cx="2357003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F7900-4F34-4420-A13F-C156A095106D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ABF541-07A8-47D9-BB04-A83EB250194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8520DF4E-EC8F-43D0-B256-928B80C777BA}"/>
              </a:ext>
            </a:extLst>
          </p:cNvPr>
          <p:cNvSpPr/>
          <p:nvPr/>
        </p:nvSpPr>
        <p:spPr>
          <a:xfrm rot="14456186">
            <a:off x="3100476" y="2679049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6C1A033-3944-4B86-8EC5-B34FB82D2F0B}"/>
              </a:ext>
            </a:extLst>
          </p:cNvPr>
          <p:cNvGrpSpPr/>
          <p:nvPr/>
        </p:nvGrpSpPr>
        <p:grpSpPr>
          <a:xfrm rot="3662438">
            <a:off x="3373837" y="2807691"/>
            <a:ext cx="1418285" cy="738664"/>
            <a:chOff x="2551705" y="4283314"/>
            <a:chExt cx="2357003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963535-C39F-4155-BD50-68EBE2A2A29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F9C0A9-519D-4857-8374-567B3C2C63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rapezoid 14">
            <a:extLst>
              <a:ext uri="{FF2B5EF4-FFF2-40B4-BE49-F238E27FC236}">
                <a16:creationId xmlns:a16="http://schemas.microsoft.com/office/drawing/2014/main" id="{79CFC38B-641A-42F2-BE82-CAF4D83F04D8}"/>
              </a:ext>
            </a:extLst>
          </p:cNvPr>
          <p:cNvSpPr/>
          <p:nvPr/>
        </p:nvSpPr>
        <p:spPr>
          <a:xfrm rot="18031376">
            <a:off x="3085754" y="4007904"/>
            <a:ext cx="1914524" cy="1017323"/>
          </a:xfrm>
          <a:prstGeom prst="trapezoid">
            <a:avLst>
              <a:gd name="adj" fmla="val 568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8C333F67-E403-4A45-9646-D8E3AD4F05B9}"/>
              </a:ext>
            </a:extLst>
          </p:cNvPr>
          <p:cNvSpPr/>
          <p:nvPr/>
        </p:nvSpPr>
        <p:spPr>
          <a:xfrm>
            <a:off x="1962169" y="4693133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860E964A-E368-4E14-BC4C-5E498DD178DF}"/>
              </a:ext>
            </a:extLst>
          </p:cNvPr>
          <p:cNvGrpSpPr/>
          <p:nvPr/>
        </p:nvGrpSpPr>
        <p:grpSpPr>
          <a:xfrm rot="10800000">
            <a:off x="2192160" y="4853021"/>
            <a:ext cx="1418285" cy="738664"/>
            <a:chOff x="2551705" y="4283314"/>
            <a:chExt cx="2357003" cy="738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FFF7E5-262F-48F4-85DB-4CC6FA9B08C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03381B-D47F-4E82-9B89-99DFC2E1807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rapezoid 24">
            <a:extLst>
              <a:ext uri="{FF2B5EF4-FFF2-40B4-BE49-F238E27FC236}">
                <a16:creationId xmlns:a16="http://schemas.microsoft.com/office/drawing/2014/main" id="{230A960B-A3C6-4FEF-A516-5C4CCA433BD0}"/>
              </a:ext>
            </a:extLst>
          </p:cNvPr>
          <p:cNvSpPr/>
          <p:nvPr/>
        </p:nvSpPr>
        <p:spPr>
          <a:xfrm rot="3656186">
            <a:off x="838585" y="3983923"/>
            <a:ext cx="1914524" cy="1017323"/>
          </a:xfrm>
          <a:prstGeom prst="trapezoid">
            <a:avLst>
              <a:gd name="adj" fmla="val 54961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7EBC286B-4DAF-4DA6-B6C5-A5722B0B94B9}"/>
              </a:ext>
            </a:extLst>
          </p:cNvPr>
          <p:cNvGrpSpPr/>
          <p:nvPr/>
        </p:nvGrpSpPr>
        <p:grpSpPr>
          <a:xfrm rot="14422724">
            <a:off x="1065608" y="4159690"/>
            <a:ext cx="1418285" cy="738664"/>
            <a:chOff x="2551705" y="4283314"/>
            <a:chExt cx="2357003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55DB3E-1ACA-418A-B9BA-E0578BEBD768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7D7F47-A42D-4C5A-96DC-3848A0D486A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rapezoid 29">
            <a:extLst>
              <a:ext uri="{FF2B5EF4-FFF2-40B4-BE49-F238E27FC236}">
                <a16:creationId xmlns:a16="http://schemas.microsoft.com/office/drawing/2014/main" id="{E107E01E-4DAD-488C-BC6E-E847C0B1EFDE}"/>
              </a:ext>
            </a:extLst>
          </p:cNvPr>
          <p:cNvSpPr/>
          <p:nvPr/>
        </p:nvSpPr>
        <p:spPr>
          <a:xfrm rot="7231376">
            <a:off x="853307" y="2678178"/>
            <a:ext cx="1914524" cy="1017323"/>
          </a:xfrm>
          <a:prstGeom prst="trapezoid">
            <a:avLst>
              <a:gd name="adj" fmla="val 568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4">
            <a:extLst>
              <a:ext uri="{FF2B5EF4-FFF2-40B4-BE49-F238E27FC236}">
                <a16:creationId xmlns:a16="http://schemas.microsoft.com/office/drawing/2014/main" id="{3C760468-F5B8-48E6-B91B-F5FEB1975A50}"/>
              </a:ext>
            </a:extLst>
          </p:cNvPr>
          <p:cNvGrpSpPr/>
          <p:nvPr/>
        </p:nvGrpSpPr>
        <p:grpSpPr>
          <a:xfrm rot="17992780">
            <a:off x="1058945" y="2800830"/>
            <a:ext cx="1418285" cy="738664"/>
            <a:chOff x="2551705" y="4283314"/>
            <a:chExt cx="2357003" cy="7386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6CB856-CCF0-4370-83DB-C4B81442635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6FD06F-5E6A-40EE-BCB7-E946B28F75E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4">
            <a:extLst>
              <a:ext uri="{FF2B5EF4-FFF2-40B4-BE49-F238E27FC236}">
                <a16:creationId xmlns:a16="http://schemas.microsoft.com/office/drawing/2014/main" id="{F3D693A1-1279-47E7-AB58-C9EC54AF4DE8}"/>
              </a:ext>
            </a:extLst>
          </p:cNvPr>
          <p:cNvGrpSpPr/>
          <p:nvPr/>
        </p:nvGrpSpPr>
        <p:grpSpPr>
          <a:xfrm rot="7200000">
            <a:off x="3346156" y="4172579"/>
            <a:ext cx="1418285" cy="738664"/>
            <a:chOff x="2551705" y="4283314"/>
            <a:chExt cx="2357003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7655F-C2CF-40B2-A0B8-1A529222578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A040B2-2CF7-45DD-891F-648E8F8B64B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786449-E022-471A-A82D-4E4446F1ACF4}"/>
              </a:ext>
            </a:extLst>
          </p:cNvPr>
          <p:cNvGrpSpPr/>
          <p:nvPr/>
        </p:nvGrpSpPr>
        <p:grpSpPr>
          <a:xfrm>
            <a:off x="5200136" y="4652776"/>
            <a:ext cx="1453193" cy="1502877"/>
            <a:chOff x="2079598" y="4199174"/>
            <a:chExt cx="3303211" cy="15028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F7E55C-84C0-498A-A92A-C4AFD937A6C4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5B6AE3-A811-41FE-A6F4-FDDD1A1FA0FE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4BE5D9-E83D-4D30-BA16-DE0B90B977EA}"/>
              </a:ext>
            </a:extLst>
          </p:cNvPr>
          <p:cNvGrpSpPr/>
          <p:nvPr/>
        </p:nvGrpSpPr>
        <p:grpSpPr>
          <a:xfrm>
            <a:off x="8513330" y="4652776"/>
            <a:ext cx="1453193" cy="1502877"/>
            <a:chOff x="2079598" y="4199174"/>
            <a:chExt cx="3303211" cy="15028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FE34BD-5CF7-4669-B85A-FF9B0A154221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BACF67-290A-4B1E-87A7-74C093FD475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8500CD-8E67-47FC-9265-71588EBCEA7C}"/>
              </a:ext>
            </a:extLst>
          </p:cNvPr>
          <p:cNvGrpSpPr/>
          <p:nvPr/>
        </p:nvGrpSpPr>
        <p:grpSpPr>
          <a:xfrm>
            <a:off x="6856733" y="4652776"/>
            <a:ext cx="1453193" cy="1502877"/>
            <a:chOff x="2079598" y="4199174"/>
            <a:chExt cx="3303211" cy="15028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FC4F-BCBF-4EC8-8631-FA71CBD60582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0A5771-816A-43B4-BA8E-CB7D735606D8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581163-BB26-4EFF-8785-EB6A7B1BF72E}"/>
              </a:ext>
            </a:extLst>
          </p:cNvPr>
          <p:cNvGrpSpPr/>
          <p:nvPr/>
        </p:nvGrpSpPr>
        <p:grpSpPr>
          <a:xfrm>
            <a:off x="10171283" y="4652776"/>
            <a:ext cx="1453193" cy="1502877"/>
            <a:chOff x="2079598" y="4199174"/>
            <a:chExt cx="3303211" cy="15028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4542EF-377B-4EFC-8C75-9406BF94F471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609BEF3-3EE3-4FD2-93A6-B2683DC24D1C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CD33415-762B-48A9-98FA-7BA6A54EFD8E}"/>
              </a:ext>
            </a:extLst>
          </p:cNvPr>
          <p:cNvSpPr/>
          <p:nvPr/>
        </p:nvSpPr>
        <p:spPr>
          <a:xfrm>
            <a:off x="5611806" y="3771900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406B91-9261-4D6C-B0A4-7C98F425C09E}"/>
              </a:ext>
            </a:extLst>
          </p:cNvPr>
          <p:cNvSpPr/>
          <p:nvPr/>
        </p:nvSpPr>
        <p:spPr>
          <a:xfrm>
            <a:off x="8926059" y="3771900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F1B833-F64A-432E-9365-64993DFF617F}"/>
              </a:ext>
            </a:extLst>
          </p:cNvPr>
          <p:cNvSpPr/>
          <p:nvPr/>
        </p:nvSpPr>
        <p:spPr>
          <a:xfrm>
            <a:off x="10583187" y="3771900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B22D56-FDCF-455B-BFB0-42D87C405268}"/>
              </a:ext>
            </a:extLst>
          </p:cNvPr>
          <p:cNvSpPr/>
          <p:nvPr/>
        </p:nvSpPr>
        <p:spPr>
          <a:xfrm>
            <a:off x="7268933" y="3771900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Isosceles Triangle 8">
            <a:extLst>
              <a:ext uri="{FF2B5EF4-FFF2-40B4-BE49-F238E27FC236}">
                <a16:creationId xmlns:a16="http://schemas.microsoft.com/office/drawing/2014/main" id="{ADC3591A-66CE-4D1B-8E22-FDDF8D6FED19}"/>
              </a:ext>
            </a:extLst>
          </p:cNvPr>
          <p:cNvSpPr/>
          <p:nvPr/>
        </p:nvSpPr>
        <p:spPr>
          <a:xfrm rot="16200000">
            <a:off x="7470071" y="3939328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3E10AA8C-9752-41F3-8C2E-3E4363E903A2}"/>
              </a:ext>
            </a:extLst>
          </p:cNvPr>
          <p:cNvSpPr/>
          <p:nvPr/>
        </p:nvSpPr>
        <p:spPr>
          <a:xfrm>
            <a:off x="9112585" y="3967665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87AF2B6A-ED07-442B-84BE-39E67658A859}"/>
              </a:ext>
            </a:extLst>
          </p:cNvPr>
          <p:cNvSpPr/>
          <p:nvPr/>
        </p:nvSpPr>
        <p:spPr>
          <a:xfrm>
            <a:off x="5789540" y="4005757"/>
            <a:ext cx="293632" cy="19297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Donut 24">
            <a:extLst>
              <a:ext uri="{FF2B5EF4-FFF2-40B4-BE49-F238E27FC236}">
                <a16:creationId xmlns:a16="http://schemas.microsoft.com/office/drawing/2014/main" id="{AEBA017E-E605-4220-AAB5-F6D390926F61}"/>
              </a:ext>
            </a:extLst>
          </p:cNvPr>
          <p:cNvSpPr/>
          <p:nvPr/>
        </p:nvSpPr>
        <p:spPr>
          <a:xfrm>
            <a:off x="10748239" y="3934682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5E81BA-6A3E-41E2-8994-EAE900272DFE}"/>
              </a:ext>
            </a:extLst>
          </p:cNvPr>
          <p:cNvSpPr txBox="1"/>
          <p:nvPr/>
        </p:nvSpPr>
        <p:spPr>
          <a:xfrm>
            <a:off x="6225990" y="2855545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30C3C-E630-44C0-AAF6-70F4C525B7A4}"/>
              </a:ext>
            </a:extLst>
          </p:cNvPr>
          <p:cNvSpPr txBox="1"/>
          <p:nvPr/>
        </p:nvSpPr>
        <p:spPr>
          <a:xfrm>
            <a:off x="7268933" y="1313134"/>
            <a:ext cx="427277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CC07CFC4-74F8-4344-BDA4-21F5B2BD302C}"/>
              </a:ext>
            </a:extLst>
          </p:cNvPr>
          <p:cNvSpPr/>
          <p:nvPr/>
        </p:nvSpPr>
        <p:spPr>
          <a:xfrm>
            <a:off x="958358" y="3059078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5A471B1A-C0C4-4ECC-A382-ABBEBA05C43B}"/>
              </a:ext>
            </a:extLst>
          </p:cNvPr>
          <p:cNvGrpSpPr/>
          <p:nvPr/>
        </p:nvGrpSpPr>
        <p:grpSpPr>
          <a:xfrm>
            <a:off x="1335587" y="2195524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3316C9D1-0262-4C6D-A4D7-AA3C3F97A2C6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95D5383C-2C12-407E-A4F2-F585F10E57C0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192023BE-1C63-4FE7-80EC-E90B9D6956AC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D864E92F-DA8D-4064-AAD0-72BC6A7B484F}"/>
              </a:ext>
            </a:extLst>
          </p:cNvPr>
          <p:cNvGrpSpPr/>
          <p:nvPr/>
        </p:nvGrpSpPr>
        <p:grpSpPr>
          <a:xfrm>
            <a:off x="3573456" y="2195524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2745D67-F08C-4642-A844-772961A7C596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EF1FC5FA-DA3A-443C-A98D-9866254AF31A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8F76A4B7-C55B-4060-8801-B1B67D2C9E15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BC6710C9-57BE-4BEA-9936-6A4488E457ED}"/>
              </a:ext>
            </a:extLst>
          </p:cNvPr>
          <p:cNvGrpSpPr/>
          <p:nvPr/>
        </p:nvGrpSpPr>
        <p:grpSpPr>
          <a:xfrm>
            <a:off x="4693466" y="2195524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8848258-05F7-40A4-832E-0519A25ACACF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EA88BEE0-EC44-40EC-BBE5-228B4FE86774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447B4FAF-11B6-43B9-AA2A-2FACA445D19A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FE47C500-8BC0-45B0-92EF-479FD30061D6}"/>
              </a:ext>
            </a:extLst>
          </p:cNvPr>
          <p:cNvGrpSpPr/>
          <p:nvPr/>
        </p:nvGrpSpPr>
        <p:grpSpPr>
          <a:xfrm>
            <a:off x="2462430" y="2195526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EBB8619E-400E-4133-80A4-67EBDCB1D7C3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7AF0EE7A-4AFC-43A4-AE9B-B90F5BF78E44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992CC0AA-8F48-41BE-AC62-37C895816EA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D7B57D-5601-482C-AAE5-86680214F4E6}"/>
              </a:ext>
            </a:extLst>
          </p:cNvPr>
          <p:cNvSpPr txBox="1"/>
          <p:nvPr/>
        </p:nvSpPr>
        <p:spPr>
          <a:xfrm>
            <a:off x="129038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5D7F45-94E9-43CD-922F-93F99645947B}"/>
              </a:ext>
            </a:extLst>
          </p:cNvPr>
          <p:cNvSpPr txBox="1"/>
          <p:nvPr/>
        </p:nvSpPr>
        <p:spPr>
          <a:xfrm>
            <a:off x="465967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491C3A-8B5E-41DA-87C8-A44699B93479}"/>
              </a:ext>
            </a:extLst>
          </p:cNvPr>
          <p:cNvSpPr txBox="1"/>
          <p:nvPr/>
        </p:nvSpPr>
        <p:spPr>
          <a:xfrm>
            <a:off x="3527986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111E6-C058-4B99-97F8-2B1DF74A6936}"/>
              </a:ext>
            </a:extLst>
          </p:cNvPr>
          <p:cNvSpPr txBox="1"/>
          <p:nvPr/>
        </p:nvSpPr>
        <p:spPr>
          <a:xfrm>
            <a:off x="2421028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343560AF-5EE7-4DE8-99DD-501B00F1E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74480"/>
              </p:ext>
            </p:extLst>
          </p:nvPr>
        </p:nvGraphicFramePr>
        <p:xfrm>
          <a:off x="958358" y="2711840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1B77543C-F472-41B6-B724-AFC4E22CE9AF}"/>
              </a:ext>
            </a:extLst>
          </p:cNvPr>
          <p:cNvSpPr/>
          <p:nvPr/>
        </p:nvSpPr>
        <p:spPr>
          <a:xfrm>
            <a:off x="6459308" y="3105801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9C944D44-DA6C-4CAD-8E85-9AEFA7F6287A}"/>
              </a:ext>
            </a:extLst>
          </p:cNvPr>
          <p:cNvSpPr/>
          <p:nvPr/>
        </p:nvSpPr>
        <p:spPr>
          <a:xfrm>
            <a:off x="6459308" y="2029274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E8D71719-54B7-4671-9F14-64010DF17129}"/>
              </a:ext>
            </a:extLst>
          </p:cNvPr>
          <p:cNvSpPr/>
          <p:nvPr/>
        </p:nvSpPr>
        <p:spPr>
          <a:xfrm>
            <a:off x="6459308" y="4182328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F4108D3C-CADB-41CD-907F-F97FF78BFAFF}"/>
              </a:ext>
            </a:extLst>
          </p:cNvPr>
          <p:cNvSpPr/>
          <p:nvPr/>
        </p:nvSpPr>
        <p:spPr>
          <a:xfrm>
            <a:off x="6459308" y="5258854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7799E-3E67-4691-B5A6-9C6FAFEE7425}"/>
              </a:ext>
            </a:extLst>
          </p:cNvPr>
          <p:cNvSpPr txBox="1"/>
          <p:nvPr/>
        </p:nvSpPr>
        <p:spPr>
          <a:xfrm>
            <a:off x="6523624" y="216008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A2F767-B8D4-49F5-A80F-BF3C01B2EEF5}"/>
              </a:ext>
            </a:extLst>
          </p:cNvPr>
          <p:cNvSpPr txBox="1"/>
          <p:nvPr/>
        </p:nvSpPr>
        <p:spPr>
          <a:xfrm>
            <a:off x="6523624" y="3236616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BB823-633E-4578-8419-6CB7810B2B48}"/>
              </a:ext>
            </a:extLst>
          </p:cNvPr>
          <p:cNvSpPr txBox="1"/>
          <p:nvPr/>
        </p:nvSpPr>
        <p:spPr>
          <a:xfrm>
            <a:off x="6523624" y="4313142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6D8169-C0E0-45D5-8DB7-A519BD242D7B}"/>
              </a:ext>
            </a:extLst>
          </p:cNvPr>
          <p:cNvSpPr txBox="1"/>
          <p:nvPr/>
        </p:nvSpPr>
        <p:spPr>
          <a:xfrm>
            <a:off x="6523624" y="538966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79">
            <a:extLst>
              <a:ext uri="{FF2B5EF4-FFF2-40B4-BE49-F238E27FC236}">
                <a16:creationId xmlns:a16="http://schemas.microsoft.com/office/drawing/2014/main" id="{E6439811-19BB-463E-9D03-FDE3143C2F87}"/>
              </a:ext>
            </a:extLst>
          </p:cNvPr>
          <p:cNvGrpSpPr/>
          <p:nvPr/>
        </p:nvGrpSpPr>
        <p:grpSpPr>
          <a:xfrm>
            <a:off x="7265322" y="2959616"/>
            <a:ext cx="4111923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B02D95-0ABC-44AB-9DD4-08A102B794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981267-03C3-44AD-8571-F2B008B9813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2">
            <a:extLst>
              <a:ext uri="{FF2B5EF4-FFF2-40B4-BE49-F238E27FC236}">
                <a16:creationId xmlns:a16="http://schemas.microsoft.com/office/drawing/2014/main" id="{1089E9E3-FA44-4D4C-8BBB-6F856BFA9A6A}"/>
              </a:ext>
            </a:extLst>
          </p:cNvPr>
          <p:cNvGrpSpPr/>
          <p:nvPr/>
        </p:nvGrpSpPr>
        <p:grpSpPr>
          <a:xfrm>
            <a:off x="7265322" y="1883089"/>
            <a:ext cx="4111923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C03F1E-BAFD-4760-9C87-9E14A533175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8E33DE-64E4-4E26-9DCA-B58D192EFA8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85">
            <a:extLst>
              <a:ext uri="{FF2B5EF4-FFF2-40B4-BE49-F238E27FC236}">
                <a16:creationId xmlns:a16="http://schemas.microsoft.com/office/drawing/2014/main" id="{7789BEDC-6415-4EB3-A5B3-B10333655A85}"/>
              </a:ext>
            </a:extLst>
          </p:cNvPr>
          <p:cNvGrpSpPr/>
          <p:nvPr/>
        </p:nvGrpSpPr>
        <p:grpSpPr>
          <a:xfrm>
            <a:off x="7265322" y="4036143"/>
            <a:ext cx="4111923" cy="923330"/>
            <a:chOff x="2551705" y="4283314"/>
            <a:chExt cx="2357003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7B3ED-2A23-4EB4-875D-71B9020A2AD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EEE423-8DEA-449F-8F21-C2993DCA14F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6E7E8E9A-666D-4EC7-A6D2-DBC28F927DBA}"/>
              </a:ext>
            </a:extLst>
          </p:cNvPr>
          <p:cNvGrpSpPr/>
          <p:nvPr/>
        </p:nvGrpSpPr>
        <p:grpSpPr>
          <a:xfrm>
            <a:off x="7265322" y="5112669"/>
            <a:ext cx="4111923" cy="923330"/>
            <a:chOff x="2551705" y="4283314"/>
            <a:chExt cx="2357003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C7B9AF-3063-4CCB-8A32-97EAA228DE6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A233EE-ADF1-48BA-B1A8-B87A2CEBD84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F627F369-4733-4F27-9122-56ABE00E4CAF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360894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880664ED-1A53-4F4E-B74B-337C66F9BB05}"/>
              </a:ext>
            </a:extLst>
          </p:cNvPr>
          <p:cNvSpPr/>
          <p:nvPr/>
        </p:nvSpPr>
        <p:spPr>
          <a:xfrm>
            <a:off x="1514360" y="5389668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B9A8F2AD-A882-4C24-804A-9CF618E4E8A6}"/>
              </a:ext>
            </a:extLst>
          </p:cNvPr>
          <p:cNvSpPr/>
          <p:nvPr/>
        </p:nvSpPr>
        <p:spPr>
          <a:xfrm>
            <a:off x="4879871" y="5414466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F0B03E0C-32AE-448A-B131-FCECD3EAA77D}"/>
              </a:ext>
            </a:extLst>
          </p:cNvPr>
          <p:cNvSpPr>
            <a:spLocks noChangeAspect="1"/>
          </p:cNvSpPr>
          <p:nvPr/>
        </p:nvSpPr>
        <p:spPr>
          <a:xfrm>
            <a:off x="3760286" y="5362986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972" y="443453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973" y="418098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 Placeholder 14"/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0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9144000" y="418098"/>
            <a:ext cx="2384907" cy="13321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972" y="325860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EAE5D-1712-495E-909E-8924DB30554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1250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id="{6A2A80F3-B3FE-45BC-8E3A-75CF9ED28C61}"/>
              </a:ext>
            </a:extLst>
          </p:cNvPr>
          <p:cNvSpPr/>
          <p:nvPr/>
        </p:nvSpPr>
        <p:spPr>
          <a:xfrm>
            <a:off x="4538898" y="2354812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C31877-D68C-4DD4-A9BC-488919006090}"/>
              </a:ext>
            </a:extLst>
          </p:cNvPr>
          <p:cNvSpPr/>
          <p:nvPr/>
        </p:nvSpPr>
        <p:spPr>
          <a:xfrm>
            <a:off x="5210434" y="3026348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3CA1CD67-7A18-41B8-942A-9DB99ED2B9EA}"/>
              </a:ext>
            </a:extLst>
          </p:cNvPr>
          <p:cNvSpPr/>
          <p:nvPr/>
        </p:nvSpPr>
        <p:spPr>
          <a:xfrm>
            <a:off x="4187788" y="2003702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6AC4B0-1749-4247-8153-5506423CADEA}"/>
              </a:ext>
            </a:extLst>
          </p:cNvPr>
          <p:cNvGrpSpPr/>
          <p:nvPr/>
        </p:nvGrpSpPr>
        <p:grpSpPr>
          <a:xfrm rot="12600000">
            <a:off x="4752573" y="4654295"/>
            <a:ext cx="979049" cy="1469591"/>
            <a:chOff x="5093002" y="2426934"/>
            <a:chExt cx="2232248" cy="3350691"/>
          </a:xfrm>
          <a:solidFill>
            <a:schemeClr val="accent6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13AD30-CBF4-4457-8EEB-92519E2A45C6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57E22D0A-B5EF-4E7F-AF00-A896F3D25D00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EDEE44D0-97F5-4954-BC82-7533FA8F36B2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">
                <a:extLst>
                  <a:ext uri="{FF2B5EF4-FFF2-40B4-BE49-F238E27FC236}">
                    <a16:creationId xmlns:a16="http://schemas.microsoft.com/office/drawing/2014/main" id="{8565E6D4-7201-445C-AB35-F1258FE71FAE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">
                <a:extLst>
                  <a:ext uri="{FF2B5EF4-FFF2-40B4-BE49-F238E27FC236}">
                    <a16:creationId xmlns:a16="http://schemas.microsoft.com/office/drawing/2014/main" id="{BF7EE27E-1347-4883-9E8D-68BD6D3B6ED3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1D4847B-4B6A-43EC-8869-340481B3CD71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1CDFE8-C4A7-470D-86DB-EBB4E0A295D7}"/>
              </a:ext>
            </a:extLst>
          </p:cNvPr>
          <p:cNvGrpSpPr/>
          <p:nvPr/>
        </p:nvGrpSpPr>
        <p:grpSpPr>
          <a:xfrm rot="19800000">
            <a:off x="4752573" y="1666179"/>
            <a:ext cx="979049" cy="1469591"/>
            <a:chOff x="5093002" y="2426934"/>
            <a:chExt cx="2232248" cy="3350691"/>
          </a:xfrm>
          <a:solidFill>
            <a:schemeClr val="accent4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115119-2AA2-4783-BBC0-34B12EE72529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A54C46A3-AC79-40A5-96AA-706C83A38CDF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D27F441E-67D0-4D3D-8549-C7952C594394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8C635F0C-0CEF-466C-AEB6-75E7363B4C10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B8253D6-B68E-47C3-9426-CCA989345DE2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CC9DFA5C-1582-43E9-84EC-E02C1109270D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43E9FC-01C0-4DD2-9436-CB2B4E753E9C}"/>
              </a:ext>
            </a:extLst>
          </p:cNvPr>
          <p:cNvGrpSpPr/>
          <p:nvPr/>
        </p:nvGrpSpPr>
        <p:grpSpPr>
          <a:xfrm rot="16200000">
            <a:off x="3916584" y="3177120"/>
            <a:ext cx="979049" cy="1469591"/>
            <a:chOff x="5093002" y="2426934"/>
            <a:chExt cx="2232248" cy="3350691"/>
          </a:xfrm>
          <a:solidFill>
            <a:schemeClr val="accent5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38E4B7-5979-40B3-9A80-F8E183E2DC5F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1F81F08F-5FEB-4191-B057-221649B3C3F6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A8828DE4-4032-4C98-A7D5-E2B599EE22AC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5018B51C-342F-4BE8-9440-89F07A4A4AED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312569D5-0CAB-4B93-9E9F-E9114CC37879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F1F6A975-199F-47EA-A9B3-6D46FC31E48F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FC5536-AA53-4F3C-9540-BAFEECF0743B}"/>
              </a:ext>
            </a:extLst>
          </p:cNvPr>
          <p:cNvGrpSpPr/>
          <p:nvPr/>
        </p:nvGrpSpPr>
        <p:grpSpPr>
          <a:xfrm rot="9000000" flipH="1">
            <a:off x="6492046" y="4654295"/>
            <a:ext cx="979049" cy="1469591"/>
            <a:chOff x="5093002" y="2426934"/>
            <a:chExt cx="2232248" cy="3350691"/>
          </a:xfrm>
          <a:solidFill>
            <a:schemeClr val="accent3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2CA0759-FA5F-40E7-8EF2-441FDF62BF8A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01D6971A-4F5D-455D-A264-5AFCFB94EFF1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2058CE50-CD72-47A7-96B0-5B0947E888F8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25A5A9D0-8799-46A6-A3C5-A674CA844CC4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967B0C34-B5B8-43F5-A8BA-3F0D8576FFBB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3664CB9F-722E-4E04-9375-BD9564C189A9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A9A58-3663-4ACB-A8C4-3929A318A5F2}"/>
              </a:ext>
            </a:extLst>
          </p:cNvPr>
          <p:cNvGrpSpPr/>
          <p:nvPr/>
        </p:nvGrpSpPr>
        <p:grpSpPr>
          <a:xfrm rot="1800000" flipH="1">
            <a:off x="6492046" y="1666179"/>
            <a:ext cx="979049" cy="1469591"/>
            <a:chOff x="5093002" y="2426934"/>
            <a:chExt cx="2232248" cy="3350691"/>
          </a:xfrm>
          <a:solidFill>
            <a:schemeClr val="accent1"/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40E111-EDFC-4941-812C-2614B54EB4D5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37" name="Oval 1">
                <a:extLst>
                  <a:ext uri="{FF2B5EF4-FFF2-40B4-BE49-F238E27FC236}">
                    <a16:creationId xmlns:a16="http://schemas.microsoft.com/office/drawing/2014/main" id="{1EA28962-D3E6-4DEC-816A-EE5493C1D73C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4A276599-44E9-42EB-B892-A3A2063CF5C9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1396BC71-8514-4F59-88C3-322591B865FE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2743A9C5-3373-4FFA-8E1E-620C279E4B00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E31A3F0-33CD-4837-8A09-4C5709FA8F8C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D3608F-77D6-4936-92C6-1364D9FF35E0}"/>
              </a:ext>
            </a:extLst>
          </p:cNvPr>
          <p:cNvGrpSpPr/>
          <p:nvPr/>
        </p:nvGrpSpPr>
        <p:grpSpPr>
          <a:xfrm rot="5400000" flipH="1">
            <a:off x="7328035" y="3177120"/>
            <a:ext cx="979049" cy="1469591"/>
            <a:chOff x="5093002" y="2426934"/>
            <a:chExt cx="2232248" cy="3350691"/>
          </a:xfrm>
          <a:solidFill>
            <a:schemeClr val="accent2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6084F1F-8262-4ABF-B59C-5860FDE3E550}"/>
                </a:ext>
              </a:extLst>
            </p:cNvPr>
            <p:cNvGrpSpPr/>
            <p:nvPr/>
          </p:nvGrpSpPr>
          <p:grpSpPr>
            <a:xfrm>
              <a:off x="5625823" y="4659182"/>
              <a:ext cx="1166607" cy="1118443"/>
              <a:chOff x="4964627" y="3703863"/>
              <a:chExt cx="393594" cy="377344"/>
            </a:xfrm>
            <a:grpFill/>
          </p:grpSpPr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18610ED1-43A3-461E-A72C-3ECD8613A69E}"/>
                  </a:ext>
                </a:extLst>
              </p:cNvPr>
              <p:cNvSpPr/>
              <p:nvPr/>
            </p:nvSpPr>
            <p:spPr>
              <a:xfrm flipH="1">
                <a:off x="4977747" y="3794659"/>
                <a:ext cx="36735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1">
                <a:extLst>
                  <a:ext uri="{FF2B5EF4-FFF2-40B4-BE49-F238E27FC236}">
                    <a16:creationId xmlns:a16="http://schemas.microsoft.com/office/drawing/2014/main" id="{507D5467-6C93-4A9D-BC4A-ADA81F9F34EF}"/>
                  </a:ext>
                </a:extLst>
              </p:cNvPr>
              <p:cNvSpPr/>
              <p:nvPr/>
            </p:nvSpPr>
            <p:spPr>
              <a:xfrm flipH="1">
                <a:off x="5017106" y="3976249"/>
                <a:ext cx="288634" cy="104958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907ACE3F-19BB-4E96-8D7E-A4DD0913C161}"/>
                  </a:ext>
                </a:extLst>
              </p:cNvPr>
              <p:cNvSpPr/>
              <p:nvPr/>
            </p:nvSpPr>
            <p:spPr>
              <a:xfrm flipH="1">
                <a:off x="4990867" y="3885454"/>
                <a:ext cx="34111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3F51F602-F42A-46E6-AE70-70CFFB9DBA87}"/>
                  </a:ext>
                </a:extLst>
              </p:cNvPr>
              <p:cNvSpPr/>
              <p:nvPr/>
            </p:nvSpPr>
            <p:spPr>
              <a:xfrm flipH="1">
                <a:off x="4964627" y="3703863"/>
                <a:ext cx="393594" cy="65606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AC345300-A6E0-4F66-ADAD-340F576DBD4C}"/>
                </a:ext>
              </a:extLst>
            </p:cNvPr>
            <p:cNvSpPr/>
            <p:nvPr/>
          </p:nvSpPr>
          <p:spPr>
            <a:xfrm>
              <a:off x="5093002" y="2426934"/>
              <a:ext cx="2232248" cy="2232248"/>
            </a:xfrm>
            <a:prstGeom prst="blockArc">
              <a:avLst>
                <a:gd name="adj1" fmla="val 7222187"/>
                <a:gd name="adj2" fmla="val 3660514"/>
                <a:gd name="adj3" fmla="val 81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4B381C5E-076A-4CA8-B984-8122481D3201}"/>
              </a:ext>
            </a:extLst>
          </p:cNvPr>
          <p:cNvSpPr/>
          <p:nvPr/>
        </p:nvSpPr>
        <p:spPr>
          <a:xfrm>
            <a:off x="6757764" y="1852418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465D29E-76D4-4893-BE7B-F2ECDA576ECF}"/>
              </a:ext>
            </a:extLst>
          </p:cNvPr>
          <p:cNvSpPr/>
          <p:nvPr/>
        </p:nvSpPr>
        <p:spPr>
          <a:xfrm>
            <a:off x="4783317" y="1852418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C5B57F-81BC-4A0E-86AE-48B31E7836B5}"/>
              </a:ext>
            </a:extLst>
          </p:cNvPr>
          <p:cNvSpPr/>
          <p:nvPr/>
        </p:nvSpPr>
        <p:spPr>
          <a:xfrm>
            <a:off x="3807045" y="3575771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5855F8-E5C8-4AE6-B552-D7F6CB1E7CDA}"/>
              </a:ext>
            </a:extLst>
          </p:cNvPr>
          <p:cNvSpPr/>
          <p:nvPr/>
        </p:nvSpPr>
        <p:spPr>
          <a:xfrm>
            <a:off x="4782464" y="5213160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8D4269-4A39-4669-BB8E-E9267A223554}"/>
              </a:ext>
            </a:extLst>
          </p:cNvPr>
          <p:cNvSpPr/>
          <p:nvPr/>
        </p:nvSpPr>
        <p:spPr>
          <a:xfrm>
            <a:off x="6767216" y="5222684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57F8EB-CBE4-48D9-BBC7-7BA0B9B01309}"/>
              </a:ext>
            </a:extLst>
          </p:cNvPr>
          <p:cNvSpPr/>
          <p:nvPr/>
        </p:nvSpPr>
        <p:spPr>
          <a:xfrm>
            <a:off x="7714086" y="3575771"/>
            <a:ext cx="672289" cy="672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EA097F-3D55-4EEF-A954-C26B8232117A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8AC5FD-E6AA-4C20-82D0-03010C524D2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B8CBC8-65FD-4495-9B45-5F1A8328B0D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B1CC73-85F7-46B8-9E0A-84B8B35CFEDA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4937F4-CB2F-4FA5-9118-2E5DE4B4848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5FC159-31A2-4F0D-943D-E60FD13F13A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4A787F-E711-42AD-8C50-DF843A8EECF7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34DAE0-E797-4631-9A89-A5F62E57BC4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D2FB7C-A254-482B-BD64-128C0ADE765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72B287-A5E2-47B9-9648-38B6862CB5C4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4CA167-98FE-448C-962D-4BCBB380AD5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17B3E1-5F8A-4733-89F5-CDADCE073ED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9184400-1561-4423-BAB9-4B3B82B738BE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10BED3-E360-41C0-8ADD-2F837F620A3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CD594-9B15-4F3C-8330-B78A34D5CCB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BFFD8E-2AC6-4E86-9809-65958A0C36B5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410A359-F1C1-425F-9D94-41DE97C64FE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B9889AD-CBBF-40F8-8891-82DFE82B92A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Rounded Rectangle 5">
            <a:extLst>
              <a:ext uri="{FF2B5EF4-FFF2-40B4-BE49-F238E27FC236}">
                <a16:creationId xmlns:a16="http://schemas.microsoft.com/office/drawing/2014/main" id="{9B36F981-4B4F-49D2-B782-8F8151B585D1}"/>
              </a:ext>
            </a:extLst>
          </p:cNvPr>
          <p:cNvSpPr/>
          <p:nvPr/>
        </p:nvSpPr>
        <p:spPr>
          <a:xfrm flipH="1">
            <a:off x="6933426" y="20120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Teardrop 1">
            <a:extLst>
              <a:ext uri="{FF2B5EF4-FFF2-40B4-BE49-F238E27FC236}">
                <a16:creationId xmlns:a16="http://schemas.microsoft.com/office/drawing/2014/main" id="{7B0CDCCD-8D74-45B4-9993-5AF0AD281A27}"/>
              </a:ext>
            </a:extLst>
          </p:cNvPr>
          <p:cNvSpPr/>
          <p:nvPr/>
        </p:nvSpPr>
        <p:spPr>
          <a:xfrm rot="18805991">
            <a:off x="6903012" y="5395043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130">
            <a:extLst>
              <a:ext uri="{FF2B5EF4-FFF2-40B4-BE49-F238E27FC236}">
                <a16:creationId xmlns:a16="http://schemas.microsoft.com/office/drawing/2014/main" id="{E665FCAF-E61F-4C56-8D19-59812A4EBBB0}"/>
              </a:ext>
            </a:extLst>
          </p:cNvPr>
          <p:cNvSpPr/>
          <p:nvPr/>
        </p:nvSpPr>
        <p:spPr>
          <a:xfrm>
            <a:off x="7889666" y="373263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1921A3CC-A1E8-4995-BD49-4925A06A3830}"/>
              </a:ext>
            </a:extLst>
          </p:cNvPr>
          <p:cNvSpPr/>
          <p:nvPr/>
        </p:nvSpPr>
        <p:spPr>
          <a:xfrm>
            <a:off x="4936016" y="541874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52C010A1-0190-4481-B082-B0C3F740C931}"/>
              </a:ext>
            </a:extLst>
          </p:cNvPr>
          <p:cNvSpPr>
            <a:spLocks noChangeAspect="1"/>
          </p:cNvSpPr>
          <p:nvPr/>
        </p:nvSpPr>
        <p:spPr>
          <a:xfrm>
            <a:off x="4965608" y="1928531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2C0D95D4-D2E1-4586-9D15-78349F4E1505}"/>
              </a:ext>
            </a:extLst>
          </p:cNvPr>
          <p:cNvSpPr>
            <a:spLocks noChangeAspect="1"/>
          </p:cNvSpPr>
          <p:nvPr/>
        </p:nvSpPr>
        <p:spPr>
          <a:xfrm>
            <a:off x="3950278" y="373262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895E5B18-1EF1-4AA4-9850-859A4E0F35FF}"/>
              </a:ext>
            </a:extLst>
          </p:cNvPr>
          <p:cNvGrpSpPr/>
          <p:nvPr/>
        </p:nvGrpSpPr>
        <p:grpSpPr>
          <a:xfrm>
            <a:off x="5632945" y="3423272"/>
            <a:ext cx="874199" cy="965993"/>
            <a:chOff x="4835382" y="73243"/>
            <a:chExt cx="2920830" cy="32275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09CBDD26-31B2-4F28-ADDC-5C9FC3BCD7D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A7E1090-70E6-4C3F-B6B6-1C4BA184A16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A8A5AF-7BBD-49AE-B10F-EFBEB70213D5}"/>
              </a:ext>
            </a:extLst>
          </p:cNvPr>
          <p:cNvGrpSpPr/>
          <p:nvPr/>
        </p:nvGrpSpPr>
        <p:grpSpPr>
          <a:xfrm>
            <a:off x="886077" y="2571034"/>
            <a:ext cx="2280608" cy="1477328"/>
            <a:chOff x="6210996" y="1433695"/>
            <a:chExt cx="1712589" cy="10510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20C391-9537-4E97-80EC-FDB8EEBFA8A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68DCC-0EFD-40B6-97D2-35112A2E6CA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2F6233-1322-4CB2-A74B-18D36841D054}"/>
              </a:ext>
            </a:extLst>
          </p:cNvPr>
          <p:cNvGrpSpPr/>
          <p:nvPr/>
        </p:nvGrpSpPr>
        <p:grpSpPr>
          <a:xfrm>
            <a:off x="3597686" y="1844825"/>
            <a:ext cx="2280608" cy="1477328"/>
            <a:chOff x="6210996" y="1433695"/>
            <a:chExt cx="1712589" cy="10510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82B452-D1C6-4B6C-A673-6A7ABAD6716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AB2F31-82E0-4304-98A9-4534595A8D83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271A22-EF06-434B-963D-EF48EBDDA89D}"/>
              </a:ext>
            </a:extLst>
          </p:cNvPr>
          <p:cNvGrpSpPr/>
          <p:nvPr/>
        </p:nvGrpSpPr>
        <p:grpSpPr>
          <a:xfrm>
            <a:off x="6309295" y="4570308"/>
            <a:ext cx="2280608" cy="1477328"/>
            <a:chOff x="6210996" y="1433695"/>
            <a:chExt cx="1712589" cy="10510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55540-7931-43E0-96EF-834FA80AF9A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8E157F-CD22-491D-9599-D43329B24777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03BAB0-D7D2-43E8-8419-BB3265CFD74C}"/>
              </a:ext>
            </a:extLst>
          </p:cNvPr>
          <p:cNvGrpSpPr/>
          <p:nvPr/>
        </p:nvGrpSpPr>
        <p:grpSpPr>
          <a:xfrm>
            <a:off x="9020904" y="3744708"/>
            <a:ext cx="2280608" cy="1477328"/>
            <a:chOff x="6210996" y="1433695"/>
            <a:chExt cx="1712589" cy="10510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3CACC5-B8A8-4D05-8CBC-9580A53FC19C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04C3B-CBF2-4875-B830-DF2D081BFE7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3C5431-ADB4-4BE8-991D-7AD9973DFDBC}"/>
              </a:ext>
            </a:extLst>
          </p:cNvPr>
          <p:cNvSpPr txBox="1"/>
          <p:nvPr/>
        </p:nvSpPr>
        <p:spPr>
          <a:xfrm>
            <a:off x="4169190" y="4683694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Calibri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A0FB8-B599-4AB9-810D-9DF478765AE9}"/>
              </a:ext>
            </a:extLst>
          </p:cNvPr>
          <p:cNvSpPr txBox="1"/>
          <p:nvPr/>
        </p:nvSpPr>
        <p:spPr>
          <a:xfrm>
            <a:off x="1457581" y="55214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Calibri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CA3ED-CC60-43BB-937E-8285AE6B73AC}"/>
              </a:ext>
            </a:extLst>
          </p:cNvPr>
          <p:cNvSpPr txBox="1"/>
          <p:nvPr/>
        </p:nvSpPr>
        <p:spPr>
          <a:xfrm>
            <a:off x="6880799" y="24099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Calibri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Calibri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896F2C-C1CC-4596-AA9E-EE92D154544C}"/>
              </a:ext>
            </a:extLst>
          </p:cNvPr>
          <p:cNvGrpSpPr/>
          <p:nvPr/>
        </p:nvGrpSpPr>
        <p:grpSpPr>
          <a:xfrm>
            <a:off x="1630381" y="1685522"/>
            <a:ext cx="9099627" cy="3678295"/>
            <a:chOff x="1630381" y="1685522"/>
            <a:chExt cx="9099627" cy="3678295"/>
          </a:xfrm>
        </p:grpSpPr>
        <p:grpSp>
          <p:nvGrpSpPr>
            <p:cNvPr id="19" name="그룹 52">
              <a:extLst>
                <a:ext uri="{FF2B5EF4-FFF2-40B4-BE49-F238E27FC236}">
                  <a16:creationId xmlns:a16="http://schemas.microsoft.com/office/drawing/2014/main" id="{97B1D7D4-2B71-42AD-8993-90CF48F2E79F}"/>
                </a:ext>
              </a:extLst>
            </p:cNvPr>
            <p:cNvGrpSpPr/>
            <p:nvPr/>
          </p:nvGrpSpPr>
          <p:grpSpPr>
            <a:xfrm>
              <a:off x="2422382" y="2753276"/>
              <a:ext cx="7342827" cy="2222804"/>
              <a:chOff x="2422381" y="2753276"/>
              <a:chExt cx="7342827" cy="222280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DF3CB6-28A8-4C92-933D-A762F99EC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0403" y="3494076"/>
                <a:ext cx="2743414" cy="228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F0F11D0-0106-4369-A574-B4C60331A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7226" y="4251990"/>
                <a:ext cx="2758775" cy="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3893CFD-0D4E-497D-B4F5-59CD83A2027E}"/>
                  </a:ext>
                </a:extLst>
              </p:cNvPr>
              <p:cNvCxnSpPr>
                <a:cxnSpLocks/>
                <a:endCxn id="20" idx="6"/>
              </p:cNvCxnSpPr>
              <p:nvPr/>
            </p:nvCxnSpPr>
            <p:spPr>
              <a:xfrm flipH="1">
                <a:off x="2422381" y="4967817"/>
                <a:ext cx="988539" cy="0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D7F2CF-74FE-4817-87E6-486C000A3041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 flipH="1">
                <a:off x="8770231" y="2753276"/>
                <a:ext cx="994977" cy="0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2153151-57B3-4BF6-B0EF-1AF7454FD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9" y="4224928"/>
                <a:ext cx="10792" cy="751152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C2C22A7-2F8F-4B1D-8290-BE41A6522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438" y="3461161"/>
                <a:ext cx="974" cy="827175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DF4EF6A-8AB2-4156-92FB-018496590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817" y="2753276"/>
                <a:ext cx="0" cy="774172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02781-0BFA-4773-9FD7-4A0EDC47E6C7}"/>
                </a:ext>
              </a:extLst>
            </p:cNvPr>
            <p:cNvSpPr/>
            <p:nvPr/>
          </p:nvSpPr>
          <p:spPr>
            <a:xfrm>
              <a:off x="1630381" y="4571817"/>
              <a:ext cx="792000" cy="79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1F4409-D079-4642-B00F-796774B2E232}"/>
                </a:ext>
              </a:extLst>
            </p:cNvPr>
            <p:cNvSpPr/>
            <p:nvPr/>
          </p:nvSpPr>
          <p:spPr>
            <a:xfrm>
              <a:off x="4340402" y="3833636"/>
              <a:ext cx="792000" cy="79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AC98C5-6FC0-4D2A-8900-1D1EC6EBF1E5}"/>
                </a:ext>
              </a:extLst>
            </p:cNvPr>
            <p:cNvSpPr/>
            <p:nvPr/>
          </p:nvSpPr>
          <p:spPr>
            <a:xfrm>
              <a:off x="7052806" y="3095456"/>
              <a:ext cx="792000" cy="79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C2EC97-309D-4ACB-B75C-51DF1F9F9A6D}"/>
                </a:ext>
              </a:extLst>
            </p:cNvPr>
            <p:cNvSpPr/>
            <p:nvPr/>
          </p:nvSpPr>
          <p:spPr>
            <a:xfrm>
              <a:off x="9765208" y="2357276"/>
              <a:ext cx="792000" cy="79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CF565A-5DE5-410B-96FD-4861E8826136}"/>
                </a:ext>
              </a:extLst>
            </p:cNvPr>
            <p:cNvSpPr txBox="1"/>
            <p:nvPr/>
          </p:nvSpPr>
          <p:spPr>
            <a:xfrm>
              <a:off x="9592408" y="1685522"/>
              <a:ext cx="1137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Calibri" pitchFamily="34" charset="0"/>
                </a:rPr>
                <a:t>83%</a:t>
              </a:r>
              <a:endPara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33B74B0E-3615-4B9D-A873-9D8B3CE9E1C5}"/>
                </a:ext>
              </a:extLst>
            </p:cNvPr>
            <p:cNvSpPr/>
            <p:nvPr/>
          </p:nvSpPr>
          <p:spPr>
            <a:xfrm>
              <a:off x="4546809" y="4044767"/>
              <a:ext cx="386165" cy="392609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ed Rectangle 5">
              <a:extLst>
                <a:ext uri="{FF2B5EF4-FFF2-40B4-BE49-F238E27FC236}">
                  <a16:creationId xmlns:a16="http://schemas.microsoft.com/office/drawing/2014/main" id="{85A46349-DDC9-470C-A9B2-DBFA91A6E9A2}"/>
                </a:ext>
              </a:extLst>
            </p:cNvPr>
            <p:cNvSpPr/>
            <p:nvPr/>
          </p:nvSpPr>
          <p:spPr>
            <a:xfrm flipH="1">
              <a:off x="7233418" y="3332520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99D3ADF-9B81-412E-8BB6-D97C58EB5060}"/>
                </a:ext>
              </a:extLst>
            </p:cNvPr>
            <p:cNvSpPr/>
            <p:nvPr/>
          </p:nvSpPr>
          <p:spPr>
            <a:xfrm>
              <a:off x="1787853" y="4775306"/>
              <a:ext cx="477059" cy="385022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ACC52909-38B2-42EB-9EDD-F595F025DC9F}"/>
                </a:ext>
              </a:extLst>
            </p:cNvPr>
            <p:cNvSpPr/>
            <p:nvPr/>
          </p:nvSpPr>
          <p:spPr>
            <a:xfrm>
              <a:off x="9970816" y="2590536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698AE-0A52-4DAE-BDAD-3560F9B01208}"/>
              </a:ext>
            </a:extLst>
          </p:cNvPr>
          <p:cNvSpPr txBox="1"/>
          <p:nvPr/>
        </p:nvSpPr>
        <p:spPr>
          <a:xfrm>
            <a:off x="5351329" y="5391415"/>
            <a:ext cx="61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1D01CA0F-65FD-4DEE-92C6-7040BE04F95D}"/>
              </a:ext>
            </a:extLst>
          </p:cNvPr>
          <p:cNvSpPr txBox="1">
            <a:spLocks/>
          </p:cNvSpPr>
          <p:nvPr/>
        </p:nvSpPr>
        <p:spPr>
          <a:xfrm>
            <a:off x="5425799" y="6184281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07DA82BA-E8A3-4850-A5EE-8E9BE2ADC0F4}"/>
              </a:ext>
            </a:extLst>
          </p:cNvPr>
          <p:cNvSpPr txBox="1">
            <a:spLocks/>
          </p:cNvSpPr>
          <p:nvPr/>
        </p:nvSpPr>
        <p:spPr>
          <a:xfrm>
            <a:off x="6592907" y="6184281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9328CBED-5890-4531-A176-F76AB0C34517}"/>
              </a:ext>
            </a:extLst>
          </p:cNvPr>
          <p:cNvSpPr txBox="1">
            <a:spLocks/>
          </p:cNvSpPr>
          <p:nvPr/>
        </p:nvSpPr>
        <p:spPr>
          <a:xfrm>
            <a:off x="8179115" y="6184281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1962E920-D96D-4A3C-AA05-45ED62D549D7}"/>
              </a:ext>
            </a:extLst>
          </p:cNvPr>
          <p:cNvSpPr txBox="1">
            <a:spLocks/>
          </p:cNvSpPr>
          <p:nvPr/>
        </p:nvSpPr>
        <p:spPr>
          <a:xfrm>
            <a:off x="9950907" y="6184281"/>
            <a:ext cx="1520124" cy="30184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12F0E-C18B-436B-A288-A7174F03E5F5}"/>
              </a:ext>
            </a:extLst>
          </p:cNvPr>
          <p:cNvSpPr txBox="1"/>
          <p:nvPr/>
        </p:nvSpPr>
        <p:spPr>
          <a:xfrm>
            <a:off x="5351329" y="4529383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ACA10-AB45-44D0-88F7-E0ACCCBD595C}"/>
              </a:ext>
            </a:extLst>
          </p:cNvPr>
          <p:cNvSpPr txBox="1"/>
          <p:nvPr/>
        </p:nvSpPr>
        <p:spPr>
          <a:xfrm>
            <a:off x="5351329" y="4868066"/>
            <a:ext cx="592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OREM IPSUM DOLOR SIT AMET,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AD32C-B43A-4EC2-8FF5-E5873D88BB92}"/>
              </a:ext>
            </a:extLst>
          </p:cNvPr>
          <p:cNvSpPr txBox="1"/>
          <p:nvPr/>
        </p:nvSpPr>
        <p:spPr>
          <a:xfrm>
            <a:off x="720969" y="5753394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7DF31-158E-4B19-91E2-F1490A2BD812}"/>
              </a:ext>
            </a:extLst>
          </p:cNvPr>
          <p:cNvSpPr txBox="1"/>
          <p:nvPr/>
        </p:nvSpPr>
        <p:spPr>
          <a:xfrm>
            <a:off x="720969" y="4992572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12E13-30EF-4A9D-838C-0E90033F1E71}"/>
              </a:ext>
            </a:extLst>
          </p:cNvPr>
          <p:cNvSpPr txBox="1"/>
          <p:nvPr/>
        </p:nvSpPr>
        <p:spPr>
          <a:xfrm>
            <a:off x="467311" y="29576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349F11-72F4-4C70-9F43-CEC135117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27365"/>
              </p:ext>
            </p:extLst>
          </p:nvPr>
        </p:nvGraphicFramePr>
        <p:xfrm>
          <a:off x="905608" y="2022362"/>
          <a:ext cx="1035733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AC09962-1D36-474C-B89E-06E5BF99EA19}"/>
              </a:ext>
            </a:extLst>
          </p:cNvPr>
          <p:cNvGrpSpPr/>
          <p:nvPr/>
        </p:nvGrpSpPr>
        <p:grpSpPr>
          <a:xfrm>
            <a:off x="1205977" y="5317146"/>
            <a:ext cx="2448000" cy="783605"/>
            <a:chOff x="1115616" y="5229200"/>
            <a:chExt cx="2664296" cy="7836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9FB68F-9434-4373-8E96-6637632E1640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836B0C-F704-46FB-9AB6-F71200997E0C}"/>
                </a:ext>
              </a:extLst>
            </p:cNvPr>
            <p:cNvSpPr txBox="1"/>
            <p:nvPr/>
          </p:nvSpPr>
          <p:spPr>
            <a:xfrm>
              <a:off x="1701047" y="5315275"/>
              <a:ext cx="20788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2D8E60-D1D4-478E-B8AF-3515C52FC5B7}"/>
                </a:ext>
              </a:extLst>
            </p:cNvPr>
            <p:cNvSpPr txBox="1"/>
            <p:nvPr/>
          </p:nvSpPr>
          <p:spPr>
            <a:xfrm>
              <a:off x="1115616" y="555114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8C7070-E2D3-4B59-A599-CB29FE2EFB2E}"/>
              </a:ext>
            </a:extLst>
          </p:cNvPr>
          <p:cNvGrpSpPr/>
          <p:nvPr/>
        </p:nvGrpSpPr>
        <p:grpSpPr>
          <a:xfrm>
            <a:off x="4876855" y="5317146"/>
            <a:ext cx="2448272" cy="783605"/>
            <a:chOff x="1115616" y="5229200"/>
            <a:chExt cx="2448272" cy="783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C1177D-130F-4AC4-9223-E34E037E7057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221CE-AAE4-446D-87B2-C7C4BB97B1CA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81D84-9CEF-4E68-8582-9A174CED9445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FBA157-A051-4BD0-8ED5-6AFCAC87514F}"/>
              </a:ext>
            </a:extLst>
          </p:cNvPr>
          <p:cNvGrpSpPr/>
          <p:nvPr/>
        </p:nvGrpSpPr>
        <p:grpSpPr>
          <a:xfrm>
            <a:off x="8548006" y="5317146"/>
            <a:ext cx="2448272" cy="783605"/>
            <a:chOff x="1115616" y="5229200"/>
            <a:chExt cx="2448272" cy="7836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A1BD8-FDB9-405C-AD19-BD27B1FB2385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C1F12B-0E53-49E9-9629-32C8EBF02D3A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4CE6E3-DBEB-42F9-A955-51E60F5D3DC8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D3DB8F-C41A-4967-8BB4-D575B4215F44}"/>
              </a:ext>
            </a:extLst>
          </p:cNvPr>
          <p:cNvGrpSpPr/>
          <p:nvPr/>
        </p:nvGrpSpPr>
        <p:grpSpPr>
          <a:xfrm>
            <a:off x="5510413" y="1778116"/>
            <a:ext cx="4834061" cy="246221"/>
            <a:chOff x="3635896" y="1526595"/>
            <a:chExt cx="4834061" cy="2462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9D6314-3438-4B48-8D04-78C25D3413C5}"/>
                </a:ext>
              </a:extLst>
            </p:cNvPr>
            <p:cNvGrpSpPr/>
            <p:nvPr/>
          </p:nvGrpSpPr>
          <p:grpSpPr>
            <a:xfrm>
              <a:off x="3635896" y="1526595"/>
              <a:ext cx="1457815" cy="246221"/>
              <a:chOff x="5119489" y="2112184"/>
              <a:chExt cx="1457815" cy="24622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E349C2-F715-499E-833D-749F7A04CBC1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BCEF79-E2F5-44DB-91F5-4ACE15CB583E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B08B02-EA7C-4CAC-9D68-B7AE391CCD42}"/>
                </a:ext>
              </a:extLst>
            </p:cNvPr>
            <p:cNvGrpSpPr/>
            <p:nvPr/>
          </p:nvGrpSpPr>
          <p:grpSpPr>
            <a:xfrm>
              <a:off x="5324019" y="1526595"/>
              <a:ext cx="1457815" cy="246221"/>
              <a:chOff x="5119489" y="2112184"/>
              <a:chExt cx="1457815" cy="24622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CF8173-4C7B-4936-9095-F6EFDD2327DF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50ECE6-A2DA-4C24-87F9-4BFEB4DC2CCB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BB04BD-CB0F-4888-9F02-8F468A3D032A}"/>
                </a:ext>
              </a:extLst>
            </p:cNvPr>
            <p:cNvGrpSpPr/>
            <p:nvPr/>
          </p:nvGrpSpPr>
          <p:grpSpPr>
            <a:xfrm>
              <a:off x="7012142" y="1526595"/>
              <a:ext cx="1457815" cy="246221"/>
              <a:chOff x="5119489" y="2112184"/>
              <a:chExt cx="1457815" cy="2462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F70A3D9-72C5-4E89-AC1B-6815379A4712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7F9F6-7D92-4D24-AD44-726E0F0AD41C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ardrop 12">
            <a:extLst>
              <a:ext uri="{FF2B5EF4-FFF2-40B4-BE49-F238E27FC236}">
                <a16:creationId xmlns:a16="http://schemas.microsoft.com/office/drawing/2014/main" id="{EFC96276-54EC-4283-AA81-BFB40D1DDB3A}"/>
              </a:ext>
            </a:extLst>
          </p:cNvPr>
          <p:cNvSpPr/>
          <p:nvPr/>
        </p:nvSpPr>
        <p:spPr>
          <a:xfrm rot="8100000">
            <a:off x="1564738" y="1793792"/>
            <a:ext cx="959112" cy="95911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ardrop 12">
            <a:extLst>
              <a:ext uri="{FF2B5EF4-FFF2-40B4-BE49-F238E27FC236}">
                <a16:creationId xmlns:a16="http://schemas.microsoft.com/office/drawing/2014/main" id="{13E27B59-457D-4201-AC5A-73E5A7E455AB}"/>
              </a:ext>
            </a:extLst>
          </p:cNvPr>
          <p:cNvSpPr/>
          <p:nvPr/>
        </p:nvSpPr>
        <p:spPr>
          <a:xfrm rot="8100000">
            <a:off x="4262570" y="1793791"/>
            <a:ext cx="959112" cy="95911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ardrop 12">
            <a:extLst>
              <a:ext uri="{FF2B5EF4-FFF2-40B4-BE49-F238E27FC236}">
                <a16:creationId xmlns:a16="http://schemas.microsoft.com/office/drawing/2014/main" id="{57C390C1-80A1-45EA-875B-8F16DC5EC1A8}"/>
              </a:ext>
            </a:extLst>
          </p:cNvPr>
          <p:cNvSpPr/>
          <p:nvPr/>
        </p:nvSpPr>
        <p:spPr>
          <a:xfrm rot="8100000">
            <a:off x="6960402" y="1793790"/>
            <a:ext cx="959112" cy="95911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ardrop 12">
            <a:extLst>
              <a:ext uri="{FF2B5EF4-FFF2-40B4-BE49-F238E27FC236}">
                <a16:creationId xmlns:a16="http://schemas.microsoft.com/office/drawing/2014/main" id="{D252FDF9-8205-463E-AC29-DA23E9785BE0}"/>
              </a:ext>
            </a:extLst>
          </p:cNvPr>
          <p:cNvSpPr/>
          <p:nvPr/>
        </p:nvSpPr>
        <p:spPr>
          <a:xfrm rot="8100000">
            <a:off x="9658234" y="1793789"/>
            <a:ext cx="959112" cy="95911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Isosceles Triangle 51">
            <a:extLst>
              <a:ext uri="{FF2B5EF4-FFF2-40B4-BE49-F238E27FC236}">
                <a16:creationId xmlns:a16="http://schemas.microsoft.com/office/drawing/2014/main" id="{E7E8EB6A-85EC-4BB4-B28A-4E87C96B9598}"/>
              </a:ext>
            </a:extLst>
          </p:cNvPr>
          <p:cNvSpPr/>
          <p:nvPr/>
        </p:nvSpPr>
        <p:spPr>
          <a:xfrm>
            <a:off x="1883167" y="2136890"/>
            <a:ext cx="322254" cy="23631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486FF7C-E942-459E-AB26-ABE1AE3D245B}"/>
              </a:ext>
            </a:extLst>
          </p:cNvPr>
          <p:cNvSpPr/>
          <p:nvPr/>
        </p:nvSpPr>
        <p:spPr>
          <a:xfrm rot="5400000">
            <a:off x="7283944" y="2050329"/>
            <a:ext cx="312028" cy="31161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28982480-E433-4DE7-8D74-06366B667498}"/>
              </a:ext>
            </a:extLst>
          </p:cNvPr>
          <p:cNvSpPr/>
          <p:nvPr/>
        </p:nvSpPr>
        <p:spPr>
          <a:xfrm flipH="1">
            <a:off x="4552629" y="2084159"/>
            <a:ext cx="378994" cy="3126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1F8CEB6-DEA3-494F-AC87-DAE21457E420}"/>
              </a:ext>
            </a:extLst>
          </p:cNvPr>
          <p:cNvSpPr/>
          <p:nvPr/>
        </p:nvSpPr>
        <p:spPr>
          <a:xfrm>
            <a:off x="9947114" y="2093585"/>
            <a:ext cx="381352" cy="25063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D36ED2FB-16B3-4898-B33C-878B8F7F2288}"/>
              </a:ext>
            </a:extLst>
          </p:cNvPr>
          <p:cNvSpPr/>
          <p:nvPr/>
        </p:nvSpPr>
        <p:spPr>
          <a:xfrm>
            <a:off x="926087" y="3133274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476225F9-5D1A-4325-AB64-2E6BBAC4F364}"/>
              </a:ext>
            </a:extLst>
          </p:cNvPr>
          <p:cNvSpPr/>
          <p:nvPr/>
        </p:nvSpPr>
        <p:spPr>
          <a:xfrm>
            <a:off x="926087" y="3050603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827A152E-6896-4CE2-BE71-D270EB867CBC}"/>
              </a:ext>
            </a:extLst>
          </p:cNvPr>
          <p:cNvSpPr/>
          <p:nvPr/>
        </p:nvSpPr>
        <p:spPr>
          <a:xfrm>
            <a:off x="1214889" y="5618890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4" name="그룹 20">
            <a:extLst>
              <a:ext uri="{FF2B5EF4-FFF2-40B4-BE49-F238E27FC236}">
                <a16:creationId xmlns:a16="http://schemas.microsoft.com/office/drawing/2014/main" id="{C0E62B01-12AB-45AC-9B51-E775618D0AA8}"/>
              </a:ext>
            </a:extLst>
          </p:cNvPr>
          <p:cNvGrpSpPr/>
          <p:nvPr/>
        </p:nvGrpSpPr>
        <p:grpSpPr>
          <a:xfrm>
            <a:off x="1117381" y="3836667"/>
            <a:ext cx="1853826" cy="1509573"/>
            <a:chOff x="916359" y="2609983"/>
            <a:chExt cx="2236415" cy="15095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98A44-C2EC-4C5B-B6BD-76CDE0FC0A66}"/>
                </a:ext>
              </a:extLst>
            </p:cNvPr>
            <p:cNvSpPr txBox="1"/>
            <p:nvPr/>
          </p:nvSpPr>
          <p:spPr>
            <a:xfrm>
              <a:off x="916359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7BF2C-B01D-4964-83BB-D04024973BAA}"/>
                </a:ext>
              </a:extLst>
            </p:cNvPr>
            <p:cNvSpPr txBox="1"/>
            <p:nvPr/>
          </p:nvSpPr>
          <p:spPr>
            <a:xfrm>
              <a:off x="916359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1DB1E227-739E-45FF-B830-287B9377C8D0}"/>
              </a:ext>
            </a:extLst>
          </p:cNvPr>
          <p:cNvSpPr/>
          <p:nvPr/>
        </p:nvSpPr>
        <p:spPr>
          <a:xfrm>
            <a:off x="3623919" y="3133274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4CD0282F-CC59-4649-B6AF-F498B000E6BE}"/>
              </a:ext>
            </a:extLst>
          </p:cNvPr>
          <p:cNvSpPr/>
          <p:nvPr/>
        </p:nvSpPr>
        <p:spPr>
          <a:xfrm>
            <a:off x="3623919" y="3055935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840530E6-70B6-4B25-B0A5-CDF1028C410D}"/>
              </a:ext>
            </a:extLst>
          </p:cNvPr>
          <p:cNvSpPr/>
          <p:nvPr/>
        </p:nvSpPr>
        <p:spPr>
          <a:xfrm>
            <a:off x="3912721" y="5618890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0" name="그룹 10">
            <a:extLst>
              <a:ext uri="{FF2B5EF4-FFF2-40B4-BE49-F238E27FC236}">
                <a16:creationId xmlns:a16="http://schemas.microsoft.com/office/drawing/2014/main" id="{1AC47C70-5F21-4042-A60F-369F79F4EEC0}"/>
              </a:ext>
            </a:extLst>
          </p:cNvPr>
          <p:cNvGrpSpPr/>
          <p:nvPr/>
        </p:nvGrpSpPr>
        <p:grpSpPr>
          <a:xfrm>
            <a:off x="3815213" y="3836667"/>
            <a:ext cx="1853826" cy="1509573"/>
            <a:chOff x="3614191" y="2609983"/>
            <a:chExt cx="2236415" cy="15095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84BFB0-D0FF-4D23-876B-42145FE887B5}"/>
                </a:ext>
              </a:extLst>
            </p:cNvPr>
            <p:cNvSpPr txBox="1"/>
            <p:nvPr/>
          </p:nvSpPr>
          <p:spPr>
            <a:xfrm>
              <a:off x="3614191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3FE5C4-4490-47E3-8D67-5D2D1DF248E3}"/>
                </a:ext>
              </a:extLst>
            </p:cNvPr>
            <p:cNvSpPr txBox="1"/>
            <p:nvPr/>
          </p:nvSpPr>
          <p:spPr>
            <a:xfrm>
              <a:off x="3614191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8EC9E218-0669-41E0-BEC1-AC0DB4F6C1C5}"/>
              </a:ext>
            </a:extLst>
          </p:cNvPr>
          <p:cNvSpPr/>
          <p:nvPr/>
        </p:nvSpPr>
        <p:spPr>
          <a:xfrm>
            <a:off x="6321751" y="3133274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B29427A4-850C-4C23-8DB6-5331E9DE9D64}"/>
              </a:ext>
            </a:extLst>
          </p:cNvPr>
          <p:cNvSpPr/>
          <p:nvPr/>
        </p:nvSpPr>
        <p:spPr>
          <a:xfrm>
            <a:off x="6321751" y="3055935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DC0FF773-883F-4B8B-9F3E-E29EFC9DA326}"/>
              </a:ext>
            </a:extLst>
          </p:cNvPr>
          <p:cNvSpPr/>
          <p:nvPr/>
        </p:nvSpPr>
        <p:spPr>
          <a:xfrm>
            <a:off x="6610553" y="5618890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6" name="그룹 7">
            <a:extLst>
              <a:ext uri="{FF2B5EF4-FFF2-40B4-BE49-F238E27FC236}">
                <a16:creationId xmlns:a16="http://schemas.microsoft.com/office/drawing/2014/main" id="{13BB9DFA-6933-45A0-AEB9-7514BFFCCB14}"/>
              </a:ext>
            </a:extLst>
          </p:cNvPr>
          <p:cNvGrpSpPr/>
          <p:nvPr/>
        </p:nvGrpSpPr>
        <p:grpSpPr>
          <a:xfrm>
            <a:off x="6513045" y="3836667"/>
            <a:ext cx="1853826" cy="1509573"/>
            <a:chOff x="6312023" y="2609983"/>
            <a:chExt cx="2236415" cy="15095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0388C9-D776-45BB-8CD6-70C9424E5CB9}"/>
                </a:ext>
              </a:extLst>
            </p:cNvPr>
            <p:cNvSpPr txBox="1"/>
            <p:nvPr/>
          </p:nvSpPr>
          <p:spPr>
            <a:xfrm>
              <a:off x="6312023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34CCCE-D230-48EE-A62D-187C6EDB50A7}"/>
                </a:ext>
              </a:extLst>
            </p:cNvPr>
            <p:cNvSpPr txBox="1"/>
            <p:nvPr/>
          </p:nvSpPr>
          <p:spPr>
            <a:xfrm>
              <a:off x="6312023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70263BF7-5ED1-4DB1-B755-7300D3E33FD6}"/>
              </a:ext>
            </a:extLst>
          </p:cNvPr>
          <p:cNvSpPr/>
          <p:nvPr/>
        </p:nvSpPr>
        <p:spPr>
          <a:xfrm>
            <a:off x="9019583" y="3133274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7C903797-7F2A-47D6-82C0-4B1671B8AAF1}"/>
              </a:ext>
            </a:extLst>
          </p:cNvPr>
          <p:cNvSpPr/>
          <p:nvPr/>
        </p:nvSpPr>
        <p:spPr>
          <a:xfrm>
            <a:off x="9019583" y="3055935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87A888F0-B138-475B-9D37-49F415E2CAC5}"/>
              </a:ext>
            </a:extLst>
          </p:cNvPr>
          <p:cNvSpPr/>
          <p:nvPr/>
        </p:nvSpPr>
        <p:spPr>
          <a:xfrm>
            <a:off x="9308385" y="5618890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32" name="그룹 6">
            <a:extLst>
              <a:ext uri="{FF2B5EF4-FFF2-40B4-BE49-F238E27FC236}">
                <a16:creationId xmlns:a16="http://schemas.microsoft.com/office/drawing/2014/main" id="{3632FB0A-4698-4B66-ACFB-8B63BA2F183C}"/>
              </a:ext>
            </a:extLst>
          </p:cNvPr>
          <p:cNvGrpSpPr/>
          <p:nvPr/>
        </p:nvGrpSpPr>
        <p:grpSpPr>
          <a:xfrm>
            <a:off x="9210877" y="3836667"/>
            <a:ext cx="1853826" cy="1509573"/>
            <a:chOff x="9009855" y="2609983"/>
            <a:chExt cx="2236415" cy="15095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93C0E-704B-4B46-8DC4-F235EF7E1BE2}"/>
                </a:ext>
              </a:extLst>
            </p:cNvPr>
            <p:cNvSpPr txBox="1"/>
            <p:nvPr/>
          </p:nvSpPr>
          <p:spPr>
            <a:xfrm>
              <a:off x="9009855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A407F5-5021-4DFA-B7D1-D5D1626897B9}"/>
                </a:ext>
              </a:extLst>
            </p:cNvPr>
            <p:cNvSpPr txBox="1"/>
            <p:nvPr/>
          </p:nvSpPr>
          <p:spPr>
            <a:xfrm>
              <a:off x="9009855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2C1E8E-51C5-4F39-B389-9D508835DF50}"/>
              </a:ext>
            </a:extLst>
          </p:cNvPr>
          <p:cNvSpPr/>
          <p:nvPr/>
        </p:nvSpPr>
        <p:spPr>
          <a:xfrm>
            <a:off x="745793" y="5666918"/>
            <a:ext cx="3122991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390F7-C818-4F53-BA14-70802F8396D9}"/>
              </a:ext>
            </a:extLst>
          </p:cNvPr>
          <p:cNvSpPr/>
          <p:nvPr/>
        </p:nvSpPr>
        <p:spPr>
          <a:xfrm>
            <a:off x="4519547" y="5666918"/>
            <a:ext cx="3122991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3A744-8B33-4540-804C-AD6BAE5508B1}"/>
              </a:ext>
            </a:extLst>
          </p:cNvPr>
          <p:cNvSpPr/>
          <p:nvPr/>
        </p:nvSpPr>
        <p:spPr>
          <a:xfrm>
            <a:off x="8322486" y="5666918"/>
            <a:ext cx="3122991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E4B1-D403-4440-B9AB-0E84A47C7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26D19-4D2C-4E85-9653-7A2775137F85}"/>
              </a:ext>
            </a:extLst>
          </p:cNvPr>
          <p:cNvSpPr txBox="1"/>
          <p:nvPr/>
        </p:nvSpPr>
        <p:spPr>
          <a:xfrm>
            <a:off x="1202400" y="5735387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6FA06-7109-423D-963E-0232E89E4562}"/>
              </a:ext>
            </a:extLst>
          </p:cNvPr>
          <p:cNvSpPr txBox="1"/>
          <p:nvPr/>
        </p:nvSpPr>
        <p:spPr>
          <a:xfrm>
            <a:off x="4999239" y="5735387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06B83-D770-4096-BA67-AB8E85303B68}"/>
              </a:ext>
            </a:extLst>
          </p:cNvPr>
          <p:cNvSpPr txBox="1"/>
          <p:nvPr/>
        </p:nvSpPr>
        <p:spPr>
          <a:xfrm>
            <a:off x="8796078" y="5735387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EA6834-4D92-4929-AAAF-0A93848417E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FC093E0-29B0-4E1D-95F1-DFB32400A48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8AAEE09-5682-4511-BCA8-ADE809FCF3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D3ABD6-B302-4AFB-8771-21A5A6213AF7}"/>
              </a:ext>
            </a:extLst>
          </p:cNvPr>
          <p:cNvGrpSpPr/>
          <p:nvPr/>
        </p:nvGrpSpPr>
        <p:grpSpPr>
          <a:xfrm>
            <a:off x="2898066" y="397458"/>
            <a:ext cx="4726013" cy="1154163"/>
            <a:chOff x="5692278" y="3070393"/>
            <a:chExt cx="4726013" cy="1154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D72A1F-8892-4D95-AEFF-7E4F0EB98C94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6D0DBD-2829-4B23-8B4A-2802E3AA4CE4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B9437F-7AC4-4E32-A58C-73B2AAC57B78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4E50FC-ADEE-4659-98A9-7969636B2CF0}"/>
              </a:ext>
            </a:extLst>
          </p:cNvPr>
          <p:cNvGrpSpPr/>
          <p:nvPr/>
        </p:nvGrpSpPr>
        <p:grpSpPr>
          <a:xfrm>
            <a:off x="5685844" y="1418175"/>
            <a:ext cx="4726013" cy="1154163"/>
            <a:chOff x="5692278" y="3070393"/>
            <a:chExt cx="4726013" cy="11541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97F5B-C08F-4334-B058-C10FA38F895D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52E2EC-AEFC-4857-9F3A-00237EE38D74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39199-32AC-4158-9298-06328E8C3695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5C372-BC78-4F20-ACE0-21C3E28CE6F8}"/>
              </a:ext>
            </a:extLst>
          </p:cNvPr>
          <p:cNvGrpSpPr/>
          <p:nvPr/>
        </p:nvGrpSpPr>
        <p:grpSpPr>
          <a:xfrm>
            <a:off x="4291955" y="2438892"/>
            <a:ext cx="4726013" cy="1154163"/>
            <a:chOff x="5692278" y="3070393"/>
            <a:chExt cx="4726013" cy="11541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2C9692-05B4-41F3-82F8-E8427B268338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78EACC-F150-4515-9B26-74D00E4DA4C3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CDAF7F-6480-4154-9A50-C8C9D3E72B4C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440456-93C6-4F85-B0FE-A6C0C4E557E6}"/>
              </a:ext>
            </a:extLst>
          </p:cNvPr>
          <p:cNvGrpSpPr/>
          <p:nvPr/>
        </p:nvGrpSpPr>
        <p:grpSpPr>
          <a:xfrm>
            <a:off x="7079732" y="3459609"/>
            <a:ext cx="4726013" cy="1154163"/>
            <a:chOff x="5692278" y="3070393"/>
            <a:chExt cx="4726013" cy="11541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13C74-2D7D-47CA-B243-40DE3B3AC339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F6A607-8CF8-4A6E-9C05-2BC089A3C1C3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682A14-0B0C-468E-BAAA-0CD109C89EFA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3C76D9-0ED5-48E4-8865-D7850EFBAB13}"/>
              </a:ext>
            </a:extLst>
          </p:cNvPr>
          <p:cNvSpPr txBox="1"/>
          <p:nvPr/>
        </p:nvSpPr>
        <p:spPr>
          <a:xfrm>
            <a:off x="8569465" y="4734918"/>
            <a:ext cx="327953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5"/>
                </a:solidFill>
                <a:cs typeface="Arial" pitchFamily="34" charset="0"/>
              </a:rPr>
              <a:t>Agenda 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56696CCA-DCB0-406F-A59D-80020695A05B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36A9067F-7E54-4740-8553-17CA528B0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17BEB25-E574-42B2-89F4-B7FD81C80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BB5DBB17-8B3F-416F-951D-E6931343A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54A07790-61FD-40D9-AD20-90F2A5370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8FF335-1B91-4935-BBBE-49CA227D9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157833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D8F7F8-4828-4F5A-8015-6736B6B3B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91617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D67D801E-0293-4D2E-A3F4-7F3D552549BE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7A7BC-6D74-486E-B91C-A57C628632C2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D0202F-05A5-45D0-ABC6-F666F58666B5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24923-BB24-417C-BB49-0222B8DF8DA0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3CA03D-32EB-4E4C-A6CC-E6104C23F289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53605-FB67-4E20-9A78-4CC4818D5BA1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7AAFB-01B5-4B82-9739-A4197A153534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BE4E08-6B64-4469-9CD6-166B00543575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id="{02C58766-4EF5-4B3A-8516-24C12A00F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197878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id="{22F1AABE-AF03-4E05-B442-1088979EB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56162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id="{143C33A7-F83A-4A5D-AC22-18213D4739D3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6640C6-849D-491C-879B-1ACD133789E2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A7422D-2996-41EB-8092-01060D244D18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EAD94EF8-2C3E-49C1-8E56-92DD91D9752A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384203-873C-46D0-B339-067A21D9CBC8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D6FACB-7025-4EB1-B3A1-85E0EE40D713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91AB0535-7907-4495-AF58-56ECA0C2CFD7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0E60DE-79BF-413F-BAB5-55C362DF04FE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FF044-6C6D-47BB-AB07-072740022659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id="{F3D02B49-14A7-443E-B16D-A70A58B21E0A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D1C19C-7BD6-4E48-827A-E2A64D34B5CE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FBCF36-E78F-47F2-B5B5-770E1DD7732B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911E5F5A-B9E4-4E35-9D21-38CEDF68BAA2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7D10F-C5A6-44D4-91A2-3D0AEB6A1321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104FB2-6BCD-419D-B7A2-A9E2B88C4AE2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id="{440C43DB-AE90-4F08-AFE8-E4BEB9A30366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91EB71-ABAA-42FD-A47B-5192F4C61649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FBA2FA-AA24-4C51-B14E-E972F5EE7781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id="{80A3A79C-E259-419D-8C5F-4BCF0810A254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7F43BF-2CC4-42FA-BC8B-4437AB5D282B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633A3-BCC6-4CF2-8AF3-4E636BC1FC88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4F9CB698-040A-4C4B-AEDE-B2F9111E45B6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C210A2-359B-4CC3-B618-C5C9387C068B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1AF8AB-85A0-4F09-9197-27EA3D2B062A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32">
            <a:extLst>
              <a:ext uri="{FF2B5EF4-FFF2-40B4-BE49-F238E27FC236}">
                <a16:creationId xmlns:a16="http://schemas.microsoft.com/office/drawing/2014/main" id="{2E16032E-31C9-4DE6-9998-C54722AC1604}"/>
              </a:ext>
            </a:extLst>
          </p:cNvPr>
          <p:cNvSpPr/>
          <p:nvPr/>
        </p:nvSpPr>
        <p:spPr>
          <a:xfrm>
            <a:off x="920522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1032">
            <a:extLst>
              <a:ext uri="{FF2B5EF4-FFF2-40B4-BE49-F238E27FC236}">
                <a16:creationId xmlns:a16="http://schemas.microsoft.com/office/drawing/2014/main" id="{2E34FBDC-DE07-4C59-871E-50E2B32D3972}"/>
              </a:ext>
            </a:extLst>
          </p:cNvPr>
          <p:cNvSpPr/>
          <p:nvPr/>
        </p:nvSpPr>
        <p:spPr>
          <a:xfrm>
            <a:off x="922618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240E9-F5B1-4D01-9BDB-0FC3EC8B053A}"/>
              </a:ext>
            </a:extLst>
          </p:cNvPr>
          <p:cNvSpPr txBox="1"/>
          <p:nvPr/>
        </p:nvSpPr>
        <p:spPr>
          <a:xfrm>
            <a:off x="1110650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E295A-6098-4798-9A3A-2FA8ACADABDC}"/>
              </a:ext>
            </a:extLst>
          </p:cNvPr>
          <p:cNvSpPr txBox="1"/>
          <p:nvPr/>
        </p:nvSpPr>
        <p:spPr>
          <a:xfrm>
            <a:off x="2121652" y="2189588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F797B-10F5-453E-8DAB-14C448AE3EE7}"/>
              </a:ext>
            </a:extLst>
          </p:cNvPr>
          <p:cNvSpPr txBox="1"/>
          <p:nvPr/>
        </p:nvSpPr>
        <p:spPr>
          <a:xfrm>
            <a:off x="920522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1032">
            <a:extLst>
              <a:ext uri="{FF2B5EF4-FFF2-40B4-BE49-F238E27FC236}">
                <a16:creationId xmlns:a16="http://schemas.microsoft.com/office/drawing/2014/main" id="{85AFFED7-6EB3-4006-B984-4A01EA5187C3}"/>
              </a:ext>
            </a:extLst>
          </p:cNvPr>
          <p:cNvSpPr/>
          <p:nvPr/>
        </p:nvSpPr>
        <p:spPr>
          <a:xfrm>
            <a:off x="6561957" y="2182365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032">
            <a:extLst>
              <a:ext uri="{FF2B5EF4-FFF2-40B4-BE49-F238E27FC236}">
                <a16:creationId xmlns:a16="http://schemas.microsoft.com/office/drawing/2014/main" id="{C71C1103-0C13-43D8-993C-43FF37834E01}"/>
              </a:ext>
            </a:extLst>
          </p:cNvPr>
          <p:cNvSpPr/>
          <p:nvPr/>
        </p:nvSpPr>
        <p:spPr>
          <a:xfrm>
            <a:off x="6564054" y="2182365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9B0A6-15AD-43B9-99E1-5C3BC050DAB2}"/>
              </a:ext>
            </a:extLst>
          </p:cNvPr>
          <p:cNvSpPr txBox="1"/>
          <p:nvPr/>
        </p:nvSpPr>
        <p:spPr>
          <a:xfrm>
            <a:off x="6752085" y="2272381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86474-EBD7-40DA-99F7-0CE70A1BDE47}"/>
              </a:ext>
            </a:extLst>
          </p:cNvPr>
          <p:cNvSpPr txBox="1"/>
          <p:nvPr/>
        </p:nvSpPr>
        <p:spPr>
          <a:xfrm>
            <a:off x="7763087" y="2189588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DE8A5-1267-4C75-B041-E9FA0B75F47C}"/>
              </a:ext>
            </a:extLst>
          </p:cNvPr>
          <p:cNvSpPr txBox="1"/>
          <p:nvPr/>
        </p:nvSpPr>
        <p:spPr>
          <a:xfrm>
            <a:off x="6561958" y="3046461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032">
            <a:extLst>
              <a:ext uri="{FF2B5EF4-FFF2-40B4-BE49-F238E27FC236}">
                <a16:creationId xmlns:a16="http://schemas.microsoft.com/office/drawing/2014/main" id="{674DF1F6-5459-4C8D-8FEA-EB6DD3E2BDBC}"/>
              </a:ext>
            </a:extLst>
          </p:cNvPr>
          <p:cNvSpPr/>
          <p:nvPr/>
        </p:nvSpPr>
        <p:spPr>
          <a:xfrm>
            <a:off x="924715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032">
            <a:extLst>
              <a:ext uri="{FF2B5EF4-FFF2-40B4-BE49-F238E27FC236}">
                <a16:creationId xmlns:a16="http://schemas.microsoft.com/office/drawing/2014/main" id="{D3C88FCA-3943-4CEC-B8CA-27B2DB04D445}"/>
              </a:ext>
            </a:extLst>
          </p:cNvPr>
          <p:cNvSpPr/>
          <p:nvPr/>
        </p:nvSpPr>
        <p:spPr>
          <a:xfrm>
            <a:off x="922618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1BB40-4547-4599-A863-855AE1D4A710}"/>
              </a:ext>
            </a:extLst>
          </p:cNvPr>
          <p:cNvSpPr txBox="1"/>
          <p:nvPr/>
        </p:nvSpPr>
        <p:spPr>
          <a:xfrm>
            <a:off x="1110650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11878-4E7C-42D3-B800-0FAEBD4AF0F5}"/>
              </a:ext>
            </a:extLst>
          </p:cNvPr>
          <p:cNvSpPr txBox="1"/>
          <p:nvPr/>
        </p:nvSpPr>
        <p:spPr>
          <a:xfrm>
            <a:off x="2125845" y="4218006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9865A-2DE5-462B-8264-8903E16D9F12}"/>
              </a:ext>
            </a:extLst>
          </p:cNvPr>
          <p:cNvSpPr txBox="1"/>
          <p:nvPr/>
        </p:nvSpPr>
        <p:spPr>
          <a:xfrm>
            <a:off x="924716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1032">
            <a:extLst>
              <a:ext uri="{FF2B5EF4-FFF2-40B4-BE49-F238E27FC236}">
                <a16:creationId xmlns:a16="http://schemas.microsoft.com/office/drawing/2014/main" id="{80D6C750-8F4C-465C-87FC-5F93EEE81A8D}"/>
              </a:ext>
            </a:extLst>
          </p:cNvPr>
          <p:cNvSpPr/>
          <p:nvPr/>
        </p:nvSpPr>
        <p:spPr>
          <a:xfrm>
            <a:off x="6566150" y="4210783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032">
            <a:extLst>
              <a:ext uri="{FF2B5EF4-FFF2-40B4-BE49-F238E27FC236}">
                <a16:creationId xmlns:a16="http://schemas.microsoft.com/office/drawing/2014/main" id="{41AB94AE-4C03-4F9C-A764-8059ADBF6437}"/>
              </a:ext>
            </a:extLst>
          </p:cNvPr>
          <p:cNvSpPr/>
          <p:nvPr/>
        </p:nvSpPr>
        <p:spPr>
          <a:xfrm>
            <a:off x="6564054" y="4210783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FF1AE-2D2B-40A5-BEB9-745B0459D20A}"/>
              </a:ext>
            </a:extLst>
          </p:cNvPr>
          <p:cNvSpPr txBox="1"/>
          <p:nvPr/>
        </p:nvSpPr>
        <p:spPr>
          <a:xfrm>
            <a:off x="6752085" y="4300799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026AC-5F17-4317-BB08-5D90060BD16B}"/>
              </a:ext>
            </a:extLst>
          </p:cNvPr>
          <p:cNvSpPr txBox="1"/>
          <p:nvPr/>
        </p:nvSpPr>
        <p:spPr>
          <a:xfrm>
            <a:off x="7767280" y="4218006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1D694-AFC7-493A-9F0E-02621937F5D3}"/>
              </a:ext>
            </a:extLst>
          </p:cNvPr>
          <p:cNvSpPr txBox="1"/>
          <p:nvPr/>
        </p:nvSpPr>
        <p:spPr>
          <a:xfrm>
            <a:off x="6566150" y="5074879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A5249C-BEC1-475F-9AC7-9314BCAC2490}"/>
              </a:ext>
            </a:extLst>
          </p:cNvPr>
          <p:cNvSpPr txBox="1">
            <a:spLocks/>
          </p:cNvSpPr>
          <p:nvPr/>
        </p:nvSpPr>
        <p:spPr>
          <a:xfrm>
            <a:off x="1098591" y="864898"/>
            <a:ext cx="2952328" cy="20062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C2331-36B8-4668-9999-907CD4DC4812}"/>
              </a:ext>
            </a:extLst>
          </p:cNvPr>
          <p:cNvSpPr txBox="1"/>
          <p:nvPr/>
        </p:nvSpPr>
        <p:spPr>
          <a:xfrm>
            <a:off x="1098591" y="295563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37E86-D160-45E7-89FA-2B33CF39B7DE}"/>
              </a:ext>
            </a:extLst>
          </p:cNvPr>
          <p:cNvSpPr txBox="1"/>
          <p:nvPr/>
        </p:nvSpPr>
        <p:spPr>
          <a:xfrm>
            <a:off x="739687" y="3563352"/>
            <a:ext cx="3311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B1240-8E90-4621-942E-B441684F8087}"/>
              </a:ext>
            </a:extLst>
          </p:cNvPr>
          <p:cNvSpPr txBox="1"/>
          <p:nvPr/>
        </p:nvSpPr>
        <p:spPr>
          <a:xfrm>
            <a:off x="8917392" y="1373237"/>
            <a:ext cx="1682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256F29-5493-4D3F-87D4-EEBF2234FE08}"/>
              </a:ext>
            </a:extLst>
          </p:cNvPr>
          <p:cNvSpPr/>
          <p:nvPr/>
        </p:nvSpPr>
        <p:spPr>
          <a:xfrm>
            <a:off x="5396781" y="4308259"/>
            <a:ext cx="1682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appeal. </a:t>
            </a:r>
            <a:endParaRPr lang="ko-KR" altLang="en-US" sz="14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F443-4E67-41B9-A09F-3F6E9BA5257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6804B1-F0F6-4899-8C2E-A6502CB0F0B4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18374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1E33500-1D88-4060-800A-6A5A91389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298035"/>
              </p:ext>
            </p:extLst>
          </p:nvPr>
        </p:nvGraphicFramePr>
        <p:xfrm>
          <a:off x="769122" y="1494834"/>
          <a:ext cx="4725465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929DBB25-1A1D-435D-B4BA-2E0A9FCA5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283271"/>
              </p:ext>
            </p:extLst>
          </p:nvPr>
        </p:nvGraphicFramePr>
        <p:xfrm>
          <a:off x="6080435" y="2036292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69AB4594-F8C9-4933-86E3-2BF5FE19F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093139"/>
              </p:ext>
            </p:extLst>
          </p:nvPr>
        </p:nvGraphicFramePr>
        <p:xfrm>
          <a:off x="7941194" y="2026119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9A025014-2532-48D5-A761-AD7DD51B0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51845"/>
              </p:ext>
            </p:extLst>
          </p:nvPr>
        </p:nvGraphicFramePr>
        <p:xfrm>
          <a:off x="9801953" y="2015764"/>
          <a:ext cx="1161941" cy="116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931277-E9DA-47A6-8A3D-2B3FB3E1AD8B}"/>
              </a:ext>
            </a:extLst>
          </p:cNvPr>
          <p:cNvSpPr/>
          <p:nvPr/>
        </p:nvSpPr>
        <p:spPr>
          <a:xfrm>
            <a:off x="0" y="5442654"/>
            <a:ext cx="12192000" cy="1415346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CD011-E48C-4A6E-880F-FEB46CB0F422}"/>
              </a:ext>
            </a:extLst>
          </p:cNvPr>
          <p:cNvSpPr txBox="1"/>
          <p:nvPr/>
        </p:nvSpPr>
        <p:spPr>
          <a:xfrm>
            <a:off x="8113566" y="325357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3709D-0B61-4A77-A7D1-976E24B47143}"/>
              </a:ext>
            </a:extLst>
          </p:cNvPr>
          <p:cNvSpPr txBox="1"/>
          <p:nvPr/>
        </p:nvSpPr>
        <p:spPr>
          <a:xfrm>
            <a:off x="6277528" y="325356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7979D-5A83-4E21-A71C-DAADDB2CE24D}"/>
              </a:ext>
            </a:extLst>
          </p:cNvPr>
          <p:cNvSpPr txBox="1"/>
          <p:nvPr/>
        </p:nvSpPr>
        <p:spPr>
          <a:xfrm>
            <a:off x="9949604" y="325357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4B704-D4AB-47C6-9148-9D518BB127EE}"/>
              </a:ext>
            </a:extLst>
          </p:cNvPr>
          <p:cNvSpPr txBox="1"/>
          <p:nvPr/>
        </p:nvSpPr>
        <p:spPr>
          <a:xfrm>
            <a:off x="5931292" y="155982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3D690-632C-402B-A712-D8F78E9EDAD7}"/>
              </a:ext>
            </a:extLst>
          </p:cNvPr>
          <p:cNvSpPr txBox="1"/>
          <p:nvPr/>
        </p:nvSpPr>
        <p:spPr>
          <a:xfrm>
            <a:off x="7782594" y="155982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935F5-6279-494C-973F-CE548D2A0B34}"/>
              </a:ext>
            </a:extLst>
          </p:cNvPr>
          <p:cNvSpPr txBox="1"/>
          <p:nvPr/>
        </p:nvSpPr>
        <p:spPr>
          <a:xfrm>
            <a:off x="9633895" y="1559821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FD69E-54C9-4824-ABA1-58AF468A98C9}"/>
              </a:ext>
            </a:extLst>
          </p:cNvPr>
          <p:cNvGrpSpPr/>
          <p:nvPr/>
        </p:nvGrpSpPr>
        <p:grpSpPr>
          <a:xfrm>
            <a:off x="5804291" y="3800657"/>
            <a:ext cx="1813116" cy="1269023"/>
            <a:chOff x="4473971" y="3861048"/>
            <a:chExt cx="1399112" cy="12690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4518CD-B270-4CD3-A5A7-998682B5604D}"/>
                </a:ext>
              </a:extLst>
            </p:cNvPr>
            <p:cNvSpPr txBox="1"/>
            <p:nvPr/>
          </p:nvSpPr>
          <p:spPr>
            <a:xfrm>
              <a:off x="4473972" y="4114408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5ECC34-ACDB-49A0-8454-5B9EC71DFA84}"/>
                </a:ext>
              </a:extLst>
            </p:cNvPr>
            <p:cNvSpPr txBox="1"/>
            <p:nvPr/>
          </p:nvSpPr>
          <p:spPr>
            <a:xfrm>
              <a:off x="4473971" y="3861048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8B830B-5590-4CC5-B1BD-A3DD866853F2}"/>
              </a:ext>
            </a:extLst>
          </p:cNvPr>
          <p:cNvGrpSpPr/>
          <p:nvPr/>
        </p:nvGrpSpPr>
        <p:grpSpPr>
          <a:xfrm>
            <a:off x="7640328" y="3800657"/>
            <a:ext cx="1813116" cy="1269023"/>
            <a:chOff x="5786611" y="3871669"/>
            <a:chExt cx="1399112" cy="12690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A337BE-649B-4C4B-9C6C-2EE4448559AB}"/>
                </a:ext>
              </a:extLst>
            </p:cNvPr>
            <p:cNvSpPr txBox="1"/>
            <p:nvPr/>
          </p:nvSpPr>
          <p:spPr>
            <a:xfrm>
              <a:off x="5786612" y="4125029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570B0D-016E-41C2-978D-B86CE5B59C7D}"/>
                </a:ext>
              </a:extLst>
            </p:cNvPr>
            <p:cNvSpPr txBox="1"/>
            <p:nvPr/>
          </p:nvSpPr>
          <p:spPr>
            <a:xfrm>
              <a:off x="5786611" y="3871669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61894-9DBB-4A30-8003-00ED539B796C}"/>
              </a:ext>
            </a:extLst>
          </p:cNvPr>
          <p:cNvGrpSpPr/>
          <p:nvPr/>
        </p:nvGrpSpPr>
        <p:grpSpPr>
          <a:xfrm>
            <a:off x="9476364" y="3800657"/>
            <a:ext cx="1813116" cy="1269023"/>
            <a:chOff x="7190264" y="3882290"/>
            <a:chExt cx="1399112" cy="12690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044659-75A1-45A8-B62A-97771BE4B6AA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8E44A3-C820-4288-A05B-4901773464D1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931F65-E16D-4632-B95D-763B59E4BFBD}"/>
              </a:ext>
            </a:extLst>
          </p:cNvPr>
          <p:cNvSpPr txBox="1"/>
          <p:nvPr/>
        </p:nvSpPr>
        <p:spPr>
          <a:xfrm>
            <a:off x="1264778" y="5827162"/>
            <a:ext cx="96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014A520-9236-4C41-AAD7-7C4F39788E3E}"/>
              </a:ext>
            </a:extLst>
          </p:cNvPr>
          <p:cNvSpPr txBox="1"/>
          <p:nvPr/>
        </p:nvSpPr>
        <p:spPr>
          <a:xfrm>
            <a:off x="1385777" y="287041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66410D6-3EAF-4C06-A95D-D75A2BC76D96}"/>
              </a:ext>
            </a:extLst>
          </p:cNvPr>
          <p:cNvSpPr txBox="1"/>
          <p:nvPr/>
        </p:nvSpPr>
        <p:spPr>
          <a:xfrm>
            <a:off x="1385777" y="442763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509535FE-6789-4A6D-9F28-740482A71634}"/>
              </a:ext>
            </a:extLst>
          </p:cNvPr>
          <p:cNvSpPr txBox="1"/>
          <p:nvPr/>
        </p:nvSpPr>
        <p:spPr>
          <a:xfrm>
            <a:off x="1385777" y="377505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4F8F3BE2-B484-43C3-B85D-F4BBF45123DB}"/>
              </a:ext>
            </a:extLst>
          </p:cNvPr>
          <p:cNvSpPr txBox="1"/>
          <p:nvPr/>
        </p:nvSpPr>
        <p:spPr>
          <a:xfrm>
            <a:off x="4304379" y="451132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13D82-2AB6-489C-B24F-9BB014D11118}"/>
              </a:ext>
            </a:extLst>
          </p:cNvPr>
          <p:cNvSpPr txBox="1"/>
          <p:nvPr/>
        </p:nvSpPr>
        <p:spPr>
          <a:xfrm>
            <a:off x="4304379" y="40100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2AB094D-5240-4799-83D2-D1252DBFC70B}"/>
              </a:ext>
            </a:extLst>
          </p:cNvPr>
          <p:cNvSpPr txBox="1"/>
          <p:nvPr/>
        </p:nvSpPr>
        <p:spPr>
          <a:xfrm>
            <a:off x="4304379" y="317304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CF485B81-50D5-4CAE-9108-FFDE0FB073B4}"/>
              </a:ext>
            </a:extLst>
          </p:cNvPr>
          <p:cNvSpPr txBox="1"/>
          <p:nvPr/>
        </p:nvSpPr>
        <p:spPr>
          <a:xfrm>
            <a:off x="2845761" y="4252797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E869597-96C3-48E8-8B0E-48C720A55EAA}"/>
              </a:ext>
            </a:extLst>
          </p:cNvPr>
          <p:cNvSpPr txBox="1"/>
          <p:nvPr/>
        </p:nvSpPr>
        <p:spPr>
          <a:xfrm>
            <a:off x="2845761" y="186710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5B83E8B-98D5-4135-BC11-04A71CA96369}"/>
              </a:ext>
            </a:extLst>
          </p:cNvPr>
          <p:cNvSpPr txBox="1"/>
          <p:nvPr/>
        </p:nvSpPr>
        <p:spPr>
          <a:xfrm>
            <a:off x="2845761" y="30260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D96C843E-2FFD-44B5-A1BE-843AA457FC09}"/>
              </a:ext>
            </a:extLst>
          </p:cNvPr>
          <p:cNvSpPr/>
          <p:nvPr/>
        </p:nvSpPr>
        <p:spPr>
          <a:xfrm>
            <a:off x="8388281" y="244343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A7C8404-B5F1-4F37-8266-1FC96F0B1FCD}"/>
              </a:ext>
            </a:extLst>
          </p:cNvPr>
          <p:cNvSpPr/>
          <p:nvPr/>
        </p:nvSpPr>
        <p:spPr>
          <a:xfrm>
            <a:off x="6496673" y="243709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C7B2293-2B92-4C53-80CB-8753B1D1A59B}"/>
              </a:ext>
            </a:extLst>
          </p:cNvPr>
          <p:cNvSpPr/>
          <p:nvPr/>
        </p:nvSpPr>
        <p:spPr>
          <a:xfrm>
            <a:off x="10200262" y="2454337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6AF0FB-6C3A-4939-9EA6-590E220C0484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972223" y="2286746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6B0954-FE29-461F-8DDF-F789F02BAEA3}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 flipV="1">
            <a:off x="2972223" y="2960948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C1C568-8F5D-4208-900D-371F35D2EFD7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 flipV="1">
            <a:off x="2972223" y="2960948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4DEC8E-B38F-4D48-A907-4CDB8C41B35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7584629" y="2286746"/>
            <a:ext cx="1651622" cy="674202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9F9F2-4960-4655-B129-713E628FF11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66549" y="2955010"/>
            <a:ext cx="1769703" cy="593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B10A8-8BA1-4BB0-AA9C-CB7B04EFAA41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584629" y="2960948"/>
            <a:ext cx="1651622" cy="6742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6F9DFC-0431-4725-9A68-3502D820B274}"/>
              </a:ext>
            </a:extLst>
          </p:cNvPr>
          <p:cNvSpPr/>
          <p:nvPr/>
        </p:nvSpPr>
        <p:spPr>
          <a:xfrm>
            <a:off x="9236251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657D6D-0087-4E18-8360-0A0399728776}"/>
              </a:ext>
            </a:extLst>
          </p:cNvPr>
          <p:cNvSpPr/>
          <p:nvPr/>
        </p:nvSpPr>
        <p:spPr>
          <a:xfrm>
            <a:off x="1748087" y="234888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3">
            <a:extLst>
              <a:ext uri="{FF2B5EF4-FFF2-40B4-BE49-F238E27FC236}">
                <a16:creationId xmlns:a16="http://schemas.microsoft.com/office/drawing/2014/main" id="{D68B5276-E2D1-4266-AE05-A5DEE32B669D}"/>
              </a:ext>
            </a:extLst>
          </p:cNvPr>
          <p:cNvGrpSpPr/>
          <p:nvPr/>
        </p:nvGrpSpPr>
        <p:grpSpPr>
          <a:xfrm>
            <a:off x="4623845" y="2132857"/>
            <a:ext cx="2960784" cy="1656184"/>
            <a:chOff x="4618358" y="2132857"/>
            <a:chExt cx="2960784" cy="1656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808B6F-2439-48E4-9E28-178D58C78366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DEB37A-F433-4047-9E02-0693DD3FD4BF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23F41-5C5A-4910-B7C0-FE9B10B1656F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A3945C-F935-47E6-A684-1630D913F881}"/>
              </a:ext>
            </a:extLst>
          </p:cNvPr>
          <p:cNvGrpSpPr/>
          <p:nvPr/>
        </p:nvGrpSpPr>
        <p:grpSpPr>
          <a:xfrm>
            <a:off x="4637661" y="4480584"/>
            <a:ext cx="2916683" cy="1477328"/>
            <a:chOff x="3122317" y="4283314"/>
            <a:chExt cx="1078329" cy="14773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4F336-508F-4CC8-A942-A84E9E907CBC}"/>
                </a:ext>
              </a:extLst>
            </p:cNvPr>
            <p:cNvSpPr txBox="1"/>
            <p:nvPr/>
          </p:nvSpPr>
          <p:spPr>
            <a:xfrm>
              <a:off x="3122317" y="4560313"/>
              <a:ext cx="10783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745ADF-A762-4D16-B754-9604E0D93F2E}"/>
                </a:ext>
              </a:extLst>
            </p:cNvPr>
            <p:cNvSpPr txBox="1"/>
            <p:nvPr/>
          </p:nvSpPr>
          <p:spPr>
            <a:xfrm>
              <a:off x="3122317" y="4283314"/>
              <a:ext cx="1078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3B22C-302C-4E1E-97AB-3BC65A3F41C1}"/>
              </a:ext>
            </a:extLst>
          </p:cNvPr>
          <p:cNvGrpSpPr/>
          <p:nvPr/>
        </p:nvGrpSpPr>
        <p:grpSpPr>
          <a:xfrm>
            <a:off x="1128585" y="4044472"/>
            <a:ext cx="2463140" cy="1477328"/>
            <a:chOff x="3122317" y="4283314"/>
            <a:chExt cx="114501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CE883-ED3E-4707-B14E-17CC60F95716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250CF-79B2-42CC-A7FF-D6F8FD3BE4E2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3AF202-D685-49DF-8DF9-CEE68C7EE70A}"/>
              </a:ext>
            </a:extLst>
          </p:cNvPr>
          <p:cNvGrpSpPr/>
          <p:nvPr/>
        </p:nvGrpSpPr>
        <p:grpSpPr>
          <a:xfrm>
            <a:off x="8616749" y="4093444"/>
            <a:ext cx="2463140" cy="1477328"/>
            <a:chOff x="3122317" y="4283314"/>
            <a:chExt cx="1145017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EDFE93-449E-47D8-941D-5A9C844CA7FD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29EC97-D5A7-4E99-904D-44A083D573DB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D7E53F31-BC3C-4BA5-A3EE-07D8E5B3507C}"/>
              </a:ext>
            </a:extLst>
          </p:cNvPr>
          <p:cNvSpPr/>
          <p:nvPr/>
        </p:nvSpPr>
        <p:spPr>
          <a:xfrm>
            <a:off x="9701699" y="2784235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8B2A53CC-B775-4CE7-AB25-9C78DED67BBA}"/>
              </a:ext>
            </a:extLst>
          </p:cNvPr>
          <p:cNvSpPr/>
          <p:nvPr/>
        </p:nvSpPr>
        <p:spPr>
          <a:xfrm>
            <a:off x="2157299" y="2767154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 txBox="1">
            <a:spLocks/>
          </p:cNvSpPr>
          <p:nvPr/>
        </p:nvSpPr>
        <p:spPr>
          <a:xfrm>
            <a:off x="8428087" y="558205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6175-2ECD-4EC0-B96F-475D4128BF80}"/>
              </a:ext>
            </a:extLst>
          </p:cNvPr>
          <p:cNvSpPr txBox="1"/>
          <p:nvPr/>
        </p:nvSpPr>
        <p:spPr>
          <a:xfrm>
            <a:off x="9520064" y="5245030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46E7B-FB80-46D5-963D-6EA27876BB70}"/>
              </a:ext>
            </a:extLst>
          </p:cNvPr>
          <p:cNvSpPr txBox="1"/>
          <p:nvPr/>
        </p:nvSpPr>
        <p:spPr>
          <a:xfrm>
            <a:off x="7400925" y="2588146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7A68B5-3A98-4EA6-A764-23DFE2AC0AE7}"/>
              </a:ext>
            </a:extLst>
          </p:cNvPr>
          <p:cNvSpPr txBox="1">
            <a:spLocks/>
          </p:cNvSpPr>
          <p:nvPr/>
        </p:nvSpPr>
        <p:spPr>
          <a:xfrm>
            <a:off x="2538264" y="5646390"/>
            <a:ext cx="3957786" cy="57606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B8227-CAAF-4DFE-A412-C6D18645B9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4283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2A5312-B8C6-44DA-976A-ACC37F93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87307"/>
              </p:ext>
            </p:extLst>
          </p:nvPr>
        </p:nvGraphicFramePr>
        <p:xfrm>
          <a:off x="923214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65AF9C-6FA2-4920-B77D-653279D2F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20729"/>
              </p:ext>
            </p:extLst>
          </p:nvPr>
        </p:nvGraphicFramePr>
        <p:xfrm>
          <a:off x="3628713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110DB9-D907-4441-8270-31732FE2A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69530"/>
              </p:ext>
            </p:extLst>
          </p:nvPr>
        </p:nvGraphicFramePr>
        <p:xfrm>
          <a:off x="63342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93586C-484B-4E22-ADF6-34E2347A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4129"/>
              </p:ext>
            </p:extLst>
          </p:nvPr>
        </p:nvGraphicFramePr>
        <p:xfrm>
          <a:off x="90397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B54E4C-704A-4A78-8532-2A044B1D226D}"/>
              </a:ext>
            </a:extLst>
          </p:cNvPr>
          <p:cNvSpPr/>
          <p:nvPr/>
        </p:nvSpPr>
        <p:spPr>
          <a:xfrm>
            <a:off x="4193454" y="3145640"/>
            <a:ext cx="1658427" cy="165842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8B7D46-AA3A-4B92-9FE1-1E506DB3403D}"/>
              </a:ext>
            </a:extLst>
          </p:cNvPr>
          <p:cNvSpPr/>
          <p:nvPr/>
        </p:nvSpPr>
        <p:spPr>
          <a:xfrm>
            <a:off x="6231331" y="3080644"/>
            <a:ext cx="1658427" cy="165842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BE6514-02A7-4F90-8BAF-3E6D6C715366}"/>
              </a:ext>
            </a:extLst>
          </p:cNvPr>
          <p:cNvGrpSpPr/>
          <p:nvPr/>
        </p:nvGrpSpPr>
        <p:grpSpPr>
          <a:xfrm>
            <a:off x="735820" y="3499236"/>
            <a:ext cx="1989414" cy="863315"/>
            <a:chOff x="993672" y="3698889"/>
            <a:chExt cx="1998939" cy="863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54321F-157F-4F6E-B798-C8FF0B52480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2EA9E8-E310-4064-A4AF-9E85BEE9491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18476-FEC8-4DB3-8B8F-E95A3B917994}"/>
              </a:ext>
            </a:extLst>
          </p:cNvPr>
          <p:cNvGrpSpPr/>
          <p:nvPr/>
        </p:nvGrpSpPr>
        <p:grpSpPr>
          <a:xfrm>
            <a:off x="1801180" y="1826860"/>
            <a:ext cx="1989414" cy="863315"/>
            <a:chOff x="993672" y="3698889"/>
            <a:chExt cx="1998939" cy="863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9BBDD-ED33-434F-8A94-12117AB86B5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6F8BA-14C8-4E8C-9C2C-5337A519EED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58C75-9545-499E-A989-ED202C41C9E8}"/>
              </a:ext>
            </a:extLst>
          </p:cNvPr>
          <p:cNvGrpSpPr/>
          <p:nvPr/>
        </p:nvGrpSpPr>
        <p:grpSpPr>
          <a:xfrm>
            <a:off x="6564804" y="1963022"/>
            <a:ext cx="1989414" cy="863315"/>
            <a:chOff x="993672" y="3698889"/>
            <a:chExt cx="1998939" cy="8633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03F2AA-F9E8-4193-B8E2-E2573006836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9CBD9-CA28-4F71-85CF-FBAEC0AFF4CC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D5DB52-BE6E-4CB7-885B-78C715425A35}"/>
              </a:ext>
            </a:extLst>
          </p:cNvPr>
          <p:cNvGrpSpPr/>
          <p:nvPr/>
        </p:nvGrpSpPr>
        <p:grpSpPr>
          <a:xfrm>
            <a:off x="9413744" y="3499236"/>
            <a:ext cx="1989414" cy="863315"/>
            <a:chOff x="993672" y="3698889"/>
            <a:chExt cx="1998939" cy="863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C7AE35-8739-4EF0-9743-025323C1FD2B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267B3-4D7F-468A-BE6E-5DEFF82DC2C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31F718-B4CE-4C98-AEAE-A846906AE65A}"/>
              </a:ext>
            </a:extLst>
          </p:cNvPr>
          <p:cNvGrpSpPr/>
          <p:nvPr/>
        </p:nvGrpSpPr>
        <p:grpSpPr>
          <a:xfrm>
            <a:off x="8333596" y="5178944"/>
            <a:ext cx="1989414" cy="863315"/>
            <a:chOff x="993672" y="3698889"/>
            <a:chExt cx="1998939" cy="863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B730CB-D8A3-474F-A7C7-B89E8D5FA067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DBE5B-7322-409E-BB53-8EEF28A6050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7B90B9-49AE-4831-BCAD-DDFF299B6880}"/>
              </a:ext>
            </a:extLst>
          </p:cNvPr>
          <p:cNvGrpSpPr/>
          <p:nvPr/>
        </p:nvGrpSpPr>
        <p:grpSpPr>
          <a:xfrm>
            <a:off x="3533700" y="5044582"/>
            <a:ext cx="1989414" cy="863315"/>
            <a:chOff x="993672" y="3698889"/>
            <a:chExt cx="1998939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CFDF28-7E5B-49D3-92FD-383C6A01582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EB941-EF40-43C4-A893-8B9E17FA87B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FDC033-2331-47B1-91CF-EC61D194CBF0}"/>
              </a:ext>
            </a:extLst>
          </p:cNvPr>
          <p:cNvGrpSpPr/>
          <p:nvPr/>
        </p:nvGrpSpPr>
        <p:grpSpPr>
          <a:xfrm>
            <a:off x="5682176" y="2811421"/>
            <a:ext cx="3626859" cy="3150287"/>
            <a:chOff x="5620234" y="2825746"/>
            <a:chExt cx="3626859" cy="3150287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E8B7898-C38C-4071-AE7C-9194676825AF}"/>
                </a:ext>
              </a:extLst>
            </p:cNvPr>
            <p:cNvSpPr/>
            <p:nvPr/>
          </p:nvSpPr>
          <p:spPr>
            <a:xfrm rot="10800000">
              <a:off x="5987685" y="2825746"/>
              <a:ext cx="2146665" cy="2146665"/>
            </a:xfrm>
            <a:prstGeom prst="blockArc">
              <a:avLst>
                <a:gd name="adj1" fmla="val 10800000"/>
                <a:gd name="adj2" fmla="val 21535352"/>
                <a:gd name="adj3" fmla="val 23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5DBD00-4040-41E3-8570-5EE09F684113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8117461" y="3937177"/>
              <a:ext cx="409632" cy="125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6E608B-5349-4096-B563-8F131123754C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92" y="4865550"/>
              <a:ext cx="185166" cy="43040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0291B7-977D-43F8-A865-D275F26EE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54" y="4739070"/>
              <a:ext cx="290800" cy="3931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5BC55D-89B2-41E3-85F4-6B3F47437109}"/>
                </a:ext>
              </a:extLst>
            </p:cNvPr>
            <p:cNvSpPr/>
            <p:nvPr/>
          </p:nvSpPr>
          <p:spPr>
            <a:xfrm>
              <a:off x="8527093" y="3578430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5B0A9B-F482-4BBC-8A71-A28D7FFDD1AF}"/>
                </a:ext>
              </a:extLst>
            </p:cNvPr>
            <p:cNvSpPr/>
            <p:nvPr/>
          </p:nvSpPr>
          <p:spPr>
            <a:xfrm>
              <a:off x="7405675" y="525603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B0D02F-8C14-4325-B872-A5A0E78E67FD}"/>
                </a:ext>
              </a:extLst>
            </p:cNvPr>
            <p:cNvSpPr/>
            <p:nvPr/>
          </p:nvSpPr>
          <p:spPr>
            <a:xfrm>
              <a:off x="5620234" y="5116238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그룹 8">
            <a:extLst>
              <a:ext uri="{FF2B5EF4-FFF2-40B4-BE49-F238E27FC236}">
                <a16:creationId xmlns:a16="http://schemas.microsoft.com/office/drawing/2014/main" id="{53A5E32F-45C4-409B-B149-34E6698DD0A6}"/>
              </a:ext>
            </a:extLst>
          </p:cNvPr>
          <p:cNvGrpSpPr/>
          <p:nvPr/>
        </p:nvGrpSpPr>
        <p:grpSpPr>
          <a:xfrm>
            <a:off x="2825067" y="1898516"/>
            <a:ext cx="3630932" cy="3132329"/>
            <a:chOff x="2825067" y="1916099"/>
            <a:chExt cx="3630932" cy="3132329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8954E0DA-E0EE-4BFF-9B2A-EACBE4C22E7C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35352"/>
                <a:gd name="adj3" fmla="val 230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ED7D0B-65BA-4FE5-B08B-DBD6FCF3FD85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6594" y="3936996"/>
              <a:ext cx="417492" cy="381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B24A61-DC4F-4890-A484-F4F5E251E7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CA0DAB-1617-4D97-9616-99A7485B4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883" y="2725009"/>
              <a:ext cx="246806" cy="36714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4C9C2D-365D-4A6A-BA1E-BB2A6ACEE20E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E86C69-E3D8-4923-9B4C-77E99AB71383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ED4681-03A5-4CB7-8A30-676F79EA15BA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1376D884-50DC-4E05-90A0-6149072AA7D4}"/>
              </a:ext>
            </a:extLst>
          </p:cNvPr>
          <p:cNvSpPr/>
          <p:nvPr/>
        </p:nvSpPr>
        <p:spPr>
          <a:xfrm flipH="1">
            <a:off x="3002708" y="371005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D3FDE03B-68DE-40F5-866D-66E999897964}"/>
              </a:ext>
            </a:extLst>
          </p:cNvPr>
          <p:cNvSpPr/>
          <p:nvPr/>
        </p:nvSpPr>
        <p:spPr>
          <a:xfrm>
            <a:off x="5870394" y="5337978"/>
            <a:ext cx="355874" cy="297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2A801ACA-8D51-4428-A53C-01DAD4DEF7EB}"/>
              </a:ext>
            </a:extLst>
          </p:cNvPr>
          <p:cNvSpPr>
            <a:spLocks noChangeAspect="1"/>
          </p:cNvSpPr>
          <p:nvPr/>
        </p:nvSpPr>
        <p:spPr>
          <a:xfrm>
            <a:off x="5903690" y="2250670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B9A88A60-0933-4B04-9458-99C3A994464B}"/>
              </a:ext>
            </a:extLst>
          </p:cNvPr>
          <p:cNvSpPr>
            <a:spLocks noChangeAspect="1"/>
          </p:cNvSpPr>
          <p:nvPr/>
        </p:nvSpPr>
        <p:spPr>
          <a:xfrm>
            <a:off x="4142061" y="208892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1DB0D8F0-CC64-4504-A2BD-145B08BE7F40}"/>
              </a:ext>
            </a:extLst>
          </p:cNvPr>
          <p:cNvSpPr/>
          <p:nvPr/>
        </p:nvSpPr>
        <p:spPr>
          <a:xfrm>
            <a:off x="8800442" y="379066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F6D0682E-558B-4343-8FE7-99D2E3C6C792}"/>
              </a:ext>
            </a:extLst>
          </p:cNvPr>
          <p:cNvSpPr>
            <a:spLocks noChangeAspect="1"/>
          </p:cNvSpPr>
          <p:nvPr/>
        </p:nvSpPr>
        <p:spPr>
          <a:xfrm>
            <a:off x="7656433" y="544145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Oval 27">
            <a:extLst>
              <a:ext uri="{FF2B5EF4-FFF2-40B4-BE49-F238E27FC236}">
                <a16:creationId xmlns:a16="http://schemas.microsoft.com/office/drawing/2014/main" id="{61DAFC97-286B-45CF-88FB-E5F5F46D9620}"/>
              </a:ext>
            </a:extLst>
          </p:cNvPr>
          <p:cNvSpPr/>
          <p:nvPr/>
        </p:nvSpPr>
        <p:spPr>
          <a:xfrm>
            <a:off x="6879025" y="3455506"/>
            <a:ext cx="487868" cy="927813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Chord 14">
            <a:extLst>
              <a:ext uri="{FF2B5EF4-FFF2-40B4-BE49-F238E27FC236}">
                <a16:creationId xmlns:a16="http://schemas.microsoft.com/office/drawing/2014/main" id="{E77C1C5D-56CF-460D-BD5E-70B0C1BD3FDA}"/>
              </a:ext>
            </a:extLst>
          </p:cNvPr>
          <p:cNvSpPr/>
          <p:nvPr/>
        </p:nvSpPr>
        <p:spPr>
          <a:xfrm>
            <a:off x="4671614" y="3495463"/>
            <a:ext cx="702105" cy="886000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1019175" y="444751"/>
            <a:ext cx="282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2387111" y="2159260"/>
            <a:ext cx="1349530" cy="124022"/>
            <a:chOff x="5872380" y="1742505"/>
            <a:chExt cx="1349530" cy="124022"/>
          </a:xfrm>
        </p:grpSpPr>
        <p:sp>
          <p:nvSpPr>
            <p:cNvPr id="15" name="Diamond 14"/>
            <p:cNvSpPr/>
            <p:nvPr/>
          </p:nvSpPr>
          <p:spPr>
            <a:xfrm>
              <a:off x="5872380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6076631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6280882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Diamond 17"/>
            <p:cNvSpPr/>
            <p:nvPr/>
          </p:nvSpPr>
          <p:spPr>
            <a:xfrm>
              <a:off x="6485133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6689384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Diamond 19"/>
            <p:cNvSpPr/>
            <p:nvPr/>
          </p:nvSpPr>
          <p:spPr>
            <a:xfrm>
              <a:off x="6893635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7097888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757" y="2428131"/>
            <a:ext cx="315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BAAB08-13FE-4A03-B140-8B8D642E391C}"/>
              </a:ext>
            </a:extLst>
          </p:cNvPr>
          <p:cNvSpPr/>
          <p:nvPr/>
        </p:nvSpPr>
        <p:spPr>
          <a:xfrm>
            <a:off x="8524279" y="5934566"/>
            <a:ext cx="1755392" cy="3895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5DD0E-9ADE-4FA1-9592-E241480CDDDB}"/>
              </a:ext>
            </a:extLst>
          </p:cNvPr>
          <p:cNvSpPr/>
          <p:nvPr/>
        </p:nvSpPr>
        <p:spPr>
          <a:xfrm>
            <a:off x="8816719" y="5975434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2B9E5E-F9E7-4676-BB72-21F9C0F8163D}"/>
              </a:ext>
            </a:extLst>
          </p:cNvPr>
          <p:cNvSpPr/>
          <p:nvPr/>
        </p:nvSpPr>
        <p:spPr>
          <a:xfrm>
            <a:off x="8348366" y="49428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5DF81D-0E0C-4707-A378-7CF22E940841}"/>
              </a:ext>
            </a:extLst>
          </p:cNvPr>
          <p:cNvSpPr/>
          <p:nvPr/>
        </p:nvSpPr>
        <p:spPr>
          <a:xfrm>
            <a:off x="4702933" y="31897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EFF4D6-CE54-4AF6-9683-E8863BC217AC}"/>
              </a:ext>
            </a:extLst>
          </p:cNvPr>
          <p:cNvSpPr/>
          <p:nvPr/>
        </p:nvSpPr>
        <p:spPr>
          <a:xfrm>
            <a:off x="1106891" y="5982191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F9BDD9-F8DD-4655-A3BD-8BBF383FFE7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56686-CE59-4FAB-8F51-C17AB01AC3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EAC1E29-159E-46CE-B617-08CDFB4C251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081998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15D8FB6-9DF5-46E8-828D-157D8EA0A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016284"/>
              </p:ext>
            </p:extLst>
          </p:nvPr>
        </p:nvGraphicFramePr>
        <p:xfrm>
          <a:off x="906710" y="2143997"/>
          <a:ext cx="10368000" cy="291073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28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64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95CAA6-2163-417E-BB32-30F8E2FC21C3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ED474D9F-D0B0-4AD5-890A-BDEDC17A2FB5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4440293E-CEEA-4FA7-983C-9EF4EF756610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40A704F-B2A3-451E-BCE4-98A3915C468D}"/>
              </a:ext>
            </a:extLst>
          </p:cNvPr>
          <p:cNvGrpSpPr/>
          <p:nvPr/>
        </p:nvGrpSpPr>
        <p:grpSpPr>
          <a:xfrm>
            <a:off x="914041" y="1762658"/>
            <a:ext cx="3137072" cy="338554"/>
            <a:chOff x="533041" y="1650555"/>
            <a:chExt cx="3137072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303235-A422-478F-8B2C-971804993663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1F720D70-8D5F-49AF-B9A4-BDC52A1A2DE3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217F00BC-C133-4339-95F2-45D2C75FCC42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Chevron 13">
                <a:extLst>
                  <a:ext uri="{FF2B5EF4-FFF2-40B4-BE49-F238E27FC236}">
                    <a16:creationId xmlns:a16="http://schemas.microsoft.com/office/drawing/2014/main" id="{8590A99F-CB9F-427F-82B8-34A31909CA6B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6C70E1-4E10-476A-A2A2-E8474E06E092}"/>
              </a:ext>
            </a:extLst>
          </p:cNvPr>
          <p:cNvSpPr/>
          <p:nvPr/>
        </p:nvSpPr>
        <p:spPr>
          <a:xfrm>
            <a:off x="1575861" y="3099288"/>
            <a:ext cx="342900" cy="3429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4EF47C-F63C-457E-9E99-ADA040B7129B}"/>
              </a:ext>
            </a:extLst>
          </p:cNvPr>
          <p:cNvSpPr/>
          <p:nvPr/>
        </p:nvSpPr>
        <p:spPr>
          <a:xfrm>
            <a:off x="3313612" y="4526574"/>
            <a:ext cx="342900" cy="34290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A7BAB9-4332-4BF5-9074-7065043F3F1A}"/>
              </a:ext>
            </a:extLst>
          </p:cNvPr>
          <p:cNvSpPr/>
          <p:nvPr/>
        </p:nvSpPr>
        <p:spPr>
          <a:xfrm>
            <a:off x="5051363" y="3099288"/>
            <a:ext cx="342900" cy="3429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BCEC1A-6CF6-471F-B948-E018791CD61F}"/>
              </a:ext>
            </a:extLst>
          </p:cNvPr>
          <p:cNvSpPr/>
          <p:nvPr/>
        </p:nvSpPr>
        <p:spPr>
          <a:xfrm>
            <a:off x="6789114" y="4526574"/>
            <a:ext cx="342900" cy="34290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FFEC24-A9D1-407D-A1FB-D00463F53D79}"/>
              </a:ext>
            </a:extLst>
          </p:cNvPr>
          <p:cNvSpPr/>
          <p:nvPr/>
        </p:nvSpPr>
        <p:spPr>
          <a:xfrm>
            <a:off x="8526865" y="3099288"/>
            <a:ext cx="342900" cy="3429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3453EF-20E7-4259-9D04-4EC55C2FDC35}"/>
              </a:ext>
            </a:extLst>
          </p:cNvPr>
          <p:cNvSpPr/>
          <p:nvPr/>
        </p:nvSpPr>
        <p:spPr>
          <a:xfrm>
            <a:off x="10264615" y="4526574"/>
            <a:ext cx="342900" cy="3429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4DAAE7-48D2-44D5-A32C-E1277AE38CCD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1868544" y="3391971"/>
            <a:ext cx="1495285" cy="118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C1BEC4-5247-446A-A205-AF0F610944E8}"/>
              </a:ext>
            </a:extLst>
          </p:cNvPr>
          <p:cNvCxnSpPr>
            <a:cxnSpLocks/>
            <a:stCxn id="51" idx="3"/>
            <a:endCxn id="50" idx="7"/>
          </p:cNvCxnSpPr>
          <p:nvPr/>
        </p:nvCxnSpPr>
        <p:spPr>
          <a:xfrm flipH="1">
            <a:off x="3606295" y="3391971"/>
            <a:ext cx="1495285" cy="118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D765A0-CB6D-46D8-A01A-42171D721564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5344046" y="3391971"/>
            <a:ext cx="1495285" cy="118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7CC60-DCDE-41FD-B0CB-910A178E5E24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7081797" y="3391971"/>
            <a:ext cx="1495285" cy="118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66ACCC-4D07-4441-8C82-6C132BC0EE8F}"/>
              </a:ext>
            </a:extLst>
          </p:cNvPr>
          <p:cNvCxnSpPr>
            <a:cxnSpLocks/>
            <a:stCxn id="54" idx="1"/>
            <a:endCxn id="53" idx="5"/>
          </p:cNvCxnSpPr>
          <p:nvPr/>
        </p:nvCxnSpPr>
        <p:spPr>
          <a:xfrm flipH="1" flipV="1">
            <a:off x="8819548" y="3391971"/>
            <a:ext cx="1495284" cy="118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D17D9F-3CDF-4CB9-AE96-CE7DF2198759}"/>
              </a:ext>
            </a:extLst>
          </p:cNvPr>
          <p:cNvGrpSpPr/>
          <p:nvPr/>
        </p:nvGrpSpPr>
        <p:grpSpPr>
          <a:xfrm>
            <a:off x="9299905" y="5077213"/>
            <a:ext cx="2272326" cy="1107996"/>
            <a:chOff x="2725123" y="4283314"/>
            <a:chExt cx="1292073" cy="1107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0CC0A8-B2CD-4B5A-A567-E5E8350C9D8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5BABE-046B-426B-A595-8D9C21E50A46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DF45C2-E7E4-4967-9363-DFA28764A385}"/>
              </a:ext>
            </a:extLst>
          </p:cNvPr>
          <p:cNvGrpSpPr/>
          <p:nvPr/>
        </p:nvGrpSpPr>
        <p:grpSpPr>
          <a:xfrm>
            <a:off x="2348902" y="5077213"/>
            <a:ext cx="2272326" cy="1107996"/>
            <a:chOff x="2725123" y="4283314"/>
            <a:chExt cx="1292073" cy="1107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584292-17D0-45AA-9008-1D73122F408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41609A-46A2-4D31-A4F2-7AA857784D9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E42960-9CE7-418A-A0A2-A02BF8901C47}"/>
              </a:ext>
            </a:extLst>
          </p:cNvPr>
          <p:cNvGrpSpPr/>
          <p:nvPr/>
        </p:nvGrpSpPr>
        <p:grpSpPr>
          <a:xfrm>
            <a:off x="5824404" y="5077213"/>
            <a:ext cx="2272326" cy="1107996"/>
            <a:chOff x="2725123" y="4283314"/>
            <a:chExt cx="1292073" cy="110799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111143-3509-450F-A9EC-80192AFBCE1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A8ED634-5CAC-4ABA-A189-C0F9344DCC0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88FC114-824E-4031-A39F-9465A0D7273B}"/>
              </a:ext>
            </a:extLst>
          </p:cNvPr>
          <p:cNvGrpSpPr/>
          <p:nvPr/>
        </p:nvGrpSpPr>
        <p:grpSpPr>
          <a:xfrm>
            <a:off x="4086653" y="1789658"/>
            <a:ext cx="2272326" cy="1107996"/>
            <a:chOff x="2725123" y="4283314"/>
            <a:chExt cx="1292073" cy="110799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475F39-0806-4BCB-8330-E9900A037CE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4352B46-8D02-4668-AAC6-0EEEA5FE67A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C6D562-C5F8-4408-8856-BB9A811A62E1}"/>
              </a:ext>
            </a:extLst>
          </p:cNvPr>
          <p:cNvGrpSpPr/>
          <p:nvPr/>
        </p:nvGrpSpPr>
        <p:grpSpPr>
          <a:xfrm>
            <a:off x="7562155" y="1789658"/>
            <a:ext cx="2272326" cy="1107996"/>
            <a:chOff x="2725123" y="4283314"/>
            <a:chExt cx="1292073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5A55E9-00E4-4D8C-B3C0-066325A255F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674-9D94-416D-BDAE-A0C89C6AC5E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06D343-E12A-4543-BBF9-8F95726FD714}"/>
              </a:ext>
            </a:extLst>
          </p:cNvPr>
          <p:cNvGrpSpPr/>
          <p:nvPr/>
        </p:nvGrpSpPr>
        <p:grpSpPr>
          <a:xfrm>
            <a:off x="1284067" y="3753548"/>
            <a:ext cx="9615242" cy="461665"/>
            <a:chOff x="1742105" y="3830556"/>
            <a:chExt cx="8852977" cy="4616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FDDF7C-91C9-40E6-97CC-7D6EA45598B2}"/>
                </a:ext>
              </a:extLst>
            </p:cNvPr>
            <p:cNvSpPr txBox="1"/>
            <p:nvPr/>
          </p:nvSpPr>
          <p:spPr>
            <a:xfrm>
              <a:off x="9742042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2020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5FDAA7-7C9F-4228-BC53-F9E1A6BA7BE2}"/>
                </a:ext>
              </a:extLst>
            </p:cNvPr>
            <p:cNvSpPr txBox="1"/>
            <p:nvPr/>
          </p:nvSpPr>
          <p:spPr>
            <a:xfrm>
              <a:off x="3344607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2016 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1F04B6-23E0-4608-B398-CE9CB065F71C}"/>
                </a:ext>
              </a:extLst>
            </p:cNvPr>
            <p:cNvSpPr txBox="1"/>
            <p:nvPr/>
          </p:nvSpPr>
          <p:spPr>
            <a:xfrm>
              <a:off x="6537036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2018 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9" name="직사각형 113">
              <a:extLst>
                <a:ext uri="{FF2B5EF4-FFF2-40B4-BE49-F238E27FC236}">
                  <a16:creationId xmlns:a16="http://schemas.microsoft.com/office/drawing/2014/main" id="{25E376EF-F4F4-4504-9AB5-2A9D12B2C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7110" y="3830556"/>
              <a:ext cx="8404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charset="0"/>
                </a:rPr>
                <a:t>2017 </a:t>
              </a:r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8459751-48A1-4AD7-9EC7-C0A1F9D86172}"/>
                </a:ext>
              </a:extLst>
            </p:cNvPr>
            <p:cNvSpPr txBox="1"/>
            <p:nvPr/>
          </p:nvSpPr>
          <p:spPr>
            <a:xfrm>
              <a:off x="8139538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2019 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C15C92-198D-44C1-9CEF-450B8EE624A8}"/>
                </a:ext>
              </a:extLst>
            </p:cNvPr>
            <p:cNvSpPr txBox="1"/>
            <p:nvPr/>
          </p:nvSpPr>
          <p:spPr>
            <a:xfrm>
              <a:off x="1742105" y="3830556"/>
              <a:ext cx="85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  <a:cs typeface="Arial" pitchFamily="34" charset="0"/>
                </a:rPr>
                <a:t>2015 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588BA2-65BC-46C4-B4C6-F04B3574EB83}"/>
              </a:ext>
            </a:extLst>
          </p:cNvPr>
          <p:cNvGrpSpPr/>
          <p:nvPr/>
        </p:nvGrpSpPr>
        <p:grpSpPr>
          <a:xfrm>
            <a:off x="611151" y="1789658"/>
            <a:ext cx="2272326" cy="1107996"/>
            <a:chOff x="2725123" y="4283314"/>
            <a:chExt cx="1292073" cy="110799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E17109-50CD-4E63-A810-B6E3149443D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4EA741-2F9F-438E-9A28-FE2C322CCB47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37066CB0-FE81-41B6-AA55-2E9892D13CD6}"/>
              </a:ext>
            </a:extLst>
          </p:cNvPr>
          <p:cNvGrpSpPr/>
          <p:nvPr/>
        </p:nvGrpSpPr>
        <p:grpSpPr>
          <a:xfrm>
            <a:off x="955498" y="1673230"/>
            <a:ext cx="10243244" cy="3281791"/>
            <a:chOff x="701891" y="1416378"/>
            <a:chExt cx="7702455" cy="32817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1C3329-1AC4-49CD-8811-CE8EFA29EE6B}"/>
                </a:ext>
              </a:extLst>
            </p:cNvPr>
            <p:cNvSpPr/>
            <p:nvPr/>
          </p:nvSpPr>
          <p:spPr>
            <a:xfrm>
              <a:off x="701891" y="3762065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62E1C3-B8E9-479D-B1A5-0F33B67E8066}"/>
                </a:ext>
              </a:extLst>
            </p:cNvPr>
            <p:cNvSpPr/>
            <p:nvPr/>
          </p:nvSpPr>
          <p:spPr>
            <a:xfrm>
              <a:off x="2319100" y="3144156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9A71FA-602D-46BF-88CA-2216FC6F1E0D}"/>
                </a:ext>
              </a:extLst>
            </p:cNvPr>
            <p:cNvSpPr/>
            <p:nvPr/>
          </p:nvSpPr>
          <p:spPr>
            <a:xfrm>
              <a:off x="2318566" y="3084211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21DC2C-2233-4A76-A169-A63DFB4A70AD}"/>
                </a:ext>
              </a:extLst>
            </p:cNvPr>
            <p:cNvSpPr/>
            <p:nvPr/>
          </p:nvSpPr>
          <p:spPr>
            <a:xfrm>
              <a:off x="3923988" y="247584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376BF2-88E4-4A1B-A5E6-1C62D35278DD}"/>
                </a:ext>
              </a:extLst>
            </p:cNvPr>
            <p:cNvSpPr/>
            <p:nvPr/>
          </p:nvSpPr>
          <p:spPr>
            <a:xfrm>
              <a:off x="3911573" y="2408004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777E0AE-02C6-4BD5-8F4D-37207C0147D9}"/>
                </a:ext>
              </a:extLst>
            </p:cNvPr>
            <p:cNvSpPr/>
            <p:nvPr/>
          </p:nvSpPr>
          <p:spPr>
            <a:xfrm>
              <a:off x="5532246" y="174776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8D29879-9349-4008-879F-A59A2B82D94B}"/>
                </a:ext>
              </a:extLst>
            </p:cNvPr>
            <p:cNvSpPr/>
            <p:nvPr/>
          </p:nvSpPr>
          <p:spPr>
            <a:xfrm>
              <a:off x="5520835" y="1416378"/>
              <a:ext cx="2883511" cy="1492744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564D60-13E3-47E5-9F80-AF818D2CC0C2}"/>
              </a:ext>
            </a:extLst>
          </p:cNvPr>
          <p:cNvSpPr txBox="1"/>
          <p:nvPr/>
        </p:nvSpPr>
        <p:spPr>
          <a:xfrm>
            <a:off x="1893213" y="404467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F94E3-2970-4E13-9AEA-18E5D87C819E}"/>
              </a:ext>
            </a:extLst>
          </p:cNvPr>
          <p:cNvSpPr txBox="1"/>
          <p:nvPr/>
        </p:nvSpPr>
        <p:spPr>
          <a:xfrm>
            <a:off x="4020425" y="3357251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FA6E4-FE12-4F20-8CF7-5742DF0E589E}"/>
              </a:ext>
            </a:extLst>
          </p:cNvPr>
          <p:cNvSpPr txBox="1"/>
          <p:nvPr/>
        </p:nvSpPr>
        <p:spPr>
          <a:xfrm>
            <a:off x="6077541" y="269099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C616C-FD26-41C5-827D-D93A27A9FA06}"/>
              </a:ext>
            </a:extLst>
          </p:cNvPr>
          <p:cNvSpPr txBox="1"/>
          <p:nvPr/>
        </p:nvSpPr>
        <p:spPr>
          <a:xfrm>
            <a:off x="8530319" y="196900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AD11C4AA-BAA3-4401-BD99-4121044C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89" y="460587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3691BE1F-4173-430C-BF16-EE5A6653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1" y="390659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E1E1414-C80E-4D42-B11C-70CFDD39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817" y="322848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9B4D1EE5-C285-43BA-9890-8F657730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96" y="249464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107B6E-491E-4FA1-B999-13663F774854}"/>
              </a:ext>
            </a:extLst>
          </p:cNvPr>
          <p:cNvGrpSpPr/>
          <p:nvPr/>
        </p:nvGrpSpPr>
        <p:grpSpPr>
          <a:xfrm>
            <a:off x="6014870" y="3858198"/>
            <a:ext cx="2478066" cy="850180"/>
            <a:chOff x="2551705" y="4283314"/>
            <a:chExt cx="1821094" cy="8501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A2EC56-A5DC-4468-8081-6EDCBB2AEE80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3B146F-9AE5-4F0B-8A28-CDF87D7D677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226764-9928-4973-BEC3-8AB833B479E7}"/>
              </a:ext>
            </a:extLst>
          </p:cNvPr>
          <p:cNvGrpSpPr/>
          <p:nvPr/>
        </p:nvGrpSpPr>
        <p:grpSpPr>
          <a:xfrm>
            <a:off x="955499" y="5219185"/>
            <a:ext cx="2588557" cy="850180"/>
            <a:chOff x="2551705" y="4283314"/>
            <a:chExt cx="1821094" cy="850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EAE508-39D7-4862-8C7F-48D3DB972391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F2E582-5CBE-438A-A8D1-4B9D142F7B5B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BA88CA-C831-480D-8AEC-28099B682DDA}"/>
              </a:ext>
            </a:extLst>
          </p:cNvPr>
          <p:cNvGrpSpPr/>
          <p:nvPr/>
        </p:nvGrpSpPr>
        <p:grpSpPr>
          <a:xfrm>
            <a:off x="3851256" y="4540526"/>
            <a:ext cx="2478066" cy="850180"/>
            <a:chOff x="2551705" y="4283314"/>
            <a:chExt cx="1821094" cy="850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20B035-9B5E-4F35-AFFE-254BFB42B3A9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20FEEB-1C5A-4402-A57E-E8DA3CACF748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F001F1-8BB6-4D27-96F3-A8254B3CEACA}"/>
              </a:ext>
            </a:extLst>
          </p:cNvPr>
          <p:cNvGrpSpPr/>
          <p:nvPr/>
        </p:nvGrpSpPr>
        <p:grpSpPr>
          <a:xfrm>
            <a:off x="8178482" y="3175869"/>
            <a:ext cx="2478066" cy="850180"/>
            <a:chOff x="2551705" y="4283314"/>
            <a:chExt cx="1821094" cy="850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5A9257-FA59-43BE-93B0-F552BC4EF425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A8630E-ECFF-484E-AE02-133393645C5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06F9B7F6-D804-4E65-9C95-48A74F725CFB}"/>
              </a:ext>
            </a:extLst>
          </p:cNvPr>
          <p:cNvSpPr/>
          <p:nvPr/>
        </p:nvSpPr>
        <p:spPr>
          <a:xfrm rot="16200000" flipH="1">
            <a:off x="9964448" y="2115859"/>
            <a:ext cx="565463" cy="5325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3">
            <a:extLst>
              <a:ext uri="{FF2B5EF4-FFF2-40B4-BE49-F238E27FC236}">
                <a16:creationId xmlns:a16="http://schemas.microsoft.com/office/drawing/2014/main" id="{A945762C-4CC9-41F3-9F1E-535755AAAE67}"/>
              </a:ext>
            </a:extLst>
          </p:cNvPr>
          <p:cNvGrpSpPr/>
          <p:nvPr/>
        </p:nvGrpSpPr>
        <p:grpSpPr>
          <a:xfrm>
            <a:off x="8325185" y="1333893"/>
            <a:ext cx="3211819" cy="4496473"/>
            <a:chOff x="4871865" y="1777141"/>
            <a:chExt cx="3630109" cy="44964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33A2C-B95D-4B0C-8D40-93A4608508F6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4F993-FF1E-47CB-ACA4-540D377CCE4B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EF2A0E3C-ED0A-4B13-8D12-FC22D59BA32D}"/>
              </a:ext>
            </a:extLst>
          </p:cNvPr>
          <p:cNvGrpSpPr/>
          <p:nvPr/>
        </p:nvGrpSpPr>
        <p:grpSpPr>
          <a:xfrm>
            <a:off x="4654905" y="1336462"/>
            <a:ext cx="3211818" cy="4491335"/>
            <a:chOff x="822207" y="1777142"/>
            <a:chExt cx="3630108" cy="44913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37F481-D8DE-423B-87B4-12225672480B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3D63FE-86CC-4260-AEA8-C778510A6D79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4704FD-A77B-481B-A91C-B63844F0E606}"/>
              </a:ext>
            </a:extLst>
          </p:cNvPr>
          <p:cNvSpPr txBox="1"/>
          <p:nvPr/>
        </p:nvSpPr>
        <p:spPr>
          <a:xfrm>
            <a:off x="434796" y="610618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Column</a:t>
            </a:r>
            <a:r>
              <a:rPr lang="en-US" altLang="ko-KR" sz="5400" dirty="0">
                <a:latin typeface="+mj-lt"/>
                <a:cs typeface="Arial" pitchFamily="34" charset="0"/>
              </a:rPr>
              <a:t>  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2F9537-3A4D-4BE4-8138-B94F1E3BE19C}"/>
              </a:ext>
            </a:extLst>
          </p:cNvPr>
          <p:cNvGrpSpPr/>
          <p:nvPr/>
        </p:nvGrpSpPr>
        <p:grpSpPr>
          <a:xfrm>
            <a:off x="8334913" y="759961"/>
            <a:ext cx="3211819" cy="4496473"/>
            <a:chOff x="4871865" y="1777141"/>
            <a:chExt cx="3630109" cy="44964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46DB82-510E-40AF-907E-07DD967F1B60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3E8FA6-E28D-4986-9021-B4064776F82D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042EDEA0-ED37-45D9-8FF7-0BF93A1241A9}"/>
              </a:ext>
            </a:extLst>
          </p:cNvPr>
          <p:cNvGrpSpPr/>
          <p:nvPr/>
        </p:nvGrpSpPr>
        <p:grpSpPr>
          <a:xfrm>
            <a:off x="4664633" y="762530"/>
            <a:ext cx="3211818" cy="4491335"/>
            <a:chOff x="822207" y="1777142"/>
            <a:chExt cx="3630108" cy="44913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2426C1-CA8F-4F32-A5D2-D612DEF790C4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8881EF-D9AC-4F30-BEED-CCF541026BE4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7239CF-BA93-4050-AF3A-229B278BBA91}"/>
              </a:ext>
            </a:extLst>
          </p:cNvPr>
          <p:cNvSpPr txBox="1"/>
          <p:nvPr/>
        </p:nvSpPr>
        <p:spPr>
          <a:xfrm>
            <a:off x="4664634" y="5756550"/>
            <a:ext cx="73684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Columns</a:t>
            </a:r>
            <a:r>
              <a:rPr lang="en-US" altLang="ko-KR" sz="5400" dirty="0">
                <a:latin typeface="+mj-lt"/>
                <a:cs typeface="Arial" pitchFamily="34" charset="0"/>
              </a:rPr>
              <a:t>  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ight Triangle 4">
            <a:extLst>
              <a:ext uri="{FF2B5EF4-FFF2-40B4-BE49-F238E27FC236}">
                <a16:creationId xmlns:a16="http://schemas.microsoft.com/office/drawing/2014/main" id="{0295AB0E-FA84-4F4A-AA90-D4CBE3DB7E3C}"/>
              </a:ext>
            </a:extLst>
          </p:cNvPr>
          <p:cNvSpPr/>
          <p:nvPr/>
        </p:nvSpPr>
        <p:spPr>
          <a:xfrm rot="5400000">
            <a:off x="2410669" y="499105"/>
            <a:ext cx="1910551" cy="1829151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BA2A9-709B-4F6C-B6B1-29861ACC724D}"/>
              </a:ext>
            </a:extLst>
          </p:cNvPr>
          <p:cNvSpPr txBox="1"/>
          <p:nvPr/>
        </p:nvSpPr>
        <p:spPr>
          <a:xfrm>
            <a:off x="2774073" y="591555"/>
            <a:ext cx="1432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8697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80908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61039D-0B23-4DFB-973D-3785CCB7CAF2}"/>
              </a:ext>
            </a:extLst>
          </p:cNvPr>
          <p:cNvSpPr/>
          <p:nvPr/>
        </p:nvSpPr>
        <p:spPr>
          <a:xfrm>
            <a:off x="4661349" y="1667389"/>
            <a:ext cx="2285556" cy="3333102"/>
          </a:xfrm>
          <a:custGeom>
            <a:avLst/>
            <a:gdLst>
              <a:gd name="connsiteX0" fmla="*/ 620331 w 1143000"/>
              <a:gd name="connsiteY0" fmla="*/ 585311 h 1666875"/>
              <a:gd name="connsiteX1" fmla="*/ 615569 w 1143000"/>
              <a:gd name="connsiteY1" fmla="*/ 608171 h 1666875"/>
              <a:gd name="connsiteX2" fmla="*/ 636524 w 1143000"/>
              <a:gd name="connsiteY2" fmla="*/ 613886 h 1666875"/>
              <a:gd name="connsiteX3" fmla="*/ 665099 w 1143000"/>
              <a:gd name="connsiteY3" fmla="*/ 611029 h 1666875"/>
              <a:gd name="connsiteX4" fmla="*/ 732726 w 1143000"/>
              <a:gd name="connsiteY4" fmla="*/ 590074 h 1666875"/>
              <a:gd name="connsiteX5" fmla="*/ 789876 w 1143000"/>
              <a:gd name="connsiteY5" fmla="*/ 575786 h 1666875"/>
              <a:gd name="connsiteX6" fmla="*/ 821309 w 1143000"/>
              <a:gd name="connsiteY6" fmla="*/ 571024 h 1666875"/>
              <a:gd name="connsiteX7" fmla="*/ 911796 w 1143000"/>
              <a:gd name="connsiteY7" fmla="*/ 564356 h 1666875"/>
              <a:gd name="connsiteX8" fmla="*/ 947039 w 1143000"/>
              <a:gd name="connsiteY8" fmla="*/ 561499 h 1666875"/>
              <a:gd name="connsiteX9" fmla="*/ 955611 w 1143000"/>
              <a:gd name="connsiteY9" fmla="*/ 557689 h 1666875"/>
              <a:gd name="connsiteX10" fmla="*/ 981329 w 1143000"/>
              <a:gd name="connsiteY10" fmla="*/ 546259 h 1666875"/>
              <a:gd name="connsiteX11" fmla="*/ 1017524 w 1143000"/>
              <a:gd name="connsiteY11" fmla="*/ 542449 h 1666875"/>
              <a:gd name="connsiteX12" fmla="*/ 1039431 w 1143000"/>
              <a:gd name="connsiteY12" fmla="*/ 514826 h 1666875"/>
              <a:gd name="connsiteX13" fmla="*/ 1078484 w 1143000"/>
              <a:gd name="connsiteY13" fmla="*/ 457676 h 1666875"/>
              <a:gd name="connsiteX14" fmla="*/ 1090866 w 1143000"/>
              <a:gd name="connsiteY14" fmla="*/ 455771 h 1666875"/>
              <a:gd name="connsiteX15" fmla="*/ 1121346 w 1143000"/>
              <a:gd name="connsiteY15" fmla="*/ 482441 h 1666875"/>
              <a:gd name="connsiteX16" fmla="*/ 1137539 w 1143000"/>
              <a:gd name="connsiteY16" fmla="*/ 505301 h 1666875"/>
              <a:gd name="connsiteX17" fmla="*/ 1123251 w 1143000"/>
              <a:gd name="connsiteY17" fmla="*/ 548164 h 1666875"/>
              <a:gd name="connsiteX18" fmla="*/ 1113726 w 1143000"/>
              <a:gd name="connsiteY18" fmla="*/ 565309 h 1666875"/>
              <a:gd name="connsiteX19" fmla="*/ 1078484 w 1143000"/>
              <a:gd name="connsiteY19" fmla="*/ 613886 h 1666875"/>
              <a:gd name="connsiteX20" fmla="*/ 1072769 w 1143000"/>
              <a:gd name="connsiteY20" fmla="*/ 615791 h 1666875"/>
              <a:gd name="connsiteX21" fmla="*/ 1027049 w 1143000"/>
              <a:gd name="connsiteY21" fmla="*/ 640556 h 1666875"/>
              <a:gd name="connsiteX22" fmla="*/ 953706 w 1143000"/>
              <a:gd name="connsiteY22" fmla="*/ 668179 h 1666875"/>
              <a:gd name="connsiteX23" fmla="*/ 901319 w 1143000"/>
              <a:gd name="connsiteY23" fmla="*/ 683419 h 1666875"/>
              <a:gd name="connsiteX24" fmla="*/ 896556 w 1143000"/>
              <a:gd name="connsiteY24" fmla="*/ 685324 h 1666875"/>
              <a:gd name="connsiteX25" fmla="*/ 842264 w 1143000"/>
              <a:gd name="connsiteY25" fmla="*/ 701516 h 1666875"/>
              <a:gd name="connsiteX26" fmla="*/ 798449 w 1143000"/>
              <a:gd name="connsiteY26" fmla="*/ 715804 h 1666875"/>
              <a:gd name="connsiteX27" fmla="*/ 773684 w 1143000"/>
              <a:gd name="connsiteY27" fmla="*/ 723424 h 1666875"/>
              <a:gd name="connsiteX28" fmla="*/ 684149 w 1143000"/>
              <a:gd name="connsiteY28" fmla="*/ 755809 h 1666875"/>
              <a:gd name="connsiteX29" fmla="*/ 646049 w 1143000"/>
              <a:gd name="connsiteY29" fmla="*/ 764381 h 1666875"/>
              <a:gd name="connsiteX30" fmla="*/ 552704 w 1143000"/>
              <a:gd name="connsiteY30" fmla="*/ 841534 h 1666875"/>
              <a:gd name="connsiteX31" fmla="*/ 548894 w 1143000"/>
              <a:gd name="connsiteY31" fmla="*/ 873919 h 1666875"/>
              <a:gd name="connsiteX32" fmla="*/ 543179 w 1143000"/>
              <a:gd name="connsiteY32" fmla="*/ 889159 h 1666875"/>
              <a:gd name="connsiteX33" fmla="*/ 528891 w 1143000"/>
              <a:gd name="connsiteY33" fmla="*/ 954881 h 1666875"/>
              <a:gd name="connsiteX34" fmla="*/ 512699 w 1143000"/>
              <a:gd name="connsiteY34" fmla="*/ 1005364 h 1666875"/>
              <a:gd name="connsiteX35" fmla="*/ 498411 w 1143000"/>
              <a:gd name="connsiteY35" fmla="*/ 1049179 h 1666875"/>
              <a:gd name="connsiteX36" fmla="*/ 495554 w 1143000"/>
              <a:gd name="connsiteY36" fmla="*/ 1065371 h 1666875"/>
              <a:gd name="connsiteX37" fmla="*/ 493649 w 1143000"/>
              <a:gd name="connsiteY37" fmla="*/ 1082516 h 1666875"/>
              <a:gd name="connsiteX38" fmla="*/ 506031 w 1143000"/>
              <a:gd name="connsiteY38" fmla="*/ 1129189 h 1666875"/>
              <a:gd name="connsiteX39" fmla="*/ 529844 w 1143000"/>
              <a:gd name="connsiteY39" fmla="*/ 1200626 h 1666875"/>
              <a:gd name="connsiteX40" fmla="*/ 552704 w 1143000"/>
              <a:gd name="connsiteY40" fmla="*/ 1269206 h 1666875"/>
              <a:gd name="connsiteX41" fmla="*/ 558419 w 1143000"/>
              <a:gd name="connsiteY41" fmla="*/ 1272064 h 1666875"/>
              <a:gd name="connsiteX42" fmla="*/ 596519 w 1143000"/>
              <a:gd name="connsiteY42" fmla="*/ 1304449 h 1666875"/>
              <a:gd name="connsiteX43" fmla="*/ 618426 w 1143000"/>
              <a:gd name="connsiteY43" fmla="*/ 1379696 h 1666875"/>
              <a:gd name="connsiteX44" fmla="*/ 638429 w 1143000"/>
              <a:gd name="connsiteY44" fmla="*/ 1432084 h 1666875"/>
              <a:gd name="connsiteX45" fmla="*/ 656526 w 1143000"/>
              <a:gd name="connsiteY45" fmla="*/ 1492091 h 1666875"/>
              <a:gd name="connsiteX46" fmla="*/ 645096 w 1143000"/>
              <a:gd name="connsiteY46" fmla="*/ 1578769 h 1666875"/>
              <a:gd name="connsiteX47" fmla="*/ 606996 w 1143000"/>
              <a:gd name="connsiteY47" fmla="*/ 1601629 h 1666875"/>
              <a:gd name="connsiteX48" fmla="*/ 600329 w 1143000"/>
              <a:gd name="connsiteY48" fmla="*/ 1608296 h 1666875"/>
              <a:gd name="connsiteX49" fmla="*/ 594614 w 1143000"/>
              <a:gd name="connsiteY49" fmla="*/ 1641634 h 1666875"/>
              <a:gd name="connsiteX50" fmla="*/ 567944 w 1143000"/>
              <a:gd name="connsiteY50" fmla="*/ 1660684 h 1666875"/>
              <a:gd name="connsiteX51" fmla="*/ 551751 w 1143000"/>
              <a:gd name="connsiteY51" fmla="*/ 1660684 h 1666875"/>
              <a:gd name="connsiteX52" fmla="*/ 512699 w 1143000"/>
              <a:gd name="connsiteY52" fmla="*/ 1635919 h 1666875"/>
              <a:gd name="connsiteX53" fmla="*/ 490791 w 1143000"/>
              <a:gd name="connsiteY53" fmla="*/ 1592104 h 1666875"/>
              <a:gd name="connsiteX54" fmla="*/ 455549 w 1143000"/>
              <a:gd name="connsiteY54" fmla="*/ 1568291 h 1666875"/>
              <a:gd name="connsiteX55" fmla="*/ 421259 w 1143000"/>
              <a:gd name="connsiteY55" fmla="*/ 1567339 h 1666875"/>
              <a:gd name="connsiteX56" fmla="*/ 404114 w 1143000"/>
              <a:gd name="connsiteY56" fmla="*/ 1574006 h 1666875"/>
              <a:gd name="connsiteX57" fmla="*/ 374586 w 1143000"/>
              <a:gd name="connsiteY57" fmla="*/ 1574959 h 1666875"/>
              <a:gd name="connsiteX58" fmla="*/ 298386 w 1143000"/>
              <a:gd name="connsiteY58" fmla="*/ 1589246 h 1666875"/>
              <a:gd name="connsiteX59" fmla="*/ 164084 w 1143000"/>
              <a:gd name="connsiteY59" fmla="*/ 1624489 h 1666875"/>
              <a:gd name="connsiteX60" fmla="*/ 76454 w 1143000"/>
              <a:gd name="connsiteY60" fmla="*/ 1624489 h 1666875"/>
              <a:gd name="connsiteX61" fmla="*/ 12636 w 1143000"/>
              <a:gd name="connsiteY61" fmla="*/ 1592104 h 1666875"/>
              <a:gd name="connsiteX62" fmla="*/ 7874 w 1143000"/>
              <a:gd name="connsiteY62" fmla="*/ 1579721 h 1666875"/>
              <a:gd name="connsiteX63" fmla="*/ 7874 w 1143000"/>
              <a:gd name="connsiteY63" fmla="*/ 1553051 h 1666875"/>
              <a:gd name="connsiteX64" fmla="*/ 23114 w 1143000"/>
              <a:gd name="connsiteY64" fmla="*/ 1500664 h 1666875"/>
              <a:gd name="connsiteX65" fmla="*/ 87884 w 1143000"/>
              <a:gd name="connsiteY65" fmla="*/ 1405414 h 1666875"/>
              <a:gd name="connsiteX66" fmla="*/ 119316 w 1143000"/>
              <a:gd name="connsiteY66" fmla="*/ 1350169 h 1666875"/>
              <a:gd name="connsiteX67" fmla="*/ 205041 w 1143000"/>
              <a:gd name="connsiteY67" fmla="*/ 1222534 h 1666875"/>
              <a:gd name="connsiteX68" fmla="*/ 203136 w 1143000"/>
              <a:gd name="connsiteY68" fmla="*/ 1206341 h 1666875"/>
              <a:gd name="connsiteX69" fmla="*/ 193611 w 1143000"/>
              <a:gd name="connsiteY69" fmla="*/ 1174909 h 1666875"/>
              <a:gd name="connsiteX70" fmla="*/ 205994 w 1143000"/>
              <a:gd name="connsiteY70" fmla="*/ 1147286 h 1666875"/>
              <a:gd name="connsiteX71" fmla="*/ 210756 w 1143000"/>
              <a:gd name="connsiteY71" fmla="*/ 1130141 h 1666875"/>
              <a:gd name="connsiteX72" fmla="*/ 214566 w 1143000"/>
              <a:gd name="connsiteY72" fmla="*/ 1076801 h 1666875"/>
              <a:gd name="connsiteX73" fmla="*/ 212661 w 1143000"/>
              <a:gd name="connsiteY73" fmla="*/ 1043464 h 1666875"/>
              <a:gd name="connsiteX74" fmla="*/ 206946 w 1143000"/>
              <a:gd name="connsiteY74" fmla="*/ 1008221 h 1666875"/>
              <a:gd name="connsiteX75" fmla="*/ 206946 w 1143000"/>
              <a:gd name="connsiteY75" fmla="*/ 1007269 h 1666875"/>
              <a:gd name="connsiteX76" fmla="*/ 205041 w 1143000"/>
              <a:gd name="connsiteY76" fmla="*/ 957739 h 1666875"/>
              <a:gd name="connsiteX77" fmla="*/ 210756 w 1143000"/>
              <a:gd name="connsiteY77" fmla="*/ 888206 h 1666875"/>
              <a:gd name="connsiteX78" fmla="*/ 213614 w 1143000"/>
              <a:gd name="connsiteY78" fmla="*/ 873919 h 1666875"/>
              <a:gd name="connsiteX79" fmla="*/ 210756 w 1143000"/>
              <a:gd name="connsiteY79" fmla="*/ 824389 h 1666875"/>
              <a:gd name="connsiteX80" fmla="*/ 217424 w 1143000"/>
              <a:gd name="connsiteY80" fmla="*/ 751046 h 1666875"/>
              <a:gd name="connsiteX81" fmla="*/ 228854 w 1143000"/>
              <a:gd name="connsiteY81" fmla="*/ 707231 h 1666875"/>
              <a:gd name="connsiteX82" fmla="*/ 228854 w 1143000"/>
              <a:gd name="connsiteY82" fmla="*/ 700564 h 1666875"/>
              <a:gd name="connsiteX83" fmla="*/ 212661 w 1143000"/>
              <a:gd name="connsiteY83" fmla="*/ 643414 h 1666875"/>
              <a:gd name="connsiteX84" fmla="*/ 210756 w 1143000"/>
              <a:gd name="connsiteY84" fmla="*/ 629126 h 1666875"/>
              <a:gd name="connsiteX85" fmla="*/ 199326 w 1143000"/>
              <a:gd name="connsiteY85" fmla="*/ 551974 h 1666875"/>
              <a:gd name="connsiteX86" fmla="*/ 169799 w 1143000"/>
              <a:gd name="connsiteY86" fmla="*/ 405289 h 1666875"/>
              <a:gd name="connsiteX87" fmla="*/ 167894 w 1143000"/>
              <a:gd name="connsiteY87" fmla="*/ 398621 h 1666875"/>
              <a:gd name="connsiteX88" fmla="*/ 158369 w 1143000"/>
              <a:gd name="connsiteY88" fmla="*/ 375761 h 1666875"/>
              <a:gd name="connsiteX89" fmla="*/ 157416 w 1143000"/>
              <a:gd name="connsiteY89" fmla="*/ 345281 h 1666875"/>
              <a:gd name="connsiteX90" fmla="*/ 148844 w 1143000"/>
              <a:gd name="connsiteY90" fmla="*/ 308134 h 1666875"/>
              <a:gd name="connsiteX91" fmla="*/ 137414 w 1143000"/>
              <a:gd name="connsiteY91" fmla="*/ 267176 h 1666875"/>
              <a:gd name="connsiteX92" fmla="*/ 126936 w 1143000"/>
              <a:gd name="connsiteY92" fmla="*/ 220504 h 1666875"/>
              <a:gd name="connsiteX93" fmla="*/ 132651 w 1143000"/>
              <a:gd name="connsiteY93" fmla="*/ 205264 h 1666875"/>
              <a:gd name="connsiteX94" fmla="*/ 143129 w 1143000"/>
              <a:gd name="connsiteY94" fmla="*/ 179546 h 1666875"/>
              <a:gd name="connsiteX95" fmla="*/ 135509 w 1143000"/>
              <a:gd name="connsiteY95" fmla="*/ 147161 h 1666875"/>
              <a:gd name="connsiteX96" fmla="*/ 139319 w 1143000"/>
              <a:gd name="connsiteY96" fmla="*/ 111919 h 1666875"/>
              <a:gd name="connsiteX97" fmla="*/ 139319 w 1143000"/>
              <a:gd name="connsiteY97" fmla="*/ 100489 h 1666875"/>
              <a:gd name="connsiteX98" fmla="*/ 141224 w 1143000"/>
              <a:gd name="connsiteY98" fmla="*/ 71914 h 1666875"/>
              <a:gd name="connsiteX99" fmla="*/ 166941 w 1143000"/>
              <a:gd name="connsiteY99" fmla="*/ 40481 h 1666875"/>
              <a:gd name="connsiteX100" fmla="*/ 189801 w 1143000"/>
              <a:gd name="connsiteY100" fmla="*/ 37624 h 1666875"/>
              <a:gd name="connsiteX101" fmla="*/ 184086 w 1143000"/>
              <a:gd name="connsiteY101" fmla="*/ 7144 h 1666875"/>
              <a:gd name="connsiteX102" fmla="*/ 197421 w 1143000"/>
              <a:gd name="connsiteY102" fmla="*/ 7144 h 1666875"/>
              <a:gd name="connsiteX103" fmla="*/ 207899 w 1143000"/>
              <a:gd name="connsiteY103" fmla="*/ 11906 h 1666875"/>
              <a:gd name="connsiteX104" fmla="*/ 230759 w 1143000"/>
              <a:gd name="connsiteY104" fmla="*/ 46196 h 1666875"/>
              <a:gd name="connsiteX105" fmla="*/ 209804 w 1143000"/>
              <a:gd name="connsiteY105" fmla="*/ 118586 h 1666875"/>
              <a:gd name="connsiteX106" fmla="*/ 203136 w 1143000"/>
              <a:gd name="connsiteY106" fmla="*/ 180499 h 1666875"/>
              <a:gd name="connsiteX107" fmla="*/ 204089 w 1143000"/>
              <a:gd name="connsiteY107" fmla="*/ 182404 h 1666875"/>
              <a:gd name="connsiteX108" fmla="*/ 220281 w 1143000"/>
              <a:gd name="connsiteY108" fmla="*/ 222409 h 1666875"/>
              <a:gd name="connsiteX109" fmla="*/ 237426 w 1143000"/>
              <a:gd name="connsiteY109" fmla="*/ 283369 h 1666875"/>
              <a:gd name="connsiteX110" fmla="*/ 255524 w 1143000"/>
              <a:gd name="connsiteY110" fmla="*/ 294799 h 1666875"/>
              <a:gd name="connsiteX111" fmla="*/ 337439 w 1143000"/>
              <a:gd name="connsiteY111" fmla="*/ 297656 h 1666875"/>
              <a:gd name="connsiteX112" fmla="*/ 413639 w 1143000"/>
              <a:gd name="connsiteY112" fmla="*/ 313849 h 1666875"/>
              <a:gd name="connsiteX113" fmla="*/ 430784 w 1143000"/>
              <a:gd name="connsiteY113" fmla="*/ 308134 h 1666875"/>
              <a:gd name="connsiteX114" fmla="*/ 552704 w 1143000"/>
              <a:gd name="connsiteY114" fmla="*/ 251936 h 1666875"/>
              <a:gd name="connsiteX115" fmla="*/ 566039 w 1143000"/>
              <a:gd name="connsiteY115" fmla="*/ 247174 h 1666875"/>
              <a:gd name="connsiteX116" fmla="*/ 585089 w 1143000"/>
              <a:gd name="connsiteY116" fmla="*/ 251936 h 1666875"/>
              <a:gd name="connsiteX117" fmla="*/ 593661 w 1143000"/>
              <a:gd name="connsiteY117" fmla="*/ 255746 h 1666875"/>
              <a:gd name="connsiteX118" fmla="*/ 607949 w 1143000"/>
              <a:gd name="connsiteY118" fmla="*/ 260509 h 1666875"/>
              <a:gd name="connsiteX119" fmla="*/ 612711 w 1143000"/>
              <a:gd name="connsiteY119" fmla="*/ 269081 h 1666875"/>
              <a:gd name="connsiteX120" fmla="*/ 605091 w 1143000"/>
              <a:gd name="connsiteY120" fmla="*/ 272891 h 1666875"/>
              <a:gd name="connsiteX121" fmla="*/ 580326 w 1143000"/>
              <a:gd name="connsiteY121" fmla="*/ 275749 h 1666875"/>
              <a:gd name="connsiteX122" fmla="*/ 592709 w 1143000"/>
              <a:gd name="connsiteY122" fmla="*/ 278606 h 1666875"/>
              <a:gd name="connsiteX123" fmla="*/ 571754 w 1143000"/>
              <a:gd name="connsiteY123" fmla="*/ 283369 h 1666875"/>
              <a:gd name="connsiteX124" fmla="*/ 579374 w 1143000"/>
              <a:gd name="connsiteY124" fmla="*/ 288131 h 1666875"/>
              <a:gd name="connsiteX125" fmla="*/ 648906 w 1143000"/>
              <a:gd name="connsiteY125" fmla="*/ 326231 h 1666875"/>
              <a:gd name="connsiteX126" fmla="*/ 659384 w 1143000"/>
              <a:gd name="connsiteY126" fmla="*/ 342424 h 1666875"/>
              <a:gd name="connsiteX127" fmla="*/ 664146 w 1143000"/>
              <a:gd name="connsiteY127" fmla="*/ 349091 h 1666875"/>
              <a:gd name="connsiteX128" fmla="*/ 689864 w 1143000"/>
              <a:gd name="connsiteY128" fmla="*/ 388144 h 1666875"/>
              <a:gd name="connsiteX129" fmla="*/ 701294 w 1143000"/>
              <a:gd name="connsiteY129" fmla="*/ 414814 h 1666875"/>
              <a:gd name="connsiteX130" fmla="*/ 709866 w 1143000"/>
              <a:gd name="connsiteY130" fmla="*/ 433864 h 1666875"/>
              <a:gd name="connsiteX131" fmla="*/ 708914 w 1143000"/>
              <a:gd name="connsiteY131" fmla="*/ 443389 h 1666875"/>
              <a:gd name="connsiteX132" fmla="*/ 699389 w 1143000"/>
              <a:gd name="connsiteY132" fmla="*/ 441484 h 1666875"/>
              <a:gd name="connsiteX133" fmla="*/ 692721 w 1143000"/>
              <a:gd name="connsiteY133" fmla="*/ 436721 h 1666875"/>
              <a:gd name="connsiteX134" fmla="*/ 696531 w 1143000"/>
              <a:gd name="connsiteY134" fmla="*/ 457676 h 1666875"/>
              <a:gd name="connsiteX135" fmla="*/ 696531 w 1143000"/>
              <a:gd name="connsiteY135" fmla="*/ 462439 h 1666875"/>
              <a:gd name="connsiteX136" fmla="*/ 690816 w 1143000"/>
              <a:gd name="connsiteY136" fmla="*/ 460534 h 1666875"/>
              <a:gd name="connsiteX137" fmla="*/ 682244 w 1143000"/>
              <a:gd name="connsiteY137" fmla="*/ 451009 h 1666875"/>
              <a:gd name="connsiteX138" fmla="*/ 647954 w 1143000"/>
              <a:gd name="connsiteY138" fmla="*/ 418624 h 1666875"/>
              <a:gd name="connsiteX139" fmla="*/ 635571 w 1143000"/>
              <a:gd name="connsiteY139" fmla="*/ 420529 h 1666875"/>
              <a:gd name="connsiteX140" fmla="*/ 636524 w 1143000"/>
              <a:gd name="connsiteY140" fmla="*/ 439579 h 1666875"/>
              <a:gd name="connsiteX141" fmla="*/ 690816 w 1143000"/>
              <a:gd name="connsiteY141" fmla="*/ 492919 h 1666875"/>
              <a:gd name="connsiteX142" fmla="*/ 692721 w 1143000"/>
              <a:gd name="connsiteY142" fmla="*/ 495776 h 1666875"/>
              <a:gd name="connsiteX143" fmla="*/ 694626 w 1143000"/>
              <a:gd name="connsiteY143" fmla="*/ 506254 h 1666875"/>
              <a:gd name="connsiteX144" fmla="*/ 684149 w 1143000"/>
              <a:gd name="connsiteY144" fmla="*/ 503396 h 1666875"/>
              <a:gd name="connsiteX145" fmla="*/ 658431 w 1143000"/>
              <a:gd name="connsiteY145" fmla="*/ 482441 h 1666875"/>
              <a:gd name="connsiteX146" fmla="*/ 657479 w 1143000"/>
              <a:gd name="connsiteY146" fmla="*/ 502444 h 1666875"/>
              <a:gd name="connsiteX147" fmla="*/ 657479 w 1143000"/>
              <a:gd name="connsiteY147" fmla="*/ 508159 h 1666875"/>
              <a:gd name="connsiteX148" fmla="*/ 664146 w 1143000"/>
              <a:gd name="connsiteY148" fmla="*/ 537686 h 1666875"/>
              <a:gd name="connsiteX149" fmla="*/ 648906 w 1143000"/>
              <a:gd name="connsiteY149" fmla="*/ 568166 h 1666875"/>
              <a:gd name="connsiteX150" fmla="*/ 641286 w 1143000"/>
              <a:gd name="connsiteY150" fmla="*/ 565309 h 1666875"/>
              <a:gd name="connsiteX151" fmla="*/ 637476 w 1143000"/>
              <a:gd name="connsiteY151" fmla="*/ 551974 h 1666875"/>
              <a:gd name="connsiteX152" fmla="*/ 632714 w 1143000"/>
              <a:gd name="connsiteY152" fmla="*/ 578644 h 1666875"/>
              <a:gd name="connsiteX153" fmla="*/ 623189 w 1143000"/>
              <a:gd name="connsiteY153" fmla="*/ 583406 h 1666875"/>
              <a:gd name="connsiteX154" fmla="*/ 618426 w 1143000"/>
              <a:gd name="connsiteY154" fmla="*/ 562451 h 1666875"/>
              <a:gd name="connsiteX155" fmla="*/ 617474 w 1143000"/>
              <a:gd name="connsiteY155" fmla="*/ 556736 h 1666875"/>
              <a:gd name="connsiteX156" fmla="*/ 617474 w 1143000"/>
              <a:gd name="connsiteY156" fmla="*/ 556736 h 1666875"/>
              <a:gd name="connsiteX157" fmla="*/ 618426 w 1143000"/>
              <a:gd name="connsiteY157" fmla="*/ 558641 h 1666875"/>
              <a:gd name="connsiteX158" fmla="*/ 619379 w 1143000"/>
              <a:gd name="connsiteY158" fmla="*/ 566261 h 1666875"/>
              <a:gd name="connsiteX159" fmla="*/ 620331 w 1143000"/>
              <a:gd name="connsiteY159" fmla="*/ 585311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143000" h="1666875">
                <a:moveTo>
                  <a:pt x="620331" y="585311"/>
                </a:moveTo>
                <a:cubicBezTo>
                  <a:pt x="618426" y="592931"/>
                  <a:pt x="613664" y="602456"/>
                  <a:pt x="615569" y="608171"/>
                </a:cubicBezTo>
                <a:cubicBezTo>
                  <a:pt x="618426" y="614839"/>
                  <a:pt x="629856" y="611029"/>
                  <a:pt x="636524" y="613886"/>
                </a:cubicBezTo>
                <a:cubicBezTo>
                  <a:pt x="647001" y="618649"/>
                  <a:pt x="655574" y="614839"/>
                  <a:pt x="665099" y="611029"/>
                </a:cubicBezTo>
                <a:cubicBezTo>
                  <a:pt x="687006" y="602456"/>
                  <a:pt x="709866" y="594836"/>
                  <a:pt x="732726" y="590074"/>
                </a:cubicBezTo>
                <a:cubicBezTo>
                  <a:pt x="751776" y="586264"/>
                  <a:pt x="771779" y="583406"/>
                  <a:pt x="789876" y="575786"/>
                </a:cubicBezTo>
                <a:cubicBezTo>
                  <a:pt x="800354" y="571976"/>
                  <a:pt x="810831" y="571024"/>
                  <a:pt x="821309" y="571024"/>
                </a:cubicBezTo>
                <a:cubicBezTo>
                  <a:pt x="851789" y="568166"/>
                  <a:pt x="881316" y="563404"/>
                  <a:pt x="911796" y="564356"/>
                </a:cubicBezTo>
                <a:cubicBezTo>
                  <a:pt x="923226" y="565309"/>
                  <a:pt x="935609" y="562451"/>
                  <a:pt x="947039" y="561499"/>
                </a:cubicBezTo>
                <a:cubicBezTo>
                  <a:pt x="949896" y="561499"/>
                  <a:pt x="953706" y="560546"/>
                  <a:pt x="955611" y="557689"/>
                </a:cubicBezTo>
                <a:cubicBezTo>
                  <a:pt x="961326" y="548164"/>
                  <a:pt x="970851" y="547211"/>
                  <a:pt x="981329" y="546259"/>
                </a:cubicBezTo>
                <a:cubicBezTo>
                  <a:pt x="993711" y="545306"/>
                  <a:pt x="1005141" y="546259"/>
                  <a:pt x="1017524" y="542449"/>
                </a:cubicBezTo>
                <a:cubicBezTo>
                  <a:pt x="1031811" y="537686"/>
                  <a:pt x="1037526" y="527209"/>
                  <a:pt x="1039431" y="514826"/>
                </a:cubicBezTo>
                <a:cubicBezTo>
                  <a:pt x="1044194" y="490061"/>
                  <a:pt x="1062291" y="474821"/>
                  <a:pt x="1078484" y="457676"/>
                </a:cubicBezTo>
                <a:cubicBezTo>
                  <a:pt x="1081341" y="454819"/>
                  <a:pt x="1086104" y="453866"/>
                  <a:pt x="1090866" y="455771"/>
                </a:cubicBezTo>
                <a:cubicBezTo>
                  <a:pt x="1104201" y="461486"/>
                  <a:pt x="1115631" y="468154"/>
                  <a:pt x="1121346" y="482441"/>
                </a:cubicBezTo>
                <a:cubicBezTo>
                  <a:pt x="1125156" y="491014"/>
                  <a:pt x="1132776" y="497681"/>
                  <a:pt x="1137539" y="505301"/>
                </a:cubicBezTo>
                <a:cubicBezTo>
                  <a:pt x="1149921" y="523399"/>
                  <a:pt x="1144206" y="541496"/>
                  <a:pt x="1123251" y="548164"/>
                </a:cubicBezTo>
                <a:cubicBezTo>
                  <a:pt x="1113726" y="551021"/>
                  <a:pt x="1112774" y="557689"/>
                  <a:pt x="1113726" y="565309"/>
                </a:cubicBezTo>
                <a:cubicBezTo>
                  <a:pt x="1114679" y="588169"/>
                  <a:pt x="1100391" y="608171"/>
                  <a:pt x="1078484" y="613886"/>
                </a:cubicBezTo>
                <a:cubicBezTo>
                  <a:pt x="1076579" y="614839"/>
                  <a:pt x="1073721" y="614839"/>
                  <a:pt x="1072769" y="615791"/>
                </a:cubicBezTo>
                <a:cubicBezTo>
                  <a:pt x="1059434" y="627221"/>
                  <a:pt x="1042289" y="631984"/>
                  <a:pt x="1027049" y="640556"/>
                </a:cubicBezTo>
                <a:cubicBezTo>
                  <a:pt x="1004189" y="653891"/>
                  <a:pt x="979424" y="661511"/>
                  <a:pt x="953706" y="668179"/>
                </a:cubicBezTo>
                <a:cubicBezTo>
                  <a:pt x="935609" y="672941"/>
                  <a:pt x="918464" y="677704"/>
                  <a:pt x="901319" y="683419"/>
                </a:cubicBezTo>
                <a:cubicBezTo>
                  <a:pt x="899414" y="684371"/>
                  <a:pt x="897509" y="684371"/>
                  <a:pt x="896556" y="685324"/>
                </a:cubicBezTo>
                <a:cubicBezTo>
                  <a:pt x="881316" y="698659"/>
                  <a:pt x="861314" y="697706"/>
                  <a:pt x="842264" y="701516"/>
                </a:cubicBezTo>
                <a:cubicBezTo>
                  <a:pt x="827024" y="704374"/>
                  <a:pt x="813689" y="712946"/>
                  <a:pt x="798449" y="715804"/>
                </a:cubicBezTo>
                <a:cubicBezTo>
                  <a:pt x="789876" y="717709"/>
                  <a:pt x="782256" y="721519"/>
                  <a:pt x="773684" y="723424"/>
                </a:cubicBezTo>
                <a:cubicBezTo>
                  <a:pt x="742251" y="730091"/>
                  <a:pt x="713676" y="743426"/>
                  <a:pt x="684149" y="755809"/>
                </a:cubicBezTo>
                <a:cubicBezTo>
                  <a:pt x="671766" y="761524"/>
                  <a:pt x="658431" y="762476"/>
                  <a:pt x="646049" y="764381"/>
                </a:cubicBezTo>
                <a:cubicBezTo>
                  <a:pt x="595566" y="772954"/>
                  <a:pt x="569849" y="796766"/>
                  <a:pt x="552704" y="841534"/>
                </a:cubicBezTo>
                <a:cubicBezTo>
                  <a:pt x="548894" y="851059"/>
                  <a:pt x="552704" y="862489"/>
                  <a:pt x="548894" y="873919"/>
                </a:cubicBezTo>
                <a:cubicBezTo>
                  <a:pt x="546989" y="878681"/>
                  <a:pt x="545084" y="883444"/>
                  <a:pt x="543179" y="889159"/>
                </a:cubicBezTo>
                <a:cubicBezTo>
                  <a:pt x="534606" y="910114"/>
                  <a:pt x="531749" y="932974"/>
                  <a:pt x="528891" y="954881"/>
                </a:cubicBezTo>
                <a:cubicBezTo>
                  <a:pt x="526034" y="972026"/>
                  <a:pt x="521271" y="989171"/>
                  <a:pt x="512699" y="1005364"/>
                </a:cubicBezTo>
                <a:cubicBezTo>
                  <a:pt x="505079" y="1018699"/>
                  <a:pt x="496506" y="1032034"/>
                  <a:pt x="498411" y="1049179"/>
                </a:cubicBezTo>
                <a:cubicBezTo>
                  <a:pt x="499364" y="1054894"/>
                  <a:pt x="498411" y="1060609"/>
                  <a:pt x="495554" y="1065371"/>
                </a:cubicBezTo>
                <a:cubicBezTo>
                  <a:pt x="492696" y="1071086"/>
                  <a:pt x="492696" y="1076801"/>
                  <a:pt x="493649" y="1082516"/>
                </a:cubicBezTo>
                <a:cubicBezTo>
                  <a:pt x="498411" y="1097756"/>
                  <a:pt x="499364" y="1113949"/>
                  <a:pt x="506031" y="1129189"/>
                </a:cubicBezTo>
                <a:cubicBezTo>
                  <a:pt x="516509" y="1152049"/>
                  <a:pt x="522224" y="1176814"/>
                  <a:pt x="529844" y="1200626"/>
                </a:cubicBezTo>
                <a:cubicBezTo>
                  <a:pt x="537464" y="1223486"/>
                  <a:pt x="545084" y="1246346"/>
                  <a:pt x="552704" y="1269206"/>
                </a:cubicBezTo>
                <a:cubicBezTo>
                  <a:pt x="553656" y="1273016"/>
                  <a:pt x="556514" y="1272064"/>
                  <a:pt x="558419" y="1272064"/>
                </a:cubicBezTo>
                <a:cubicBezTo>
                  <a:pt x="576516" y="1276826"/>
                  <a:pt x="587946" y="1288256"/>
                  <a:pt x="596519" y="1304449"/>
                </a:cubicBezTo>
                <a:cubicBezTo>
                  <a:pt x="607949" y="1328261"/>
                  <a:pt x="613664" y="1353979"/>
                  <a:pt x="618426" y="1379696"/>
                </a:cubicBezTo>
                <a:cubicBezTo>
                  <a:pt x="621284" y="1398746"/>
                  <a:pt x="627951" y="1415891"/>
                  <a:pt x="638429" y="1432084"/>
                </a:cubicBezTo>
                <a:cubicBezTo>
                  <a:pt x="649859" y="1450181"/>
                  <a:pt x="656526" y="1470184"/>
                  <a:pt x="656526" y="1492091"/>
                </a:cubicBezTo>
                <a:cubicBezTo>
                  <a:pt x="656526" y="1521619"/>
                  <a:pt x="658431" y="1551146"/>
                  <a:pt x="645096" y="1578769"/>
                </a:cubicBezTo>
                <a:cubicBezTo>
                  <a:pt x="637476" y="1595914"/>
                  <a:pt x="625094" y="1603534"/>
                  <a:pt x="606996" y="1601629"/>
                </a:cubicBezTo>
                <a:cubicBezTo>
                  <a:pt x="599376" y="1600676"/>
                  <a:pt x="600329" y="1603534"/>
                  <a:pt x="600329" y="1608296"/>
                </a:cubicBezTo>
                <a:cubicBezTo>
                  <a:pt x="600329" y="1619726"/>
                  <a:pt x="600329" y="1631156"/>
                  <a:pt x="594614" y="1641634"/>
                </a:cubicBezTo>
                <a:cubicBezTo>
                  <a:pt x="588899" y="1653064"/>
                  <a:pt x="581279" y="1660684"/>
                  <a:pt x="567944" y="1660684"/>
                </a:cubicBezTo>
                <a:cubicBezTo>
                  <a:pt x="562229" y="1660684"/>
                  <a:pt x="556514" y="1659731"/>
                  <a:pt x="551751" y="1660684"/>
                </a:cubicBezTo>
                <a:cubicBezTo>
                  <a:pt x="531749" y="1662589"/>
                  <a:pt x="521271" y="1651159"/>
                  <a:pt x="512699" y="1635919"/>
                </a:cubicBezTo>
                <a:cubicBezTo>
                  <a:pt x="505079" y="1621631"/>
                  <a:pt x="497459" y="1606391"/>
                  <a:pt x="490791" y="1592104"/>
                </a:cubicBezTo>
                <a:cubicBezTo>
                  <a:pt x="484124" y="1575911"/>
                  <a:pt x="471741" y="1569244"/>
                  <a:pt x="455549" y="1568291"/>
                </a:cubicBezTo>
                <a:cubicBezTo>
                  <a:pt x="444119" y="1567339"/>
                  <a:pt x="432689" y="1568291"/>
                  <a:pt x="421259" y="1567339"/>
                </a:cubicBezTo>
                <a:cubicBezTo>
                  <a:pt x="413639" y="1566386"/>
                  <a:pt x="410781" y="1574006"/>
                  <a:pt x="404114" y="1574006"/>
                </a:cubicBezTo>
                <a:cubicBezTo>
                  <a:pt x="394589" y="1574959"/>
                  <a:pt x="384111" y="1575911"/>
                  <a:pt x="374586" y="1574959"/>
                </a:cubicBezTo>
                <a:cubicBezTo>
                  <a:pt x="347916" y="1573054"/>
                  <a:pt x="324104" y="1583531"/>
                  <a:pt x="298386" y="1589246"/>
                </a:cubicBezTo>
                <a:cubicBezTo>
                  <a:pt x="252666" y="1599724"/>
                  <a:pt x="209804" y="1616869"/>
                  <a:pt x="164084" y="1624489"/>
                </a:cubicBezTo>
                <a:cubicBezTo>
                  <a:pt x="135509" y="1629251"/>
                  <a:pt x="105981" y="1626394"/>
                  <a:pt x="76454" y="1624489"/>
                </a:cubicBezTo>
                <a:cubicBezTo>
                  <a:pt x="49784" y="1622584"/>
                  <a:pt x="33591" y="1603534"/>
                  <a:pt x="12636" y="1592104"/>
                </a:cubicBezTo>
                <a:cubicBezTo>
                  <a:pt x="7874" y="1590199"/>
                  <a:pt x="5969" y="1584484"/>
                  <a:pt x="7874" y="1579721"/>
                </a:cubicBezTo>
                <a:cubicBezTo>
                  <a:pt x="9779" y="1570196"/>
                  <a:pt x="8826" y="1561624"/>
                  <a:pt x="7874" y="1553051"/>
                </a:cubicBezTo>
                <a:cubicBezTo>
                  <a:pt x="5969" y="1533049"/>
                  <a:pt x="12636" y="1516856"/>
                  <a:pt x="23114" y="1500664"/>
                </a:cubicBezTo>
                <a:cubicBezTo>
                  <a:pt x="43116" y="1468279"/>
                  <a:pt x="65976" y="1436846"/>
                  <a:pt x="87884" y="1405414"/>
                </a:cubicBezTo>
                <a:cubicBezTo>
                  <a:pt x="100266" y="1388269"/>
                  <a:pt x="108839" y="1368266"/>
                  <a:pt x="119316" y="1350169"/>
                </a:cubicBezTo>
                <a:cubicBezTo>
                  <a:pt x="144081" y="1305401"/>
                  <a:pt x="174561" y="1263491"/>
                  <a:pt x="205041" y="1222534"/>
                </a:cubicBezTo>
                <a:cubicBezTo>
                  <a:pt x="209804" y="1215866"/>
                  <a:pt x="211709" y="1212056"/>
                  <a:pt x="203136" y="1206341"/>
                </a:cubicBezTo>
                <a:cubicBezTo>
                  <a:pt x="191706" y="1198721"/>
                  <a:pt x="191706" y="1186339"/>
                  <a:pt x="193611" y="1174909"/>
                </a:cubicBezTo>
                <a:cubicBezTo>
                  <a:pt x="195516" y="1165384"/>
                  <a:pt x="199326" y="1154906"/>
                  <a:pt x="205994" y="1147286"/>
                </a:cubicBezTo>
                <a:cubicBezTo>
                  <a:pt x="210756" y="1142524"/>
                  <a:pt x="210756" y="1135856"/>
                  <a:pt x="210756" y="1130141"/>
                </a:cubicBezTo>
                <a:cubicBezTo>
                  <a:pt x="211709" y="1112044"/>
                  <a:pt x="207899" y="1093946"/>
                  <a:pt x="214566" y="1076801"/>
                </a:cubicBezTo>
                <a:cubicBezTo>
                  <a:pt x="219329" y="1064419"/>
                  <a:pt x="218376" y="1054894"/>
                  <a:pt x="212661" y="1043464"/>
                </a:cubicBezTo>
                <a:cubicBezTo>
                  <a:pt x="207899" y="1032986"/>
                  <a:pt x="206946" y="1020604"/>
                  <a:pt x="206946" y="1008221"/>
                </a:cubicBezTo>
                <a:cubicBezTo>
                  <a:pt x="206946" y="1008221"/>
                  <a:pt x="206946" y="1007269"/>
                  <a:pt x="206946" y="1007269"/>
                </a:cubicBezTo>
                <a:cubicBezTo>
                  <a:pt x="220281" y="990124"/>
                  <a:pt x="206946" y="973931"/>
                  <a:pt x="205041" y="957739"/>
                </a:cubicBezTo>
                <a:cubicBezTo>
                  <a:pt x="202184" y="933926"/>
                  <a:pt x="204089" y="911066"/>
                  <a:pt x="210756" y="888206"/>
                </a:cubicBezTo>
                <a:cubicBezTo>
                  <a:pt x="211709" y="883444"/>
                  <a:pt x="212661" y="878681"/>
                  <a:pt x="213614" y="873919"/>
                </a:cubicBezTo>
                <a:cubicBezTo>
                  <a:pt x="218376" y="856774"/>
                  <a:pt x="214566" y="840581"/>
                  <a:pt x="210756" y="824389"/>
                </a:cubicBezTo>
                <a:cubicBezTo>
                  <a:pt x="205041" y="798671"/>
                  <a:pt x="210756" y="774859"/>
                  <a:pt x="217424" y="751046"/>
                </a:cubicBezTo>
                <a:cubicBezTo>
                  <a:pt x="221234" y="736759"/>
                  <a:pt x="225044" y="722471"/>
                  <a:pt x="228854" y="707231"/>
                </a:cubicBezTo>
                <a:cubicBezTo>
                  <a:pt x="229806" y="705326"/>
                  <a:pt x="229806" y="702469"/>
                  <a:pt x="228854" y="700564"/>
                </a:cubicBezTo>
                <a:cubicBezTo>
                  <a:pt x="219329" y="682466"/>
                  <a:pt x="219329" y="662464"/>
                  <a:pt x="212661" y="643414"/>
                </a:cubicBezTo>
                <a:cubicBezTo>
                  <a:pt x="210756" y="638651"/>
                  <a:pt x="210756" y="633889"/>
                  <a:pt x="210756" y="629126"/>
                </a:cubicBezTo>
                <a:cubicBezTo>
                  <a:pt x="210756" y="603409"/>
                  <a:pt x="205041" y="577691"/>
                  <a:pt x="199326" y="551974"/>
                </a:cubicBezTo>
                <a:cubicBezTo>
                  <a:pt x="187896" y="503396"/>
                  <a:pt x="174561" y="454819"/>
                  <a:pt x="169799" y="405289"/>
                </a:cubicBezTo>
                <a:cubicBezTo>
                  <a:pt x="169799" y="402431"/>
                  <a:pt x="168846" y="398621"/>
                  <a:pt x="167894" y="398621"/>
                </a:cubicBezTo>
                <a:cubicBezTo>
                  <a:pt x="156464" y="394811"/>
                  <a:pt x="159321" y="384334"/>
                  <a:pt x="158369" y="375761"/>
                </a:cubicBezTo>
                <a:cubicBezTo>
                  <a:pt x="157416" y="365284"/>
                  <a:pt x="157416" y="354806"/>
                  <a:pt x="157416" y="345281"/>
                </a:cubicBezTo>
                <a:cubicBezTo>
                  <a:pt x="156464" y="331946"/>
                  <a:pt x="156464" y="320516"/>
                  <a:pt x="148844" y="308134"/>
                </a:cubicBezTo>
                <a:cubicBezTo>
                  <a:pt x="141224" y="296704"/>
                  <a:pt x="140271" y="281464"/>
                  <a:pt x="137414" y="267176"/>
                </a:cubicBezTo>
                <a:cubicBezTo>
                  <a:pt x="133604" y="251936"/>
                  <a:pt x="130746" y="235744"/>
                  <a:pt x="126936" y="220504"/>
                </a:cubicBezTo>
                <a:cubicBezTo>
                  <a:pt x="125984" y="213836"/>
                  <a:pt x="126936" y="208121"/>
                  <a:pt x="132651" y="205264"/>
                </a:cubicBezTo>
                <a:cubicBezTo>
                  <a:pt x="144081" y="199549"/>
                  <a:pt x="146939" y="190976"/>
                  <a:pt x="143129" y="179546"/>
                </a:cubicBezTo>
                <a:cubicBezTo>
                  <a:pt x="139319" y="169069"/>
                  <a:pt x="139319" y="157639"/>
                  <a:pt x="135509" y="147161"/>
                </a:cubicBezTo>
                <a:cubicBezTo>
                  <a:pt x="131699" y="134779"/>
                  <a:pt x="133604" y="123349"/>
                  <a:pt x="139319" y="111919"/>
                </a:cubicBezTo>
                <a:cubicBezTo>
                  <a:pt x="141224" y="107156"/>
                  <a:pt x="142176" y="104299"/>
                  <a:pt x="139319" y="100489"/>
                </a:cubicBezTo>
                <a:cubicBezTo>
                  <a:pt x="133604" y="90964"/>
                  <a:pt x="136461" y="82391"/>
                  <a:pt x="141224" y="71914"/>
                </a:cubicBezTo>
                <a:cubicBezTo>
                  <a:pt x="147891" y="58579"/>
                  <a:pt x="159321" y="50959"/>
                  <a:pt x="166941" y="40481"/>
                </a:cubicBezTo>
                <a:cubicBezTo>
                  <a:pt x="171704" y="33814"/>
                  <a:pt x="179324" y="33814"/>
                  <a:pt x="189801" y="37624"/>
                </a:cubicBezTo>
                <a:cubicBezTo>
                  <a:pt x="183134" y="26194"/>
                  <a:pt x="170751" y="18574"/>
                  <a:pt x="184086" y="7144"/>
                </a:cubicBezTo>
                <a:cubicBezTo>
                  <a:pt x="188849" y="7144"/>
                  <a:pt x="192659" y="7144"/>
                  <a:pt x="197421" y="7144"/>
                </a:cubicBezTo>
                <a:cubicBezTo>
                  <a:pt x="199326" y="10954"/>
                  <a:pt x="205041" y="9049"/>
                  <a:pt x="207899" y="11906"/>
                </a:cubicBezTo>
                <a:cubicBezTo>
                  <a:pt x="220281" y="20479"/>
                  <a:pt x="228854" y="30004"/>
                  <a:pt x="230759" y="46196"/>
                </a:cubicBezTo>
                <a:cubicBezTo>
                  <a:pt x="234569" y="73819"/>
                  <a:pt x="225996" y="97631"/>
                  <a:pt x="209804" y="118586"/>
                </a:cubicBezTo>
                <a:cubicBezTo>
                  <a:pt x="195516" y="138589"/>
                  <a:pt x="193611" y="158591"/>
                  <a:pt x="203136" y="180499"/>
                </a:cubicBezTo>
                <a:cubicBezTo>
                  <a:pt x="203136" y="181451"/>
                  <a:pt x="203136" y="182404"/>
                  <a:pt x="204089" y="182404"/>
                </a:cubicBezTo>
                <a:cubicBezTo>
                  <a:pt x="221234" y="190976"/>
                  <a:pt x="216471" y="209074"/>
                  <a:pt x="220281" y="222409"/>
                </a:cubicBezTo>
                <a:cubicBezTo>
                  <a:pt x="225996" y="242411"/>
                  <a:pt x="233616" y="262414"/>
                  <a:pt x="237426" y="283369"/>
                </a:cubicBezTo>
                <a:cubicBezTo>
                  <a:pt x="239331" y="295751"/>
                  <a:pt x="243141" y="297656"/>
                  <a:pt x="255524" y="294799"/>
                </a:cubicBezTo>
                <a:cubicBezTo>
                  <a:pt x="283146" y="290036"/>
                  <a:pt x="310769" y="291941"/>
                  <a:pt x="337439" y="297656"/>
                </a:cubicBezTo>
                <a:cubicBezTo>
                  <a:pt x="363156" y="303371"/>
                  <a:pt x="388874" y="302419"/>
                  <a:pt x="413639" y="313849"/>
                </a:cubicBezTo>
                <a:cubicBezTo>
                  <a:pt x="419354" y="316706"/>
                  <a:pt x="425069" y="310991"/>
                  <a:pt x="430784" y="308134"/>
                </a:cubicBezTo>
                <a:cubicBezTo>
                  <a:pt x="469836" y="287179"/>
                  <a:pt x="506031" y="258604"/>
                  <a:pt x="552704" y="251936"/>
                </a:cubicBezTo>
                <a:cubicBezTo>
                  <a:pt x="557466" y="250984"/>
                  <a:pt x="561276" y="249079"/>
                  <a:pt x="566039" y="247174"/>
                </a:cubicBezTo>
                <a:cubicBezTo>
                  <a:pt x="572706" y="245269"/>
                  <a:pt x="580326" y="239554"/>
                  <a:pt x="585089" y="251936"/>
                </a:cubicBezTo>
                <a:cubicBezTo>
                  <a:pt x="586041" y="253841"/>
                  <a:pt x="590804" y="254794"/>
                  <a:pt x="593661" y="255746"/>
                </a:cubicBezTo>
                <a:cubicBezTo>
                  <a:pt x="598424" y="257651"/>
                  <a:pt x="603186" y="258604"/>
                  <a:pt x="607949" y="260509"/>
                </a:cubicBezTo>
                <a:cubicBezTo>
                  <a:pt x="611759" y="262414"/>
                  <a:pt x="613664" y="265271"/>
                  <a:pt x="612711" y="269081"/>
                </a:cubicBezTo>
                <a:cubicBezTo>
                  <a:pt x="611759" y="273844"/>
                  <a:pt x="607949" y="271939"/>
                  <a:pt x="605091" y="272891"/>
                </a:cubicBezTo>
                <a:cubicBezTo>
                  <a:pt x="596519" y="272891"/>
                  <a:pt x="588899" y="272891"/>
                  <a:pt x="580326" y="275749"/>
                </a:cubicBezTo>
                <a:cubicBezTo>
                  <a:pt x="584136" y="276701"/>
                  <a:pt x="587946" y="277654"/>
                  <a:pt x="592709" y="278606"/>
                </a:cubicBezTo>
                <a:cubicBezTo>
                  <a:pt x="586041" y="285274"/>
                  <a:pt x="577469" y="280511"/>
                  <a:pt x="571754" y="283369"/>
                </a:cubicBezTo>
                <a:cubicBezTo>
                  <a:pt x="572706" y="287179"/>
                  <a:pt x="576516" y="286226"/>
                  <a:pt x="579374" y="288131"/>
                </a:cubicBezTo>
                <a:cubicBezTo>
                  <a:pt x="604139" y="297656"/>
                  <a:pt x="628904" y="309086"/>
                  <a:pt x="648906" y="326231"/>
                </a:cubicBezTo>
                <a:cubicBezTo>
                  <a:pt x="653669" y="330041"/>
                  <a:pt x="658431" y="335756"/>
                  <a:pt x="659384" y="342424"/>
                </a:cubicBezTo>
                <a:cubicBezTo>
                  <a:pt x="660336" y="345281"/>
                  <a:pt x="661289" y="348139"/>
                  <a:pt x="664146" y="349091"/>
                </a:cubicBezTo>
                <a:cubicBezTo>
                  <a:pt x="680339" y="356711"/>
                  <a:pt x="686054" y="371951"/>
                  <a:pt x="689864" y="388144"/>
                </a:cubicBezTo>
                <a:cubicBezTo>
                  <a:pt x="691769" y="397669"/>
                  <a:pt x="695579" y="406241"/>
                  <a:pt x="701294" y="414814"/>
                </a:cubicBezTo>
                <a:cubicBezTo>
                  <a:pt x="705104" y="420529"/>
                  <a:pt x="707961" y="427196"/>
                  <a:pt x="709866" y="433864"/>
                </a:cubicBezTo>
                <a:cubicBezTo>
                  <a:pt x="710819" y="436721"/>
                  <a:pt x="711771" y="440531"/>
                  <a:pt x="708914" y="443389"/>
                </a:cubicBezTo>
                <a:cubicBezTo>
                  <a:pt x="705104" y="446246"/>
                  <a:pt x="702246" y="443389"/>
                  <a:pt x="699389" y="441484"/>
                </a:cubicBezTo>
                <a:cubicBezTo>
                  <a:pt x="697484" y="440531"/>
                  <a:pt x="695579" y="438626"/>
                  <a:pt x="692721" y="436721"/>
                </a:cubicBezTo>
                <a:cubicBezTo>
                  <a:pt x="694626" y="445294"/>
                  <a:pt x="695579" y="451961"/>
                  <a:pt x="696531" y="457676"/>
                </a:cubicBezTo>
                <a:cubicBezTo>
                  <a:pt x="696531" y="459581"/>
                  <a:pt x="697484" y="461486"/>
                  <a:pt x="696531" y="462439"/>
                </a:cubicBezTo>
                <a:cubicBezTo>
                  <a:pt x="694626" y="464344"/>
                  <a:pt x="692721" y="462439"/>
                  <a:pt x="690816" y="460534"/>
                </a:cubicBezTo>
                <a:cubicBezTo>
                  <a:pt x="687006" y="457676"/>
                  <a:pt x="685101" y="454819"/>
                  <a:pt x="682244" y="451009"/>
                </a:cubicBezTo>
                <a:cubicBezTo>
                  <a:pt x="673671" y="437674"/>
                  <a:pt x="663194" y="425291"/>
                  <a:pt x="647954" y="418624"/>
                </a:cubicBezTo>
                <a:cubicBezTo>
                  <a:pt x="643191" y="416719"/>
                  <a:pt x="638429" y="411956"/>
                  <a:pt x="635571" y="420529"/>
                </a:cubicBezTo>
                <a:cubicBezTo>
                  <a:pt x="633666" y="427196"/>
                  <a:pt x="627951" y="433864"/>
                  <a:pt x="636524" y="439579"/>
                </a:cubicBezTo>
                <a:cubicBezTo>
                  <a:pt x="657479" y="454819"/>
                  <a:pt x="677481" y="470059"/>
                  <a:pt x="690816" y="492919"/>
                </a:cubicBezTo>
                <a:cubicBezTo>
                  <a:pt x="691769" y="493871"/>
                  <a:pt x="692721" y="494824"/>
                  <a:pt x="692721" y="495776"/>
                </a:cubicBezTo>
                <a:cubicBezTo>
                  <a:pt x="693674" y="499586"/>
                  <a:pt x="698436" y="503396"/>
                  <a:pt x="694626" y="506254"/>
                </a:cubicBezTo>
                <a:cubicBezTo>
                  <a:pt x="690816" y="510064"/>
                  <a:pt x="687006" y="505301"/>
                  <a:pt x="684149" y="503396"/>
                </a:cubicBezTo>
                <a:cubicBezTo>
                  <a:pt x="675576" y="497681"/>
                  <a:pt x="669861" y="488156"/>
                  <a:pt x="658431" y="482441"/>
                </a:cubicBezTo>
                <a:cubicBezTo>
                  <a:pt x="660336" y="490061"/>
                  <a:pt x="663194" y="496729"/>
                  <a:pt x="657479" y="502444"/>
                </a:cubicBezTo>
                <a:cubicBezTo>
                  <a:pt x="655574" y="504349"/>
                  <a:pt x="656526" y="506254"/>
                  <a:pt x="657479" y="508159"/>
                </a:cubicBezTo>
                <a:cubicBezTo>
                  <a:pt x="663194" y="516731"/>
                  <a:pt x="662241" y="528161"/>
                  <a:pt x="664146" y="537686"/>
                </a:cubicBezTo>
                <a:cubicBezTo>
                  <a:pt x="667004" y="551974"/>
                  <a:pt x="656526" y="559594"/>
                  <a:pt x="648906" y="568166"/>
                </a:cubicBezTo>
                <a:cubicBezTo>
                  <a:pt x="645096" y="571976"/>
                  <a:pt x="643191" y="568166"/>
                  <a:pt x="641286" y="565309"/>
                </a:cubicBezTo>
                <a:cubicBezTo>
                  <a:pt x="639381" y="561499"/>
                  <a:pt x="639381" y="557689"/>
                  <a:pt x="637476" y="551974"/>
                </a:cubicBezTo>
                <a:cubicBezTo>
                  <a:pt x="630809" y="561499"/>
                  <a:pt x="633666" y="570071"/>
                  <a:pt x="632714" y="578644"/>
                </a:cubicBezTo>
                <a:cubicBezTo>
                  <a:pt x="631761" y="585311"/>
                  <a:pt x="629856" y="589121"/>
                  <a:pt x="623189" y="583406"/>
                </a:cubicBezTo>
                <a:cubicBezTo>
                  <a:pt x="619379" y="576739"/>
                  <a:pt x="620331" y="569119"/>
                  <a:pt x="618426" y="562451"/>
                </a:cubicBezTo>
                <a:cubicBezTo>
                  <a:pt x="617474" y="560546"/>
                  <a:pt x="617474" y="558641"/>
                  <a:pt x="617474" y="556736"/>
                </a:cubicBezTo>
                <a:cubicBezTo>
                  <a:pt x="617474" y="556736"/>
                  <a:pt x="617474" y="555784"/>
                  <a:pt x="617474" y="556736"/>
                </a:cubicBezTo>
                <a:cubicBezTo>
                  <a:pt x="617474" y="557689"/>
                  <a:pt x="617474" y="557689"/>
                  <a:pt x="618426" y="558641"/>
                </a:cubicBezTo>
                <a:cubicBezTo>
                  <a:pt x="618426" y="561499"/>
                  <a:pt x="619379" y="563404"/>
                  <a:pt x="619379" y="566261"/>
                </a:cubicBezTo>
                <a:cubicBezTo>
                  <a:pt x="618426" y="573881"/>
                  <a:pt x="621284" y="579596"/>
                  <a:pt x="620331" y="58531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7F76EC-C436-4D54-9713-85177F52283B}"/>
              </a:ext>
            </a:extLst>
          </p:cNvPr>
          <p:cNvSpPr/>
          <p:nvPr/>
        </p:nvSpPr>
        <p:spPr>
          <a:xfrm>
            <a:off x="3024907" y="1224509"/>
            <a:ext cx="1902436" cy="3785256"/>
          </a:xfrm>
          <a:custGeom>
            <a:avLst/>
            <a:gdLst>
              <a:gd name="connsiteX0" fmla="*/ 9049 w 923925"/>
              <a:gd name="connsiteY0" fmla="*/ 1576201 h 1838325"/>
              <a:gd name="connsiteX1" fmla="*/ 12859 w 923925"/>
              <a:gd name="connsiteY1" fmla="*/ 1570486 h 1838325"/>
              <a:gd name="connsiteX2" fmla="*/ 57626 w 923925"/>
              <a:gd name="connsiteY2" fmla="*/ 1540958 h 1838325"/>
              <a:gd name="connsiteX3" fmla="*/ 95726 w 923925"/>
              <a:gd name="connsiteY3" fmla="*/ 1525719 h 1838325"/>
              <a:gd name="connsiteX4" fmla="*/ 143351 w 923925"/>
              <a:gd name="connsiteY4" fmla="*/ 1502858 h 1838325"/>
              <a:gd name="connsiteX5" fmla="*/ 162401 w 923925"/>
              <a:gd name="connsiteY5" fmla="*/ 1488571 h 1838325"/>
              <a:gd name="connsiteX6" fmla="*/ 223361 w 923925"/>
              <a:gd name="connsiteY6" fmla="*/ 1459044 h 1838325"/>
              <a:gd name="connsiteX7" fmla="*/ 244316 w 923925"/>
              <a:gd name="connsiteY7" fmla="*/ 1450471 h 1838325"/>
              <a:gd name="connsiteX8" fmla="*/ 283369 w 923925"/>
              <a:gd name="connsiteY8" fmla="*/ 1411419 h 1838325"/>
              <a:gd name="connsiteX9" fmla="*/ 285274 w 923925"/>
              <a:gd name="connsiteY9" fmla="*/ 1395226 h 1838325"/>
              <a:gd name="connsiteX10" fmla="*/ 267176 w 923925"/>
              <a:gd name="connsiteY10" fmla="*/ 1355221 h 1838325"/>
              <a:gd name="connsiteX11" fmla="*/ 241459 w 923925"/>
              <a:gd name="connsiteY11" fmla="*/ 1319026 h 1838325"/>
              <a:gd name="connsiteX12" fmla="*/ 162401 w 923925"/>
              <a:gd name="connsiteY12" fmla="*/ 1230444 h 1838325"/>
              <a:gd name="connsiteX13" fmla="*/ 135731 w 923925"/>
              <a:gd name="connsiteY13" fmla="*/ 1199964 h 1838325"/>
              <a:gd name="connsiteX14" fmla="*/ 111919 w 923925"/>
              <a:gd name="connsiteY14" fmla="*/ 1139956 h 1838325"/>
              <a:gd name="connsiteX15" fmla="*/ 111919 w 923925"/>
              <a:gd name="connsiteY15" fmla="*/ 1059946 h 1838325"/>
              <a:gd name="connsiteX16" fmla="*/ 127159 w 923925"/>
              <a:gd name="connsiteY16" fmla="*/ 1018036 h 1838325"/>
              <a:gd name="connsiteX17" fmla="*/ 139541 w 923925"/>
              <a:gd name="connsiteY17" fmla="*/ 984698 h 1838325"/>
              <a:gd name="connsiteX18" fmla="*/ 137636 w 923925"/>
              <a:gd name="connsiteY18" fmla="*/ 965648 h 1838325"/>
              <a:gd name="connsiteX19" fmla="*/ 143351 w 923925"/>
              <a:gd name="connsiteY19" fmla="*/ 926596 h 1838325"/>
              <a:gd name="connsiteX20" fmla="*/ 154781 w 923925"/>
              <a:gd name="connsiteY20" fmla="*/ 867541 h 1838325"/>
              <a:gd name="connsiteX21" fmla="*/ 159544 w 923925"/>
              <a:gd name="connsiteY21" fmla="*/ 816106 h 1838325"/>
              <a:gd name="connsiteX22" fmla="*/ 167164 w 923925"/>
              <a:gd name="connsiteY22" fmla="*/ 798961 h 1838325"/>
              <a:gd name="connsiteX23" fmla="*/ 182404 w 923925"/>
              <a:gd name="connsiteY23" fmla="*/ 753241 h 1838325"/>
              <a:gd name="connsiteX24" fmla="*/ 189071 w 923925"/>
              <a:gd name="connsiteY24" fmla="*/ 682756 h 1838325"/>
              <a:gd name="connsiteX25" fmla="*/ 190024 w 923925"/>
              <a:gd name="connsiteY25" fmla="*/ 644656 h 1838325"/>
              <a:gd name="connsiteX26" fmla="*/ 164306 w 923925"/>
              <a:gd name="connsiteY26" fmla="*/ 557026 h 1838325"/>
              <a:gd name="connsiteX27" fmla="*/ 143351 w 923925"/>
              <a:gd name="connsiteY27" fmla="*/ 519878 h 1838325"/>
              <a:gd name="connsiteX28" fmla="*/ 112871 w 923925"/>
              <a:gd name="connsiteY28" fmla="*/ 453203 h 1838325"/>
              <a:gd name="connsiteX29" fmla="*/ 106204 w 923925"/>
              <a:gd name="connsiteY29" fmla="*/ 426533 h 1838325"/>
              <a:gd name="connsiteX30" fmla="*/ 99536 w 923925"/>
              <a:gd name="connsiteY30" fmla="*/ 406531 h 1838325"/>
              <a:gd name="connsiteX31" fmla="*/ 89059 w 923925"/>
              <a:gd name="connsiteY31" fmla="*/ 378908 h 1838325"/>
              <a:gd name="connsiteX32" fmla="*/ 101441 w 923925"/>
              <a:gd name="connsiteY32" fmla="*/ 299851 h 1838325"/>
              <a:gd name="connsiteX33" fmla="*/ 103346 w 923925"/>
              <a:gd name="connsiteY33" fmla="*/ 277943 h 1838325"/>
              <a:gd name="connsiteX34" fmla="*/ 108109 w 923925"/>
              <a:gd name="connsiteY34" fmla="*/ 238891 h 1838325"/>
              <a:gd name="connsiteX35" fmla="*/ 114776 w 923925"/>
              <a:gd name="connsiteY35" fmla="*/ 221746 h 1838325"/>
              <a:gd name="connsiteX36" fmla="*/ 125254 w 923925"/>
              <a:gd name="connsiteY36" fmla="*/ 185551 h 1838325"/>
              <a:gd name="connsiteX37" fmla="*/ 131921 w 923925"/>
              <a:gd name="connsiteY37" fmla="*/ 165548 h 1838325"/>
              <a:gd name="connsiteX38" fmla="*/ 133826 w 923925"/>
              <a:gd name="connsiteY38" fmla="*/ 142688 h 1838325"/>
              <a:gd name="connsiteX39" fmla="*/ 156686 w 923925"/>
              <a:gd name="connsiteY39" fmla="*/ 107446 h 1838325"/>
              <a:gd name="connsiteX40" fmla="*/ 164306 w 923925"/>
              <a:gd name="connsiteY40" fmla="*/ 91253 h 1838325"/>
              <a:gd name="connsiteX41" fmla="*/ 186214 w 923925"/>
              <a:gd name="connsiteY41" fmla="*/ 34103 h 1838325"/>
              <a:gd name="connsiteX42" fmla="*/ 204311 w 923925"/>
              <a:gd name="connsiteY42" fmla="*/ 21721 h 1838325"/>
              <a:gd name="connsiteX43" fmla="*/ 271939 w 923925"/>
              <a:gd name="connsiteY43" fmla="*/ 7433 h 1838325"/>
              <a:gd name="connsiteX44" fmla="*/ 295751 w 923925"/>
              <a:gd name="connsiteY44" fmla="*/ 26483 h 1838325"/>
              <a:gd name="connsiteX45" fmla="*/ 297656 w 923925"/>
              <a:gd name="connsiteY45" fmla="*/ 83633 h 1838325"/>
              <a:gd name="connsiteX46" fmla="*/ 263366 w 923925"/>
              <a:gd name="connsiteY46" fmla="*/ 130306 h 1838325"/>
              <a:gd name="connsiteX47" fmla="*/ 255746 w 923925"/>
              <a:gd name="connsiteY47" fmla="*/ 156023 h 1838325"/>
              <a:gd name="connsiteX48" fmla="*/ 256699 w 923925"/>
              <a:gd name="connsiteY48" fmla="*/ 164596 h 1838325"/>
              <a:gd name="connsiteX49" fmla="*/ 237649 w 923925"/>
              <a:gd name="connsiteY49" fmla="*/ 247463 h 1838325"/>
              <a:gd name="connsiteX50" fmla="*/ 220504 w 923925"/>
              <a:gd name="connsiteY50" fmla="*/ 354143 h 1838325"/>
              <a:gd name="connsiteX51" fmla="*/ 240506 w 923925"/>
              <a:gd name="connsiteY51" fmla="*/ 425581 h 1838325"/>
              <a:gd name="connsiteX52" fmla="*/ 244316 w 923925"/>
              <a:gd name="connsiteY52" fmla="*/ 430343 h 1838325"/>
              <a:gd name="connsiteX53" fmla="*/ 273844 w 923925"/>
              <a:gd name="connsiteY53" fmla="*/ 457013 h 1838325"/>
              <a:gd name="connsiteX54" fmla="*/ 293846 w 923925"/>
              <a:gd name="connsiteY54" fmla="*/ 462728 h 1838325"/>
              <a:gd name="connsiteX55" fmla="*/ 303371 w 923925"/>
              <a:gd name="connsiteY55" fmla="*/ 463681 h 1838325"/>
              <a:gd name="connsiteX56" fmla="*/ 321469 w 923925"/>
              <a:gd name="connsiteY56" fmla="*/ 458918 h 1838325"/>
              <a:gd name="connsiteX57" fmla="*/ 320516 w 923925"/>
              <a:gd name="connsiteY57" fmla="*/ 443678 h 1838325"/>
              <a:gd name="connsiteX58" fmla="*/ 313849 w 923925"/>
              <a:gd name="connsiteY58" fmla="*/ 312233 h 1838325"/>
              <a:gd name="connsiteX59" fmla="*/ 364331 w 923925"/>
              <a:gd name="connsiteY59" fmla="*/ 242701 h 1838325"/>
              <a:gd name="connsiteX60" fmla="*/ 395764 w 923925"/>
              <a:gd name="connsiteY60" fmla="*/ 228413 h 1838325"/>
              <a:gd name="connsiteX61" fmla="*/ 489109 w 923925"/>
              <a:gd name="connsiteY61" fmla="*/ 232223 h 1838325"/>
              <a:gd name="connsiteX62" fmla="*/ 563404 w 923925"/>
              <a:gd name="connsiteY62" fmla="*/ 298898 h 1838325"/>
              <a:gd name="connsiteX63" fmla="*/ 567214 w 923925"/>
              <a:gd name="connsiteY63" fmla="*/ 317948 h 1838325"/>
              <a:gd name="connsiteX64" fmla="*/ 556736 w 923925"/>
              <a:gd name="connsiteY64" fmla="*/ 406531 h 1838325"/>
              <a:gd name="connsiteX65" fmla="*/ 538639 w 923925"/>
              <a:gd name="connsiteY65" fmla="*/ 448441 h 1838325"/>
              <a:gd name="connsiteX66" fmla="*/ 528161 w 923925"/>
              <a:gd name="connsiteY66" fmla="*/ 476063 h 1838325"/>
              <a:gd name="connsiteX67" fmla="*/ 496729 w 923925"/>
              <a:gd name="connsiteY67" fmla="*/ 529403 h 1838325"/>
              <a:gd name="connsiteX68" fmla="*/ 478631 w 923925"/>
              <a:gd name="connsiteY68" fmla="*/ 553216 h 1838325"/>
              <a:gd name="connsiteX69" fmla="*/ 477679 w 923925"/>
              <a:gd name="connsiteY69" fmla="*/ 559883 h 1838325"/>
              <a:gd name="connsiteX70" fmla="*/ 485299 w 923925"/>
              <a:gd name="connsiteY70" fmla="*/ 559883 h 1838325"/>
              <a:gd name="connsiteX71" fmla="*/ 543401 w 923925"/>
              <a:gd name="connsiteY71" fmla="*/ 567503 h 1838325"/>
              <a:gd name="connsiteX72" fmla="*/ 564356 w 923925"/>
              <a:gd name="connsiteY72" fmla="*/ 594173 h 1838325"/>
              <a:gd name="connsiteX73" fmla="*/ 592931 w 923925"/>
              <a:gd name="connsiteY73" fmla="*/ 605603 h 1838325"/>
              <a:gd name="connsiteX74" fmla="*/ 600551 w 923925"/>
              <a:gd name="connsiteY74" fmla="*/ 599888 h 1838325"/>
              <a:gd name="connsiteX75" fmla="*/ 622459 w 923925"/>
              <a:gd name="connsiteY75" fmla="*/ 597983 h 1838325"/>
              <a:gd name="connsiteX76" fmla="*/ 640556 w 923925"/>
              <a:gd name="connsiteY76" fmla="*/ 597983 h 1838325"/>
              <a:gd name="connsiteX77" fmla="*/ 653891 w 923925"/>
              <a:gd name="connsiteY77" fmla="*/ 594173 h 1838325"/>
              <a:gd name="connsiteX78" fmla="*/ 671989 w 923925"/>
              <a:gd name="connsiteY78" fmla="*/ 585601 h 1838325"/>
              <a:gd name="connsiteX79" fmla="*/ 694849 w 923925"/>
              <a:gd name="connsiteY79" fmla="*/ 577981 h 1838325"/>
              <a:gd name="connsiteX80" fmla="*/ 719614 w 923925"/>
              <a:gd name="connsiteY80" fmla="*/ 557026 h 1838325"/>
              <a:gd name="connsiteX81" fmla="*/ 743426 w 923925"/>
              <a:gd name="connsiteY81" fmla="*/ 542738 h 1838325"/>
              <a:gd name="connsiteX82" fmla="*/ 758666 w 923925"/>
              <a:gd name="connsiteY82" fmla="*/ 533213 h 1838325"/>
              <a:gd name="connsiteX83" fmla="*/ 808196 w 923925"/>
              <a:gd name="connsiteY83" fmla="*/ 490351 h 1838325"/>
              <a:gd name="connsiteX84" fmla="*/ 812959 w 923925"/>
              <a:gd name="connsiteY84" fmla="*/ 480826 h 1838325"/>
              <a:gd name="connsiteX85" fmla="*/ 821531 w 923925"/>
              <a:gd name="connsiteY85" fmla="*/ 444631 h 1838325"/>
              <a:gd name="connsiteX86" fmla="*/ 838676 w 923925"/>
              <a:gd name="connsiteY86" fmla="*/ 433201 h 1838325"/>
              <a:gd name="connsiteX87" fmla="*/ 879634 w 923925"/>
              <a:gd name="connsiteY87" fmla="*/ 448441 h 1838325"/>
              <a:gd name="connsiteX88" fmla="*/ 896779 w 923925"/>
              <a:gd name="connsiteY88" fmla="*/ 457966 h 1838325"/>
              <a:gd name="connsiteX89" fmla="*/ 912971 w 923925"/>
              <a:gd name="connsiteY89" fmla="*/ 484636 h 1838325"/>
              <a:gd name="connsiteX90" fmla="*/ 901541 w 923925"/>
              <a:gd name="connsiteY90" fmla="*/ 534166 h 1838325"/>
              <a:gd name="connsiteX91" fmla="*/ 865346 w 923925"/>
              <a:gd name="connsiteY91" fmla="*/ 578933 h 1838325"/>
              <a:gd name="connsiteX92" fmla="*/ 852011 w 923925"/>
              <a:gd name="connsiteY92" fmla="*/ 589411 h 1838325"/>
              <a:gd name="connsiteX93" fmla="*/ 796766 w 923925"/>
              <a:gd name="connsiteY93" fmla="*/ 632273 h 1838325"/>
              <a:gd name="connsiteX94" fmla="*/ 743426 w 923925"/>
              <a:gd name="connsiteY94" fmla="*/ 672278 h 1838325"/>
              <a:gd name="connsiteX95" fmla="*/ 707231 w 923925"/>
              <a:gd name="connsiteY95" fmla="*/ 695138 h 1838325"/>
              <a:gd name="connsiteX96" fmla="*/ 659606 w 923925"/>
              <a:gd name="connsiteY96" fmla="*/ 709426 h 1838325"/>
              <a:gd name="connsiteX97" fmla="*/ 576739 w 923925"/>
              <a:gd name="connsiteY97" fmla="*/ 723713 h 1838325"/>
              <a:gd name="connsiteX98" fmla="*/ 554831 w 923925"/>
              <a:gd name="connsiteY98" fmla="*/ 727523 h 1838325"/>
              <a:gd name="connsiteX99" fmla="*/ 526256 w 923925"/>
              <a:gd name="connsiteY99" fmla="*/ 754193 h 1838325"/>
              <a:gd name="connsiteX100" fmla="*/ 498634 w 923925"/>
              <a:gd name="connsiteY100" fmla="*/ 824678 h 1838325"/>
              <a:gd name="connsiteX101" fmla="*/ 495776 w 923925"/>
              <a:gd name="connsiteY101" fmla="*/ 838966 h 1838325"/>
              <a:gd name="connsiteX102" fmla="*/ 486251 w 923925"/>
              <a:gd name="connsiteY102" fmla="*/ 918023 h 1838325"/>
              <a:gd name="connsiteX103" fmla="*/ 474821 w 923925"/>
              <a:gd name="connsiteY103" fmla="*/ 976126 h 1838325"/>
              <a:gd name="connsiteX104" fmla="*/ 439579 w 923925"/>
              <a:gd name="connsiteY104" fmla="*/ 1012321 h 1838325"/>
              <a:gd name="connsiteX105" fmla="*/ 429101 w 923925"/>
              <a:gd name="connsiteY105" fmla="*/ 1036133 h 1838325"/>
              <a:gd name="connsiteX106" fmla="*/ 428149 w 923925"/>
              <a:gd name="connsiteY106" fmla="*/ 1075186 h 1838325"/>
              <a:gd name="connsiteX107" fmla="*/ 431006 w 923925"/>
              <a:gd name="connsiteY107" fmla="*/ 1088521 h 1838325"/>
              <a:gd name="connsiteX108" fmla="*/ 446246 w 923925"/>
              <a:gd name="connsiteY108" fmla="*/ 1133289 h 1838325"/>
              <a:gd name="connsiteX109" fmla="*/ 450056 w 923925"/>
              <a:gd name="connsiteY109" fmla="*/ 1142814 h 1838325"/>
              <a:gd name="connsiteX110" fmla="*/ 473869 w 923925"/>
              <a:gd name="connsiteY110" fmla="*/ 1199011 h 1838325"/>
              <a:gd name="connsiteX111" fmla="*/ 484346 w 923925"/>
              <a:gd name="connsiteY111" fmla="*/ 1261876 h 1838325"/>
              <a:gd name="connsiteX112" fmla="*/ 526256 w 923925"/>
              <a:gd name="connsiteY112" fmla="*/ 1339981 h 1838325"/>
              <a:gd name="connsiteX113" fmla="*/ 527209 w 923925"/>
              <a:gd name="connsiteY113" fmla="*/ 1420944 h 1838325"/>
              <a:gd name="connsiteX114" fmla="*/ 522446 w 923925"/>
              <a:gd name="connsiteY114" fmla="*/ 1444756 h 1838325"/>
              <a:gd name="connsiteX115" fmla="*/ 467201 w 923925"/>
              <a:gd name="connsiteY115" fmla="*/ 1544769 h 1838325"/>
              <a:gd name="connsiteX116" fmla="*/ 344329 w 923925"/>
              <a:gd name="connsiteY116" fmla="*/ 1622873 h 1838325"/>
              <a:gd name="connsiteX117" fmla="*/ 260509 w 923925"/>
              <a:gd name="connsiteY117" fmla="*/ 1669546 h 1838325"/>
              <a:gd name="connsiteX118" fmla="*/ 256699 w 923925"/>
              <a:gd name="connsiteY118" fmla="*/ 1671451 h 1838325"/>
              <a:gd name="connsiteX119" fmla="*/ 208121 w 923925"/>
              <a:gd name="connsiteY119" fmla="*/ 1707646 h 1838325"/>
              <a:gd name="connsiteX120" fmla="*/ 204311 w 923925"/>
              <a:gd name="connsiteY120" fmla="*/ 1709551 h 1838325"/>
              <a:gd name="connsiteX121" fmla="*/ 185261 w 923925"/>
              <a:gd name="connsiteY121" fmla="*/ 1736221 h 1838325"/>
              <a:gd name="connsiteX122" fmla="*/ 187166 w 923925"/>
              <a:gd name="connsiteY122" fmla="*/ 1782894 h 1838325"/>
              <a:gd name="connsiteX123" fmla="*/ 168116 w 923925"/>
              <a:gd name="connsiteY123" fmla="*/ 1829566 h 1838325"/>
              <a:gd name="connsiteX124" fmla="*/ 131921 w 923925"/>
              <a:gd name="connsiteY124" fmla="*/ 1832423 h 1838325"/>
              <a:gd name="connsiteX125" fmla="*/ 64294 w 923925"/>
              <a:gd name="connsiteY125" fmla="*/ 1764796 h 1838325"/>
              <a:gd name="connsiteX126" fmla="*/ 44291 w 923925"/>
              <a:gd name="connsiteY126" fmla="*/ 1709551 h 1838325"/>
              <a:gd name="connsiteX127" fmla="*/ 43339 w 923925"/>
              <a:gd name="connsiteY127" fmla="*/ 1689548 h 1838325"/>
              <a:gd name="connsiteX128" fmla="*/ 31909 w 923925"/>
              <a:gd name="connsiteY128" fmla="*/ 1659069 h 1838325"/>
              <a:gd name="connsiteX129" fmla="*/ 13811 w 923925"/>
              <a:gd name="connsiteY129" fmla="*/ 1619064 h 1838325"/>
              <a:gd name="connsiteX130" fmla="*/ 7144 w 923925"/>
              <a:gd name="connsiteY130" fmla="*/ 1606681 h 1838325"/>
              <a:gd name="connsiteX131" fmla="*/ 9049 w 923925"/>
              <a:gd name="connsiteY131" fmla="*/ 1576201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923925" h="1838325">
                <a:moveTo>
                  <a:pt x="9049" y="1576201"/>
                </a:moveTo>
                <a:cubicBezTo>
                  <a:pt x="10001" y="1574296"/>
                  <a:pt x="11906" y="1572391"/>
                  <a:pt x="12859" y="1570486"/>
                </a:cubicBezTo>
                <a:cubicBezTo>
                  <a:pt x="21431" y="1551436"/>
                  <a:pt x="36671" y="1541911"/>
                  <a:pt x="57626" y="1540958"/>
                </a:cubicBezTo>
                <a:cubicBezTo>
                  <a:pt x="72866" y="1540958"/>
                  <a:pt x="85249" y="1534291"/>
                  <a:pt x="95726" y="1525719"/>
                </a:cubicBezTo>
                <a:cubicBezTo>
                  <a:pt x="110014" y="1514289"/>
                  <a:pt x="126206" y="1508573"/>
                  <a:pt x="143351" y="1502858"/>
                </a:cubicBezTo>
                <a:cubicBezTo>
                  <a:pt x="150971" y="1500001"/>
                  <a:pt x="156686" y="1494286"/>
                  <a:pt x="162401" y="1488571"/>
                </a:cubicBezTo>
                <a:cubicBezTo>
                  <a:pt x="178594" y="1471426"/>
                  <a:pt x="197644" y="1457139"/>
                  <a:pt x="223361" y="1459044"/>
                </a:cubicBezTo>
                <a:cubicBezTo>
                  <a:pt x="231934" y="1459996"/>
                  <a:pt x="237649" y="1457139"/>
                  <a:pt x="244316" y="1450471"/>
                </a:cubicBezTo>
                <a:cubicBezTo>
                  <a:pt x="256699" y="1437136"/>
                  <a:pt x="270034" y="1424753"/>
                  <a:pt x="283369" y="1411419"/>
                </a:cubicBezTo>
                <a:cubicBezTo>
                  <a:pt x="288131" y="1406656"/>
                  <a:pt x="290036" y="1402846"/>
                  <a:pt x="285274" y="1395226"/>
                </a:cubicBezTo>
                <a:cubicBezTo>
                  <a:pt x="278606" y="1382844"/>
                  <a:pt x="271939" y="1369508"/>
                  <a:pt x="267176" y="1355221"/>
                </a:cubicBezTo>
                <a:cubicBezTo>
                  <a:pt x="261461" y="1340933"/>
                  <a:pt x="251936" y="1329503"/>
                  <a:pt x="241459" y="1319026"/>
                </a:cubicBezTo>
                <a:cubicBezTo>
                  <a:pt x="213836" y="1290451"/>
                  <a:pt x="186214" y="1261876"/>
                  <a:pt x="162401" y="1230444"/>
                </a:cubicBezTo>
                <a:cubicBezTo>
                  <a:pt x="153829" y="1219966"/>
                  <a:pt x="143351" y="1210441"/>
                  <a:pt x="135731" y="1199964"/>
                </a:cubicBezTo>
                <a:cubicBezTo>
                  <a:pt x="122396" y="1182819"/>
                  <a:pt x="116681" y="1161864"/>
                  <a:pt x="111919" y="1139956"/>
                </a:cubicBezTo>
                <a:cubicBezTo>
                  <a:pt x="106204" y="1113286"/>
                  <a:pt x="106204" y="1086616"/>
                  <a:pt x="111919" y="1059946"/>
                </a:cubicBezTo>
                <a:cubicBezTo>
                  <a:pt x="114776" y="1045658"/>
                  <a:pt x="122396" y="1031371"/>
                  <a:pt x="127159" y="1018036"/>
                </a:cubicBezTo>
                <a:cubicBezTo>
                  <a:pt x="130969" y="1006606"/>
                  <a:pt x="135731" y="996128"/>
                  <a:pt x="139541" y="984698"/>
                </a:cubicBezTo>
                <a:cubicBezTo>
                  <a:pt x="141446" y="978031"/>
                  <a:pt x="141446" y="972316"/>
                  <a:pt x="137636" y="965648"/>
                </a:cubicBezTo>
                <a:cubicBezTo>
                  <a:pt x="130016" y="954218"/>
                  <a:pt x="132874" y="936121"/>
                  <a:pt x="143351" y="926596"/>
                </a:cubicBezTo>
                <a:cubicBezTo>
                  <a:pt x="158591" y="913261"/>
                  <a:pt x="164306" y="885638"/>
                  <a:pt x="154781" y="867541"/>
                </a:cubicBezTo>
                <a:cubicBezTo>
                  <a:pt x="146209" y="851348"/>
                  <a:pt x="148114" y="829441"/>
                  <a:pt x="159544" y="816106"/>
                </a:cubicBezTo>
                <a:cubicBezTo>
                  <a:pt x="164306" y="811343"/>
                  <a:pt x="166211" y="805628"/>
                  <a:pt x="167164" y="798961"/>
                </a:cubicBezTo>
                <a:cubicBezTo>
                  <a:pt x="169069" y="782768"/>
                  <a:pt x="177641" y="768481"/>
                  <a:pt x="182404" y="753241"/>
                </a:cubicBezTo>
                <a:cubicBezTo>
                  <a:pt x="189071" y="730381"/>
                  <a:pt x="192881" y="707521"/>
                  <a:pt x="189071" y="682756"/>
                </a:cubicBezTo>
                <a:cubicBezTo>
                  <a:pt x="187166" y="670373"/>
                  <a:pt x="188119" y="657991"/>
                  <a:pt x="190024" y="644656"/>
                </a:cubicBezTo>
                <a:cubicBezTo>
                  <a:pt x="192881" y="612271"/>
                  <a:pt x="186214" y="582743"/>
                  <a:pt x="164306" y="557026"/>
                </a:cubicBezTo>
                <a:cubicBezTo>
                  <a:pt x="154781" y="546548"/>
                  <a:pt x="149066" y="533213"/>
                  <a:pt x="143351" y="519878"/>
                </a:cubicBezTo>
                <a:cubicBezTo>
                  <a:pt x="134779" y="497018"/>
                  <a:pt x="124301" y="475111"/>
                  <a:pt x="112871" y="453203"/>
                </a:cubicBezTo>
                <a:cubicBezTo>
                  <a:pt x="108109" y="444631"/>
                  <a:pt x="105251" y="436058"/>
                  <a:pt x="106204" y="426533"/>
                </a:cubicBezTo>
                <a:cubicBezTo>
                  <a:pt x="107156" y="418913"/>
                  <a:pt x="104299" y="412246"/>
                  <a:pt x="99536" y="406531"/>
                </a:cubicBezTo>
                <a:cubicBezTo>
                  <a:pt x="92869" y="398911"/>
                  <a:pt x="90011" y="389386"/>
                  <a:pt x="89059" y="378908"/>
                </a:cubicBezTo>
                <a:cubicBezTo>
                  <a:pt x="88106" y="351286"/>
                  <a:pt x="90011" y="325568"/>
                  <a:pt x="101441" y="299851"/>
                </a:cubicBezTo>
                <a:cubicBezTo>
                  <a:pt x="104299" y="293183"/>
                  <a:pt x="104299" y="284611"/>
                  <a:pt x="103346" y="277943"/>
                </a:cubicBezTo>
                <a:cubicBezTo>
                  <a:pt x="102394" y="264608"/>
                  <a:pt x="107156" y="251273"/>
                  <a:pt x="108109" y="238891"/>
                </a:cubicBezTo>
                <a:cubicBezTo>
                  <a:pt x="109061" y="232223"/>
                  <a:pt x="110966" y="226508"/>
                  <a:pt x="114776" y="221746"/>
                </a:cubicBezTo>
                <a:cubicBezTo>
                  <a:pt x="122396" y="210316"/>
                  <a:pt x="125254" y="198886"/>
                  <a:pt x="125254" y="185551"/>
                </a:cubicBezTo>
                <a:cubicBezTo>
                  <a:pt x="125254" y="177931"/>
                  <a:pt x="127159" y="171263"/>
                  <a:pt x="131921" y="165548"/>
                </a:cubicBezTo>
                <a:cubicBezTo>
                  <a:pt x="136684" y="159833"/>
                  <a:pt x="132874" y="150308"/>
                  <a:pt x="133826" y="142688"/>
                </a:cubicBezTo>
                <a:cubicBezTo>
                  <a:pt x="135731" y="126496"/>
                  <a:pt x="143351" y="115066"/>
                  <a:pt x="156686" y="107446"/>
                </a:cubicBezTo>
                <a:cubicBezTo>
                  <a:pt x="163354" y="103636"/>
                  <a:pt x="164306" y="97921"/>
                  <a:pt x="164306" y="91253"/>
                </a:cubicBezTo>
                <a:cubicBezTo>
                  <a:pt x="165259" y="69346"/>
                  <a:pt x="175736" y="52201"/>
                  <a:pt x="186214" y="34103"/>
                </a:cubicBezTo>
                <a:cubicBezTo>
                  <a:pt x="190024" y="27436"/>
                  <a:pt x="195739" y="23626"/>
                  <a:pt x="204311" y="21721"/>
                </a:cubicBezTo>
                <a:cubicBezTo>
                  <a:pt x="227171" y="17911"/>
                  <a:pt x="249079" y="12196"/>
                  <a:pt x="271939" y="7433"/>
                </a:cubicBezTo>
                <a:cubicBezTo>
                  <a:pt x="281464" y="5528"/>
                  <a:pt x="292894" y="13148"/>
                  <a:pt x="295751" y="26483"/>
                </a:cubicBezTo>
                <a:cubicBezTo>
                  <a:pt x="300514" y="45533"/>
                  <a:pt x="303371" y="63631"/>
                  <a:pt x="297656" y="83633"/>
                </a:cubicBezTo>
                <a:cubicBezTo>
                  <a:pt x="290989" y="103636"/>
                  <a:pt x="279559" y="117923"/>
                  <a:pt x="263366" y="130306"/>
                </a:cubicBezTo>
                <a:cubicBezTo>
                  <a:pt x="254794" y="136973"/>
                  <a:pt x="246221" y="143641"/>
                  <a:pt x="255746" y="156023"/>
                </a:cubicBezTo>
                <a:cubicBezTo>
                  <a:pt x="256699" y="160786"/>
                  <a:pt x="256699" y="163643"/>
                  <a:pt x="256699" y="164596"/>
                </a:cubicBezTo>
                <a:cubicBezTo>
                  <a:pt x="248126" y="191266"/>
                  <a:pt x="246221" y="219841"/>
                  <a:pt x="237649" y="247463"/>
                </a:cubicBezTo>
                <a:cubicBezTo>
                  <a:pt x="227171" y="281753"/>
                  <a:pt x="214789" y="316996"/>
                  <a:pt x="220504" y="354143"/>
                </a:cubicBezTo>
                <a:cubicBezTo>
                  <a:pt x="224314" y="378908"/>
                  <a:pt x="224314" y="404626"/>
                  <a:pt x="240506" y="425581"/>
                </a:cubicBezTo>
                <a:cubicBezTo>
                  <a:pt x="241459" y="427486"/>
                  <a:pt x="242411" y="430343"/>
                  <a:pt x="244316" y="430343"/>
                </a:cubicBezTo>
                <a:cubicBezTo>
                  <a:pt x="259556" y="433201"/>
                  <a:pt x="265271" y="446536"/>
                  <a:pt x="273844" y="457013"/>
                </a:cubicBezTo>
                <a:cubicBezTo>
                  <a:pt x="279559" y="463681"/>
                  <a:pt x="283369" y="471301"/>
                  <a:pt x="293846" y="462728"/>
                </a:cubicBezTo>
                <a:cubicBezTo>
                  <a:pt x="296704" y="460823"/>
                  <a:pt x="300514" y="460823"/>
                  <a:pt x="303371" y="463681"/>
                </a:cubicBezTo>
                <a:cubicBezTo>
                  <a:pt x="311944" y="470348"/>
                  <a:pt x="316706" y="464633"/>
                  <a:pt x="321469" y="458918"/>
                </a:cubicBezTo>
                <a:cubicBezTo>
                  <a:pt x="327184" y="453203"/>
                  <a:pt x="322421" y="448441"/>
                  <a:pt x="320516" y="443678"/>
                </a:cubicBezTo>
                <a:cubicBezTo>
                  <a:pt x="295751" y="400816"/>
                  <a:pt x="302419" y="356048"/>
                  <a:pt x="313849" y="312233"/>
                </a:cubicBezTo>
                <a:cubicBezTo>
                  <a:pt x="321469" y="283658"/>
                  <a:pt x="339566" y="259846"/>
                  <a:pt x="364331" y="242701"/>
                </a:cubicBezTo>
                <a:cubicBezTo>
                  <a:pt x="373856" y="236033"/>
                  <a:pt x="384334" y="231271"/>
                  <a:pt x="395764" y="228413"/>
                </a:cubicBezTo>
                <a:cubicBezTo>
                  <a:pt x="427196" y="220793"/>
                  <a:pt x="458629" y="222698"/>
                  <a:pt x="489109" y="232223"/>
                </a:cubicBezTo>
                <a:cubicBezTo>
                  <a:pt x="523399" y="242701"/>
                  <a:pt x="549116" y="264608"/>
                  <a:pt x="563404" y="298898"/>
                </a:cubicBezTo>
                <a:cubicBezTo>
                  <a:pt x="566261" y="304613"/>
                  <a:pt x="567214" y="311281"/>
                  <a:pt x="567214" y="317948"/>
                </a:cubicBezTo>
                <a:cubicBezTo>
                  <a:pt x="567214" y="347476"/>
                  <a:pt x="566261" y="377956"/>
                  <a:pt x="556736" y="406531"/>
                </a:cubicBezTo>
                <a:cubicBezTo>
                  <a:pt x="551974" y="420818"/>
                  <a:pt x="548164" y="436058"/>
                  <a:pt x="538639" y="448441"/>
                </a:cubicBezTo>
                <a:cubicBezTo>
                  <a:pt x="532924" y="457013"/>
                  <a:pt x="531019" y="466538"/>
                  <a:pt x="528161" y="476063"/>
                </a:cubicBezTo>
                <a:cubicBezTo>
                  <a:pt x="522446" y="497018"/>
                  <a:pt x="513874" y="515116"/>
                  <a:pt x="496729" y="529403"/>
                </a:cubicBezTo>
                <a:cubicBezTo>
                  <a:pt x="489109" y="536071"/>
                  <a:pt x="481489" y="542738"/>
                  <a:pt x="478631" y="553216"/>
                </a:cubicBezTo>
                <a:cubicBezTo>
                  <a:pt x="477679" y="555121"/>
                  <a:pt x="475774" y="557978"/>
                  <a:pt x="477679" y="559883"/>
                </a:cubicBezTo>
                <a:cubicBezTo>
                  <a:pt x="479584" y="561788"/>
                  <a:pt x="482441" y="560836"/>
                  <a:pt x="485299" y="559883"/>
                </a:cubicBezTo>
                <a:cubicBezTo>
                  <a:pt x="505301" y="557026"/>
                  <a:pt x="524351" y="559883"/>
                  <a:pt x="543401" y="567503"/>
                </a:cubicBezTo>
                <a:cubicBezTo>
                  <a:pt x="554831" y="572266"/>
                  <a:pt x="563404" y="580838"/>
                  <a:pt x="564356" y="594173"/>
                </a:cubicBezTo>
                <a:cubicBezTo>
                  <a:pt x="565309" y="605603"/>
                  <a:pt x="583406" y="612271"/>
                  <a:pt x="592931" y="605603"/>
                </a:cubicBezTo>
                <a:cubicBezTo>
                  <a:pt x="595789" y="603698"/>
                  <a:pt x="597694" y="600841"/>
                  <a:pt x="600551" y="599888"/>
                </a:cubicBezTo>
                <a:cubicBezTo>
                  <a:pt x="607219" y="596078"/>
                  <a:pt x="614839" y="592268"/>
                  <a:pt x="622459" y="597983"/>
                </a:cubicBezTo>
                <a:cubicBezTo>
                  <a:pt x="628174" y="601793"/>
                  <a:pt x="633889" y="602746"/>
                  <a:pt x="640556" y="597983"/>
                </a:cubicBezTo>
                <a:cubicBezTo>
                  <a:pt x="644366" y="595126"/>
                  <a:pt x="649129" y="595126"/>
                  <a:pt x="653891" y="594173"/>
                </a:cubicBezTo>
                <a:cubicBezTo>
                  <a:pt x="660559" y="592268"/>
                  <a:pt x="667226" y="591316"/>
                  <a:pt x="671989" y="585601"/>
                </a:cubicBezTo>
                <a:cubicBezTo>
                  <a:pt x="677704" y="578933"/>
                  <a:pt x="688181" y="581791"/>
                  <a:pt x="694849" y="577981"/>
                </a:cubicBezTo>
                <a:cubicBezTo>
                  <a:pt x="704374" y="572266"/>
                  <a:pt x="713899" y="567503"/>
                  <a:pt x="719614" y="557026"/>
                </a:cubicBezTo>
                <a:cubicBezTo>
                  <a:pt x="724376" y="548453"/>
                  <a:pt x="733901" y="544643"/>
                  <a:pt x="743426" y="542738"/>
                </a:cubicBezTo>
                <a:cubicBezTo>
                  <a:pt x="750094" y="540833"/>
                  <a:pt x="754856" y="537976"/>
                  <a:pt x="758666" y="533213"/>
                </a:cubicBezTo>
                <a:cubicBezTo>
                  <a:pt x="772954" y="516068"/>
                  <a:pt x="789146" y="500828"/>
                  <a:pt x="808196" y="490351"/>
                </a:cubicBezTo>
                <a:cubicBezTo>
                  <a:pt x="812006" y="488446"/>
                  <a:pt x="812006" y="484636"/>
                  <a:pt x="812959" y="480826"/>
                </a:cubicBezTo>
                <a:cubicBezTo>
                  <a:pt x="814864" y="468443"/>
                  <a:pt x="816769" y="456061"/>
                  <a:pt x="821531" y="444631"/>
                </a:cubicBezTo>
                <a:cubicBezTo>
                  <a:pt x="824389" y="437011"/>
                  <a:pt x="830104" y="433201"/>
                  <a:pt x="838676" y="433201"/>
                </a:cubicBezTo>
                <a:cubicBezTo>
                  <a:pt x="853916" y="433201"/>
                  <a:pt x="868204" y="437011"/>
                  <a:pt x="879634" y="448441"/>
                </a:cubicBezTo>
                <a:cubicBezTo>
                  <a:pt x="884396" y="453203"/>
                  <a:pt x="892969" y="451298"/>
                  <a:pt x="896779" y="457966"/>
                </a:cubicBezTo>
                <a:cubicBezTo>
                  <a:pt x="902494" y="466538"/>
                  <a:pt x="907256" y="476063"/>
                  <a:pt x="912971" y="484636"/>
                </a:cubicBezTo>
                <a:cubicBezTo>
                  <a:pt x="926306" y="505591"/>
                  <a:pt x="915829" y="519878"/>
                  <a:pt x="901541" y="534166"/>
                </a:cubicBezTo>
                <a:cubicBezTo>
                  <a:pt x="888206" y="547501"/>
                  <a:pt x="872014" y="559883"/>
                  <a:pt x="865346" y="578933"/>
                </a:cubicBezTo>
                <a:cubicBezTo>
                  <a:pt x="863441" y="584648"/>
                  <a:pt x="856774" y="587506"/>
                  <a:pt x="852011" y="589411"/>
                </a:cubicBezTo>
                <a:cubicBezTo>
                  <a:pt x="829151" y="597983"/>
                  <a:pt x="814864" y="617033"/>
                  <a:pt x="796766" y="632273"/>
                </a:cubicBezTo>
                <a:cubicBezTo>
                  <a:pt x="779621" y="646561"/>
                  <a:pt x="764381" y="662753"/>
                  <a:pt x="743426" y="672278"/>
                </a:cubicBezTo>
                <a:cubicBezTo>
                  <a:pt x="731044" y="677993"/>
                  <a:pt x="720566" y="688471"/>
                  <a:pt x="707231" y="695138"/>
                </a:cubicBezTo>
                <a:cubicBezTo>
                  <a:pt x="691991" y="702758"/>
                  <a:pt x="676751" y="707521"/>
                  <a:pt x="659606" y="709426"/>
                </a:cubicBezTo>
                <a:cubicBezTo>
                  <a:pt x="631984" y="713236"/>
                  <a:pt x="604361" y="717046"/>
                  <a:pt x="576739" y="723713"/>
                </a:cubicBezTo>
                <a:cubicBezTo>
                  <a:pt x="570071" y="725618"/>
                  <a:pt x="562451" y="726571"/>
                  <a:pt x="554831" y="727523"/>
                </a:cubicBezTo>
                <a:cubicBezTo>
                  <a:pt x="538639" y="729428"/>
                  <a:pt x="530066" y="739906"/>
                  <a:pt x="526256" y="754193"/>
                </a:cubicBezTo>
                <a:cubicBezTo>
                  <a:pt x="519589" y="778958"/>
                  <a:pt x="510064" y="801818"/>
                  <a:pt x="498634" y="824678"/>
                </a:cubicBezTo>
                <a:cubicBezTo>
                  <a:pt x="496729" y="829441"/>
                  <a:pt x="495776" y="834203"/>
                  <a:pt x="495776" y="838966"/>
                </a:cubicBezTo>
                <a:cubicBezTo>
                  <a:pt x="497681" y="865636"/>
                  <a:pt x="495776" y="892306"/>
                  <a:pt x="486251" y="918023"/>
                </a:cubicBezTo>
                <a:cubicBezTo>
                  <a:pt x="479584" y="937073"/>
                  <a:pt x="478631" y="957076"/>
                  <a:pt x="474821" y="976126"/>
                </a:cubicBezTo>
                <a:cubicBezTo>
                  <a:pt x="471011" y="997081"/>
                  <a:pt x="462439" y="1010416"/>
                  <a:pt x="439579" y="1012321"/>
                </a:cubicBezTo>
                <a:cubicBezTo>
                  <a:pt x="431006" y="1013273"/>
                  <a:pt x="426244" y="1024703"/>
                  <a:pt x="429101" y="1036133"/>
                </a:cubicBezTo>
                <a:cubicBezTo>
                  <a:pt x="433864" y="1049469"/>
                  <a:pt x="435769" y="1061851"/>
                  <a:pt x="428149" y="1075186"/>
                </a:cubicBezTo>
                <a:cubicBezTo>
                  <a:pt x="425291" y="1079948"/>
                  <a:pt x="427196" y="1084711"/>
                  <a:pt x="431006" y="1088521"/>
                </a:cubicBezTo>
                <a:cubicBezTo>
                  <a:pt x="442436" y="1100903"/>
                  <a:pt x="450056" y="1115191"/>
                  <a:pt x="446246" y="1133289"/>
                </a:cubicBezTo>
                <a:cubicBezTo>
                  <a:pt x="445294" y="1138051"/>
                  <a:pt x="448151" y="1139956"/>
                  <a:pt x="450056" y="1142814"/>
                </a:cubicBezTo>
                <a:cubicBezTo>
                  <a:pt x="467201" y="1158053"/>
                  <a:pt x="471011" y="1177103"/>
                  <a:pt x="473869" y="1199011"/>
                </a:cubicBezTo>
                <a:cubicBezTo>
                  <a:pt x="475774" y="1219966"/>
                  <a:pt x="481489" y="1240921"/>
                  <a:pt x="484346" y="1261876"/>
                </a:cubicBezTo>
                <a:cubicBezTo>
                  <a:pt x="490061" y="1293308"/>
                  <a:pt x="511016" y="1315216"/>
                  <a:pt x="526256" y="1339981"/>
                </a:cubicBezTo>
                <a:cubicBezTo>
                  <a:pt x="543401" y="1367603"/>
                  <a:pt x="542449" y="1393321"/>
                  <a:pt x="527209" y="1420944"/>
                </a:cubicBezTo>
                <a:cubicBezTo>
                  <a:pt x="523399" y="1428564"/>
                  <a:pt x="521494" y="1435231"/>
                  <a:pt x="522446" y="1444756"/>
                </a:cubicBezTo>
                <a:cubicBezTo>
                  <a:pt x="529114" y="1493333"/>
                  <a:pt x="508159" y="1525719"/>
                  <a:pt x="467201" y="1544769"/>
                </a:cubicBezTo>
                <a:cubicBezTo>
                  <a:pt x="422434" y="1565723"/>
                  <a:pt x="384334" y="1595251"/>
                  <a:pt x="344329" y="1622873"/>
                </a:cubicBezTo>
                <a:cubicBezTo>
                  <a:pt x="317659" y="1640971"/>
                  <a:pt x="292894" y="1661926"/>
                  <a:pt x="260509" y="1669546"/>
                </a:cubicBezTo>
                <a:cubicBezTo>
                  <a:pt x="259556" y="1669546"/>
                  <a:pt x="257651" y="1670498"/>
                  <a:pt x="256699" y="1671451"/>
                </a:cubicBezTo>
                <a:cubicBezTo>
                  <a:pt x="242411" y="1686691"/>
                  <a:pt x="221456" y="1692406"/>
                  <a:pt x="208121" y="1707646"/>
                </a:cubicBezTo>
                <a:cubicBezTo>
                  <a:pt x="207169" y="1708598"/>
                  <a:pt x="205264" y="1710503"/>
                  <a:pt x="204311" y="1709551"/>
                </a:cubicBezTo>
                <a:cubicBezTo>
                  <a:pt x="182404" y="1706694"/>
                  <a:pt x="187166" y="1725744"/>
                  <a:pt x="185261" y="1736221"/>
                </a:cubicBezTo>
                <a:cubicBezTo>
                  <a:pt x="182404" y="1751461"/>
                  <a:pt x="184309" y="1767653"/>
                  <a:pt x="187166" y="1782894"/>
                </a:cubicBezTo>
                <a:cubicBezTo>
                  <a:pt x="190024" y="1801944"/>
                  <a:pt x="179546" y="1817183"/>
                  <a:pt x="168116" y="1829566"/>
                </a:cubicBezTo>
                <a:cubicBezTo>
                  <a:pt x="157639" y="1840044"/>
                  <a:pt x="144304" y="1835281"/>
                  <a:pt x="131921" y="1832423"/>
                </a:cubicBezTo>
                <a:cubicBezTo>
                  <a:pt x="96679" y="1822898"/>
                  <a:pt x="79534" y="1794323"/>
                  <a:pt x="64294" y="1764796"/>
                </a:cubicBezTo>
                <a:cubicBezTo>
                  <a:pt x="55721" y="1746698"/>
                  <a:pt x="48101" y="1728601"/>
                  <a:pt x="44291" y="1709551"/>
                </a:cubicBezTo>
                <a:cubicBezTo>
                  <a:pt x="43339" y="1702883"/>
                  <a:pt x="42386" y="1696216"/>
                  <a:pt x="43339" y="1689548"/>
                </a:cubicBezTo>
                <a:cubicBezTo>
                  <a:pt x="44291" y="1677166"/>
                  <a:pt x="38576" y="1667641"/>
                  <a:pt x="31909" y="1659069"/>
                </a:cubicBezTo>
                <a:cubicBezTo>
                  <a:pt x="22384" y="1647639"/>
                  <a:pt x="18574" y="1633351"/>
                  <a:pt x="13811" y="1619064"/>
                </a:cubicBezTo>
                <a:cubicBezTo>
                  <a:pt x="11906" y="1614301"/>
                  <a:pt x="11906" y="1609539"/>
                  <a:pt x="7144" y="1606681"/>
                </a:cubicBezTo>
                <a:cubicBezTo>
                  <a:pt x="9049" y="1597156"/>
                  <a:pt x="9049" y="1586678"/>
                  <a:pt x="9049" y="1576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BEB282-0AE8-45D2-A703-5AE1D36F393A}"/>
              </a:ext>
            </a:extLst>
          </p:cNvPr>
          <p:cNvGrpSpPr/>
          <p:nvPr/>
        </p:nvGrpSpPr>
        <p:grpSpPr>
          <a:xfrm>
            <a:off x="9413646" y="1351350"/>
            <a:ext cx="2319529" cy="2580793"/>
            <a:chOff x="8223180" y="1468877"/>
            <a:chExt cx="3373925" cy="37539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045190-DF43-4431-AA7F-A0516814BD4A}"/>
                </a:ext>
              </a:extLst>
            </p:cNvPr>
            <p:cNvSpPr/>
            <p:nvPr/>
          </p:nvSpPr>
          <p:spPr>
            <a:xfrm>
              <a:off x="8223180" y="1468877"/>
              <a:ext cx="3373925" cy="3753953"/>
            </a:xfrm>
            <a:custGeom>
              <a:avLst/>
              <a:gdLst>
                <a:gd name="connsiteX0" fmla="*/ 1972711 w 3595513"/>
                <a:gd name="connsiteY0" fmla="*/ 0 h 4000500"/>
                <a:gd name="connsiteX1" fmla="*/ 3052846 w 3595513"/>
                <a:gd name="connsiteY1" fmla="*/ 395288 h 4000500"/>
                <a:gd name="connsiteX2" fmla="*/ 3368123 w 3595513"/>
                <a:gd name="connsiteY2" fmla="*/ 793433 h 4000500"/>
                <a:gd name="connsiteX3" fmla="*/ 3531001 w 3595513"/>
                <a:gd name="connsiteY3" fmla="*/ 2205990 h 4000500"/>
                <a:gd name="connsiteX4" fmla="*/ 2865203 w 3595513"/>
                <a:gd name="connsiteY4" fmla="*/ 3291840 h 4000500"/>
                <a:gd name="connsiteX5" fmla="*/ 2754713 w 3595513"/>
                <a:gd name="connsiteY5" fmla="*/ 3672840 h 4000500"/>
                <a:gd name="connsiteX6" fmla="*/ 2754713 w 3595513"/>
                <a:gd name="connsiteY6" fmla="*/ 4000500 h 4000500"/>
                <a:gd name="connsiteX7" fmla="*/ 2753761 w 3595513"/>
                <a:gd name="connsiteY7" fmla="*/ 4000500 h 4000500"/>
                <a:gd name="connsiteX8" fmla="*/ 1152608 w 3595513"/>
                <a:gd name="connsiteY8" fmla="*/ 4000500 h 4000500"/>
                <a:gd name="connsiteX9" fmla="*/ 1147846 w 3595513"/>
                <a:gd name="connsiteY9" fmla="*/ 3704273 h 4000500"/>
                <a:gd name="connsiteX10" fmla="*/ 968776 w 3595513"/>
                <a:gd name="connsiteY10" fmla="*/ 3565208 h 4000500"/>
                <a:gd name="connsiteX11" fmla="*/ 637306 w 3595513"/>
                <a:gd name="connsiteY11" fmla="*/ 3560445 h 4000500"/>
                <a:gd name="connsiteX12" fmla="*/ 333458 w 3595513"/>
                <a:gd name="connsiteY12" fmla="*/ 3259455 h 4000500"/>
                <a:gd name="connsiteX13" fmla="*/ 333458 w 3595513"/>
                <a:gd name="connsiteY13" fmla="*/ 3257550 h 4000500"/>
                <a:gd name="connsiteX14" fmla="*/ 302978 w 3595513"/>
                <a:gd name="connsiteY14" fmla="*/ 3059430 h 4000500"/>
                <a:gd name="connsiteX15" fmla="*/ 232493 w 3595513"/>
                <a:gd name="connsiteY15" fmla="*/ 2976563 h 4000500"/>
                <a:gd name="connsiteX16" fmla="*/ 222968 w 3595513"/>
                <a:gd name="connsiteY16" fmla="*/ 2823210 h 4000500"/>
                <a:gd name="connsiteX17" fmla="*/ 216301 w 3595513"/>
                <a:gd name="connsiteY17" fmla="*/ 2808923 h 4000500"/>
                <a:gd name="connsiteX18" fmla="*/ 209633 w 3595513"/>
                <a:gd name="connsiteY18" fmla="*/ 2644140 h 4000500"/>
                <a:gd name="connsiteX19" fmla="*/ 14371 w 3595513"/>
                <a:gd name="connsiteY19" fmla="*/ 2391728 h 4000500"/>
                <a:gd name="connsiteX20" fmla="*/ 44851 w 3595513"/>
                <a:gd name="connsiteY20" fmla="*/ 2198370 h 4000500"/>
                <a:gd name="connsiteX21" fmla="*/ 51518 w 3595513"/>
                <a:gd name="connsiteY21" fmla="*/ 2191703 h 4000500"/>
                <a:gd name="connsiteX22" fmla="*/ 58186 w 3595513"/>
                <a:gd name="connsiteY22" fmla="*/ 2186940 h 4000500"/>
                <a:gd name="connsiteX23" fmla="*/ 274403 w 3595513"/>
                <a:gd name="connsiteY23" fmla="*/ 1864043 h 4000500"/>
                <a:gd name="connsiteX24" fmla="*/ 274403 w 3595513"/>
                <a:gd name="connsiteY24" fmla="*/ 1859280 h 4000500"/>
                <a:gd name="connsiteX25" fmla="*/ 274403 w 3595513"/>
                <a:gd name="connsiteY25" fmla="*/ 1854518 h 4000500"/>
                <a:gd name="connsiteX26" fmla="*/ 258211 w 3595513"/>
                <a:gd name="connsiteY26" fmla="*/ 1696403 h 4000500"/>
                <a:gd name="connsiteX27" fmla="*/ 202013 w 3595513"/>
                <a:gd name="connsiteY27" fmla="*/ 1345883 h 4000500"/>
                <a:gd name="connsiteX28" fmla="*/ 416326 w 3595513"/>
                <a:gd name="connsiteY28" fmla="*/ 683895 h 4000500"/>
                <a:gd name="connsiteX29" fmla="*/ 418231 w 3595513"/>
                <a:gd name="connsiteY29" fmla="*/ 681990 h 4000500"/>
                <a:gd name="connsiteX30" fmla="*/ 1774591 w 3595513"/>
                <a:gd name="connsiteY30" fmla="*/ 9525 h 4000500"/>
                <a:gd name="connsiteX31" fmla="*/ 1972711 w 3595513"/>
                <a:gd name="connsiteY31" fmla="*/ 0 h 40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95513" h="4000500">
                  <a:moveTo>
                    <a:pt x="1972711" y="0"/>
                  </a:moveTo>
                  <a:cubicBezTo>
                    <a:pt x="2500396" y="0"/>
                    <a:pt x="2850916" y="214313"/>
                    <a:pt x="3052846" y="395288"/>
                  </a:cubicBezTo>
                  <a:cubicBezTo>
                    <a:pt x="3262396" y="581025"/>
                    <a:pt x="3356693" y="767715"/>
                    <a:pt x="3368123" y="793433"/>
                  </a:cubicBezTo>
                  <a:cubicBezTo>
                    <a:pt x="3740551" y="1466850"/>
                    <a:pt x="3547193" y="2156460"/>
                    <a:pt x="3531001" y="2205990"/>
                  </a:cubicBezTo>
                  <a:cubicBezTo>
                    <a:pt x="3396698" y="2752725"/>
                    <a:pt x="2930926" y="3228023"/>
                    <a:pt x="2865203" y="3291840"/>
                  </a:cubicBezTo>
                  <a:cubicBezTo>
                    <a:pt x="2770906" y="3449955"/>
                    <a:pt x="2754713" y="3654743"/>
                    <a:pt x="2754713" y="3672840"/>
                  </a:cubicBezTo>
                  <a:lnTo>
                    <a:pt x="2754713" y="4000500"/>
                  </a:lnTo>
                  <a:lnTo>
                    <a:pt x="2753761" y="4000500"/>
                  </a:lnTo>
                  <a:cubicBezTo>
                    <a:pt x="1152608" y="4000500"/>
                    <a:pt x="1152608" y="4000500"/>
                    <a:pt x="1152608" y="4000500"/>
                  </a:cubicBezTo>
                  <a:cubicBezTo>
                    <a:pt x="1147846" y="3704273"/>
                    <a:pt x="1147846" y="3704273"/>
                    <a:pt x="1147846" y="3704273"/>
                  </a:cubicBezTo>
                  <a:cubicBezTo>
                    <a:pt x="1119271" y="3635693"/>
                    <a:pt x="1037356" y="3565208"/>
                    <a:pt x="968776" y="3565208"/>
                  </a:cubicBezTo>
                  <a:cubicBezTo>
                    <a:pt x="637306" y="3560445"/>
                    <a:pt x="637306" y="3560445"/>
                    <a:pt x="637306" y="3560445"/>
                  </a:cubicBezTo>
                  <a:cubicBezTo>
                    <a:pt x="397276" y="3544253"/>
                    <a:pt x="333458" y="3355658"/>
                    <a:pt x="333458" y="3259455"/>
                  </a:cubicBezTo>
                  <a:cubicBezTo>
                    <a:pt x="333458" y="3257550"/>
                    <a:pt x="333458" y="3257550"/>
                    <a:pt x="333458" y="3257550"/>
                  </a:cubicBezTo>
                  <a:cubicBezTo>
                    <a:pt x="335363" y="3147060"/>
                    <a:pt x="312503" y="3083243"/>
                    <a:pt x="302978" y="3059430"/>
                  </a:cubicBezTo>
                  <a:cubicBezTo>
                    <a:pt x="264878" y="3030855"/>
                    <a:pt x="242018" y="2995613"/>
                    <a:pt x="232493" y="2976563"/>
                  </a:cubicBezTo>
                  <a:cubicBezTo>
                    <a:pt x="194393" y="2931795"/>
                    <a:pt x="199156" y="2872740"/>
                    <a:pt x="222968" y="2823210"/>
                  </a:cubicBezTo>
                  <a:cubicBezTo>
                    <a:pt x="221063" y="2818448"/>
                    <a:pt x="218206" y="2813685"/>
                    <a:pt x="216301" y="2808923"/>
                  </a:cubicBezTo>
                  <a:cubicBezTo>
                    <a:pt x="174391" y="2754630"/>
                    <a:pt x="181058" y="2690813"/>
                    <a:pt x="209633" y="2644140"/>
                  </a:cubicBezTo>
                  <a:cubicBezTo>
                    <a:pt x="65806" y="2589848"/>
                    <a:pt x="23896" y="2432685"/>
                    <a:pt x="14371" y="2391728"/>
                  </a:cubicBezTo>
                  <a:cubicBezTo>
                    <a:pt x="-20872" y="2302193"/>
                    <a:pt x="16276" y="2228850"/>
                    <a:pt x="44851" y="2198370"/>
                  </a:cubicBezTo>
                  <a:cubicBezTo>
                    <a:pt x="51518" y="2191703"/>
                    <a:pt x="51518" y="2191703"/>
                    <a:pt x="51518" y="2191703"/>
                  </a:cubicBezTo>
                  <a:cubicBezTo>
                    <a:pt x="58186" y="2186940"/>
                    <a:pt x="58186" y="2186940"/>
                    <a:pt x="58186" y="2186940"/>
                  </a:cubicBezTo>
                  <a:cubicBezTo>
                    <a:pt x="272498" y="2057400"/>
                    <a:pt x="274403" y="1873568"/>
                    <a:pt x="274403" y="1864043"/>
                  </a:cubicBezTo>
                  <a:cubicBezTo>
                    <a:pt x="274403" y="1859280"/>
                    <a:pt x="274403" y="1859280"/>
                    <a:pt x="274403" y="1859280"/>
                  </a:cubicBezTo>
                  <a:cubicBezTo>
                    <a:pt x="274403" y="1854518"/>
                    <a:pt x="274403" y="1854518"/>
                    <a:pt x="274403" y="1854518"/>
                  </a:cubicBezTo>
                  <a:cubicBezTo>
                    <a:pt x="279166" y="1816418"/>
                    <a:pt x="267736" y="1739265"/>
                    <a:pt x="258211" y="1696403"/>
                  </a:cubicBezTo>
                  <a:cubicBezTo>
                    <a:pt x="206776" y="1578293"/>
                    <a:pt x="202013" y="1368743"/>
                    <a:pt x="202013" y="1345883"/>
                  </a:cubicBezTo>
                  <a:cubicBezTo>
                    <a:pt x="192488" y="1004888"/>
                    <a:pt x="406801" y="696278"/>
                    <a:pt x="416326" y="683895"/>
                  </a:cubicBezTo>
                  <a:cubicBezTo>
                    <a:pt x="418231" y="681990"/>
                    <a:pt x="418231" y="681990"/>
                    <a:pt x="418231" y="681990"/>
                  </a:cubicBezTo>
                  <a:cubicBezTo>
                    <a:pt x="933533" y="30480"/>
                    <a:pt x="1710773" y="9525"/>
                    <a:pt x="1774591" y="9525"/>
                  </a:cubicBezTo>
                  <a:cubicBezTo>
                    <a:pt x="1840313" y="2858"/>
                    <a:pt x="1906036" y="0"/>
                    <a:pt x="197271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0A5B85-05F9-4E69-85CC-716A4BC63D0E}"/>
                </a:ext>
              </a:extLst>
            </p:cNvPr>
            <p:cNvGrpSpPr/>
            <p:nvPr/>
          </p:nvGrpSpPr>
          <p:grpSpPr>
            <a:xfrm>
              <a:off x="8819679" y="1670356"/>
              <a:ext cx="2616221" cy="2242111"/>
              <a:chOff x="2428607" y="2600095"/>
              <a:chExt cx="2616221" cy="2242111"/>
            </a:xfrm>
          </p:grpSpPr>
          <p:sp>
            <p:nvSpPr>
              <p:cNvPr id="7" name="Freeform 2055">
                <a:extLst>
                  <a:ext uri="{FF2B5EF4-FFF2-40B4-BE49-F238E27FC236}">
                    <a16:creationId xmlns:a16="http://schemas.microsoft.com/office/drawing/2014/main" id="{0DBBE0D2-8C66-4C2E-8B53-31AEB3735ADB}"/>
                  </a:ext>
                </a:extLst>
              </p:cNvPr>
              <p:cNvSpPr/>
              <p:nvPr/>
            </p:nvSpPr>
            <p:spPr>
              <a:xfrm rot="433614">
                <a:off x="3009268" y="3601673"/>
                <a:ext cx="1442156" cy="824647"/>
              </a:xfrm>
              <a:custGeom>
                <a:avLst/>
                <a:gdLst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2007 w 925932"/>
                  <a:gd name="connsiteY0" fmla="*/ 466725 h 704850"/>
                  <a:gd name="connsiteX1" fmla="*/ 297282 w 925932"/>
                  <a:gd name="connsiteY1" fmla="*/ 704850 h 704850"/>
                  <a:gd name="connsiteX2" fmla="*/ 925932 w 925932"/>
                  <a:gd name="connsiteY2" fmla="*/ 428625 h 704850"/>
                  <a:gd name="connsiteX3" fmla="*/ 897357 w 925932"/>
                  <a:gd name="connsiteY3" fmla="*/ 0 h 704850"/>
                  <a:gd name="connsiteX4" fmla="*/ 602082 w 925932"/>
                  <a:gd name="connsiteY4" fmla="*/ 76200 h 704850"/>
                  <a:gd name="connsiteX5" fmla="*/ 2007 w 925932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59784"/>
                  <a:gd name="connsiteY0" fmla="*/ 466725 h 704850"/>
                  <a:gd name="connsiteX1" fmla="*/ 297644 w 959784"/>
                  <a:gd name="connsiteY1" fmla="*/ 704850 h 704850"/>
                  <a:gd name="connsiteX2" fmla="*/ 926294 w 959784"/>
                  <a:gd name="connsiteY2" fmla="*/ 428625 h 704850"/>
                  <a:gd name="connsiteX3" fmla="*/ 897719 w 959784"/>
                  <a:gd name="connsiteY3" fmla="*/ 0 h 704850"/>
                  <a:gd name="connsiteX4" fmla="*/ 602444 w 959784"/>
                  <a:gd name="connsiteY4" fmla="*/ 76200 h 704850"/>
                  <a:gd name="connsiteX5" fmla="*/ 2369 w 959784"/>
                  <a:gd name="connsiteY5" fmla="*/ 466725 h 704850"/>
                  <a:gd name="connsiteX0" fmla="*/ 2369 w 972332"/>
                  <a:gd name="connsiteY0" fmla="*/ 466725 h 704850"/>
                  <a:gd name="connsiteX1" fmla="*/ 297644 w 972332"/>
                  <a:gd name="connsiteY1" fmla="*/ 704850 h 704850"/>
                  <a:gd name="connsiteX2" fmla="*/ 926294 w 972332"/>
                  <a:gd name="connsiteY2" fmla="*/ 428625 h 704850"/>
                  <a:gd name="connsiteX3" fmla="*/ 897719 w 972332"/>
                  <a:gd name="connsiteY3" fmla="*/ 0 h 704850"/>
                  <a:gd name="connsiteX4" fmla="*/ 602444 w 972332"/>
                  <a:gd name="connsiteY4" fmla="*/ 76200 h 704850"/>
                  <a:gd name="connsiteX5" fmla="*/ 2369 w 972332"/>
                  <a:gd name="connsiteY5" fmla="*/ 466725 h 704850"/>
                  <a:gd name="connsiteX0" fmla="*/ 2369 w 987620"/>
                  <a:gd name="connsiteY0" fmla="*/ 466725 h 704850"/>
                  <a:gd name="connsiteX1" fmla="*/ 297644 w 987620"/>
                  <a:gd name="connsiteY1" fmla="*/ 704850 h 704850"/>
                  <a:gd name="connsiteX2" fmla="*/ 926294 w 987620"/>
                  <a:gd name="connsiteY2" fmla="*/ 428625 h 704850"/>
                  <a:gd name="connsiteX3" fmla="*/ 897719 w 987620"/>
                  <a:gd name="connsiteY3" fmla="*/ 0 h 704850"/>
                  <a:gd name="connsiteX4" fmla="*/ 602444 w 987620"/>
                  <a:gd name="connsiteY4" fmla="*/ 76200 h 704850"/>
                  <a:gd name="connsiteX5" fmla="*/ 2369 w 987620"/>
                  <a:gd name="connsiteY5" fmla="*/ 466725 h 704850"/>
                  <a:gd name="connsiteX0" fmla="*/ 2369 w 987620"/>
                  <a:gd name="connsiteY0" fmla="*/ 468385 h 706510"/>
                  <a:gd name="connsiteX1" fmla="*/ 297644 w 987620"/>
                  <a:gd name="connsiteY1" fmla="*/ 706510 h 706510"/>
                  <a:gd name="connsiteX2" fmla="*/ 926294 w 987620"/>
                  <a:gd name="connsiteY2" fmla="*/ 430285 h 706510"/>
                  <a:gd name="connsiteX3" fmla="*/ 897719 w 987620"/>
                  <a:gd name="connsiteY3" fmla="*/ 1660 h 706510"/>
                  <a:gd name="connsiteX4" fmla="*/ 602444 w 987620"/>
                  <a:gd name="connsiteY4" fmla="*/ 77860 h 706510"/>
                  <a:gd name="connsiteX5" fmla="*/ 2369 w 987620"/>
                  <a:gd name="connsiteY5" fmla="*/ 468385 h 706510"/>
                  <a:gd name="connsiteX0" fmla="*/ 2369 w 987620"/>
                  <a:gd name="connsiteY0" fmla="*/ 468196 h 706321"/>
                  <a:gd name="connsiteX1" fmla="*/ 297644 w 987620"/>
                  <a:gd name="connsiteY1" fmla="*/ 706321 h 706321"/>
                  <a:gd name="connsiteX2" fmla="*/ 926294 w 987620"/>
                  <a:gd name="connsiteY2" fmla="*/ 430096 h 706321"/>
                  <a:gd name="connsiteX3" fmla="*/ 897719 w 987620"/>
                  <a:gd name="connsiteY3" fmla="*/ 1471 h 706321"/>
                  <a:gd name="connsiteX4" fmla="*/ 526244 w 987620"/>
                  <a:gd name="connsiteY4" fmla="*/ 87196 h 706321"/>
                  <a:gd name="connsiteX5" fmla="*/ 2369 w 987620"/>
                  <a:gd name="connsiteY5" fmla="*/ 468196 h 706321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5191 h 713316"/>
                  <a:gd name="connsiteX1" fmla="*/ 297644 w 987620"/>
                  <a:gd name="connsiteY1" fmla="*/ 713316 h 713316"/>
                  <a:gd name="connsiteX2" fmla="*/ 926294 w 987620"/>
                  <a:gd name="connsiteY2" fmla="*/ 437091 h 713316"/>
                  <a:gd name="connsiteX3" fmla="*/ 897719 w 987620"/>
                  <a:gd name="connsiteY3" fmla="*/ 8466 h 713316"/>
                  <a:gd name="connsiteX4" fmla="*/ 488144 w 987620"/>
                  <a:gd name="connsiteY4" fmla="*/ 84666 h 713316"/>
                  <a:gd name="connsiteX5" fmla="*/ 2369 w 987620"/>
                  <a:gd name="connsiteY5" fmla="*/ 475191 h 713316"/>
                  <a:gd name="connsiteX0" fmla="*/ 2369 w 987620"/>
                  <a:gd name="connsiteY0" fmla="*/ 489496 h 727621"/>
                  <a:gd name="connsiteX1" fmla="*/ 297644 w 987620"/>
                  <a:gd name="connsiteY1" fmla="*/ 727621 h 727621"/>
                  <a:gd name="connsiteX2" fmla="*/ 926294 w 987620"/>
                  <a:gd name="connsiteY2" fmla="*/ 451396 h 727621"/>
                  <a:gd name="connsiteX3" fmla="*/ 897719 w 987620"/>
                  <a:gd name="connsiteY3" fmla="*/ 22771 h 727621"/>
                  <a:gd name="connsiteX4" fmla="*/ 488144 w 987620"/>
                  <a:gd name="connsiteY4" fmla="*/ 98971 h 727621"/>
                  <a:gd name="connsiteX5" fmla="*/ 2369 w 987620"/>
                  <a:gd name="connsiteY5" fmla="*/ 489496 h 727621"/>
                  <a:gd name="connsiteX0" fmla="*/ 2369 w 984580"/>
                  <a:gd name="connsiteY0" fmla="*/ 468707 h 706832"/>
                  <a:gd name="connsiteX1" fmla="*/ 297644 w 984580"/>
                  <a:gd name="connsiteY1" fmla="*/ 706832 h 706832"/>
                  <a:gd name="connsiteX2" fmla="*/ 926294 w 984580"/>
                  <a:gd name="connsiteY2" fmla="*/ 430607 h 706832"/>
                  <a:gd name="connsiteX3" fmla="*/ 888194 w 984580"/>
                  <a:gd name="connsiteY3" fmla="*/ 49607 h 706832"/>
                  <a:gd name="connsiteX4" fmla="*/ 488144 w 984580"/>
                  <a:gd name="connsiteY4" fmla="*/ 78182 h 706832"/>
                  <a:gd name="connsiteX5" fmla="*/ 2369 w 984580"/>
                  <a:gd name="connsiteY5" fmla="*/ 468707 h 706832"/>
                  <a:gd name="connsiteX0" fmla="*/ 2369 w 984580"/>
                  <a:gd name="connsiteY0" fmla="*/ 512615 h 750740"/>
                  <a:gd name="connsiteX1" fmla="*/ 297644 w 984580"/>
                  <a:gd name="connsiteY1" fmla="*/ 750740 h 750740"/>
                  <a:gd name="connsiteX2" fmla="*/ 926294 w 984580"/>
                  <a:gd name="connsiteY2" fmla="*/ 474515 h 750740"/>
                  <a:gd name="connsiteX3" fmla="*/ 888194 w 984580"/>
                  <a:gd name="connsiteY3" fmla="*/ 93515 h 750740"/>
                  <a:gd name="connsiteX4" fmla="*/ 488144 w 984580"/>
                  <a:gd name="connsiteY4" fmla="*/ 122090 h 750740"/>
                  <a:gd name="connsiteX5" fmla="*/ 2369 w 984580"/>
                  <a:gd name="connsiteY5" fmla="*/ 512615 h 750740"/>
                  <a:gd name="connsiteX0" fmla="*/ 2369 w 974649"/>
                  <a:gd name="connsiteY0" fmla="*/ 474206 h 712331"/>
                  <a:gd name="connsiteX1" fmla="*/ 297644 w 974649"/>
                  <a:gd name="connsiteY1" fmla="*/ 712331 h 712331"/>
                  <a:gd name="connsiteX2" fmla="*/ 926294 w 974649"/>
                  <a:gd name="connsiteY2" fmla="*/ 436106 h 712331"/>
                  <a:gd name="connsiteX3" fmla="*/ 850094 w 974649"/>
                  <a:gd name="connsiteY3" fmla="*/ 140831 h 712331"/>
                  <a:gd name="connsiteX4" fmla="*/ 488144 w 974649"/>
                  <a:gd name="connsiteY4" fmla="*/ 83681 h 712331"/>
                  <a:gd name="connsiteX5" fmla="*/ 2369 w 974649"/>
                  <a:gd name="connsiteY5" fmla="*/ 474206 h 712331"/>
                  <a:gd name="connsiteX0" fmla="*/ 2369 w 974649"/>
                  <a:gd name="connsiteY0" fmla="*/ 418934 h 657059"/>
                  <a:gd name="connsiteX1" fmla="*/ 297644 w 974649"/>
                  <a:gd name="connsiteY1" fmla="*/ 657059 h 657059"/>
                  <a:gd name="connsiteX2" fmla="*/ 926294 w 974649"/>
                  <a:gd name="connsiteY2" fmla="*/ 380834 h 657059"/>
                  <a:gd name="connsiteX3" fmla="*/ 850094 w 974649"/>
                  <a:gd name="connsiteY3" fmla="*/ 85559 h 657059"/>
                  <a:gd name="connsiteX4" fmla="*/ 421469 w 974649"/>
                  <a:gd name="connsiteY4" fmla="*/ 133184 h 657059"/>
                  <a:gd name="connsiteX5" fmla="*/ 2369 w 974649"/>
                  <a:gd name="connsiteY5" fmla="*/ 418934 h 657059"/>
                  <a:gd name="connsiteX0" fmla="*/ 2901 w 937081"/>
                  <a:gd name="connsiteY0" fmla="*/ 466559 h 657059"/>
                  <a:gd name="connsiteX1" fmla="*/ 260076 w 937081"/>
                  <a:gd name="connsiteY1" fmla="*/ 657059 h 657059"/>
                  <a:gd name="connsiteX2" fmla="*/ 888726 w 937081"/>
                  <a:gd name="connsiteY2" fmla="*/ 380834 h 657059"/>
                  <a:gd name="connsiteX3" fmla="*/ 812526 w 937081"/>
                  <a:gd name="connsiteY3" fmla="*/ 85559 h 657059"/>
                  <a:gd name="connsiteX4" fmla="*/ 383901 w 937081"/>
                  <a:gd name="connsiteY4" fmla="*/ 133184 h 657059"/>
                  <a:gd name="connsiteX5" fmla="*/ 2901 w 937081"/>
                  <a:gd name="connsiteY5" fmla="*/ 466559 h 657059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29328"/>
                  <a:gd name="connsiteY0" fmla="*/ 466559 h 666584"/>
                  <a:gd name="connsiteX1" fmla="*/ 288234 w 929328"/>
                  <a:gd name="connsiteY1" fmla="*/ 666584 h 666584"/>
                  <a:gd name="connsiteX2" fmla="*/ 878784 w 929328"/>
                  <a:gd name="connsiteY2" fmla="*/ 352259 h 666584"/>
                  <a:gd name="connsiteX3" fmla="*/ 812109 w 929328"/>
                  <a:gd name="connsiteY3" fmla="*/ 85559 h 666584"/>
                  <a:gd name="connsiteX4" fmla="*/ 383484 w 929328"/>
                  <a:gd name="connsiteY4" fmla="*/ 133184 h 666584"/>
                  <a:gd name="connsiteX5" fmla="*/ 2484 w 929328"/>
                  <a:gd name="connsiteY5" fmla="*/ 466559 h 666584"/>
                  <a:gd name="connsiteX0" fmla="*/ 2484 w 903999"/>
                  <a:gd name="connsiteY0" fmla="*/ 466559 h 666584"/>
                  <a:gd name="connsiteX1" fmla="*/ 288234 w 903999"/>
                  <a:gd name="connsiteY1" fmla="*/ 666584 h 666584"/>
                  <a:gd name="connsiteX2" fmla="*/ 878784 w 903999"/>
                  <a:gd name="connsiteY2" fmla="*/ 352259 h 666584"/>
                  <a:gd name="connsiteX3" fmla="*/ 812109 w 903999"/>
                  <a:gd name="connsiteY3" fmla="*/ 85559 h 666584"/>
                  <a:gd name="connsiteX4" fmla="*/ 383484 w 903999"/>
                  <a:gd name="connsiteY4" fmla="*/ 133184 h 666584"/>
                  <a:gd name="connsiteX5" fmla="*/ 2484 w 903999"/>
                  <a:gd name="connsiteY5" fmla="*/ 466559 h 666584"/>
                  <a:gd name="connsiteX0" fmla="*/ 2484 w 894229"/>
                  <a:gd name="connsiteY0" fmla="*/ 455466 h 655491"/>
                  <a:gd name="connsiteX1" fmla="*/ 288234 w 894229"/>
                  <a:gd name="connsiteY1" fmla="*/ 655491 h 655491"/>
                  <a:gd name="connsiteX2" fmla="*/ 878784 w 894229"/>
                  <a:gd name="connsiteY2" fmla="*/ 341166 h 655491"/>
                  <a:gd name="connsiteX3" fmla="*/ 745434 w 894229"/>
                  <a:gd name="connsiteY3" fmla="*/ 93516 h 655491"/>
                  <a:gd name="connsiteX4" fmla="*/ 383484 w 894229"/>
                  <a:gd name="connsiteY4" fmla="*/ 122091 h 655491"/>
                  <a:gd name="connsiteX5" fmla="*/ 2484 w 894229"/>
                  <a:gd name="connsiteY5" fmla="*/ 455466 h 655491"/>
                  <a:gd name="connsiteX0" fmla="*/ 2484 w 909836"/>
                  <a:gd name="connsiteY0" fmla="*/ 455466 h 655491"/>
                  <a:gd name="connsiteX1" fmla="*/ 288234 w 909836"/>
                  <a:gd name="connsiteY1" fmla="*/ 655491 h 655491"/>
                  <a:gd name="connsiteX2" fmla="*/ 878784 w 909836"/>
                  <a:gd name="connsiteY2" fmla="*/ 341166 h 655491"/>
                  <a:gd name="connsiteX3" fmla="*/ 745434 w 909836"/>
                  <a:gd name="connsiteY3" fmla="*/ 93516 h 655491"/>
                  <a:gd name="connsiteX4" fmla="*/ 383484 w 909836"/>
                  <a:gd name="connsiteY4" fmla="*/ 122091 h 655491"/>
                  <a:gd name="connsiteX5" fmla="*/ 2484 w 909836"/>
                  <a:gd name="connsiteY5" fmla="*/ 455466 h 655491"/>
                  <a:gd name="connsiteX0" fmla="*/ 2484 w 909836"/>
                  <a:gd name="connsiteY0" fmla="*/ 406321 h 606346"/>
                  <a:gd name="connsiteX1" fmla="*/ 288234 w 909836"/>
                  <a:gd name="connsiteY1" fmla="*/ 606346 h 606346"/>
                  <a:gd name="connsiteX2" fmla="*/ 878784 w 909836"/>
                  <a:gd name="connsiteY2" fmla="*/ 292021 h 606346"/>
                  <a:gd name="connsiteX3" fmla="*/ 745434 w 909836"/>
                  <a:gd name="connsiteY3" fmla="*/ 44371 h 606346"/>
                  <a:gd name="connsiteX4" fmla="*/ 383484 w 909836"/>
                  <a:gd name="connsiteY4" fmla="*/ 72946 h 606346"/>
                  <a:gd name="connsiteX5" fmla="*/ 2484 w 909836"/>
                  <a:gd name="connsiteY5" fmla="*/ 406321 h 606346"/>
                  <a:gd name="connsiteX0" fmla="*/ 2484 w 909836"/>
                  <a:gd name="connsiteY0" fmla="*/ 361950 h 561975"/>
                  <a:gd name="connsiteX1" fmla="*/ 288234 w 909836"/>
                  <a:gd name="connsiteY1" fmla="*/ 561975 h 561975"/>
                  <a:gd name="connsiteX2" fmla="*/ 878784 w 909836"/>
                  <a:gd name="connsiteY2" fmla="*/ 247650 h 561975"/>
                  <a:gd name="connsiteX3" fmla="*/ 745434 w 909836"/>
                  <a:gd name="connsiteY3" fmla="*/ 0 h 561975"/>
                  <a:gd name="connsiteX4" fmla="*/ 364434 w 909836"/>
                  <a:gd name="connsiteY4" fmla="*/ 161925 h 561975"/>
                  <a:gd name="connsiteX5" fmla="*/ 2484 w 909836"/>
                  <a:gd name="connsiteY5" fmla="*/ 36195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2369 w 919246"/>
                  <a:gd name="connsiteY0" fmla="*/ 381000 h 561975"/>
                  <a:gd name="connsiteX1" fmla="*/ 297644 w 919246"/>
                  <a:gd name="connsiteY1" fmla="*/ 561975 h 561975"/>
                  <a:gd name="connsiteX2" fmla="*/ 888194 w 919246"/>
                  <a:gd name="connsiteY2" fmla="*/ 247650 h 561975"/>
                  <a:gd name="connsiteX3" fmla="*/ 754844 w 919246"/>
                  <a:gd name="connsiteY3" fmla="*/ 0 h 561975"/>
                  <a:gd name="connsiteX4" fmla="*/ 373844 w 919246"/>
                  <a:gd name="connsiteY4" fmla="*/ 161925 h 561975"/>
                  <a:gd name="connsiteX5" fmla="*/ 2369 w 919246"/>
                  <a:gd name="connsiteY5" fmla="*/ 381000 h 561975"/>
                  <a:gd name="connsiteX0" fmla="*/ 0 w 916877"/>
                  <a:gd name="connsiteY0" fmla="*/ 381000 h 561975"/>
                  <a:gd name="connsiteX1" fmla="*/ 295275 w 916877"/>
                  <a:gd name="connsiteY1" fmla="*/ 561975 h 561975"/>
                  <a:gd name="connsiteX2" fmla="*/ 885825 w 916877"/>
                  <a:gd name="connsiteY2" fmla="*/ 247650 h 561975"/>
                  <a:gd name="connsiteX3" fmla="*/ 752475 w 916877"/>
                  <a:gd name="connsiteY3" fmla="*/ 0 h 561975"/>
                  <a:gd name="connsiteX4" fmla="*/ 371475 w 916877"/>
                  <a:gd name="connsiteY4" fmla="*/ 161925 h 561975"/>
                  <a:gd name="connsiteX5" fmla="*/ 0 w 916877"/>
                  <a:gd name="connsiteY5" fmla="*/ 381000 h 561975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298141"/>
                  <a:gd name="connsiteX1" fmla="*/ 857250 w 880080"/>
                  <a:gd name="connsiteY1" fmla="*/ 219075 h 298141"/>
                  <a:gd name="connsiteX2" fmla="*/ 685800 w 880080"/>
                  <a:gd name="connsiteY2" fmla="*/ 0 h 298141"/>
                  <a:gd name="connsiteX3" fmla="*/ 342900 w 880080"/>
                  <a:gd name="connsiteY3" fmla="*/ 133350 h 298141"/>
                  <a:gd name="connsiteX4" fmla="*/ 0 w 880080"/>
                  <a:gd name="connsiteY4" fmla="*/ 295275 h 298141"/>
                  <a:gd name="connsiteX0" fmla="*/ 0 w 880080"/>
                  <a:gd name="connsiteY0" fmla="*/ 295275 h 378434"/>
                  <a:gd name="connsiteX1" fmla="*/ 857250 w 880080"/>
                  <a:gd name="connsiteY1" fmla="*/ 219075 h 378434"/>
                  <a:gd name="connsiteX2" fmla="*/ 685800 w 880080"/>
                  <a:gd name="connsiteY2" fmla="*/ 0 h 378434"/>
                  <a:gd name="connsiteX3" fmla="*/ 342900 w 880080"/>
                  <a:gd name="connsiteY3" fmla="*/ 133350 h 378434"/>
                  <a:gd name="connsiteX4" fmla="*/ 0 w 880080"/>
                  <a:gd name="connsiteY4" fmla="*/ 295275 h 378434"/>
                  <a:gd name="connsiteX0" fmla="*/ 0 w 880080"/>
                  <a:gd name="connsiteY0" fmla="*/ 295275 h 432967"/>
                  <a:gd name="connsiteX1" fmla="*/ 857250 w 880080"/>
                  <a:gd name="connsiteY1" fmla="*/ 219075 h 432967"/>
                  <a:gd name="connsiteX2" fmla="*/ 685800 w 880080"/>
                  <a:gd name="connsiteY2" fmla="*/ 0 h 432967"/>
                  <a:gd name="connsiteX3" fmla="*/ 342900 w 880080"/>
                  <a:gd name="connsiteY3" fmla="*/ 133350 h 432967"/>
                  <a:gd name="connsiteX4" fmla="*/ 0 w 880080"/>
                  <a:gd name="connsiteY4" fmla="*/ 295275 h 432967"/>
                  <a:gd name="connsiteX0" fmla="*/ 0 w 857250"/>
                  <a:gd name="connsiteY0" fmla="*/ 295275 h 432967"/>
                  <a:gd name="connsiteX1" fmla="*/ 857250 w 857250"/>
                  <a:gd name="connsiteY1" fmla="*/ 219075 h 432967"/>
                  <a:gd name="connsiteX2" fmla="*/ 685800 w 857250"/>
                  <a:gd name="connsiteY2" fmla="*/ 0 h 432967"/>
                  <a:gd name="connsiteX3" fmla="*/ 342900 w 857250"/>
                  <a:gd name="connsiteY3" fmla="*/ 133350 h 432967"/>
                  <a:gd name="connsiteX4" fmla="*/ 0 w 857250"/>
                  <a:gd name="connsiteY4" fmla="*/ 295275 h 432967"/>
                  <a:gd name="connsiteX0" fmla="*/ 0 w 794198"/>
                  <a:gd name="connsiteY0" fmla="*/ 295275 h 441269"/>
                  <a:gd name="connsiteX1" fmla="*/ 781050 w 794198"/>
                  <a:gd name="connsiteY1" fmla="*/ 238125 h 441269"/>
                  <a:gd name="connsiteX2" fmla="*/ 685800 w 794198"/>
                  <a:gd name="connsiteY2" fmla="*/ 0 h 441269"/>
                  <a:gd name="connsiteX3" fmla="*/ 342900 w 794198"/>
                  <a:gd name="connsiteY3" fmla="*/ 133350 h 441269"/>
                  <a:gd name="connsiteX4" fmla="*/ 0 w 794198"/>
                  <a:gd name="connsiteY4" fmla="*/ 295275 h 441269"/>
                  <a:gd name="connsiteX0" fmla="*/ 0 w 844906"/>
                  <a:gd name="connsiteY0" fmla="*/ 295275 h 441269"/>
                  <a:gd name="connsiteX1" fmla="*/ 781050 w 844906"/>
                  <a:gd name="connsiteY1" fmla="*/ 238125 h 441269"/>
                  <a:gd name="connsiteX2" fmla="*/ 685800 w 844906"/>
                  <a:gd name="connsiteY2" fmla="*/ 0 h 441269"/>
                  <a:gd name="connsiteX3" fmla="*/ 342900 w 844906"/>
                  <a:gd name="connsiteY3" fmla="*/ 133350 h 441269"/>
                  <a:gd name="connsiteX4" fmla="*/ 0 w 844906"/>
                  <a:gd name="connsiteY4" fmla="*/ 295275 h 441269"/>
                  <a:gd name="connsiteX0" fmla="*/ 0 w 828566"/>
                  <a:gd name="connsiteY0" fmla="*/ 295275 h 441269"/>
                  <a:gd name="connsiteX1" fmla="*/ 781050 w 828566"/>
                  <a:gd name="connsiteY1" fmla="*/ 238125 h 441269"/>
                  <a:gd name="connsiteX2" fmla="*/ 685800 w 828566"/>
                  <a:gd name="connsiteY2" fmla="*/ 0 h 441269"/>
                  <a:gd name="connsiteX3" fmla="*/ 342900 w 828566"/>
                  <a:gd name="connsiteY3" fmla="*/ 133350 h 441269"/>
                  <a:gd name="connsiteX4" fmla="*/ 0 w 828566"/>
                  <a:gd name="connsiteY4" fmla="*/ 295275 h 441269"/>
                  <a:gd name="connsiteX0" fmla="*/ 0 w 828566"/>
                  <a:gd name="connsiteY0" fmla="*/ 295275 h 419263"/>
                  <a:gd name="connsiteX1" fmla="*/ 781050 w 828566"/>
                  <a:gd name="connsiteY1" fmla="*/ 238125 h 419263"/>
                  <a:gd name="connsiteX2" fmla="*/ 685800 w 828566"/>
                  <a:gd name="connsiteY2" fmla="*/ 0 h 419263"/>
                  <a:gd name="connsiteX3" fmla="*/ 342900 w 828566"/>
                  <a:gd name="connsiteY3" fmla="*/ 133350 h 419263"/>
                  <a:gd name="connsiteX4" fmla="*/ 0 w 828566"/>
                  <a:gd name="connsiteY4" fmla="*/ 295275 h 419263"/>
                  <a:gd name="connsiteX0" fmla="*/ 0 w 828566"/>
                  <a:gd name="connsiteY0" fmla="*/ 247650 h 391953"/>
                  <a:gd name="connsiteX1" fmla="*/ 781050 w 828566"/>
                  <a:gd name="connsiteY1" fmla="*/ 238125 h 391953"/>
                  <a:gd name="connsiteX2" fmla="*/ 685800 w 828566"/>
                  <a:gd name="connsiteY2" fmla="*/ 0 h 391953"/>
                  <a:gd name="connsiteX3" fmla="*/ 342900 w 828566"/>
                  <a:gd name="connsiteY3" fmla="*/ 133350 h 391953"/>
                  <a:gd name="connsiteX4" fmla="*/ 0 w 828566"/>
                  <a:gd name="connsiteY4" fmla="*/ 247650 h 391953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6252"/>
                  <a:gd name="connsiteX1" fmla="*/ 762000 w 809516"/>
                  <a:gd name="connsiteY1" fmla="*/ 238125 h 406252"/>
                  <a:gd name="connsiteX2" fmla="*/ 666750 w 809516"/>
                  <a:gd name="connsiteY2" fmla="*/ 0 h 406252"/>
                  <a:gd name="connsiteX3" fmla="*/ 323850 w 809516"/>
                  <a:gd name="connsiteY3" fmla="*/ 133350 h 406252"/>
                  <a:gd name="connsiteX4" fmla="*/ 0 w 809516"/>
                  <a:gd name="connsiteY4" fmla="*/ 266700 h 406252"/>
                  <a:gd name="connsiteX0" fmla="*/ 0 w 809516"/>
                  <a:gd name="connsiteY0" fmla="*/ 266700 h 468978"/>
                  <a:gd name="connsiteX1" fmla="*/ 446146 w 809516"/>
                  <a:gd name="connsiteY1" fmla="*/ 468877 h 468978"/>
                  <a:gd name="connsiteX2" fmla="*/ 762000 w 809516"/>
                  <a:gd name="connsiteY2" fmla="*/ 238125 h 468978"/>
                  <a:gd name="connsiteX3" fmla="*/ 666750 w 809516"/>
                  <a:gd name="connsiteY3" fmla="*/ 0 h 468978"/>
                  <a:gd name="connsiteX4" fmla="*/ 323850 w 809516"/>
                  <a:gd name="connsiteY4" fmla="*/ 133350 h 468978"/>
                  <a:gd name="connsiteX5" fmla="*/ 0 w 809516"/>
                  <a:gd name="connsiteY5" fmla="*/ 266700 h 468978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15569"/>
                  <a:gd name="connsiteY0" fmla="*/ 266700 h 468877"/>
                  <a:gd name="connsiteX1" fmla="*/ 446146 w 815569"/>
                  <a:gd name="connsiteY1" fmla="*/ 468877 h 468877"/>
                  <a:gd name="connsiteX2" fmla="*/ 771525 w 815569"/>
                  <a:gd name="connsiteY2" fmla="*/ 304800 h 468877"/>
                  <a:gd name="connsiteX3" fmla="*/ 666750 w 815569"/>
                  <a:gd name="connsiteY3" fmla="*/ 0 h 468877"/>
                  <a:gd name="connsiteX4" fmla="*/ 323850 w 815569"/>
                  <a:gd name="connsiteY4" fmla="*/ 133350 h 468877"/>
                  <a:gd name="connsiteX5" fmla="*/ 0 w 815569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59352"/>
                  <a:gd name="connsiteX1" fmla="*/ 303271 w 795276"/>
                  <a:gd name="connsiteY1" fmla="*/ 459352 h 459352"/>
                  <a:gd name="connsiteX2" fmla="*/ 771525 w 795276"/>
                  <a:gd name="connsiteY2" fmla="*/ 304800 h 459352"/>
                  <a:gd name="connsiteX3" fmla="*/ 666750 w 795276"/>
                  <a:gd name="connsiteY3" fmla="*/ 0 h 459352"/>
                  <a:gd name="connsiteX4" fmla="*/ 323850 w 795276"/>
                  <a:gd name="connsiteY4" fmla="*/ 133350 h 459352"/>
                  <a:gd name="connsiteX5" fmla="*/ 0 w 795276"/>
                  <a:gd name="connsiteY5" fmla="*/ 266700 h 459352"/>
                  <a:gd name="connsiteX0" fmla="*/ 0 w 789781"/>
                  <a:gd name="connsiteY0" fmla="*/ 266700 h 459352"/>
                  <a:gd name="connsiteX1" fmla="*/ 303271 w 789781"/>
                  <a:gd name="connsiteY1" fmla="*/ 459352 h 459352"/>
                  <a:gd name="connsiteX2" fmla="*/ 762000 w 789781"/>
                  <a:gd name="connsiteY2" fmla="*/ 247650 h 459352"/>
                  <a:gd name="connsiteX3" fmla="*/ 666750 w 789781"/>
                  <a:gd name="connsiteY3" fmla="*/ 0 h 459352"/>
                  <a:gd name="connsiteX4" fmla="*/ 323850 w 789781"/>
                  <a:gd name="connsiteY4" fmla="*/ 133350 h 459352"/>
                  <a:gd name="connsiteX5" fmla="*/ 0 w 789781"/>
                  <a:gd name="connsiteY5" fmla="*/ 266700 h 459352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50000"/>
                  <a:gd name="connsiteX1" fmla="*/ 255646 w 789781"/>
                  <a:gd name="connsiteY1" fmla="*/ 449827 h 450000"/>
                  <a:gd name="connsiteX2" fmla="*/ 762000 w 789781"/>
                  <a:gd name="connsiteY2" fmla="*/ 247650 h 450000"/>
                  <a:gd name="connsiteX3" fmla="*/ 666750 w 789781"/>
                  <a:gd name="connsiteY3" fmla="*/ 0 h 450000"/>
                  <a:gd name="connsiteX4" fmla="*/ 323850 w 789781"/>
                  <a:gd name="connsiteY4" fmla="*/ 133350 h 450000"/>
                  <a:gd name="connsiteX5" fmla="*/ 0 w 789781"/>
                  <a:gd name="connsiteY5" fmla="*/ 266700 h 450000"/>
                  <a:gd name="connsiteX0" fmla="*/ 0 w 825856"/>
                  <a:gd name="connsiteY0" fmla="*/ 266700 h 450000"/>
                  <a:gd name="connsiteX1" fmla="*/ 255646 w 825856"/>
                  <a:gd name="connsiteY1" fmla="*/ 449827 h 450000"/>
                  <a:gd name="connsiteX2" fmla="*/ 762000 w 825856"/>
                  <a:gd name="connsiteY2" fmla="*/ 247650 h 450000"/>
                  <a:gd name="connsiteX3" fmla="*/ 666750 w 825856"/>
                  <a:gd name="connsiteY3" fmla="*/ 0 h 450000"/>
                  <a:gd name="connsiteX4" fmla="*/ 323850 w 825856"/>
                  <a:gd name="connsiteY4" fmla="*/ 133350 h 450000"/>
                  <a:gd name="connsiteX5" fmla="*/ 0 w 825856"/>
                  <a:gd name="connsiteY5" fmla="*/ 266700 h 450000"/>
                  <a:gd name="connsiteX0" fmla="*/ 0 w 820601"/>
                  <a:gd name="connsiteY0" fmla="*/ 269162 h 452462"/>
                  <a:gd name="connsiteX1" fmla="*/ 255646 w 820601"/>
                  <a:gd name="connsiteY1" fmla="*/ 452289 h 452462"/>
                  <a:gd name="connsiteX2" fmla="*/ 762000 w 820601"/>
                  <a:gd name="connsiteY2" fmla="*/ 250112 h 452462"/>
                  <a:gd name="connsiteX3" fmla="*/ 666750 w 820601"/>
                  <a:gd name="connsiteY3" fmla="*/ 2462 h 452462"/>
                  <a:gd name="connsiteX4" fmla="*/ 323850 w 820601"/>
                  <a:gd name="connsiteY4" fmla="*/ 135812 h 452462"/>
                  <a:gd name="connsiteX5" fmla="*/ 0 w 820601"/>
                  <a:gd name="connsiteY5" fmla="*/ 269162 h 452462"/>
                  <a:gd name="connsiteX0" fmla="*/ 0 w 820601"/>
                  <a:gd name="connsiteY0" fmla="*/ 269162 h 452779"/>
                  <a:gd name="connsiteX1" fmla="*/ 255646 w 820601"/>
                  <a:gd name="connsiteY1" fmla="*/ 452289 h 452779"/>
                  <a:gd name="connsiteX2" fmla="*/ 762000 w 820601"/>
                  <a:gd name="connsiteY2" fmla="*/ 250112 h 452779"/>
                  <a:gd name="connsiteX3" fmla="*/ 666750 w 820601"/>
                  <a:gd name="connsiteY3" fmla="*/ 2462 h 452779"/>
                  <a:gd name="connsiteX4" fmla="*/ 323850 w 820601"/>
                  <a:gd name="connsiteY4" fmla="*/ 135812 h 452779"/>
                  <a:gd name="connsiteX5" fmla="*/ 0 w 820601"/>
                  <a:gd name="connsiteY5" fmla="*/ 269162 h 452779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23850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33375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66700 h 450317"/>
                  <a:gd name="connsiteX1" fmla="*/ 255646 w 787521"/>
                  <a:gd name="connsiteY1" fmla="*/ 449827 h 450317"/>
                  <a:gd name="connsiteX2" fmla="*/ 762000 w 787521"/>
                  <a:gd name="connsiteY2" fmla="*/ 247650 h 450317"/>
                  <a:gd name="connsiteX3" fmla="*/ 666750 w 787521"/>
                  <a:gd name="connsiteY3" fmla="*/ 0 h 450317"/>
                  <a:gd name="connsiteX4" fmla="*/ 333375 w 787521"/>
                  <a:gd name="connsiteY4" fmla="*/ 133350 h 450317"/>
                  <a:gd name="connsiteX5" fmla="*/ 0 w 787521"/>
                  <a:gd name="connsiteY5" fmla="*/ 266700 h 45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7521" h="450317">
                    <a:moveTo>
                      <a:pt x="0" y="266700"/>
                    </a:moveTo>
                    <a:cubicBezTo>
                      <a:pt x="10858" y="357546"/>
                      <a:pt x="100071" y="416489"/>
                      <a:pt x="255646" y="449827"/>
                    </a:cubicBezTo>
                    <a:cubicBezTo>
                      <a:pt x="525521" y="454590"/>
                      <a:pt x="677608" y="427396"/>
                      <a:pt x="762000" y="247650"/>
                    </a:cubicBezTo>
                    <a:cubicBezTo>
                      <a:pt x="790575" y="123825"/>
                      <a:pt x="828675" y="9525"/>
                      <a:pt x="666750" y="0"/>
                    </a:cubicBezTo>
                    <a:cubicBezTo>
                      <a:pt x="482600" y="44450"/>
                      <a:pt x="479425" y="-15875"/>
                      <a:pt x="333375" y="133350"/>
                    </a:cubicBezTo>
                    <a:cubicBezTo>
                      <a:pt x="152400" y="234950"/>
                      <a:pt x="219075" y="212725"/>
                      <a:pt x="0" y="2667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Freeform 2057">
                <a:extLst>
                  <a:ext uri="{FF2B5EF4-FFF2-40B4-BE49-F238E27FC236}">
                    <a16:creationId xmlns:a16="http://schemas.microsoft.com/office/drawing/2014/main" id="{8606092F-B7DB-47E1-8CCF-1E630879C49F}"/>
                  </a:ext>
                </a:extLst>
              </p:cNvPr>
              <p:cNvSpPr/>
              <p:nvPr/>
            </p:nvSpPr>
            <p:spPr>
              <a:xfrm rot="433614">
                <a:off x="3580392" y="3448487"/>
                <a:ext cx="1464436" cy="1393719"/>
              </a:xfrm>
              <a:custGeom>
                <a:avLst/>
                <a:gdLst>
                  <a:gd name="connsiteX0" fmla="*/ 514350 w 533400"/>
                  <a:gd name="connsiteY0" fmla="*/ 0 h 733425"/>
                  <a:gd name="connsiteX1" fmla="*/ 533400 w 533400"/>
                  <a:gd name="connsiteY1" fmla="*/ 647700 h 733425"/>
                  <a:gd name="connsiteX2" fmla="*/ 180975 w 533400"/>
                  <a:gd name="connsiteY2" fmla="*/ 733425 h 733425"/>
                  <a:gd name="connsiteX3" fmla="*/ 0 w 533400"/>
                  <a:gd name="connsiteY3" fmla="*/ 561975 h 733425"/>
                  <a:gd name="connsiteX4" fmla="*/ 333375 w 533400"/>
                  <a:gd name="connsiteY4" fmla="*/ 114300 h 733425"/>
                  <a:gd name="connsiteX5" fmla="*/ 514350 w 533400"/>
                  <a:gd name="connsiteY5" fmla="*/ 0 h 733425"/>
                  <a:gd name="connsiteX0" fmla="*/ 514350 w 575984"/>
                  <a:gd name="connsiteY0" fmla="*/ 0 h 733425"/>
                  <a:gd name="connsiteX1" fmla="*/ 533400 w 575984"/>
                  <a:gd name="connsiteY1" fmla="*/ 647700 h 733425"/>
                  <a:gd name="connsiteX2" fmla="*/ 180975 w 575984"/>
                  <a:gd name="connsiteY2" fmla="*/ 733425 h 733425"/>
                  <a:gd name="connsiteX3" fmla="*/ 0 w 575984"/>
                  <a:gd name="connsiteY3" fmla="*/ 561975 h 733425"/>
                  <a:gd name="connsiteX4" fmla="*/ 333375 w 575984"/>
                  <a:gd name="connsiteY4" fmla="*/ 114300 h 733425"/>
                  <a:gd name="connsiteX5" fmla="*/ 514350 w 575984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33400 w 632321"/>
                  <a:gd name="connsiteY0" fmla="*/ 0 h 751546"/>
                  <a:gd name="connsiteX1" fmla="*/ 552450 w 632321"/>
                  <a:gd name="connsiteY1" fmla="*/ 647700 h 751546"/>
                  <a:gd name="connsiteX2" fmla="*/ 200025 w 632321"/>
                  <a:gd name="connsiteY2" fmla="*/ 733425 h 751546"/>
                  <a:gd name="connsiteX3" fmla="*/ 0 w 632321"/>
                  <a:gd name="connsiteY3" fmla="*/ 542925 h 751546"/>
                  <a:gd name="connsiteX4" fmla="*/ 352425 w 632321"/>
                  <a:gd name="connsiteY4" fmla="*/ 114300 h 751546"/>
                  <a:gd name="connsiteX5" fmla="*/ 533400 w 632321"/>
                  <a:gd name="connsiteY5" fmla="*/ 0 h 751546"/>
                  <a:gd name="connsiteX0" fmla="*/ 552170 w 651091"/>
                  <a:gd name="connsiteY0" fmla="*/ 0 h 751546"/>
                  <a:gd name="connsiteX1" fmla="*/ 571220 w 651091"/>
                  <a:gd name="connsiteY1" fmla="*/ 647700 h 751546"/>
                  <a:gd name="connsiteX2" fmla="*/ 218795 w 651091"/>
                  <a:gd name="connsiteY2" fmla="*/ 733425 h 751546"/>
                  <a:gd name="connsiteX3" fmla="*/ 18770 w 651091"/>
                  <a:gd name="connsiteY3" fmla="*/ 542925 h 751546"/>
                  <a:gd name="connsiteX4" fmla="*/ 371195 w 651091"/>
                  <a:gd name="connsiteY4" fmla="*/ 114300 h 751546"/>
                  <a:gd name="connsiteX5" fmla="*/ 552170 w 651091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54113 w 634009"/>
                  <a:gd name="connsiteY4" fmla="*/ 1143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963 h 752509"/>
                  <a:gd name="connsiteX1" fmla="*/ 554138 w 634009"/>
                  <a:gd name="connsiteY1" fmla="*/ 648663 h 752509"/>
                  <a:gd name="connsiteX2" fmla="*/ 201713 w 634009"/>
                  <a:gd name="connsiteY2" fmla="*/ 734388 h 752509"/>
                  <a:gd name="connsiteX3" fmla="*/ 1688 w 634009"/>
                  <a:gd name="connsiteY3" fmla="*/ 543888 h 752509"/>
                  <a:gd name="connsiteX4" fmla="*/ 325538 w 634009"/>
                  <a:gd name="connsiteY4" fmla="*/ 153363 h 752509"/>
                  <a:gd name="connsiteX5" fmla="*/ 535088 w 634009"/>
                  <a:gd name="connsiteY5" fmla="*/ 963 h 752509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258863 w 634009"/>
                  <a:gd name="connsiteY4" fmla="*/ 152400 h 751546"/>
                  <a:gd name="connsiteX5" fmla="*/ 535088 w 634009"/>
                  <a:gd name="connsiteY5" fmla="*/ 0 h 751546"/>
                  <a:gd name="connsiteX0" fmla="*/ 563325 w 662246"/>
                  <a:gd name="connsiteY0" fmla="*/ 0 h 751546"/>
                  <a:gd name="connsiteX1" fmla="*/ 582375 w 662246"/>
                  <a:gd name="connsiteY1" fmla="*/ 647700 h 751546"/>
                  <a:gd name="connsiteX2" fmla="*/ 229950 w 662246"/>
                  <a:gd name="connsiteY2" fmla="*/ 733425 h 751546"/>
                  <a:gd name="connsiteX3" fmla="*/ 1350 w 662246"/>
                  <a:gd name="connsiteY3" fmla="*/ 542925 h 751546"/>
                  <a:gd name="connsiteX4" fmla="*/ 287100 w 662246"/>
                  <a:gd name="connsiteY4" fmla="*/ 152400 h 751546"/>
                  <a:gd name="connsiteX5" fmla="*/ 563325 w 662246"/>
                  <a:gd name="connsiteY5" fmla="*/ 0 h 751546"/>
                  <a:gd name="connsiteX0" fmla="*/ 591674 w 690595"/>
                  <a:gd name="connsiteY0" fmla="*/ 0 h 751546"/>
                  <a:gd name="connsiteX1" fmla="*/ 610724 w 690595"/>
                  <a:gd name="connsiteY1" fmla="*/ 647700 h 751546"/>
                  <a:gd name="connsiteX2" fmla="*/ 258299 w 690595"/>
                  <a:gd name="connsiteY2" fmla="*/ 733425 h 751546"/>
                  <a:gd name="connsiteX3" fmla="*/ 1124 w 690595"/>
                  <a:gd name="connsiteY3" fmla="*/ 514350 h 751546"/>
                  <a:gd name="connsiteX4" fmla="*/ 315449 w 690595"/>
                  <a:gd name="connsiteY4" fmla="*/ 152400 h 751546"/>
                  <a:gd name="connsiteX5" fmla="*/ 591674 w 690595"/>
                  <a:gd name="connsiteY5" fmla="*/ 0 h 751546"/>
                  <a:gd name="connsiteX0" fmla="*/ 591674 w 705762"/>
                  <a:gd name="connsiteY0" fmla="*/ 0 h 751546"/>
                  <a:gd name="connsiteX1" fmla="*/ 610724 w 705762"/>
                  <a:gd name="connsiteY1" fmla="*/ 647700 h 751546"/>
                  <a:gd name="connsiteX2" fmla="*/ 258299 w 705762"/>
                  <a:gd name="connsiteY2" fmla="*/ 733425 h 751546"/>
                  <a:gd name="connsiteX3" fmla="*/ 1124 w 705762"/>
                  <a:gd name="connsiteY3" fmla="*/ 514350 h 751546"/>
                  <a:gd name="connsiteX4" fmla="*/ 315449 w 705762"/>
                  <a:gd name="connsiteY4" fmla="*/ 152400 h 751546"/>
                  <a:gd name="connsiteX5" fmla="*/ 591674 w 705762"/>
                  <a:gd name="connsiteY5" fmla="*/ 0 h 751546"/>
                  <a:gd name="connsiteX0" fmla="*/ 591674 w 719146"/>
                  <a:gd name="connsiteY0" fmla="*/ 0 h 751546"/>
                  <a:gd name="connsiteX1" fmla="*/ 610724 w 719146"/>
                  <a:gd name="connsiteY1" fmla="*/ 647700 h 751546"/>
                  <a:gd name="connsiteX2" fmla="*/ 258299 w 719146"/>
                  <a:gd name="connsiteY2" fmla="*/ 733425 h 751546"/>
                  <a:gd name="connsiteX3" fmla="*/ 1124 w 719146"/>
                  <a:gd name="connsiteY3" fmla="*/ 514350 h 751546"/>
                  <a:gd name="connsiteX4" fmla="*/ 315449 w 719146"/>
                  <a:gd name="connsiteY4" fmla="*/ 152400 h 751546"/>
                  <a:gd name="connsiteX5" fmla="*/ 591674 w 719146"/>
                  <a:gd name="connsiteY5" fmla="*/ 0 h 751546"/>
                  <a:gd name="connsiteX0" fmla="*/ 601199 w 723836"/>
                  <a:gd name="connsiteY0" fmla="*/ 0 h 761071"/>
                  <a:gd name="connsiteX1" fmla="*/ 610724 w 723836"/>
                  <a:gd name="connsiteY1" fmla="*/ 657225 h 761071"/>
                  <a:gd name="connsiteX2" fmla="*/ 258299 w 723836"/>
                  <a:gd name="connsiteY2" fmla="*/ 742950 h 761071"/>
                  <a:gd name="connsiteX3" fmla="*/ 1124 w 723836"/>
                  <a:gd name="connsiteY3" fmla="*/ 523875 h 761071"/>
                  <a:gd name="connsiteX4" fmla="*/ 315449 w 723836"/>
                  <a:gd name="connsiteY4" fmla="*/ 161925 h 761071"/>
                  <a:gd name="connsiteX5" fmla="*/ 601199 w 723836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77050 w 799687"/>
                  <a:gd name="connsiteY0" fmla="*/ 0 h 761071"/>
                  <a:gd name="connsiteX1" fmla="*/ 686575 w 799687"/>
                  <a:gd name="connsiteY1" fmla="*/ 657225 h 761071"/>
                  <a:gd name="connsiteX2" fmla="*/ 334150 w 799687"/>
                  <a:gd name="connsiteY2" fmla="*/ 742950 h 761071"/>
                  <a:gd name="connsiteX3" fmla="*/ 775 w 799687"/>
                  <a:gd name="connsiteY3" fmla="*/ 571500 h 761071"/>
                  <a:gd name="connsiteX4" fmla="*/ 391300 w 799687"/>
                  <a:gd name="connsiteY4" fmla="*/ 161925 h 761071"/>
                  <a:gd name="connsiteX5" fmla="*/ 677050 w 799687"/>
                  <a:gd name="connsiteY5" fmla="*/ 0 h 76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87" h="761071">
                    <a:moveTo>
                      <a:pt x="677050" y="0"/>
                    </a:moveTo>
                    <a:cubicBezTo>
                      <a:pt x="845325" y="244475"/>
                      <a:pt x="832625" y="469900"/>
                      <a:pt x="686575" y="657225"/>
                    </a:cubicBezTo>
                    <a:cubicBezTo>
                      <a:pt x="550050" y="781050"/>
                      <a:pt x="404000" y="771525"/>
                      <a:pt x="334150" y="742950"/>
                    </a:cubicBezTo>
                    <a:cubicBezTo>
                      <a:pt x="216675" y="657225"/>
                      <a:pt x="-15100" y="676275"/>
                      <a:pt x="775" y="571500"/>
                    </a:cubicBezTo>
                    <a:cubicBezTo>
                      <a:pt x="410350" y="508000"/>
                      <a:pt x="438925" y="473075"/>
                      <a:pt x="391300" y="161925"/>
                    </a:cubicBezTo>
                    <a:cubicBezTo>
                      <a:pt x="423050" y="25400"/>
                      <a:pt x="531000" y="69850"/>
                      <a:pt x="6770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Freeform 2053">
                <a:extLst>
                  <a:ext uri="{FF2B5EF4-FFF2-40B4-BE49-F238E27FC236}">
                    <a16:creationId xmlns:a16="http://schemas.microsoft.com/office/drawing/2014/main" id="{5D1464C9-8724-46F1-B955-C993BF58AD33}"/>
                  </a:ext>
                </a:extLst>
              </p:cNvPr>
              <p:cNvSpPr/>
              <p:nvPr/>
            </p:nvSpPr>
            <p:spPr>
              <a:xfrm rot="1162786">
                <a:off x="2428607" y="2600095"/>
                <a:ext cx="2029427" cy="1500329"/>
              </a:xfrm>
              <a:custGeom>
                <a:avLst/>
                <a:gdLst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908732 w 1051607"/>
                  <a:gd name="connsiteY0" fmla="*/ 0 h 857250"/>
                  <a:gd name="connsiteX1" fmla="*/ 41957 w 1051607"/>
                  <a:gd name="connsiteY1" fmla="*/ 400050 h 857250"/>
                  <a:gd name="connsiteX2" fmla="*/ 308657 w 1051607"/>
                  <a:gd name="connsiteY2" fmla="*/ 857250 h 857250"/>
                  <a:gd name="connsiteX3" fmla="*/ 861107 w 1051607"/>
                  <a:gd name="connsiteY3" fmla="*/ 542925 h 857250"/>
                  <a:gd name="connsiteX4" fmla="*/ 813482 w 1051607"/>
                  <a:gd name="connsiteY4" fmla="*/ 247650 h 857250"/>
                  <a:gd name="connsiteX5" fmla="*/ 1051607 w 1051607"/>
                  <a:gd name="connsiteY5" fmla="*/ 114300 h 857250"/>
                  <a:gd name="connsiteX6" fmla="*/ 908732 w 1051607"/>
                  <a:gd name="connsiteY6" fmla="*/ 0 h 857250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608"/>
                  <a:gd name="connsiteY0" fmla="*/ 0 h 857562"/>
                  <a:gd name="connsiteX1" fmla="*/ 48350 w 1058608"/>
                  <a:gd name="connsiteY1" fmla="*/ 400050 h 857562"/>
                  <a:gd name="connsiteX2" fmla="*/ 315050 w 1058608"/>
                  <a:gd name="connsiteY2" fmla="*/ 857250 h 857562"/>
                  <a:gd name="connsiteX3" fmla="*/ 867500 w 1058608"/>
                  <a:gd name="connsiteY3" fmla="*/ 542925 h 857562"/>
                  <a:gd name="connsiteX4" fmla="*/ 857975 w 1058608"/>
                  <a:gd name="connsiteY4" fmla="*/ 285750 h 857562"/>
                  <a:gd name="connsiteX5" fmla="*/ 1058000 w 1058608"/>
                  <a:gd name="connsiteY5" fmla="*/ 114300 h 857562"/>
                  <a:gd name="connsiteX6" fmla="*/ 915125 w 1058608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947893"/>
                  <a:gd name="connsiteY0" fmla="*/ 122 h 876734"/>
                  <a:gd name="connsiteX1" fmla="*/ 48350 w 947893"/>
                  <a:gd name="connsiteY1" fmla="*/ 419222 h 876734"/>
                  <a:gd name="connsiteX2" fmla="*/ 315050 w 947893"/>
                  <a:gd name="connsiteY2" fmla="*/ 876422 h 876734"/>
                  <a:gd name="connsiteX3" fmla="*/ 877025 w 947893"/>
                  <a:gd name="connsiteY3" fmla="*/ 381122 h 876734"/>
                  <a:gd name="connsiteX4" fmla="*/ 848450 w 947893"/>
                  <a:gd name="connsiteY4" fmla="*/ 122 h 876734"/>
                  <a:gd name="connsiteX0" fmla="*/ 848450 w 958274"/>
                  <a:gd name="connsiteY0" fmla="*/ 122 h 876734"/>
                  <a:gd name="connsiteX1" fmla="*/ 48350 w 958274"/>
                  <a:gd name="connsiteY1" fmla="*/ 419222 h 876734"/>
                  <a:gd name="connsiteX2" fmla="*/ 315050 w 958274"/>
                  <a:gd name="connsiteY2" fmla="*/ 876422 h 876734"/>
                  <a:gd name="connsiteX3" fmla="*/ 896075 w 958274"/>
                  <a:gd name="connsiteY3" fmla="*/ 381122 h 876734"/>
                  <a:gd name="connsiteX4" fmla="*/ 848450 w 958274"/>
                  <a:gd name="connsiteY4" fmla="*/ 122 h 876734"/>
                  <a:gd name="connsiteX0" fmla="*/ 848450 w 1027683"/>
                  <a:gd name="connsiteY0" fmla="*/ 152 h 876764"/>
                  <a:gd name="connsiteX1" fmla="*/ 48350 w 1027683"/>
                  <a:gd name="connsiteY1" fmla="*/ 419252 h 876764"/>
                  <a:gd name="connsiteX2" fmla="*/ 315050 w 1027683"/>
                  <a:gd name="connsiteY2" fmla="*/ 876452 h 876764"/>
                  <a:gd name="connsiteX3" fmla="*/ 896075 w 1027683"/>
                  <a:gd name="connsiteY3" fmla="*/ 381152 h 876764"/>
                  <a:gd name="connsiteX4" fmla="*/ 848450 w 1027683"/>
                  <a:gd name="connsiteY4" fmla="*/ 152 h 876764"/>
                  <a:gd name="connsiteX0" fmla="*/ 848450 w 1075799"/>
                  <a:gd name="connsiteY0" fmla="*/ 0 h 876612"/>
                  <a:gd name="connsiteX1" fmla="*/ 48350 w 1075799"/>
                  <a:gd name="connsiteY1" fmla="*/ 419100 h 876612"/>
                  <a:gd name="connsiteX2" fmla="*/ 315050 w 1075799"/>
                  <a:gd name="connsiteY2" fmla="*/ 876300 h 876612"/>
                  <a:gd name="connsiteX3" fmla="*/ 896075 w 1075799"/>
                  <a:gd name="connsiteY3" fmla="*/ 381000 h 876612"/>
                  <a:gd name="connsiteX4" fmla="*/ 848450 w 1075799"/>
                  <a:gd name="connsiteY4" fmla="*/ 0 h 876612"/>
                  <a:gd name="connsiteX0" fmla="*/ 810350 w 1059209"/>
                  <a:gd name="connsiteY0" fmla="*/ 0 h 876612"/>
                  <a:gd name="connsiteX1" fmla="*/ 48350 w 1059209"/>
                  <a:gd name="connsiteY1" fmla="*/ 419100 h 876612"/>
                  <a:gd name="connsiteX2" fmla="*/ 315050 w 1059209"/>
                  <a:gd name="connsiteY2" fmla="*/ 876300 h 876612"/>
                  <a:gd name="connsiteX3" fmla="*/ 896075 w 1059209"/>
                  <a:gd name="connsiteY3" fmla="*/ 381000 h 876612"/>
                  <a:gd name="connsiteX4" fmla="*/ 810350 w 1059209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02712 w 1084492"/>
                  <a:gd name="connsiteY0" fmla="*/ 0 h 819571"/>
                  <a:gd name="connsiteX1" fmla="*/ 40712 w 1084492"/>
                  <a:gd name="connsiteY1" fmla="*/ 419100 h 819571"/>
                  <a:gd name="connsiteX2" fmla="*/ 383612 w 1084492"/>
                  <a:gd name="connsiteY2" fmla="*/ 819150 h 819571"/>
                  <a:gd name="connsiteX3" fmla="*/ 888437 w 1084492"/>
                  <a:gd name="connsiteY3" fmla="*/ 381000 h 819571"/>
                  <a:gd name="connsiteX4" fmla="*/ 802712 w 1084492"/>
                  <a:gd name="connsiteY4" fmla="*/ 0 h 819571"/>
                  <a:gd name="connsiteX0" fmla="*/ 751047 w 1032827"/>
                  <a:gd name="connsiteY0" fmla="*/ 0 h 819492"/>
                  <a:gd name="connsiteX1" fmla="*/ 46197 w 1032827"/>
                  <a:gd name="connsiteY1" fmla="*/ 381000 h 819492"/>
                  <a:gd name="connsiteX2" fmla="*/ 331947 w 1032827"/>
                  <a:gd name="connsiteY2" fmla="*/ 819150 h 819492"/>
                  <a:gd name="connsiteX3" fmla="*/ 836772 w 1032827"/>
                  <a:gd name="connsiteY3" fmla="*/ 381000 h 819492"/>
                  <a:gd name="connsiteX4" fmla="*/ 751047 w 1032827"/>
                  <a:gd name="connsiteY4" fmla="*/ 0 h 819492"/>
                  <a:gd name="connsiteX0" fmla="*/ 723268 w 1005048"/>
                  <a:gd name="connsiteY0" fmla="*/ 0 h 819527"/>
                  <a:gd name="connsiteX1" fmla="*/ 18418 w 1005048"/>
                  <a:gd name="connsiteY1" fmla="*/ 381000 h 819527"/>
                  <a:gd name="connsiteX2" fmla="*/ 304168 w 1005048"/>
                  <a:gd name="connsiteY2" fmla="*/ 819150 h 819527"/>
                  <a:gd name="connsiteX3" fmla="*/ 808993 w 1005048"/>
                  <a:gd name="connsiteY3" fmla="*/ 381000 h 819527"/>
                  <a:gd name="connsiteX4" fmla="*/ 723268 w 1005048"/>
                  <a:gd name="connsiteY4" fmla="*/ 0 h 819527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56241 w 1038021"/>
                  <a:gd name="connsiteY0" fmla="*/ 0 h 819150"/>
                  <a:gd name="connsiteX1" fmla="*/ 51391 w 1038021"/>
                  <a:gd name="connsiteY1" fmla="*/ 381000 h 819150"/>
                  <a:gd name="connsiteX2" fmla="*/ 337141 w 1038021"/>
                  <a:gd name="connsiteY2" fmla="*/ 819150 h 819150"/>
                  <a:gd name="connsiteX3" fmla="*/ 841966 w 1038021"/>
                  <a:gd name="connsiteY3" fmla="*/ 381000 h 819150"/>
                  <a:gd name="connsiteX4" fmla="*/ 756241 w 1038021"/>
                  <a:gd name="connsiteY4" fmla="*/ 0 h 819150"/>
                  <a:gd name="connsiteX0" fmla="*/ 756241 w 1038021"/>
                  <a:gd name="connsiteY0" fmla="*/ 127 h 819277"/>
                  <a:gd name="connsiteX1" fmla="*/ 51391 w 1038021"/>
                  <a:gd name="connsiteY1" fmla="*/ 381127 h 819277"/>
                  <a:gd name="connsiteX2" fmla="*/ 337141 w 1038021"/>
                  <a:gd name="connsiteY2" fmla="*/ 819277 h 819277"/>
                  <a:gd name="connsiteX3" fmla="*/ 841966 w 1038021"/>
                  <a:gd name="connsiteY3" fmla="*/ 381127 h 819277"/>
                  <a:gd name="connsiteX4" fmla="*/ 756241 w 1038021"/>
                  <a:gd name="connsiteY4" fmla="*/ 127 h 819277"/>
                  <a:gd name="connsiteX0" fmla="*/ 789773 w 1071553"/>
                  <a:gd name="connsiteY0" fmla="*/ 138 h 819288"/>
                  <a:gd name="connsiteX1" fmla="*/ 46823 w 1071553"/>
                  <a:gd name="connsiteY1" fmla="*/ 362088 h 819288"/>
                  <a:gd name="connsiteX2" fmla="*/ 370673 w 1071553"/>
                  <a:gd name="connsiteY2" fmla="*/ 819288 h 819288"/>
                  <a:gd name="connsiteX3" fmla="*/ 875498 w 1071553"/>
                  <a:gd name="connsiteY3" fmla="*/ 381138 h 819288"/>
                  <a:gd name="connsiteX4" fmla="*/ 789773 w 1071553"/>
                  <a:gd name="connsiteY4" fmla="*/ 138 h 819288"/>
                  <a:gd name="connsiteX0" fmla="*/ 801061 w 1082841"/>
                  <a:gd name="connsiteY0" fmla="*/ 138 h 819288"/>
                  <a:gd name="connsiteX1" fmla="*/ 58111 w 1082841"/>
                  <a:gd name="connsiteY1" fmla="*/ 362088 h 819288"/>
                  <a:gd name="connsiteX2" fmla="*/ 381961 w 1082841"/>
                  <a:gd name="connsiteY2" fmla="*/ 819288 h 819288"/>
                  <a:gd name="connsiteX3" fmla="*/ 886786 w 1082841"/>
                  <a:gd name="connsiteY3" fmla="*/ 381138 h 819288"/>
                  <a:gd name="connsiteX4" fmla="*/ 801061 w 1082841"/>
                  <a:gd name="connsiteY4" fmla="*/ 138 h 819288"/>
                  <a:gd name="connsiteX0" fmla="*/ 801061 w 1089831"/>
                  <a:gd name="connsiteY0" fmla="*/ 138 h 819288"/>
                  <a:gd name="connsiteX1" fmla="*/ 58111 w 1089831"/>
                  <a:gd name="connsiteY1" fmla="*/ 362088 h 819288"/>
                  <a:gd name="connsiteX2" fmla="*/ 381961 w 1089831"/>
                  <a:gd name="connsiteY2" fmla="*/ 819288 h 819288"/>
                  <a:gd name="connsiteX3" fmla="*/ 886786 w 1089831"/>
                  <a:gd name="connsiteY3" fmla="*/ 381138 h 819288"/>
                  <a:gd name="connsiteX4" fmla="*/ 801061 w 1089831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213" h="819288">
                    <a:moveTo>
                      <a:pt x="801061" y="138"/>
                    </a:moveTo>
                    <a:cubicBezTo>
                      <a:pt x="239086" y="-6212"/>
                      <a:pt x="210511" y="206513"/>
                      <a:pt x="58111" y="362088"/>
                    </a:cubicBezTo>
                    <a:cubicBezTo>
                      <a:pt x="-129214" y="600213"/>
                      <a:pt x="178761" y="781188"/>
                      <a:pt x="381961" y="819288"/>
                    </a:cubicBezTo>
                    <a:cubicBezTo>
                      <a:pt x="607386" y="793888"/>
                      <a:pt x="705811" y="790713"/>
                      <a:pt x="886786" y="381138"/>
                    </a:cubicBezTo>
                    <a:cubicBezTo>
                      <a:pt x="1185236" y="187463"/>
                      <a:pt x="1205874" y="12838"/>
                      <a:pt x="801061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Freeform 2054">
                <a:extLst>
                  <a:ext uri="{FF2B5EF4-FFF2-40B4-BE49-F238E27FC236}">
                    <a16:creationId xmlns:a16="http://schemas.microsoft.com/office/drawing/2014/main" id="{5C1F7A43-5E25-4F05-8EC5-0CA191CDCD45}"/>
                  </a:ext>
                </a:extLst>
              </p:cNvPr>
              <p:cNvSpPr/>
              <p:nvPr/>
            </p:nvSpPr>
            <p:spPr>
              <a:xfrm rot="21372279">
                <a:off x="3719843" y="2757748"/>
                <a:ext cx="1217703" cy="1011680"/>
              </a:xfrm>
              <a:custGeom>
                <a:avLst/>
                <a:gdLst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114690 w 590940"/>
                  <a:gd name="connsiteY0" fmla="*/ 12268 h 498043"/>
                  <a:gd name="connsiteX1" fmla="*/ 590940 w 590940"/>
                  <a:gd name="connsiteY1" fmla="*/ 231343 h 498043"/>
                  <a:gd name="connsiteX2" fmla="*/ 390915 w 590940"/>
                  <a:gd name="connsiteY2" fmla="*/ 498043 h 498043"/>
                  <a:gd name="connsiteX3" fmla="*/ 28965 w 590940"/>
                  <a:gd name="connsiteY3" fmla="*/ 488518 h 498043"/>
                  <a:gd name="connsiteX4" fmla="*/ 114690 w 590940"/>
                  <a:gd name="connsiteY4" fmla="*/ 12268 h 498043"/>
                  <a:gd name="connsiteX0" fmla="*/ 114690 w 590940"/>
                  <a:gd name="connsiteY0" fmla="*/ 12268 h 508833"/>
                  <a:gd name="connsiteX1" fmla="*/ 590940 w 590940"/>
                  <a:gd name="connsiteY1" fmla="*/ 231343 h 508833"/>
                  <a:gd name="connsiteX2" fmla="*/ 390915 w 590940"/>
                  <a:gd name="connsiteY2" fmla="*/ 498043 h 508833"/>
                  <a:gd name="connsiteX3" fmla="*/ 28965 w 590940"/>
                  <a:gd name="connsiteY3" fmla="*/ 488518 h 508833"/>
                  <a:gd name="connsiteX4" fmla="*/ 114690 w 590940"/>
                  <a:gd name="connsiteY4" fmla="*/ 12268 h 508833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9258 h 515287"/>
                  <a:gd name="connsiteX1" fmla="*/ 590940 w 590940"/>
                  <a:gd name="connsiteY1" fmla="*/ 228333 h 515287"/>
                  <a:gd name="connsiteX2" fmla="*/ 390915 w 590940"/>
                  <a:gd name="connsiteY2" fmla="*/ 495033 h 515287"/>
                  <a:gd name="connsiteX3" fmla="*/ 28965 w 590940"/>
                  <a:gd name="connsiteY3" fmla="*/ 485508 h 515287"/>
                  <a:gd name="connsiteX4" fmla="*/ 114690 w 590940"/>
                  <a:gd name="connsiteY4" fmla="*/ 9258 h 515287"/>
                  <a:gd name="connsiteX0" fmla="*/ 114690 w 590940"/>
                  <a:gd name="connsiteY0" fmla="*/ 9258 h 495033"/>
                  <a:gd name="connsiteX1" fmla="*/ 590940 w 590940"/>
                  <a:gd name="connsiteY1" fmla="*/ 228333 h 495033"/>
                  <a:gd name="connsiteX2" fmla="*/ 390915 w 590940"/>
                  <a:gd name="connsiteY2" fmla="*/ 495033 h 495033"/>
                  <a:gd name="connsiteX3" fmla="*/ 28965 w 590940"/>
                  <a:gd name="connsiteY3" fmla="*/ 485508 h 495033"/>
                  <a:gd name="connsiteX4" fmla="*/ 114690 w 590940"/>
                  <a:gd name="connsiteY4" fmla="*/ 9258 h 495033"/>
                  <a:gd name="connsiteX0" fmla="*/ 95473 w 571723"/>
                  <a:gd name="connsiteY0" fmla="*/ 9258 h 495033"/>
                  <a:gd name="connsiteX1" fmla="*/ 571723 w 571723"/>
                  <a:gd name="connsiteY1" fmla="*/ 228333 h 495033"/>
                  <a:gd name="connsiteX2" fmla="*/ 371698 w 571723"/>
                  <a:gd name="connsiteY2" fmla="*/ 495033 h 495033"/>
                  <a:gd name="connsiteX3" fmla="*/ 9748 w 571723"/>
                  <a:gd name="connsiteY3" fmla="*/ 485508 h 495033"/>
                  <a:gd name="connsiteX4" fmla="*/ 95473 w 571723"/>
                  <a:gd name="connsiteY4" fmla="*/ 9258 h 495033"/>
                  <a:gd name="connsiteX0" fmla="*/ 127602 w 603852"/>
                  <a:gd name="connsiteY0" fmla="*/ 9258 h 495033"/>
                  <a:gd name="connsiteX1" fmla="*/ 603852 w 603852"/>
                  <a:gd name="connsiteY1" fmla="*/ 228333 h 495033"/>
                  <a:gd name="connsiteX2" fmla="*/ 403827 w 603852"/>
                  <a:gd name="connsiteY2" fmla="*/ 495033 h 495033"/>
                  <a:gd name="connsiteX3" fmla="*/ 41877 w 603852"/>
                  <a:gd name="connsiteY3" fmla="*/ 485508 h 495033"/>
                  <a:gd name="connsiteX4" fmla="*/ 127602 w 603852"/>
                  <a:gd name="connsiteY4" fmla="*/ 9258 h 495033"/>
                  <a:gd name="connsiteX0" fmla="*/ 128767 w 605017"/>
                  <a:gd name="connsiteY0" fmla="*/ 9258 h 495033"/>
                  <a:gd name="connsiteX1" fmla="*/ 605017 w 605017"/>
                  <a:gd name="connsiteY1" fmla="*/ 228333 h 495033"/>
                  <a:gd name="connsiteX2" fmla="*/ 404992 w 605017"/>
                  <a:gd name="connsiteY2" fmla="*/ 495033 h 495033"/>
                  <a:gd name="connsiteX3" fmla="*/ 43042 w 605017"/>
                  <a:gd name="connsiteY3" fmla="*/ 485508 h 495033"/>
                  <a:gd name="connsiteX4" fmla="*/ 128767 w 605017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45167 w 621417"/>
                  <a:gd name="connsiteY0" fmla="*/ 9258 h 495033"/>
                  <a:gd name="connsiteX1" fmla="*/ 621417 w 621417"/>
                  <a:gd name="connsiteY1" fmla="*/ 228333 h 495033"/>
                  <a:gd name="connsiteX2" fmla="*/ 421392 w 621417"/>
                  <a:gd name="connsiteY2" fmla="*/ 495033 h 495033"/>
                  <a:gd name="connsiteX3" fmla="*/ 59442 w 621417"/>
                  <a:gd name="connsiteY3" fmla="*/ 485508 h 495033"/>
                  <a:gd name="connsiteX4" fmla="*/ 145167 w 621417"/>
                  <a:gd name="connsiteY4" fmla="*/ 9258 h 495033"/>
                  <a:gd name="connsiteX0" fmla="*/ 145167 w 621417"/>
                  <a:gd name="connsiteY0" fmla="*/ 9258 h 509367"/>
                  <a:gd name="connsiteX1" fmla="*/ 621417 w 621417"/>
                  <a:gd name="connsiteY1" fmla="*/ 228333 h 509367"/>
                  <a:gd name="connsiteX2" fmla="*/ 421392 w 621417"/>
                  <a:gd name="connsiteY2" fmla="*/ 495033 h 509367"/>
                  <a:gd name="connsiteX3" fmla="*/ 59442 w 621417"/>
                  <a:gd name="connsiteY3" fmla="*/ 485508 h 509367"/>
                  <a:gd name="connsiteX4" fmla="*/ 145167 w 621417"/>
                  <a:gd name="connsiteY4" fmla="*/ 9258 h 509367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5276"/>
                  <a:gd name="connsiteY0" fmla="*/ 9258 h 505046"/>
                  <a:gd name="connsiteX1" fmla="*/ 621417 w 625276"/>
                  <a:gd name="connsiteY1" fmla="*/ 228333 h 505046"/>
                  <a:gd name="connsiteX2" fmla="*/ 488067 w 625276"/>
                  <a:gd name="connsiteY2" fmla="*/ 504558 h 505046"/>
                  <a:gd name="connsiteX3" fmla="*/ 59442 w 625276"/>
                  <a:gd name="connsiteY3" fmla="*/ 485508 h 505046"/>
                  <a:gd name="connsiteX4" fmla="*/ 145167 w 625276"/>
                  <a:gd name="connsiteY4" fmla="*/ 9258 h 505046"/>
                  <a:gd name="connsiteX0" fmla="*/ 145167 w 625276"/>
                  <a:gd name="connsiteY0" fmla="*/ 9258 h 509439"/>
                  <a:gd name="connsiteX1" fmla="*/ 621417 w 625276"/>
                  <a:gd name="connsiteY1" fmla="*/ 228333 h 509439"/>
                  <a:gd name="connsiteX2" fmla="*/ 488067 w 625276"/>
                  <a:gd name="connsiteY2" fmla="*/ 504558 h 509439"/>
                  <a:gd name="connsiteX3" fmla="*/ 59442 w 625276"/>
                  <a:gd name="connsiteY3" fmla="*/ 485508 h 509439"/>
                  <a:gd name="connsiteX4" fmla="*/ 145167 w 625276"/>
                  <a:gd name="connsiteY4" fmla="*/ 9258 h 509439"/>
                  <a:gd name="connsiteX0" fmla="*/ 145167 w 637261"/>
                  <a:gd name="connsiteY0" fmla="*/ 9258 h 509439"/>
                  <a:gd name="connsiteX1" fmla="*/ 621417 w 637261"/>
                  <a:gd name="connsiteY1" fmla="*/ 228333 h 509439"/>
                  <a:gd name="connsiteX2" fmla="*/ 488067 w 637261"/>
                  <a:gd name="connsiteY2" fmla="*/ 504558 h 509439"/>
                  <a:gd name="connsiteX3" fmla="*/ 59442 w 637261"/>
                  <a:gd name="connsiteY3" fmla="*/ 485508 h 509439"/>
                  <a:gd name="connsiteX4" fmla="*/ 145167 w 637261"/>
                  <a:gd name="connsiteY4" fmla="*/ 9258 h 509439"/>
                  <a:gd name="connsiteX0" fmla="*/ 145167 w 637261"/>
                  <a:gd name="connsiteY0" fmla="*/ 9258 h 548325"/>
                  <a:gd name="connsiteX1" fmla="*/ 621417 w 637261"/>
                  <a:gd name="connsiteY1" fmla="*/ 228333 h 548325"/>
                  <a:gd name="connsiteX2" fmla="*/ 488067 w 637261"/>
                  <a:gd name="connsiteY2" fmla="*/ 504558 h 548325"/>
                  <a:gd name="connsiteX3" fmla="*/ 59442 w 637261"/>
                  <a:gd name="connsiteY3" fmla="*/ 485508 h 548325"/>
                  <a:gd name="connsiteX4" fmla="*/ 145167 w 637261"/>
                  <a:gd name="connsiteY4" fmla="*/ 9258 h 548325"/>
                  <a:gd name="connsiteX0" fmla="*/ 160844 w 652938"/>
                  <a:gd name="connsiteY0" fmla="*/ 9258 h 548325"/>
                  <a:gd name="connsiteX1" fmla="*/ 637094 w 652938"/>
                  <a:gd name="connsiteY1" fmla="*/ 228333 h 548325"/>
                  <a:gd name="connsiteX2" fmla="*/ 503744 w 652938"/>
                  <a:gd name="connsiteY2" fmla="*/ 504558 h 548325"/>
                  <a:gd name="connsiteX3" fmla="*/ 75119 w 652938"/>
                  <a:gd name="connsiteY3" fmla="*/ 485508 h 548325"/>
                  <a:gd name="connsiteX4" fmla="*/ 160844 w 652938"/>
                  <a:gd name="connsiteY4" fmla="*/ 9258 h 548325"/>
                  <a:gd name="connsiteX0" fmla="*/ 261595 w 639389"/>
                  <a:gd name="connsiteY0" fmla="*/ 5718 h 601935"/>
                  <a:gd name="connsiteX1" fmla="*/ 623545 w 639389"/>
                  <a:gd name="connsiteY1" fmla="*/ 281943 h 601935"/>
                  <a:gd name="connsiteX2" fmla="*/ 490195 w 639389"/>
                  <a:gd name="connsiteY2" fmla="*/ 558168 h 601935"/>
                  <a:gd name="connsiteX3" fmla="*/ 61570 w 639389"/>
                  <a:gd name="connsiteY3" fmla="*/ 539118 h 601935"/>
                  <a:gd name="connsiteX4" fmla="*/ 261595 w 639389"/>
                  <a:gd name="connsiteY4" fmla="*/ 5718 h 601935"/>
                  <a:gd name="connsiteX0" fmla="*/ 218968 w 644387"/>
                  <a:gd name="connsiteY0" fmla="*/ 5718 h 601935"/>
                  <a:gd name="connsiteX1" fmla="*/ 628543 w 644387"/>
                  <a:gd name="connsiteY1" fmla="*/ 281943 h 601935"/>
                  <a:gd name="connsiteX2" fmla="*/ 495193 w 644387"/>
                  <a:gd name="connsiteY2" fmla="*/ 558168 h 601935"/>
                  <a:gd name="connsiteX3" fmla="*/ 66568 w 644387"/>
                  <a:gd name="connsiteY3" fmla="*/ 539118 h 601935"/>
                  <a:gd name="connsiteX4" fmla="*/ 218968 w 644387"/>
                  <a:gd name="connsiteY4" fmla="*/ 5718 h 601935"/>
                  <a:gd name="connsiteX0" fmla="*/ 218968 w 644387"/>
                  <a:gd name="connsiteY0" fmla="*/ 0 h 596217"/>
                  <a:gd name="connsiteX1" fmla="*/ 628543 w 644387"/>
                  <a:gd name="connsiteY1" fmla="*/ 276225 h 596217"/>
                  <a:gd name="connsiteX2" fmla="*/ 495193 w 644387"/>
                  <a:gd name="connsiteY2" fmla="*/ 552450 h 596217"/>
                  <a:gd name="connsiteX3" fmla="*/ 66568 w 644387"/>
                  <a:gd name="connsiteY3" fmla="*/ 533400 h 596217"/>
                  <a:gd name="connsiteX4" fmla="*/ 218968 w 644387"/>
                  <a:gd name="connsiteY4" fmla="*/ 0 h 596217"/>
                  <a:gd name="connsiteX0" fmla="*/ 212616 w 638035"/>
                  <a:gd name="connsiteY0" fmla="*/ 0 h 596217"/>
                  <a:gd name="connsiteX1" fmla="*/ 622191 w 638035"/>
                  <a:gd name="connsiteY1" fmla="*/ 276225 h 596217"/>
                  <a:gd name="connsiteX2" fmla="*/ 488841 w 638035"/>
                  <a:gd name="connsiteY2" fmla="*/ 552450 h 596217"/>
                  <a:gd name="connsiteX3" fmla="*/ 60216 w 638035"/>
                  <a:gd name="connsiteY3" fmla="*/ 533400 h 596217"/>
                  <a:gd name="connsiteX4" fmla="*/ 212616 w 638035"/>
                  <a:gd name="connsiteY4" fmla="*/ 0 h 596217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23715"/>
                  <a:gd name="connsiteY0" fmla="*/ 20444 h 616661"/>
                  <a:gd name="connsiteX1" fmla="*/ 427381 w 623715"/>
                  <a:gd name="connsiteY1" fmla="*/ 147574 h 616661"/>
                  <a:gd name="connsiteX2" fmla="*/ 593616 w 623715"/>
                  <a:gd name="connsiteY2" fmla="*/ 306194 h 616661"/>
                  <a:gd name="connsiteX3" fmla="*/ 488841 w 623715"/>
                  <a:gd name="connsiteY3" fmla="*/ 572894 h 616661"/>
                  <a:gd name="connsiteX4" fmla="*/ 60216 w 623715"/>
                  <a:gd name="connsiteY4" fmla="*/ 553844 h 616661"/>
                  <a:gd name="connsiteX5" fmla="*/ 212616 w 623715"/>
                  <a:gd name="connsiteY5" fmla="*/ 20444 h 616661"/>
                  <a:gd name="connsiteX0" fmla="*/ 212616 w 623715"/>
                  <a:gd name="connsiteY0" fmla="*/ 4818 h 601035"/>
                  <a:gd name="connsiteX1" fmla="*/ 593616 w 623715"/>
                  <a:gd name="connsiteY1" fmla="*/ 290568 h 601035"/>
                  <a:gd name="connsiteX2" fmla="*/ 488841 w 623715"/>
                  <a:gd name="connsiteY2" fmla="*/ 557268 h 601035"/>
                  <a:gd name="connsiteX3" fmla="*/ 60216 w 623715"/>
                  <a:gd name="connsiteY3" fmla="*/ 538218 h 601035"/>
                  <a:gd name="connsiteX4" fmla="*/ 212616 w 623715"/>
                  <a:gd name="connsiteY4" fmla="*/ 4818 h 601035"/>
                  <a:gd name="connsiteX0" fmla="*/ 212616 w 623715"/>
                  <a:gd name="connsiteY0" fmla="*/ 6614 h 602831"/>
                  <a:gd name="connsiteX1" fmla="*/ 593616 w 623715"/>
                  <a:gd name="connsiteY1" fmla="*/ 292364 h 602831"/>
                  <a:gd name="connsiteX2" fmla="*/ 488841 w 623715"/>
                  <a:gd name="connsiteY2" fmla="*/ 559064 h 602831"/>
                  <a:gd name="connsiteX3" fmla="*/ 60216 w 623715"/>
                  <a:gd name="connsiteY3" fmla="*/ 540014 h 602831"/>
                  <a:gd name="connsiteX4" fmla="*/ 212616 w 623715"/>
                  <a:gd name="connsiteY4" fmla="*/ 6614 h 602831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60460"/>
                  <a:gd name="connsiteY0" fmla="*/ 0 h 596217"/>
                  <a:gd name="connsiteX1" fmla="*/ 593616 w 660460"/>
                  <a:gd name="connsiteY1" fmla="*/ 285750 h 596217"/>
                  <a:gd name="connsiteX2" fmla="*/ 488841 w 660460"/>
                  <a:gd name="connsiteY2" fmla="*/ 552450 h 596217"/>
                  <a:gd name="connsiteX3" fmla="*/ 60216 w 660460"/>
                  <a:gd name="connsiteY3" fmla="*/ 533400 h 596217"/>
                  <a:gd name="connsiteX4" fmla="*/ 212616 w 660460"/>
                  <a:gd name="connsiteY4" fmla="*/ 0 h 596217"/>
                  <a:gd name="connsiteX0" fmla="*/ 212616 w 656560"/>
                  <a:gd name="connsiteY0" fmla="*/ 0 h 596217"/>
                  <a:gd name="connsiteX1" fmla="*/ 593616 w 656560"/>
                  <a:gd name="connsiteY1" fmla="*/ 285750 h 596217"/>
                  <a:gd name="connsiteX2" fmla="*/ 488841 w 656560"/>
                  <a:gd name="connsiteY2" fmla="*/ 552450 h 596217"/>
                  <a:gd name="connsiteX3" fmla="*/ 60216 w 656560"/>
                  <a:gd name="connsiteY3" fmla="*/ 533400 h 596217"/>
                  <a:gd name="connsiteX4" fmla="*/ 212616 w 656560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60306 w 721697"/>
                  <a:gd name="connsiteY0" fmla="*/ 0 h 612261"/>
                  <a:gd name="connsiteX1" fmla="*/ 669881 w 721697"/>
                  <a:gd name="connsiteY1" fmla="*/ 285750 h 612261"/>
                  <a:gd name="connsiteX2" fmla="*/ 536531 w 721697"/>
                  <a:gd name="connsiteY2" fmla="*/ 552450 h 612261"/>
                  <a:gd name="connsiteX3" fmla="*/ 55697 w 721697"/>
                  <a:gd name="connsiteY3" fmla="*/ 552342 h 612261"/>
                  <a:gd name="connsiteX4" fmla="*/ 260306 w 721697"/>
                  <a:gd name="connsiteY4" fmla="*/ 0 h 612261"/>
                  <a:gd name="connsiteX0" fmla="*/ 260306 w 721697"/>
                  <a:gd name="connsiteY0" fmla="*/ 0 h 559759"/>
                  <a:gd name="connsiteX1" fmla="*/ 669881 w 721697"/>
                  <a:gd name="connsiteY1" fmla="*/ 285750 h 559759"/>
                  <a:gd name="connsiteX2" fmla="*/ 536531 w 721697"/>
                  <a:gd name="connsiteY2" fmla="*/ 552450 h 559759"/>
                  <a:gd name="connsiteX3" fmla="*/ 55697 w 721697"/>
                  <a:gd name="connsiteY3" fmla="*/ 552342 h 559759"/>
                  <a:gd name="connsiteX4" fmla="*/ 260306 w 721697"/>
                  <a:gd name="connsiteY4" fmla="*/ 0 h 559759"/>
                  <a:gd name="connsiteX0" fmla="*/ 231274 w 692665"/>
                  <a:gd name="connsiteY0" fmla="*/ 0 h 552450"/>
                  <a:gd name="connsiteX1" fmla="*/ 640849 w 692665"/>
                  <a:gd name="connsiteY1" fmla="*/ 285750 h 552450"/>
                  <a:gd name="connsiteX2" fmla="*/ 507499 w 692665"/>
                  <a:gd name="connsiteY2" fmla="*/ 552450 h 552450"/>
                  <a:gd name="connsiteX3" fmla="*/ 58355 w 692665"/>
                  <a:gd name="connsiteY3" fmla="*/ 539106 h 552450"/>
                  <a:gd name="connsiteX4" fmla="*/ 231274 w 692665"/>
                  <a:gd name="connsiteY4" fmla="*/ 0 h 552450"/>
                  <a:gd name="connsiteX0" fmla="*/ 203562 w 664953"/>
                  <a:gd name="connsiteY0" fmla="*/ 0 h 552450"/>
                  <a:gd name="connsiteX1" fmla="*/ 613137 w 664953"/>
                  <a:gd name="connsiteY1" fmla="*/ 285750 h 552450"/>
                  <a:gd name="connsiteX2" fmla="*/ 479787 w 664953"/>
                  <a:gd name="connsiteY2" fmla="*/ 552450 h 552450"/>
                  <a:gd name="connsiteX3" fmla="*/ 30643 w 664953"/>
                  <a:gd name="connsiteY3" fmla="*/ 539106 h 552450"/>
                  <a:gd name="connsiteX4" fmla="*/ 203562 w 664953"/>
                  <a:gd name="connsiteY4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953" h="552450">
                    <a:moveTo>
                      <a:pt x="203562" y="0"/>
                    </a:moveTo>
                    <a:cubicBezTo>
                      <a:pt x="473437" y="53975"/>
                      <a:pt x="509950" y="136525"/>
                      <a:pt x="613137" y="285750"/>
                    </a:cubicBezTo>
                    <a:cubicBezTo>
                      <a:pt x="689337" y="460375"/>
                      <a:pt x="708387" y="530225"/>
                      <a:pt x="479787" y="552450"/>
                    </a:cubicBezTo>
                    <a:cubicBezTo>
                      <a:pt x="168637" y="425450"/>
                      <a:pt x="273859" y="583016"/>
                      <a:pt x="30643" y="539106"/>
                    </a:cubicBezTo>
                    <a:cubicBezTo>
                      <a:pt x="-117699" y="224002"/>
                      <a:pt x="327387" y="311150"/>
                      <a:pt x="203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1" name="그룹 5">
            <a:extLst>
              <a:ext uri="{FF2B5EF4-FFF2-40B4-BE49-F238E27FC236}">
                <a16:creationId xmlns:a16="http://schemas.microsoft.com/office/drawing/2014/main" id="{060BE602-1956-4ED4-9973-A1339BB3C27C}"/>
              </a:ext>
            </a:extLst>
          </p:cNvPr>
          <p:cNvGrpSpPr/>
          <p:nvPr/>
        </p:nvGrpSpPr>
        <p:grpSpPr>
          <a:xfrm>
            <a:off x="6568333" y="1877266"/>
            <a:ext cx="2156062" cy="4206297"/>
            <a:chOff x="3539504" y="1812927"/>
            <a:chExt cx="2156062" cy="42062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5531C7-D3EC-4944-9A2C-7B37C5CB7B1D}"/>
                </a:ext>
              </a:extLst>
            </p:cNvPr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0C42998-5F84-4C0C-A1C8-53E60CC163B1}"/>
                  </a:ext>
                </a:extLst>
              </p:cNvPr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9A6780D-657E-4917-897E-6EED2526FA3C}"/>
                  </a:ext>
                </a:extLst>
              </p:cNvPr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530D51-C0B5-420E-938E-6CE0A6C7210A}"/>
                </a:ext>
              </a:extLst>
            </p:cNvPr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26" name="Round Same Side Corner Rectangle 3">
                <a:extLst>
                  <a:ext uri="{FF2B5EF4-FFF2-40B4-BE49-F238E27FC236}">
                    <a16:creationId xmlns:a16="http://schemas.microsoft.com/office/drawing/2014/main" id="{614BBC35-6498-42FB-87A6-9770537E6B94}"/>
                  </a:ext>
                </a:extLst>
              </p:cNvPr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51D44A7-C3DB-455F-B64A-BF41E7B0D6FA}"/>
                  </a:ext>
                </a:extLst>
              </p:cNvPr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E29F69-9E79-46AC-8C8D-13E2E8C945E0}"/>
                </a:ext>
              </a:extLst>
            </p:cNvPr>
            <p:cNvGrpSpPr/>
            <p:nvPr/>
          </p:nvGrpSpPr>
          <p:grpSpPr>
            <a:xfrm>
              <a:off x="3753192" y="2929372"/>
              <a:ext cx="756214" cy="2363990"/>
              <a:chOff x="3503484" y="2773890"/>
              <a:chExt cx="640195" cy="2001310"/>
            </a:xfrm>
          </p:grpSpPr>
          <p:sp>
            <p:nvSpPr>
              <p:cNvPr id="24" name="Round Same Side Corner Rectangle 8">
                <a:extLst>
                  <a:ext uri="{FF2B5EF4-FFF2-40B4-BE49-F238E27FC236}">
                    <a16:creationId xmlns:a16="http://schemas.microsoft.com/office/drawing/2014/main" id="{1E521BAF-1B0A-4F24-BF92-58C1F6F0CB9B}"/>
                  </a:ext>
                </a:extLst>
              </p:cNvPr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4B4C04B-A867-4477-83B9-723B4600D529}"/>
                  </a:ext>
                </a:extLst>
              </p:cNvPr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4B74F1-96A4-4402-B464-54EF20957E49}"/>
                </a:ext>
              </a:extLst>
            </p:cNvPr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22" name="Round Same Side Corner Rectangle 9">
                <a:extLst>
                  <a:ext uri="{FF2B5EF4-FFF2-40B4-BE49-F238E27FC236}">
                    <a16:creationId xmlns:a16="http://schemas.microsoft.com/office/drawing/2014/main" id="{4BE916C7-2D5F-42B1-9D29-A772A2694EA1}"/>
                  </a:ext>
                </a:extLst>
              </p:cNvPr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8176EFC-AB60-480E-AC51-EDCD03B95432}"/>
                  </a:ext>
                </a:extLst>
              </p:cNvPr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833503-65A6-4608-87F3-EDA5DA57ED04}"/>
                </a:ext>
              </a:extLst>
            </p:cNvPr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20" name="Round Same Side Corner Rectangle 10">
                <a:extLst>
                  <a:ext uri="{FF2B5EF4-FFF2-40B4-BE49-F238E27FC236}">
                    <a16:creationId xmlns:a16="http://schemas.microsoft.com/office/drawing/2014/main" id="{26D97A9A-A677-4014-8D58-EF154345C557}"/>
                  </a:ext>
                </a:extLst>
              </p:cNvPr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D35960-58C3-44EE-AD1F-BDFFCA5A79AE}"/>
                  </a:ext>
                </a:extLst>
              </p:cNvPr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1996C1-867D-4F54-BDA1-05BD5B3B967C}"/>
                </a:ext>
              </a:extLst>
            </p:cNvPr>
            <p:cNvGrpSpPr/>
            <p:nvPr/>
          </p:nvGrpSpPr>
          <p:grpSpPr>
            <a:xfrm>
              <a:off x="4938107" y="3486400"/>
              <a:ext cx="757459" cy="1806962"/>
              <a:chOff x="4509151" y="3245461"/>
              <a:chExt cx="641249" cy="1529739"/>
            </a:xfrm>
          </p:grpSpPr>
          <p:sp>
            <p:nvSpPr>
              <p:cNvPr id="18" name="Round Same Side Corner Rectangle 11">
                <a:extLst>
                  <a:ext uri="{FF2B5EF4-FFF2-40B4-BE49-F238E27FC236}">
                    <a16:creationId xmlns:a16="http://schemas.microsoft.com/office/drawing/2014/main" id="{F63919C1-49EF-4C04-A23B-17F88B10B111}"/>
                  </a:ext>
                </a:extLst>
              </p:cNvPr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62A9998-88E2-485F-BC68-9C12ED16FD74}"/>
                  </a:ext>
                </a:extLst>
              </p:cNvPr>
              <p:cNvSpPr/>
              <p:nvPr/>
            </p:nvSpPr>
            <p:spPr>
              <a:xfrm>
                <a:off x="4574336" y="324546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BEAA2B-2E54-4BA5-BFF9-7544AC73C9E8}"/>
              </a:ext>
            </a:extLst>
          </p:cNvPr>
          <p:cNvGrpSpPr/>
          <p:nvPr/>
        </p:nvGrpSpPr>
        <p:grpSpPr>
          <a:xfrm>
            <a:off x="8835117" y="4537690"/>
            <a:ext cx="2712178" cy="1852030"/>
            <a:chOff x="3366914" y="2916559"/>
            <a:chExt cx="2424286" cy="165544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BC611D-D76B-480A-B930-717963617FCE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A0EE00-62A2-4AD9-825C-AD244C6D0288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A42765AD-F07A-4D74-861B-292EE8407CDC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0931E16B-C5C5-48E5-9A70-86AF4E1B6407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10C921E0-943B-4CE4-85E5-6AEB8304F9FA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85EE6F-C329-4BB9-9200-F45957EFC83F}"/>
              </a:ext>
            </a:extLst>
          </p:cNvPr>
          <p:cNvGrpSpPr/>
          <p:nvPr/>
        </p:nvGrpSpPr>
        <p:grpSpPr>
          <a:xfrm>
            <a:off x="21683" y="3914570"/>
            <a:ext cx="6736864" cy="2394145"/>
            <a:chOff x="23859" y="1769166"/>
            <a:chExt cx="12140243" cy="4314397"/>
          </a:xfrm>
        </p:grpSpPr>
        <p:grpSp>
          <p:nvGrpSpPr>
            <p:cNvPr id="36" name="그룹 2">
              <a:extLst>
                <a:ext uri="{FF2B5EF4-FFF2-40B4-BE49-F238E27FC236}">
                  <a16:creationId xmlns:a16="http://schemas.microsoft.com/office/drawing/2014/main" id="{EF154091-CBF2-49DD-BE19-66A1BAD8A26A}"/>
                </a:ext>
              </a:extLst>
            </p:cNvPr>
            <p:cNvGrpSpPr/>
            <p:nvPr/>
          </p:nvGrpSpPr>
          <p:grpSpPr>
            <a:xfrm>
              <a:off x="1377690" y="1887176"/>
              <a:ext cx="2907829" cy="2646352"/>
              <a:chOff x="1832115" y="2011153"/>
              <a:chExt cx="2437375" cy="2218202"/>
            </a:xfrm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44737D6C-94E0-495F-91AC-5E1585A6660C}"/>
                  </a:ext>
                </a:extLst>
              </p:cNvPr>
              <p:cNvSpPr/>
              <p:nvPr/>
            </p:nvSpPr>
            <p:spPr>
              <a:xfrm flipH="1">
                <a:off x="3729490" y="2112100"/>
                <a:ext cx="540000" cy="1578376"/>
              </a:xfrm>
              <a:custGeom>
                <a:avLst/>
                <a:gdLst/>
                <a:ahLst/>
                <a:cxnLst/>
                <a:rect l="l" t="t" r="r" b="b"/>
                <a:pathLst>
                  <a:path w="540000" h="1578376">
                    <a:moveTo>
                      <a:pt x="540000" y="0"/>
                    </a:moveTo>
                    <a:cubicBezTo>
                      <a:pt x="305128" y="102083"/>
                      <a:pt x="143631" y="277954"/>
                      <a:pt x="51986" y="524081"/>
                    </a:cubicBezTo>
                    <a:cubicBezTo>
                      <a:pt x="-3669" y="715945"/>
                      <a:pt x="3187" y="841300"/>
                      <a:pt x="0" y="942016"/>
                    </a:cubicBezTo>
                    <a:cubicBezTo>
                      <a:pt x="85420" y="1205012"/>
                      <a:pt x="295153" y="1414663"/>
                      <a:pt x="540000" y="15783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CC111411-772E-4C54-8E72-DC795332F2C1}"/>
                  </a:ext>
                </a:extLst>
              </p:cNvPr>
              <p:cNvSpPr/>
              <p:nvPr/>
            </p:nvSpPr>
            <p:spPr>
              <a:xfrm flipH="1">
                <a:off x="3106170" y="2017568"/>
                <a:ext cx="540000" cy="2032721"/>
              </a:xfrm>
              <a:custGeom>
                <a:avLst/>
                <a:gdLst/>
                <a:ahLst/>
                <a:cxnLst/>
                <a:rect l="l" t="t" r="r" b="b"/>
                <a:pathLst>
                  <a:path w="540000" h="2032721">
                    <a:moveTo>
                      <a:pt x="540000" y="60"/>
                    </a:moveTo>
                    <a:cubicBezTo>
                      <a:pt x="332971" y="-1431"/>
                      <a:pt x="153076" y="25305"/>
                      <a:pt x="0" y="78580"/>
                    </a:cubicBezTo>
                    <a:lnTo>
                      <a:pt x="0" y="1757310"/>
                    </a:lnTo>
                    <a:cubicBezTo>
                      <a:pt x="178671" y="1871799"/>
                      <a:pt x="370538" y="1961511"/>
                      <a:pt x="540000" y="20327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A7EEB934-9C6C-473E-A873-56A98284D4A2}"/>
                  </a:ext>
                </a:extLst>
              </p:cNvPr>
              <p:cNvSpPr/>
              <p:nvPr/>
            </p:nvSpPr>
            <p:spPr>
              <a:xfrm flipH="1">
                <a:off x="1832115" y="2214874"/>
                <a:ext cx="539941" cy="1957367"/>
              </a:xfrm>
              <a:custGeom>
                <a:avLst/>
                <a:gdLst/>
                <a:ahLst/>
                <a:cxnLst/>
                <a:rect l="l" t="t" r="r" b="b"/>
                <a:pathLst>
                  <a:path w="539941" h="1957367">
                    <a:moveTo>
                      <a:pt x="0" y="0"/>
                    </a:moveTo>
                    <a:lnTo>
                      <a:pt x="0" y="1957367"/>
                    </a:lnTo>
                    <a:cubicBezTo>
                      <a:pt x="111013" y="1899390"/>
                      <a:pt x="184183" y="1786677"/>
                      <a:pt x="269263" y="1706980"/>
                    </a:cubicBezTo>
                    <a:cubicBezTo>
                      <a:pt x="760375" y="1082372"/>
                      <a:pt x="530706" y="35583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0" name="Rectangle 28">
                <a:extLst>
                  <a:ext uri="{FF2B5EF4-FFF2-40B4-BE49-F238E27FC236}">
                    <a16:creationId xmlns:a16="http://schemas.microsoft.com/office/drawing/2014/main" id="{7CD64654-7C13-4ADE-BBBD-0BA9439811D9}"/>
                  </a:ext>
                </a:extLst>
              </p:cNvPr>
              <p:cNvSpPr/>
              <p:nvPr/>
            </p:nvSpPr>
            <p:spPr>
              <a:xfrm>
                <a:off x="2480186" y="2011153"/>
                <a:ext cx="540000" cy="2218202"/>
              </a:xfrm>
              <a:custGeom>
                <a:avLst/>
                <a:gdLst/>
                <a:ahLst/>
                <a:cxnLst/>
                <a:rect l="l" t="t" r="r" b="b"/>
                <a:pathLst>
                  <a:path w="540000" h="2218202">
                    <a:moveTo>
                      <a:pt x="540000" y="0"/>
                    </a:moveTo>
                    <a:lnTo>
                      <a:pt x="540000" y="2068772"/>
                    </a:lnTo>
                    <a:cubicBezTo>
                      <a:pt x="432608" y="2112203"/>
                      <a:pt x="338222" y="2147505"/>
                      <a:pt x="267202" y="2175874"/>
                    </a:cubicBezTo>
                    <a:cubicBezTo>
                      <a:pt x="158061" y="2219471"/>
                      <a:pt x="71408" y="2227008"/>
                      <a:pt x="0" y="2209324"/>
                    </a:cubicBezTo>
                    <a:lnTo>
                      <a:pt x="0" y="161513"/>
                    </a:lnTo>
                    <a:cubicBezTo>
                      <a:pt x="159787" y="69422"/>
                      <a:pt x="343451" y="12025"/>
                      <a:pt x="540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A35F14D2-4DB9-4FCD-85A6-C036E989565A}"/>
                </a:ext>
              </a:extLst>
            </p:cNvPr>
            <p:cNvSpPr/>
            <p:nvPr/>
          </p:nvSpPr>
          <p:spPr>
            <a:xfrm flipH="1">
              <a:off x="23859" y="1769166"/>
              <a:ext cx="12140243" cy="4314397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885894"/>
                <a:gd name="connsiteY0" fmla="*/ 5325465 h 5772967"/>
                <a:gd name="connsiteX1" fmla="*/ 30220 w 5885894"/>
                <a:gd name="connsiteY1" fmla="*/ 5335538 h 5772967"/>
                <a:gd name="connsiteX2" fmla="*/ 2239524 w 5885894"/>
                <a:gd name="connsiteY2" fmla="*/ 5309946 h 5772967"/>
                <a:gd name="connsiteX3" fmla="*/ 1938528 w 5885894"/>
                <a:gd name="connsiteY3" fmla="*/ 4337913 h 5772967"/>
                <a:gd name="connsiteX4" fmla="*/ 833932 w 5885894"/>
                <a:gd name="connsiteY4" fmla="*/ 4411066 h 5772967"/>
                <a:gd name="connsiteX5" fmla="*/ 694944 w 5885894"/>
                <a:gd name="connsiteY5" fmla="*/ 3745382 h 5772967"/>
                <a:gd name="connsiteX6" fmla="*/ 519379 w 5885894"/>
                <a:gd name="connsiteY6" fmla="*/ 3599078 h 5772967"/>
                <a:gd name="connsiteX7" fmla="*/ 557005 w 5885894"/>
                <a:gd name="connsiteY7" fmla="*/ 3470193 h 5772967"/>
                <a:gd name="connsiteX8" fmla="*/ 456331 w 5885894"/>
                <a:gd name="connsiteY8" fmla="*/ 3362205 h 5772967"/>
                <a:gd name="connsiteX9" fmla="*/ 559793 w 5885894"/>
                <a:gd name="connsiteY9" fmla="*/ 3057428 h 5772967"/>
                <a:gd name="connsiteX10" fmla="*/ 118419 w 5885894"/>
                <a:gd name="connsiteY10" fmla="*/ 2818778 h 5772967"/>
                <a:gd name="connsiteX11" fmla="*/ 665683 w 5885894"/>
                <a:gd name="connsiteY11" fmla="*/ 1975104 h 5772967"/>
                <a:gd name="connsiteX12" fmla="*/ 2633472 w 5885894"/>
                <a:gd name="connsiteY12" fmla="*/ 0 h 5772967"/>
                <a:gd name="connsiteX13" fmla="*/ 4712039 w 5885894"/>
                <a:gd name="connsiteY13" fmla="*/ 2543951 h 5772967"/>
                <a:gd name="connsiteX14" fmla="*/ 4030675 w 5885894"/>
                <a:gd name="connsiteY14" fmla="*/ 3928262 h 5772967"/>
                <a:gd name="connsiteX15" fmla="*/ 4453179 w 5885894"/>
                <a:gd name="connsiteY15" fmla="*/ 5313893 h 5772967"/>
                <a:gd name="connsiteX16" fmla="*/ 5885894 w 5885894"/>
                <a:gd name="connsiteY16" fmla="*/ 5772967 h 5772967"/>
                <a:gd name="connsiteX0" fmla="*/ 0 w 5828353"/>
                <a:gd name="connsiteY0" fmla="*/ 5325465 h 5588834"/>
                <a:gd name="connsiteX1" fmla="*/ 30220 w 5828353"/>
                <a:gd name="connsiteY1" fmla="*/ 5335538 h 5588834"/>
                <a:gd name="connsiteX2" fmla="*/ 2239524 w 5828353"/>
                <a:gd name="connsiteY2" fmla="*/ 5309946 h 5588834"/>
                <a:gd name="connsiteX3" fmla="*/ 1938528 w 5828353"/>
                <a:gd name="connsiteY3" fmla="*/ 4337913 h 5588834"/>
                <a:gd name="connsiteX4" fmla="*/ 833932 w 5828353"/>
                <a:gd name="connsiteY4" fmla="*/ 4411066 h 5588834"/>
                <a:gd name="connsiteX5" fmla="*/ 694944 w 5828353"/>
                <a:gd name="connsiteY5" fmla="*/ 3745382 h 5588834"/>
                <a:gd name="connsiteX6" fmla="*/ 519379 w 5828353"/>
                <a:gd name="connsiteY6" fmla="*/ 3599078 h 5588834"/>
                <a:gd name="connsiteX7" fmla="*/ 557005 w 5828353"/>
                <a:gd name="connsiteY7" fmla="*/ 3470193 h 5588834"/>
                <a:gd name="connsiteX8" fmla="*/ 456331 w 5828353"/>
                <a:gd name="connsiteY8" fmla="*/ 3362205 h 5588834"/>
                <a:gd name="connsiteX9" fmla="*/ 559793 w 5828353"/>
                <a:gd name="connsiteY9" fmla="*/ 3057428 h 5588834"/>
                <a:gd name="connsiteX10" fmla="*/ 118419 w 5828353"/>
                <a:gd name="connsiteY10" fmla="*/ 2818778 h 5588834"/>
                <a:gd name="connsiteX11" fmla="*/ 665683 w 5828353"/>
                <a:gd name="connsiteY11" fmla="*/ 1975104 h 5588834"/>
                <a:gd name="connsiteX12" fmla="*/ 2633472 w 5828353"/>
                <a:gd name="connsiteY12" fmla="*/ 0 h 5588834"/>
                <a:gd name="connsiteX13" fmla="*/ 4712039 w 5828353"/>
                <a:gd name="connsiteY13" fmla="*/ 2543951 h 5588834"/>
                <a:gd name="connsiteX14" fmla="*/ 4030675 w 5828353"/>
                <a:gd name="connsiteY14" fmla="*/ 3928262 h 5588834"/>
                <a:gd name="connsiteX15" fmla="*/ 4453179 w 5828353"/>
                <a:gd name="connsiteY15" fmla="*/ 5313893 h 5588834"/>
                <a:gd name="connsiteX16" fmla="*/ 5828353 w 5828353"/>
                <a:gd name="connsiteY16" fmla="*/ 5588834 h 5588834"/>
                <a:gd name="connsiteX0" fmla="*/ 0 w 5828353"/>
                <a:gd name="connsiteY0" fmla="*/ 5325465 h 5588835"/>
                <a:gd name="connsiteX1" fmla="*/ 30220 w 5828353"/>
                <a:gd name="connsiteY1" fmla="*/ 5335538 h 5588835"/>
                <a:gd name="connsiteX2" fmla="*/ 2239524 w 5828353"/>
                <a:gd name="connsiteY2" fmla="*/ 5309946 h 5588835"/>
                <a:gd name="connsiteX3" fmla="*/ 1938528 w 5828353"/>
                <a:gd name="connsiteY3" fmla="*/ 4337913 h 5588835"/>
                <a:gd name="connsiteX4" fmla="*/ 833932 w 5828353"/>
                <a:gd name="connsiteY4" fmla="*/ 4411066 h 5588835"/>
                <a:gd name="connsiteX5" fmla="*/ 694944 w 5828353"/>
                <a:gd name="connsiteY5" fmla="*/ 3745382 h 5588835"/>
                <a:gd name="connsiteX6" fmla="*/ 519379 w 5828353"/>
                <a:gd name="connsiteY6" fmla="*/ 3599078 h 5588835"/>
                <a:gd name="connsiteX7" fmla="*/ 557005 w 5828353"/>
                <a:gd name="connsiteY7" fmla="*/ 3470193 h 5588835"/>
                <a:gd name="connsiteX8" fmla="*/ 456331 w 5828353"/>
                <a:gd name="connsiteY8" fmla="*/ 3362205 h 5588835"/>
                <a:gd name="connsiteX9" fmla="*/ 559793 w 5828353"/>
                <a:gd name="connsiteY9" fmla="*/ 3057428 h 5588835"/>
                <a:gd name="connsiteX10" fmla="*/ 118419 w 5828353"/>
                <a:gd name="connsiteY10" fmla="*/ 2818778 h 5588835"/>
                <a:gd name="connsiteX11" fmla="*/ 665683 w 5828353"/>
                <a:gd name="connsiteY11" fmla="*/ 1975104 h 5588835"/>
                <a:gd name="connsiteX12" fmla="*/ 2633472 w 5828353"/>
                <a:gd name="connsiteY12" fmla="*/ 0 h 5588835"/>
                <a:gd name="connsiteX13" fmla="*/ 4712039 w 5828353"/>
                <a:gd name="connsiteY13" fmla="*/ 2543951 h 5588835"/>
                <a:gd name="connsiteX14" fmla="*/ 4030675 w 5828353"/>
                <a:gd name="connsiteY14" fmla="*/ 3928262 h 5588835"/>
                <a:gd name="connsiteX15" fmla="*/ 4510720 w 5828353"/>
                <a:gd name="connsiteY15" fmla="*/ 5544059 h 5588835"/>
                <a:gd name="connsiteX16" fmla="*/ 5828353 w 5828353"/>
                <a:gd name="connsiteY16" fmla="*/ 5588834 h 5588835"/>
                <a:gd name="connsiteX0" fmla="*/ 0 w 5828353"/>
                <a:gd name="connsiteY0" fmla="*/ 5325465 h 5554309"/>
                <a:gd name="connsiteX1" fmla="*/ 30220 w 5828353"/>
                <a:gd name="connsiteY1" fmla="*/ 5335538 h 5554309"/>
                <a:gd name="connsiteX2" fmla="*/ 2239524 w 5828353"/>
                <a:gd name="connsiteY2" fmla="*/ 5309946 h 5554309"/>
                <a:gd name="connsiteX3" fmla="*/ 1938528 w 5828353"/>
                <a:gd name="connsiteY3" fmla="*/ 4337913 h 5554309"/>
                <a:gd name="connsiteX4" fmla="*/ 833932 w 5828353"/>
                <a:gd name="connsiteY4" fmla="*/ 4411066 h 5554309"/>
                <a:gd name="connsiteX5" fmla="*/ 694944 w 5828353"/>
                <a:gd name="connsiteY5" fmla="*/ 3745382 h 5554309"/>
                <a:gd name="connsiteX6" fmla="*/ 519379 w 5828353"/>
                <a:gd name="connsiteY6" fmla="*/ 3599078 h 5554309"/>
                <a:gd name="connsiteX7" fmla="*/ 557005 w 5828353"/>
                <a:gd name="connsiteY7" fmla="*/ 3470193 h 5554309"/>
                <a:gd name="connsiteX8" fmla="*/ 456331 w 5828353"/>
                <a:gd name="connsiteY8" fmla="*/ 3362205 h 5554309"/>
                <a:gd name="connsiteX9" fmla="*/ 559793 w 5828353"/>
                <a:gd name="connsiteY9" fmla="*/ 3057428 h 5554309"/>
                <a:gd name="connsiteX10" fmla="*/ 118419 w 5828353"/>
                <a:gd name="connsiteY10" fmla="*/ 2818778 h 5554309"/>
                <a:gd name="connsiteX11" fmla="*/ 665683 w 5828353"/>
                <a:gd name="connsiteY11" fmla="*/ 1975104 h 5554309"/>
                <a:gd name="connsiteX12" fmla="*/ 2633472 w 5828353"/>
                <a:gd name="connsiteY12" fmla="*/ 0 h 5554309"/>
                <a:gd name="connsiteX13" fmla="*/ 4712039 w 5828353"/>
                <a:gd name="connsiteY13" fmla="*/ 2543951 h 5554309"/>
                <a:gd name="connsiteX14" fmla="*/ 4030675 w 5828353"/>
                <a:gd name="connsiteY14" fmla="*/ 3928262 h 5554309"/>
                <a:gd name="connsiteX15" fmla="*/ 4510720 w 5828353"/>
                <a:gd name="connsiteY15" fmla="*/ 5544059 h 5554309"/>
                <a:gd name="connsiteX16" fmla="*/ 5828353 w 5828353"/>
                <a:gd name="connsiteY16" fmla="*/ 5554309 h 5554309"/>
                <a:gd name="connsiteX0" fmla="*/ 280503 w 6108856"/>
                <a:gd name="connsiteY0" fmla="*/ 5325465 h 5554309"/>
                <a:gd name="connsiteX1" fmla="*/ 0 w 6108856"/>
                <a:gd name="connsiteY1" fmla="*/ 5554196 h 5554309"/>
                <a:gd name="connsiteX2" fmla="*/ 2520027 w 6108856"/>
                <a:gd name="connsiteY2" fmla="*/ 5309946 h 5554309"/>
                <a:gd name="connsiteX3" fmla="*/ 2219031 w 6108856"/>
                <a:gd name="connsiteY3" fmla="*/ 4337913 h 5554309"/>
                <a:gd name="connsiteX4" fmla="*/ 1114435 w 6108856"/>
                <a:gd name="connsiteY4" fmla="*/ 4411066 h 5554309"/>
                <a:gd name="connsiteX5" fmla="*/ 975447 w 6108856"/>
                <a:gd name="connsiteY5" fmla="*/ 3745382 h 5554309"/>
                <a:gd name="connsiteX6" fmla="*/ 799882 w 6108856"/>
                <a:gd name="connsiteY6" fmla="*/ 3599078 h 5554309"/>
                <a:gd name="connsiteX7" fmla="*/ 837508 w 6108856"/>
                <a:gd name="connsiteY7" fmla="*/ 3470193 h 5554309"/>
                <a:gd name="connsiteX8" fmla="*/ 736834 w 6108856"/>
                <a:gd name="connsiteY8" fmla="*/ 3362205 h 5554309"/>
                <a:gd name="connsiteX9" fmla="*/ 840296 w 6108856"/>
                <a:gd name="connsiteY9" fmla="*/ 3057428 h 5554309"/>
                <a:gd name="connsiteX10" fmla="*/ 398922 w 6108856"/>
                <a:gd name="connsiteY10" fmla="*/ 2818778 h 5554309"/>
                <a:gd name="connsiteX11" fmla="*/ 946186 w 6108856"/>
                <a:gd name="connsiteY11" fmla="*/ 1975104 h 5554309"/>
                <a:gd name="connsiteX12" fmla="*/ 2913975 w 6108856"/>
                <a:gd name="connsiteY12" fmla="*/ 0 h 5554309"/>
                <a:gd name="connsiteX13" fmla="*/ 4992542 w 6108856"/>
                <a:gd name="connsiteY13" fmla="*/ 2543951 h 5554309"/>
                <a:gd name="connsiteX14" fmla="*/ 4311178 w 6108856"/>
                <a:gd name="connsiteY14" fmla="*/ 3928262 h 5554309"/>
                <a:gd name="connsiteX15" fmla="*/ 4791223 w 6108856"/>
                <a:gd name="connsiteY15" fmla="*/ 5544059 h 5554309"/>
                <a:gd name="connsiteX16" fmla="*/ 6108856 w 6108856"/>
                <a:gd name="connsiteY16" fmla="*/ 5554309 h 5554309"/>
                <a:gd name="connsiteX0" fmla="*/ 0 w 6108856"/>
                <a:gd name="connsiteY0" fmla="*/ 5554196 h 5554309"/>
                <a:gd name="connsiteX1" fmla="*/ 2520027 w 6108856"/>
                <a:gd name="connsiteY1" fmla="*/ 5309946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6108856"/>
                <a:gd name="connsiteY0" fmla="*/ 5554196 h 5554309"/>
                <a:gd name="connsiteX1" fmla="*/ 2589077 w 6108856"/>
                <a:gd name="connsiteY1" fmla="*/ 5540112 h 5554309"/>
                <a:gd name="connsiteX2" fmla="*/ 2219031 w 6108856"/>
                <a:gd name="connsiteY2" fmla="*/ 4337913 h 5554309"/>
                <a:gd name="connsiteX3" fmla="*/ 1114435 w 6108856"/>
                <a:gd name="connsiteY3" fmla="*/ 4411066 h 5554309"/>
                <a:gd name="connsiteX4" fmla="*/ 975447 w 6108856"/>
                <a:gd name="connsiteY4" fmla="*/ 3745382 h 5554309"/>
                <a:gd name="connsiteX5" fmla="*/ 799882 w 6108856"/>
                <a:gd name="connsiteY5" fmla="*/ 3599078 h 5554309"/>
                <a:gd name="connsiteX6" fmla="*/ 837508 w 6108856"/>
                <a:gd name="connsiteY6" fmla="*/ 3470193 h 5554309"/>
                <a:gd name="connsiteX7" fmla="*/ 736834 w 6108856"/>
                <a:gd name="connsiteY7" fmla="*/ 3362205 h 5554309"/>
                <a:gd name="connsiteX8" fmla="*/ 840296 w 6108856"/>
                <a:gd name="connsiteY8" fmla="*/ 3057428 h 5554309"/>
                <a:gd name="connsiteX9" fmla="*/ 398922 w 6108856"/>
                <a:gd name="connsiteY9" fmla="*/ 2818778 h 5554309"/>
                <a:gd name="connsiteX10" fmla="*/ 946186 w 6108856"/>
                <a:gd name="connsiteY10" fmla="*/ 1975104 h 5554309"/>
                <a:gd name="connsiteX11" fmla="*/ 2913975 w 6108856"/>
                <a:gd name="connsiteY11" fmla="*/ 0 h 5554309"/>
                <a:gd name="connsiteX12" fmla="*/ 4992542 w 6108856"/>
                <a:gd name="connsiteY12" fmla="*/ 2543951 h 5554309"/>
                <a:gd name="connsiteX13" fmla="*/ 4311178 w 6108856"/>
                <a:gd name="connsiteY13" fmla="*/ 3928262 h 5554309"/>
                <a:gd name="connsiteX14" fmla="*/ 4791223 w 6108856"/>
                <a:gd name="connsiteY14" fmla="*/ 5544059 h 5554309"/>
                <a:gd name="connsiteX15" fmla="*/ 6108856 w 6108856"/>
                <a:gd name="connsiteY15" fmla="*/ 5554309 h 5554309"/>
                <a:gd name="connsiteX0" fmla="*/ 0 w 12139186"/>
                <a:gd name="connsiteY0" fmla="*/ 5531179 h 5554309"/>
                <a:gd name="connsiteX1" fmla="*/ 8619407 w 12139186"/>
                <a:gd name="connsiteY1" fmla="*/ 5540112 h 5554309"/>
                <a:gd name="connsiteX2" fmla="*/ 8249361 w 12139186"/>
                <a:gd name="connsiteY2" fmla="*/ 4337913 h 5554309"/>
                <a:gd name="connsiteX3" fmla="*/ 7144765 w 12139186"/>
                <a:gd name="connsiteY3" fmla="*/ 4411066 h 5554309"/>
                <a:gd name="connsiteX4" fmla="*/ 7005777 w 12139186"/>
                <a:gd name="connsiteY4" fmla="*/ 3745382 h 5554309"/>
                <a:gd name="connsiteX5" fmla="*/ 6830212 w 12139186"/>
                <a:gd name="connsiteY5" fmla="*/ 3599078 h 5554309"/>
                <a:gd name="connsiteX6" fmla="*/ 6867838 w 12139186"/>
                <a:gd name="connsiteY6" fmla="*/ 3470193 h 5554309"/>
                <a:gd name="connsiteX7" fmla="*/ 6767164 w 12139186"/>
                <a:gd name="connsiteY7" fmla="*/ 3362205 h 5554309"/>
                <a:gd name="connsiteX8" fmla="*/ 6870626 w 12139186"/>
                <a:gd name="connsiteY8" fmla="*/ 3057428 h 5554309"/>
                <a:gd name="connsiteX9" fmla="*/ 6429252 w 12139186"/>
                <a:gd name="connsiteY9" fmla="*/ 2818778 h 5554309"/>
                <a:gd name="connsiteX10" fmla="*/ 6976516 w 12139186"/>
                <a:gd name="connsiteY10" fmla="*/ 1975104 h 5554309"/>
                <a:gd name="connsiteX11" fmla="*/ 8944305 w 12139186"/>
                <a:gd name="connsiteY11" fmla="*/ 0 h 5554309"/>
                <a:gd name="connsiteX12" fmla="*/ 11022872 w 12139186"/>
                <a:gd name="connsiteY12" fmla="*/ 2543951 h 5554309"/>
                <a:gd name="connsiteX13" fmla="*/ 10341508 w 12139186"/>
                <a:gd name="connsiteY13" fmla="*/ 3928262 h 5554309"/>
                <a:gd name="connsiteX14" fmla="*/ 10821553 w 12139186"/>
                <a:gd name="connsiteY14" fmla="*/ 5544059 h 5554309"/>
                <a:gd name="connsiteX15" fmla="*/ 12139186 w 12139186"/>
                <a:gd name="connsiteY15" fmla="*/ 5554309 h 5554309"/>
                <a:gd name="connsiteX0" fmla="*/ 0 w 15025640"/>
                <a:gd name="connsiteY0" fmla="*/ 5531179 h 5554309"/>
                <a:gd name="connsiteX1" fmla="*/ 11505861 w 15025640"/>
                <a:gd name="connsiteY1" fmla="*/ 5540112 h 5554309"/>
                <a:gd name="connsiteX2" fmla="*/ 11135815 w 15025640"/>
                <a:gd name="connsiteY2" fmla="*/ 4337913 h 5554309"/>
                <a:gd name="connsiteX3" fmla="*/ 10031219 w 15025640"/>
                <a:gd name="connsiteY3" fmla="*/ 4411066 h 5554309"/>
                <a:gd name="connsiteX4" fmla="*/ 9892231 w 15025640"/>
                <a:gd name="connsiteY4" fmla="*/ 3745382 h 5554309"/>
                <a:gd name="connsiteX5" fmla="*/ 9716666 w 15025640"/>
                <a:gd name="connsiteY5" fmla="*/ 3599078 h 5554309"/>
                <a:gd name="connsiteX6" fmla="*/ 9754292 w 15025640"/>
                <a:gd name="connsiteY6" fmla="*/ 3470193 h 5554309"/>
                <a:gd name="connsiteX7" fmla="*/ 9653618 w 15025640"/>
                <a:gd name="connsiteY7" fmla="*/ 3362205 h 5554309"/>
                <a:gd name="connsiteX8" fmla="*/ 9757080 w 15025640"/>
                <a:gd name="connsiteY8" fmla="*/ 3057428 h 5554309"/>
                <a:gd name="connsiteX9" fmla="*/ 9315706 w 15025640"/>
                <a:gd name="connsiteY9" fmla="*/ 2818778 h 5554309"/>
                <a:gd name="connsiteX10" fmla="*/ 9862970 w 15025640"/>
                <a:gd name="connsiteY10" fmla="*/ 1975104 h 5554309"/>
                <a:gd name="connsiteX11" fmla="*/ 11830759 w 15025640"/>
                <a:gd name="connsiteY11" fmla="*/ 0 h 5554309"/>
                <a:gd name="connsiteX12" fmla="*/ 13909326 w 15025640"/>
                <a:gd name="connsiteY12" fmla="*/ 2543951 h 5554309"/>
                <a:gd name="connsiteX13" fmla="*/ 13227962 w 15025640"/>
                <a:gd name="connsiteY13" fmla="*/ 3928262 h 5554309"/>
                <a:gd name="connsiteX14" fmla="*/ 13708007 w 15025640"/>
                <a:gd name="connsiteY14" fmla="*/ 5544059 h 5554309"/>
                <a:gd name="connsiteX15" fmla="*/ 15025640 w 15025640"/>
                <a:gd name="connsiteY15" fmla="*/ 5554309 h 5554309"/>
                <a:gd name="connsiteX0" fmla="*/ 0 w 15600376"/>
                <a:gd name="connsiteY0" fmla="*/ 5531179 h 5544058"/>
                <a:gd name="connsiteX1" fmla="*/ 11505861 w 15600376"/>
                <a:gd name="connsiteY1" fmla="*/ 5540112 h 5544058"/>
                <a:gd name="connsiteX2" fmla="*/ 11135815 w 15600376"/>
                <a:gd name="connsiteY2" fmla="*/ 4337913 h 5544058"/>
                <a:gd name="connsiteX3" fmla="*/ 10031219 w 15600376"/>
                <a:gd name="connsiteY3" fmla="*/ 4411066 h 5544058"/>
                <a:gd name="connsiteX4" fmla="*/ 9892231 w 15600376"/>
                <a:gd name="connsiteY4" fmla="*/ 3745382 h 5544058"/>
                <a:gd name="connsiteX5" fmla="*/ 9716666 w 15600376"/>
                <a:gd name="connsiteY5" fmla="*/ 3599078 h 5544058"/>
                <a:gd name="connsiteX6" fmla="*/ 9754292 w 15600376"/>
                <a:gd name="connsiteY6" fmla="*/ 3470193 h 5544058"/>
                <a:gd name="connsiteX7" fmla="*/ 9653618 w 15600376"/>
                <a:gd name="connsiteY7" fmla="*/ 3362205 h 5544058"/>
                <a:gd name="connsiteX8" fmla="*/ 9757080 w 15600376"/>
                <a:gd name="connsiteY8" fmla="*/ 3057428 h 5544058"/>
                <a:gd name="connsiteX9" fmla="*/ 9315706 w 15600376"/>
                <a:gd name="connsiteY9" fmla="*/ 2818778 h 5544058"/>
                <a:gd name="connsiteX10" fmla="*/ 9862970 w 15600376"/>
                <a:gd name="connsiteY10" fmla="*/ 1975104 h 5544058"/>
                <a:gd name="connsiteX11" fmla="*/ 11830759 w 15600376"/>
                <a:gd name="connsiteY11" fmla="*/ 0 h 5544058"/>
                <a:gd name="connsiteX12" fmla="*/ 13909326 w 15600376"/>
                <a:gd name="connsiteY12" fmla="*/ 2543951 h 5544058"/>
                <a:gd name="connsiteX13" fmla="*/ 13227962 w 15600376"/>
                <a:gd name="connsiteY13" fmla="*/ 3928262 h 5544058"/>
                <a:gd name="connsiteX14" fmla="*/ 13708007 w 15600376"/>
                <a:gd name="connsiteY14" fmla="*/ 5544059 h 5544058"/>
                <a:gd name="connsiteX15" fmla="*/ 15600376 w 15600376"/>
                <a:gd name="connsiteY15" fmla="*/ 5541537 h 55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600376" h="5544058">
                  <a:moveTo>
                    <a:pt x="0" y="5531179"/>
                  </a:moveTo>
                  <a:lnTo>
                    <a:pt x="11505861" y="5540112"/>
                  </a:lnTo>
                  <a:cubicBezTo>
                    <a:pt x="11441871" y="5232873"/>
                    <a:pt x="11357709" y="4564685"/>
                    <a:pt x="11135815" y="4337913"/>
                  </a:cubicBezTo>
                  <a:cubicBezTo>
                    <a:pt x="11038279" y="4218431"/>
                    <a:pt x="10333581" y="4625644"/>
                    <a:pt x="10031219" y="4411066"/>
                  </a:cubicBezTo>
                  <a:cubicBezTo>
                    <a:pt x="9709350" y="4162349"/>
                    <a:pt x="9965383" y="3833165"/>
                    <a:pt x="9892231" y="3745382"/>
                  </a:cubicBezTo>
                  <a:cubicBezTo>
                    <a:pt x="9833709" y="3696614"/>
                    <a:pt x="9730609" y="3646108"/>
                    <a:pt x="9716666" y="3599078"/>
                  </a:cubicBezTo>
                  <a:cubicBezTo>
                    <a:pt x="9697521" y="3557625"/>
                    <a:pt x="9723643" y="3507120"/>
                    <a:pt x="9754292" y="3470193"/>
                  </a:cubicBezTo>
                  <a:lnTo>
                    <a:pt x="9653618" y="3362205"/>
                  </a:lnTo>
                  <a:cubicBezTo>
                    <a:pt x="9611152" y="3284755"/>
                    <a:pt x="9727119" y="3157511"/>
                    <a:pt x="9757080" y="3057428"/>
                  </a:cubicBezTo>
                  <a:cubicBezTo>
                    <a:pt x="9609955" y="2977878"/>
                    <a:pt x="9372296" y="2939068"/>
                    <a:pt x="9315706" y="2818778"/>
                  </a:cubicBezTo>
                  <a:cubicBezTo>
                    <a:pt x="9267263" y="2691462"/>
                    <a:pt x="9798244" y="2374024"/>
                    <a:pt x="9862970" y="1975104"/>
                  </a:cubicBezTo>
                  <a:cubicBezTo>
                    <a:pt x="9812729" y="266534"/>
                    <a:pt x="11229150" y="11046"/>
                    <a:pt x="11830759" y="0"/>
                  </a:cubicBezTo>
                  <a:cubicBezTo>
                    <a:pt x="12813325" y="-24"/>
                    <a:pt x="14393422" y="647274"/>
                    <a:pt x="13909326" y="2543951"/>
                  </a:cubicBezTo>
                  <a:cubicBezTo>
                    <a:pt x="13722946" y="3037075"/>
                    <a:pt x="13158606" y="3622783"/>
                    <a:pt x="13227962" y="3928262"/>
                  </a:cubicBezTo>
                  <a:cubicBezTo>
                    <a:pt x="13299038" y="4327448"/>
                    <a:pt x="13600717" y="5185614"/>
                    <a:pt x="13708007" y="5544059"/>
                  </a:cubicBezTo>
                  <a:lnTo>
                    <a:pt x="15600376" y="5541537"/>
                  </a:lnTo>
                </a:path>
              </a:pathLst>
            </a:cu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1988523-D946-44B2-9803-AF4246DF7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0">
            <a:extLst>
              <a:ext uri="{FF2B5EF4-FFF2-40B4-BE49-F238E27FC236}">
                <a16:creationId xmlns:a16="http://schemas.microsoft.com/office/drawing/2014/main" id="{544E37FA-1DDB-49CB-95DD-D9E649173BE5}"/>
              </a:ext>
            </a:extLst>
          </p:cNvPr>
          <p:cNvSpPr/>
          <p:nvPr/>
        </p:nvSpPr>
        <p:spPr>
          <a:xfrm>
            <a:off x="520613" y="3568316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5" name="그룹 9">
            <a:extLst>
              <a:ext uri="{FF2B5EF4-FFF2-40B4-BE49-F238E27FC236}">
                <a16:creationId xmlns:a16="http://schemas.microsoft.com/office/drawing/2014/main" id="{1D48F2FC-E270-4013-A74A-08CAA1134450}"/>
              </a:ext>
            </a:extLst>
          </p:cNvPr>
          <p:cNvGrpSpPr/>
          <p:nvPr/>
        </p:nvGrpSpPr>
        <p:grpSpPr>
          <a:xfrm>
            <a:off x="897842" y="2704762"/>
            <a:ext cx="658800" cy="3738394"/>
            <a:chOff x="1335587" y="2195524"/>
            <a:chExt cx="658800" cy="3738394"/>
          </a:xfrm>
        </p:grpSpPr>
        <p:sp>
          <p:nvSpPr>
            <p:cNvPr id="6" name="Rounded Rectangle 9">
              <a:extLst>
                <a:ext uri="{FF2B5EF4-FFF2-40B4-BE49-F238E27FC236}">
                  <a16:creationId xmlns:a16="http://schemas.microsoft.com/office/drawing/2014/main" id="{4E90B6CA-0D28-423B-8E6D-A7EF4056F9D7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75">
              <a:extLst>
                <a:ext uri="{FF2B5EF4-FFF2-40B4-BE49-F238E27FC236}">
                  <a16:creationId xmlns:a16="http://schemas.microsoft.com/office/drawing/2014/main" id="{FE7A60F6-B8DE-4DED-830C-C9C8FA9B8C93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50">
              <a:extLst>
                <a:ext uri="{FF2B5EF4-FFF2-40B4-BE49-F238E27FC236}">
                  <a16:creationId xmlns:a16="http://schemas.microsoft.com/office/drawing/2014/main" id="{20F5981A-E1BA-4CE6-BCE6-6751E93D727F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49A07197-E5D9-4EF7-B94D-0353D795CF96}"/>
              </a:ext>
            </a:extLst>
          </p:cNvPr>
          <p:cNvGrpSpPr/>
          <p:nvPr/>
        </p:nvGrpSpPr>
        <p:grpSpPr>
          <a:xfrm>
            <a:off x="3135711" y="2704762"/>
            <a:ext cx="658800" cy="3738394"/>
            <a:chOff x="3573456" y="2195524"/>
            <a:chExt cx="658800" cy="3738394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8E228F8D-FD4F-47E2-8FFE-904043D6A8C9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ed Rectangle 73">
              <a:extLst>
                <a:ext uri="{FF2B5EF4-FFF2-40B4-BE49-F238E27FC236}">
                  <a16:creationId xmlns:a16="http://schemas.microsoft.com/office/drawing/2014/main" id="{771F2451-2ED4-44B0-A977-B0D633F26742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ound Same Side Corner Rectangle 54">
              <a:extLst>
                <a:ext uri="{FF2B5EF4-FFF2-40B4-BE49-F238E27FC236}">
                  <a16:creationId xmlns:a16="http://schemas.microsoft.com/office/drawing/2014/main" id="{21574C28-F78F-44C2-BA03-1A32CB0A1286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1D0F1619-B325-4049-8F78-CC5B60E1EEEA}"/>
              </a:ext>
            </a:extLst>
          </p:cNvPr>
          <p:cNvGrpSpPr/>
          <p:nvPr/>
        </p:nvGrpSpPr>
        <p:grpSpPr>
          <a:xfrm>
            <a:off x="4255721" y="2704762"/>
            <a:ext cx="658800" cy="3738394"/>
            <a:chOff x="4693466" y="2195524"/>
            <a:chExt cx="658800" cy="3738394"/>
          </a:xfrm>
        </p:grpSpPr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49B8D6BC-A83F-4DBB-8D90-2C11E0916F6B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ed Rectangle 82">
              <a:extLst>
                <a:ext uri="{FF2B5EF4-FFF2-40B4-BE49-F238E27FC236}">
                  <a16:creationId xmlns:a16="http://schemas.microsoft.com/office/drawing/2014/main" id="{0ECCF313-0398-412B-962A-A4B4D966DE5E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ound Same Side Corner Rectangle 55">
              <a:extLst>
                <a:ext uri="{FF2B5EF4-FFF2-40B4-BE49-F238E27FC236}">
                  <a16:creationId xmlns:a16="http://schemas.microsoft.com/office/drawing/2014/main" id="{11E61298-1A1C-4B82-9FEF-8EE60F117070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그룹 8">
            <a:extLst>
              <a:ext uri="{FF2B5EF4-FFF2-40B4-BE49-F238E27FC236}">
                <a16:creationId xmlns:a16="http://schemas.microsoft.com/office/drawing/2014/main" id="{56B5DBF1-831B-4DB6-8A47-8D41F01216CA}"/>
              </a:ext>
            </a:extLst>
          </p:cNvPr>
          <p:cNvGrpSpPr/>
          <p:nvPr/>
        </p:nvGrpSpPr>
        <p:grpSpPr>
          <a:xfrm>
            <a:off x="2024685" y="2704764"/>
            <a:ext cx="658800" cy="3738393"/>
            <a:chOff x="2462430" y="2195525"/>
            <a:chExt cx="658800" cy="3738393"/>
          </a:xfrm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4BF7779E-9735-45DC-B646-24C50FDE3D60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ed Rectangle 58">
              <a:extLst>
                <a:ext uri="{FF2B5EF4-FFF2-40B4-BE49-F238E27FC236}">
                  <a16:creationId xmlns:a16="http://schemas.microsoft.com/office/drawing/2014/main" id="{4C2A4EDE-7AB7-4AD5-935D-076CA86BBA82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ound Same Side Corner Rectangle 57">
              <a:extLst>
                <a:ext uri="{FF2B5EF4-FFF2-40B4-BE49-F238E27FC236}">
                  <a16:creationId xmlns:a16="http://schemas.microsoft.com/office/drawing/2014/main" id="{F06B2374-C70C-4E31-85F8-6522A353E795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1" name="차트 5">
            <a:extLst>
              <a:ext uri="{FF2B5EF4-FFF2-40B4-BE49-F238E27FC236}">
                <a16:creationId xmlns:a16="http://schemas.microsoft.com/office/drawing/2014/main" id="{08E3986C-9D35-45B3-9272-1DDA7C9E0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897514"/>
              </p:ext>
            </p:extLst>
          </p:nvPr>
        </p:nvGraphicFramePr>
        <p:xfrm>
          <a:off x="520613" y="3221078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5" name="자유형 34">
            <a:extLst>
              <a:ext uri="{FF2B5EF4-FFF2-40B4-BE49-F238E27FC236}">
                <a16:creationId xmlns:a16="http://schemas.microsoft.com/office/drawing/2014/main" id="{42F1B4C5-ADEC-42E7-AC4C-663617411EED}"/>
              </a:ext>
            </a:extLst>
          </p:cNvPr>
          <p:cNvSpPr/>
          <p:nvPr/>
        </p:nvSpPr>
        <p:spPr>
          <a:xfrm>
            <a:off x="3614008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6" name="자유형 35">
            <a:extLst>
              <a:ext uri="{FF2B5EF4-FFF2-40B4-BE49-F238E27FC236}">
                <a16:creationId xmlns:a16="http://schemas.microsoft.com/office/drawing/2014/main" id="{4086025B-6CFF-41DC-A4A9-29797D27761F}"/>
              </a:ext>
            </a:extLst>
          </p:cNvPr>
          <p:cNvSpPr/>
          <p:nvPr/>
        </p:nvSpPr>
        <p:spPr>
          <a:xfrm flipH="1">
            <a:off x="6427771" y="1936964"/>
            <a:ext cx="2160000" cy="1144800"/>
          </a:xfrm>
          <a:custGeom>
            <a:avLst/>
            <a:gdLst>
              <a:gd name="connsiteX0" fmla="*/ 1164771 w 1164771"/>
              <a:gd name="connsiteY0" fmla="*/ 925285 h 925285"/>
              <a:gd name="connsiteX1" fmla="*/ 457200 w 1164771"/>
              <a:gd name="connsiteY1" fmla="*/ 0 h 925285"/>
              <a:gd name="connsiteX2" fmla="*/ 0 w 1164771"/>
              <a:gd name="connsiteY2" fmla="*/ 0 h 925285"/>
              <a:gd name="connsiteX3" fmla="*/ 0 w 1164771"/>
              <a:gd name="connsiteY3" fmla="*/ 283028 h 92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1" h="925285">
                <a:moveTo>
                  <a:pt x="1164771" y="925285"/>
                </a:moveTo>
                <a:lnTo>
                  <a:pt x="457200" y="0"/>
                </a:lnTo>
                <a:lnTo>
                  <a:pt x="0" y="0"/>
                </a:lnTo>
                <a:lnTo>
                  <a:pt x="0" y="283028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7" name="자유형 38">
            <a:extLst>
              <a:ext uri="{FF2B5EF4-FFF2-40B4-BE49-F238E27FC236}">
                <a16:creationId xmlns:a16="http://schemas.microsoft.com/office/drawing/2014/main" id="{95FFCD42-8948-4E96-88CF-3874834724A7}"/>
              </a:ext>
            </a:extLst>
          </p:cNvPr>
          <p:cNvSpPr/>
          <p:nvPr/>
        </p:nvSpPr>
        <p:spPr>
          <a:xfrm>
            <a:off x="3614008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8" name="자유형 39">
            <a:extLst>
              <a:ext uri="{FF2B5EF4-FFF2-40B4-BE49-F238E27FC236}">
                <a16:creationId xmlns:a16="http://schemas.microsoft.com/office/drawing/2014/main" id="{01356586-E491-4D99-9DC7-674733EC0FFA}"/>
              </a:ext>
            </a:extLst>
          </p:cNvPr>
          <p:cNvSpPr/>
          <p:nvPr/>
        </p:nvSpPr>
        <p:spPr>
          <a:xfrm flipH="1">
            <a:off x="6427771" y="4789077"/>
            <a:ext cx="2160000" cy="1144800"/>
          </a:xfrm>
          <a:custGeom>
            <a:avLst/>
            <a:gdLst>
              <a:gd name="connsiteX0" fmla="*/ 1164772 w 1164772"/>
              <a:gd name="connsiteY0" fmla="*/ 0 h 1143000"/>
              <a:gd name="connsiteX1" fmla="*/ 446314 w 1164772"/>
              <a:gd name="connsiteY1" fmla="*/ 1143000 h 1143000"/>
              <a:gd name="connsiteX2" fmla="*/ 0 w 1164772"/>
              <a:gd name="connsiteY2" fmla="*/ 1143000 h 1143000"/>
              <a:gd name="connsiteX3" fmla="*/ 0 w 1164772"/>
              <a:gd name="connsiteY3" fmla="*/ 805543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772" h="1143000">
                <a:moveTo>
                  <a:pt x="1164772" y="0"/>
                </a:moveTo>
                <a:lnTo>
                  <a:pt x="446314" y="1143000"/>
                </a:lnTo>
                <a:lnTo>
                  <a:pt x="0" y="1143000"/>
                </a:lnTo>
                <a:lnTo>
                  <a:pt x="0" y="805543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53" name="자유형 29">
            <a:extLst>
              <a:ext uri="{FF2B5EF4-FFF2-40B4-BE49-F238E27FC236}">
                <a16:creationId xmlns:a16="http://schemas.microsoft.com/office/drawing/2014/main" id="{BB2CF374-F6C9-4057-9D0F-E5331F6045DE}"/>
              </a:ext>
            </a:extLst>
          </p:cNvPr>
          <p:cNvSpPr/>
          <p:nvPr/>
        </p:nvSpPr>
        <p:spPr>
          <a:xfrm>
            <a:off x="1517438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자유형 30">
            <a:extLst>
              <a:ext uri="{FF2B5EF4-FFF2-40B4-BE49-F238E27FC236}">
                <a16:creationId xmlns:a16="http://schemas.microsoft.com/office/drawing/2014/main" id="{6AF0B39B-B591-4506-A117-5EA50ECE0419}"/>
              </a:ext>
            </a:extLst>
          </p:cNvPr>
          <p:cNvSpPr/>
          <p:nvPr/>
        </p:nvSpPr>
        <p:spPr>
          <a:xfrm flipH="1">
            <a:off x="9054562" y="1823676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자유형 31">
            <a:extLst>
              <a:ext uri="{FF2B5EF4-FFF2-40B4-BE49-F238E27FC236}">
                <a16:creationId xmlns:a16="http://schemas.microsoft.com/office/drawing/2014/main" id="{C159AEB4-6C18-4894-81A0-E09C38544F0B}"/>
              </a:ext>
            </a:extLst>
          </p:cNvPr>
          <p:cNvSpPr/>
          <p:nvPr/>
        </p:nvSpPr>
        <p:spPr>
          <a:xfrm flipV="1">
            <a:off x="1517438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자유형 32">
            <a:extLst>
              <a:ext uri="{FF2B5EF4-FFF2-40B4-BE49-F238E27FC236}">
                <a16:creationId xmlns:a16="http://schemas.microsoft.com/office/drawing/2014/main" id="{787D709A-5985-4F7B-BA52-79ECF6CBFF4C}"/>
              </a:ext>
            </a:extLst>
          </p:cNvPr>
          <p:cNvSpPr/>
          <p:nvPr/>
        </p:nvSpPr>
        <p:spPr>
          <a:xfrm flipH="1" flipV="1">
            <a:off x="9054562" y="5568193"/>
            <a:ext cx="1620000" cy="478972"/>
          </a:xfrm>
          <a:custGeom>
            <a:avLst/>
            <a:gdLst>
              <a:gd name="connsiteX0" fmla="*/ 1382486 w 1382486"/>
              <a:gd name="connsiteY0" fmla="*/ 478972 h 478972"/>
              <a:gd name="connsiteX1" fmla="*/ 870857 w 1382486"/>
              <a:gd name="connsiteY1" fmla="*/ 0 h 478972"/>
              <a:gd name="connsiteX2" fmla="*/ 0 w 1382486"/>
              <a:gd name="connsiteY2" fmla="*/ 0 h 478972"/>
              <a:gd name="connsiteX3" fmla="*/ 0 w 1382486"/>
              <a:gd name="connsiteY3" fmla="*/ 45720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486" h="478972">
                <a:moveTo>
                  <a:pt x="1382486" y="478972"/>
                </a:moveTo>
                <a:lnTo>
                  <a:pt x="870857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207C4776-4C7C-42CA-B784-686F65D3DD40}"/>
              </a:ext>
            </a:extLst>
          </p:cNvPr>
          <p:cNvCxnSpPr/>
          <p:nvPr/>
        </p:nvCxnSpPr>
        <p:spPr>
          <a:xfrm flipH="1">
            <a:off x="6089159" y="2180456"/>
            <a:ext cx="6843" cy="63010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1">
            <a:extLst>
              <a:ext uri="{FF2B5EF4-FFF2-40B4-BE49-F238E27FC236}">
                <a16:creationId xmlns:a16="http://schemas.microsoft.com/office/drawing/2014/main" id="{4E4101EA-EAF2-4ED1-83D6-5989405547A6}"/>
              </a:ext>
            </a:extLst>
          </p:cNvPr>
          <p:cNvSpPr/>
          <p:nvPr/>
        </p:nvSpPr>
        <p:spPr>
          <a:xfrm>
            <a:off x="5305154" y="1762116"/>
            <a:ext cx="1581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NAME</a:t>
            </a:r>
          </a:p>
          <a:p>
            <a:pPr algn="ctr"/>
            <a:r>
              <a:rPr lang="en-US" altLang="ko-KR" sz="2700" dirty="0">
                <a:solidFill>
                  <a:schemeClr val="accent5"/>
                </a:solidFill>
              </a:rPr>
              <a:t>HERE</a:t>
            </a:r>
            <a:endParaRPr lang="ko-KR" altLang="en-US" sz="2700" dirty="0">
              <a:solidFill>
                <a:schemeClr val="accent5"/>
              </a:solidFill>
            </a:endParaRPr>
          </a:p>
        </p:txBody>
      </p:sp>
      <p:grpSp>
        <p:nvGrpSpPr>
          <p:cNvPr id="59" name="그룹 28">
            <a:extLst>
              <a:ext uri="{FF2B5EF4-FFF2-40B4-BE49-F238E27FC236}">
                <a16:creationId xmlns:a16="http://schemas.microsoft.com/office/drawing/2014/main" id="{3A898349-A580-4B15-AFE6-60021C1111FA}"/>
              </a:ext>
            </a:extLst>
          </p:cNvPr>
          <p:cNvGrpSpPr/>
          <p:nvPr/>
        </p:nvGrpSpPr>
        <p:grpSpPr>
          <a:xfrm>
            <a:off x="882489" y="2334553"/>
            <a:ext cx="1800000" cy="1047746"/>
            <a:chOff x="1005145" y="4295053"/>
            <a:chExt cx="2088000" cy="1047746"/>
          </a:xfrm>
        </p:grpSpPr>
        <p:sp>
          <p:nvSpPr>
            <p:cNvPr id="60" name="Text Placeholder 17">
              <a:extLst>
                <a:ext uri="{FF2B5EF4-FFF2-40B4-BE49-F238E27FC236}">
                  <a16:creationId xmlns:a16="http://schemas.microsoft.com/office/drawing/2014/main" id="{65D3BF0A-F785-45A4-9B17-8750909EA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1"/>
                  </a:solidFill>
                </a:rPr>
                <a:t>HR HEAD</a:t>
              </a:r>
            </a:p>
          </p:txBody>
        </p:sp>
        <p:sp>
          <p:nvSpPr>
            <p:cNvPr id="61" name="Text Placeholder 18">
              <a:extLst>
                <a:ext uri="{FF2B5EF4-FFF2-40B4-BE49-F238E27FC236}">
                  <a16:creationId xmlns:a16="http://schemas.microsoft.com/office/drawing/2014/main" id="{5A2A56CE-2EB5-463E-9C7A-2F5909E21FC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3370FD-1A7D-4972-BE95-361294758612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32">
            <a:extLst>
              <a:ext uri="{FF2B5EF4-FFF2-40B4-BE49-F238E27FC236}">
                <a16:creationId xmlns:a16="http://schemas.microsoft.com/office/drawing/2014/main" id="{145E190B-7B86-49E0-A0FB-423753529FF0}"/>
              </a:ext>
            </a:extLst>
          </p:cNvPr>
          <p:cNvGrpSpPr/>
          <p:nvPr/>
        </p:nvGrpSpPr>
        <p:grpSpPr>
          <a:xfrm>
            <a:off x="882489" y="4520421"/>
            <a:ext cx="1800000" cy="1047746"/>
            <a:chOff x="3699181" y="4295053"/>
            <a:chExt cx="2088000" cy="1047746"/>
          </a:xfrm>
        </p:grpSpPr>
        <p:sp>
          <p:nvSpPr>
            <p:cNvPr id="64" name="Text Placeholder 17">
              <a:extLst>
                <a:ext uri="{FF2B5EF4-FFF2-40B4-BE49-F238E27FC236}">
                  <a16:creationId xmlns:a16="http://schemas.microsoft.com/office/drawing/2014/main" id="{55576821-C8B7-40AD-AB40-E32C1EF3907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solidFill>
                    <a:schemeClr val="accent4"/>
                  </a:solidFill>
                </a:rPr>
                <a:t>PRODUCTION</a:t>
              </a:r>
            </a:p>
          </p:txBody>
        </p:sp>
        <p:sp>
          <p:nvSpPr>
            <p:cNvPr id="65" name="Text Placeholder 18">
              <a:extLst>
                <a:ext uri="{FF2B5EF4-FFF2-40B4-BE49-F238E27FC236}">
                  <a16:creationId xmlns:a16="http://schemas.microsoft.com/office/drawing/2014/main" id="{08D5C1BA-D641-48B7-A445-1A2B4A692CC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C1478D-A438-43F1-9225-42B06D9FEFB7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그룹 36">
            <a:extLst>
              <a:ext uri="{FF2B5EF4-FFF2-40B4-BE49-F238E27FC236}">
                <a16:creationId xmlns:a16="http://schemas.microsoft.com/office/drawing/2014/main" id="{59DFFFD7-3070-4D3B-9818-FC00E0903437}"/>
              </a:ext>
            </a:extLst>
          </p:cNvPr>
          <p:cNvGrpSpPr/>
          <p:nvPr/>
        </p:nvGrpSpPr>
        <p:grpSpPr>
          <a:xfrm>
            <a:off x="9526341" y="2334553"/>
            <a:ext cx="1800000" cy="1047746"/>
            <a:chOff x="6412268" y="4295053"/>
            <a:chExt cx="2088000" cy="1047746"/>
          </a:xfrm>
        </p:grpSpPr>
        <p:sp>
          <p:nvSpPr>
            <p:cNvPr id="68" name="Text Placeholder 17">
              <a:extLst>
                <a:ext uri="{FF2B5EF4-FFF2-40B4-BE49-F238E27FC236}">
                  <a16:creationId xmlns:a16="http://schemas.microsoft.com/office/drawing/2014/main" id="{B7C76EEA-D693-4F64-8781-D05F2A505BD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2"/>
                  </a:solidFill>
                </a:rPr>
                <a:t>MARKETING</a:t>
              </a:r>
            </a:p>
          </p:txBody>
        </p:sp>
        <p:sp>
          <p:nvSpPr>
            <p:cNvPr id="69" name="Text Placeholder 18">
              <a:extLst>
                <a:ext uri="{FF2B5EF4-FFF2-40B4-BE49-F238E27FC236}">
                  <a16:creationId xmlns:a16="http://schemas.microsoft.com/office/drawing/2014/main" id="{1EEB11C9-C09A-44DC-A66B-D5B3390CA3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FDF18D-0AA3-4499-9CA8-205C36AFBD25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51">
            <a:extLst>
              <a:ext uri="{FF2B5EF4-FFF2-40B4-BE49-F238E27FC236}">
                <a16:creationId xmlns:a16="http://schemas.microsoft.com/office/drawing/2014/main" id="{A1B7156E-4AF2-44BC-A7B1-E512208312FF}"/>
              </a:ext>
            </a:extLst>
          </p:cNvPr>
          <p:cNvGrpSpPr/>
          <p:nvPr/>
        </p:nvGrpSpPr>
        <p:grpSpPr>
          <a:xfrm>
            <a:off x="9526341" y="4520421"/>
            <a:ext cx="1800000" cy="1047746"/>
            <a:chOff x="9116563" y="4295053"/>
            <a:chExt cx="2088000" cy="1047746"/>
          </a:xfrm>
        </p:grpSpPr>
        <p:sp>
          <p:nvSpPr>
            <p:cNvPr id="72" name="Text Placeholder 17">
              <a:extLst>
                <a:ext uri="{FF2B5EF4-FFF2-40B4-BE49-F238E27FC236}">
                  <a16:creationId xmlns:a16="http://schemas.microsoft.com/office/drawing/2014/main" id="{663D4F09-7FFC-4E9C-BC06-F9A2FD7D372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600" dirty="0">
                  <a:solidFill>
                    <a:schemeClr val="accent3"/>
                  </a:solidFill>
                </a:rPr>
                <a:t>SOCIAL MEDIA</a:t>
              </a:r>
            </a:p>
          </p:txBody>
        </p:sp>
        <p:sp>
          <p:nvSpPr>
            <p:cNvPr id="73" name="Text Placeholder 18">
              <a:extLst>
                <a:ext uri="{FF2B5EF4-FFF2-40B4-BE49-F238E27FC236}">
                  <a16:creationId xmlns:a16="http://schemas.microsoft.com/office/drawing/2014/main" id="{4533794E-D213-4DE6-92A1-804BDF994B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21173EA-CE01-4562-A8C6-B41636845B0E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5FA1F3-CC43-4DDA-9E8F-644F8C5EFE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346F5B-1431-47BB-90CB-C9657FF0BA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FD1FD7A-C610-43FC-86A0-FAB5003A68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2ACDFA-1EF2-4EF2-8362-A3AE118A2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4502BBA-92F7-48BE-B68E-3B453A8DEF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33D566FE-97A7-4360-B3B0-A9335C9709D1}"/>
              </a:ext>
            </a:extLst>
          </p:cNvPr>
          <p:cNvSpPr/>
          <p:nvPr/>
        </p:nvSpPr>
        <p:spPr>
          <a:xfrm>
            <a:off x="4219718" y="2434188"/>
            <a:ext cx="3752564" cy="3234968"/>
          </a:xfrm>
          <a:prstGeom prst="hexagon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56898A-DB74-49B1-9D9E-3D019E020C9C}"/>
              </a:ext>
            </a:extLst>
          </p:cNvPr>
          <p:cNvSpPr/>
          <p:nvPr/>
        </p:nvSpPr>
        <p:spPr>
          <a:xfrm>
            <a:off x="6207404" y="2023299"/>
            <a:ext cx="2285556" cy="3333102"/>
          </a:xfrm>
          <a:custGeom>
            <a:avLst/>
            <a:gdLst>
              <a:gd name="connsiteX0" fmla="*/ 620331 w 1143000"/>
              <a:gd name="connsiteY0" fmla="*/ 585311 h 1666875"/>
              <a:gd name="connsiteX1" fmla="*/ 615569 w 1143000"/>
              <a:gd name="connsiteY1" fmla="*/ 608171 h 1666875"/>
              <a:gd name="connsiteX2" fmla="*/ 636524 w 1143000"/>
              <a:gd name="connsiteY2" fmla="*/ 613886 h 1666875"/>
              <a:gd name="connsiteX3" fmla="*/ 665099 w 1143000"/>
              <a:gd name="connsiteY3" fmla="*/ 611029 h 1666875"/>
              <a:gd name="connsiteX4" fmla="*/ 732726 w 1143000"/>
              <a:gd name="connsiteY4" fmla="*/ 590074 h 1666875"/>
              <a:gd name="connsiteX5" fmla="*/ 789876 w 1143000"/>
              <a:gd name="connsiteY5" fmla="*/ 575786 h 1666875"/>
              <a:gd name="connsiteX6" fmla="*/ 821309 w 1143000"/>
              <a:gd name="connsiteY6" fmla="*/ 571024 h 1666875"/>
              <a:gd name="connsiteX7" fmla="*/ 911796 w 1143000"/>
              <a:gd name="connsiteY7" fmla="*/ 564356 h 1666875"/>
              <a:gd name="connsiteX8" fmla="*/ 947039 w 1143000"/>
              <a:gd name="connsiteY8" fmla="*/ 561499 h 1666875"/>
              <a:gd name="connsiteX9" fmla="*/ 955611 w 1143000"/>
              <a:gd name="connsiteY9" fmla="*/ 557689 h 1666875"/>
              <a:gd name="connsiteX10" fmla="*/ 981329 w 1143000"/>
              <a:gd name="connsiteY10" fmla="*/ 546259 h 1666875"/>
              <a:gd name="connsiteX11" fmla="*/ 1017524 w 1143000"/>
              <a:gd name="connsiteY11" fmla="*/ 542449 h 1666875"/>
              <a:gd name="connsiteX12" fmla="*/ 1039431 w 1143000"/>
              <a:gd name="connsiteY12" fmla="*/ 514826 h 1666875"/>
              <a:gd name="connsiteX13" fmla="*/ 1078484 w 1143000"/>
              <a:gd name="connsiteY13" fmla="*/ 457676 h 1666875"/>
              <a:gd name="connsiteX14" fmla="*/ 1090866 w 1143000"/>
              <a:gd name="connsiteY14" fmla="*/ 455771 h 1666875"/>
              <a:gd name="connsiteX15" fmla="*/ 1121346 w 1143000"/>
              <a:gd name="connsiteY15" fmla="*/ 482441 h 1666875"/>
              <a:gd name="connsiteX16" fmla="*/ 1137539 w 1143000"/>
              <a:gd name="connsiteY16" fmla="*/ 505301 h 1666875"/>
              <a:gd name="connsiteX17" fmla="*/ 1123251 w 1143000"/>
              <a:gd name="connsiteY17" fmla="*/ 548164 h 1666875"/>
              <a:gd name="connsiteX18" fmla="*/ 1113726 w 1143000"/>
              <a:gd name="connsiteY18" fmla="*/ 565309 h 1666875"/>
              <a:gd name="connsiteX19" fmla="*/ 1078484 w 1143000"/>
              <a:gd name="connsiteY19" fmla="*/ 613886 h 1666875"/>
              <a:gd name="connsiteX20" fmla="*/ 1072769 w 1143000"/>
              <a:gd name="connsiteY20" fmla="*/ 615791 h 1666875"/>
              <a:gd name="connsiteX21" fmla="*/ 1027049 w 1143000"/>
              <a:gd name="connsiteY21" fmla="*/ 640556 h 1666875"/>
              <a:gd name="connsiteX22" fmla="*/ 953706 w 1143000"/>
              <a:gd name="connsiteY22" fmla="*/ 668179 h 1666875"/>
              <a:gd name="connsiteX23" fmla="*/ 901319 w 1143000"/>
              <a:gd name="connsiteY23" fmla="*/ 683419 h 1666875"/>
              <a:gd name="connsiteX24" fmla="*/ 896556 w 1143000"/>
              <a:gd name="connsiteY24" fmla="*/ 685324 h 1666875"/>
              <a:gd name="connsiteX25" fmla="*/ 842264 w 1143000"/>
              <a:gd name="connsiteY25" fmla="*/ 701516 h 1666875"/>
              <a:gd name="connsiteX26" fmla="*/ 798449 w 1143000"/>
              <a:gd name="connsiteY26" fmla="*/ 715804 h 1666875"/>
              <a:gd name="connsiteX27" fmla="*/ 773684 w 1143000"/>
              <a:gd name="connsiteY27" fmla="*/ 723424 h 1666875"/>
              <a:gd name="connsiteX28" fmla="*/ 684149 w 1143000"/>
              <a:gd name="connsiteY28" fmla="*/ 755809 h 1666875"/>
              <a:gd name="connsiteX29" fmla="*/ 646049 w 1143000"/>
              <a:gd name="connsiteY29" fmla="*/ 764381 h 1666875"/>
              <a:gd name="connsiteX30" fmla="*/ 552704 w 1143000"/>
              <a:gd name="connsiteY30" fmla="*/ 841534 h 1666875"/>
              <a:gd name="connsiteX31" fmla="*/ 548894 w 1143000"/>
              <a:gd name="connsiteY31" fmla="*/ 873919 h 1666875"/>
              <a:gd name="connsiteX32" fmla="*/ 543179 w 1143000"/>
              <a:gd name="connsiteY32" fmla="*/ 889159 h 1666875"/>
              <a:gd name="connsiteX33" fmla="*/ 528891 w 1143000"/>
              <a:gd name="connsiteY33" fmla="*/ 954881 h 1666875"/>
              <a:gd name="connsiteX34" fmla="*/ 512699 w 1143000"/>
              <a:gd name="connsiteY34" fmla="*/ 1005364 h 1666875"/>
              <a:gd name="connsiteX35" fmla="*/ 498411 w 1143000"/>
              <a:gd name="connsiteY35" fmla="*/ 1049179 h 1666875"/>
              <a:gd name="connsiteX36" fmla="*/ 495554 w 1143000"/>
              <a:gd name="connsiteY36" fmla="*/ 1065371 h 1666875"/>
              <a:gd name="connsiteX37" fmla="*/ 493649 w 1143000"/>
              <a:gd name="connsiteY37" fmla="*/ 1082516 h 1666875"/>
              <a:gd name="connsiteX38" fmla="*/ 506031 w 1143000"/>
              <a:gd name="connsiteY38" fmla="*/ 1129189 h 1666875"/>
              <a:gd name="connsiteX39" fmla="*/ 529844 w 1143000"/>
              <a:gd name="connsiteY39" fmla="*/ 1200626 h 1666875"/>
              <a:gd name="connsiteX40" fmla="*/ 552704 w 1143000"/>
              <a:gd name="connsiteY40" fmla="*/ 1269206 h 1666875"/>
              <a:gd name="connsiteX41" fmla="*/ 558419 w 1143000"/>
              <a:gd name="connsiteY41" fmla="*/ 1272064 h 1666875"/>
              <a:gd name="connsiteX42" fmla="*/ 596519 w 1143000"/>
              <a:gd name="connsiteY42" fmla="*/ 1304449 h 1666875"/>
              <a:gd name="connsiteX43" fmla="*/ 618426 w 1143000"/>
              <a:gd name="connsiteY43" fmla="*/ 1379696 h 1666875"/>
              <a:gd name="connsiteX44" fmla="*/ 638429 w 1143000"/>
              <a:gd name="connsiteY44" fmla="*/ 1432084 h 1666875"/>
              <a:gd name="connsiteX45" fmla="*/ 656526 w 1143000"/>
              <a:gd name="connsiteY45" fmla="*/ 1492091 h 1666875"/>
              <a:gd name="connsiteX46" fmla="*/ 645096 w 1143000"/>
              <a:gd name="connsiteY46" fmla="*/ 1578769 h 1666875"/>
              <a:gd name="connsiteX47" fmla="*/ 606996 w 1143000"/>
              <a:gd name="connsiteY47" fmla="*/ 1601629 h 1666875"/>
              <a:gd name="connsiteX48" fmla="*/ 600329 w 1143000"/>
              <a:gd name="connsiteY48" fmla="*/ 1608296 h 1666875"/>
              <a:gd name="connsiteX49" fmla="*/ 594614 w 1143000"/>
              <a:gd name="connsiteY49" fmla="*/ 1641634 h 1666875"/>
              <a:gd name="connsiteX50" fmla="*/ 567944 w 1143000"/>
              <a:gd name="connsiteY50" fmla="*/ 1660684 h 1666875"/>
              <a:gd name="connsiteX51" fmla="*/ 551751 w 1143000"/>
              <a:gd name="connsiteY51" fmla="*/ 1660684 h 1666875"/>
              <a:gd name="connsiteX52" fmla="*/ 512699 w 1143000"/>
              <a:gd name="connsiteY52" fmla="*/ 1635919 h 1666875"/>
              <a:gd name="connsiteX53" fmla="*/ 490791 w 1143000"/>
              <a:gd name="connsiteY53" fmla="*/ 1592104 h 1666875"/>
              <a:gd name="connsiteX54" fmla="*/ 455549 w 1143000"/>
              <a:gd name="connsiteY54" fmla="*/ 1568291 h 1666875"/>
              <a:gd name="connsiteX55" fmla="*/ 421259 w 1143000"/>
              <a:gd name="connsiteY55" fmla="*/ 1567339 h 1666875"/>
              <a:gd name="connsiteX56" fmla="*/ 404114 w 1143000"/>
              <a:gd name="connsiteY56" fmla="*/ 1574006 h 1666875"/>
              <a:gd name="connsiteX57" fmla="*/ 374586 w 1143000"/>
              <a:gd name="connsiteY57" fmla="*/ 1574959 h 1666875"/>
              <a:gd name="connsiteX58" fmla="*/ 298386 w 1143000"/>
              <a:gd name="connsiteY58" fmla="*/ 1589246 h 1666875"/>
              <a:gd name="connsiteX59" fmla="*/ 164084 w 1143000"/>
              <a:gd name="connsiteY59" fmla="*/ 1624489 h 1666875"/>
              <a:gd name="connsiteX60" fmla="*/ 76454 w 1143000"/>
              <a:gd name="connsiteY60" fmla="*/ 1624489 h 1666875"/>
              <a:gd name="connsiteX61" fmla="*/ 12636 w 1143000"/>
              <a:gd name="connsiteY61" fmla="*/ 1592104 h 1666875"/>
              <a:gd name="connsiteX62" fmla="*/ 7874 w 1143000"/>
              <a:gd name="connsiteY62" fmla="*/ 1579721 h 1666875"/>
              <a:gd name="connsiteX63" fmla="*/ 7874 w 1143000"/>
              <a:gd name="connsiteY63" fmla="*/ 1553051 h 1666875"/>
              <a:gd name="connsiteX64" fmla="*/ 23114 w 1143000"/>
              <a:gd name="connsiteY64" fmla="*/ 1500664 h 1666875"/>
              <a:gd name="connsiteX65" fmla="*/ 87884 w 1143000"/>
              <a:gd name="connsiteY65" fmla="*/ 1405414 h 1666875"/>
              <a:gd name="connsiteX66" fmla="*/ 119316 w 1143000"/>
              <a:gd name="connsiteY66" fmla="*/ 1350169 h 1666875"/>
              <a:gd name="connsiteX67" fmla="*/ 205041 w 1143000"/>
              <a:gd name="connsiteY67" fmla="*/ 1222534 h 1666875"/>
              <a:gd name="connsiteX68" fmla="*/ 203136 w 1143000"/>
              <a:gd name="connsiteY68" fmla="*/ 1206341 h 1666875"/>
              <a:gd name="connsiteX69" fmla="*/ 193611 w 1143000"/>
              <a:gd name="connsiteY69" fmla="*/ 1174909 h 1666875"/>
              <a:gd name="connsiteX70" fmla="*/ 205994 w 1143000"/>
              <a:gd name="connsiteY70" fmla="*/ 1147286 h 1666875"/>
              <a:gd name="connsiteX71" fmla="*/ 210756 w 1143000"/>
              <a:gd name="connsiteY71" fmla="*/ 1130141 h 1666875"/>
              <a:gd name="connsiteX72" fmla="*/ 214566 w 1143000"/>
              <a:gd name="connsiteY72" fmla="*/ 1076801 h 1666875"/>
              <a:gd name="connsiteX73" fmla="*/ 212661 w 1143000"/>
              <a:gd name="connsiteY73" fmla="*/ 1043464 h 1666875"/>
              <a:gd name="connsiteX74" fmla="*/ 206946 w 1143000"/>
              <a:gd name="connsiteY74" fmla="*/ 1008221 h 1666875"/>
              <a:gd name="connsiteX75" fmla="*/ 206946 w 1143000"/>
              <a:gd name="connsiteY75" fmla="*/ 1007269 h 1666875"/>
              <a:gd name="connsiteX76" fmla="*/ 205041 w 1143000"/>
              <a:gd name="connsiteY76" fmla="*/ 957739 h 1666875"/>
              <a:gd name="connsiteX77" fmla="*/ 210756 w 1143000"/>
              <a:gd name="connsiteY77" fmla="*/ 888206 h 1666875"/>
              <a:gd name="connsiteX78" fmla="*/ 213614 w 1143000"/>
              <a:gd name="connsiteY78" fmla="*/ 873919 h 1666875"/>
              <a:gd name="connsiteX79" fmla="*/ 210756 w 1143000"/>
              <a:gd name="connsiteY79" fmla="*/ 824389 h 1666875"/>
              <a:gd name="connsiteX80" fmla="*/ 217424 w 1143000"/>
              <a:gd name="connsiteY80" fmla="*/ 751046 h 1666875"/>
              <a:gd name="connsiteX81" fmla="*/ 228854 w 1143000"/>
              <a:gd name="connsiteY81" fmla="*/ 707231 h 1666875"/>
              <a:gd name="connsiteX82" fmla="*/ 228854 w 1143000"/>
              <a:gd name="connsiteY82" fmla="*/ 700564 h 1666875"/>
              <a:gd name="connsiteX83" fmla="*/ 212661 w 1143000"/>
              <a:gd name="connsiteY83" fmla="*/ 643414 h 1666875"/>
              <a:gd name="connsiteX84" fmla="*/ 210756 w 1143000"/>
              <a:gd name="connsiteY84" fmla="*/ 629126 h 1666875"/>
              <a:gd name="connsiteX85" fmla="*/ 199326 w 1143000"/>
              <a:gd name="connsiteY85" fmla="*/ 551974 h 1666875"/>
              <a:gd name="connsiteX86" fmla="*/ 169799 w 1143000"/>
              <a:gd name="connsiteY86" fmla="*/ 405289 h 1666875"/>
              <a:gd name="connsiteX87" fmla="*/ 167894 w 1143000"/>
              <a:gd name="connsiteY87" fmla="*/ 398621 h 1666875"/>
              <a:gd name="connsiteX88" fmla="*/ 158369 w 1143000"/>
              <a:gd name="connsiteY88" fmla="*/ 375761 h 1666875"/>
              <a:gd name="connsiteX89" fmla="*/ 157416 w 1143000"/>
              <a:gd name="connsiteY89" fmla="*/ 345281 h 1666875"/>
              <a:gd name="connsiteX90" fmla="*/ 148844 w 1143000"/>
              <a:gd name="connsiteY90" fmla="*/ 308134 h 1666875"/>
              <a:gd name="connsiteX91" fmla="*/ 137414 w 1143000"/>
              <a:gd name="connsiteY91" fmla="*/ 267176 h 1666875"/>
              <a:gd name="connsiteX92" fmla="*/ 126936 w 1143000"/>
              <a:gd name="connsiteY92" fmla="*/ 220504 h 1666875"/>
              <a:gd name="connsiteX93" fmla="*/ 132651 w 1143000"/>
              <a:gd name="connsiteY93" fmla="*/ 205264 h 1666875"/>
              <a:gd name="connsiteX94" fmla="*/ 143129 w 1143000"/>
              <a:gd name="connsiteY94" fmla="*/ 179546 h 1666875"/>
              <a:gd name="connsiteX95" fmla="*/ 135509 w 1143000"/>
              <a:gd name="connsiteY95" fmla="*/ 147161 h 1666875"/>
              <a:gd name="connsiteX96" fmla="*/ 139319 w 1143000"/>
              <a:gd name="connsiteY96" fmla="*/ 111919 h 1666875"/>
              <a:gd name="connsiteX97" fmla="*/ 139319 w 1143000"/>
              <a:gd name="connsiteY97" fmla="*/ 100489 h 1666875"/>
              <a:gd name="connsiteX98" fmla="*/ 141224 w 1143000"/>
              <a:gd name="connsiteY98" fmla="*/ 71914 h 1666875"/>
              <a:gd name="connsiteX99" fmla="*/ 166941 w 1143000"/>
              <a:gd name="connsiteY99" fmla="*/ 40481 h 1666875"/>
              <a:gd name="connsiteX100" fmla="*/ 189801 w 1143000"/>
              <a:gd name="connsiteY100" fmla="*/ 37624 h 1666875"/>
              <a:gd name="connsiteX101" fmla="*/ 184086 w 1143000"/>
              <a:gd name="connsiteY101" fmla="*/ 7144 h 1666875"/>
              <a:gd name="connsiteX102" fmla="*/ 197421 w 1143000"/>
              <a:gd name="connsiteY102" fmla="*/ 7144 h 1666875"/>
              <a:gd name="connsiteX103" fmla="*/ 207899 w 1143000"/>
              <a:gd name="connsiteY103" fmla="*/ 11906 h 1666875"/>
              <a:gd name="connsiteX104" fmla="*/ 230759 w 1143000"/>
              <a:gd name="connsiteY104" fmla="*/ 46196 h 1666875"/>
              <a:gd name="connsiteX105" fmla="*/ 209804 w 1143000"/>
              <a:gd name="connsiteY105" fmla="*/ 118586 h 1666875"/>
              <a:gd name="connsiteX106" fmla="*/ 203136 w 1143000"/>
              <a:gd name="connsiteY106" fmla="*/ 180499 h 1666875"/>
              <a:gd name="connsiteX107" fmla="*/ 204089 w 1143000"/>
              <a:gd name="connsiteY107" fmla="*/ 182404 h 1666875"/>
              <a:gd name="connsiteX108" fmla="*/ 220281 w 1143000"/>
              <a:gd name="connsiteY108" fmla="*/ 222409 h 1666875"/>
              <a:gd name="connsiteX109" fmla="*/ 237426 w 1143000"/>
              <a:gd name="connsiteY109" fmla="*/ 283369 h 1666875"/>
              <a:gd name="connsiteX110" fmla="*/ 255524 w 1143000"/>
              <a:gd name="connsiteY110" fmla="*/ 294799 h 1666875"/>
              <a:gd name="connsiteX111" fmla="*/ 337439 w 1143000"/>
              <a:gd name="connsiteY111" fmla="*/ 297656 h 1666875"/>
              <a:gd name="connsiteX112" fmla="*/ 413639 w 1143000"/>
              <a:gd name="connsiteY112" fmla="*/ 313849 h 1666875"/>
              <a:gd name="connsiteX113" fmla="*/ 430784 w 1143000"/>
              <a:gd name="connsiteY113" fmla="*/ 308134 h 1666875"/>
              <a:gd name="connsiteX114" fmla="*/ 552704 w 1143000"/>
              <a:gd name="connsiteY114" fmla="*/ 251936 h 1666875"/>
              <a:gd name="connsiteX115" fmla="*/ 566039 w 1143000"/>
              <a:gd name="connsiteY115" fmla="*/ 247174 h 1666875"/>
              <a:gd name="connsiteX116" fmla="*/ 585089 w 1143000"/>
              <a:gd name="connsiteY116" fmla="*/ 251936 h 1666875"/>
              <a:gd name="connsiteX117" fmla="*/ 593661 w 1143000"/>
              <a:gd name="connsiteY117" fmla="*/ 255746 h 1666875"/>
              <a:gd name="connsiteX118" fmla="*/ 607949 w 1143000"/>
              <a:gd name="connsiteY118" fmla="*/ 260509 h 1666875"/>
              <a:gd name="connsiteX119" fmla="*/ 612711 w 1143000"/>
              <a:gd name="connsiteY119" fmla="*/ 269081 h 1666875"/>
              <a:gd name="connsiteX120" fmla="*/ 605091 w 1143000"/>
              <a:gd name="connsiteY120" fmla="*/ 272891 h 1666875"/>
              <a:gd name="connsiteX121" fmla="*/ 580326 w 1143000"/>
              <a:gd name="connsiteY121" fmla="*/ 275749 h 1666875"/>
              <a:gd name="connsiteX122" fmla="*/ 592709 w 1143000"/>
              <a:gd name="connsiteY122" fmla="*/ 278606 h 1666875"/>
              <a:gd name="connsiteX123" fmla="*/ 571754 w 1143000"/>
              <a:gd name="connsiteY123" fmla="*/ 283369 h 1666875"/>
              <a:gd name="connsiteX124" fmla="*/ 579374 w 1143000"/>
              <a:gd name="connsiteY124" fmla="*/ 288131 h 1666875"/>
              <a:gd name="connsiteX125" fmla="*/ 648906 w 1143000"/>
              <a:gd name="connsiteY125" fmla="*/ 326231 h 1666875"/>
              <a:gd name="connsiteX126" fmla="*/ 659384 w 1143000"/>
              <a:gd name="connsiteY126" fmla="*/ 342424 h 1666875"/>
              <a:gd name="connsiteX127" fmla="*/ 664146 w 1143000"/>
              <a:gd name="connsiteY127" fmla="*/ 349091 h 1666875"/>
              <a:gd name="connsiteX128" fmla="*/ 689864 w 1143000"/>
              <a:gd name="connsiteY128" fmla="*/ 388144 h 1666875"/>
              <a:gd name="connsiteX129" fmla="*/ 701294 w 1143000"/>
              <a:gd name="connsiteY129" fmla="*/ 414814 h 1666875"/>
              <a:gd name="connsiteX130" fmla="*/ 709866 w 1143000"/>
              <a:gd name="connsiteY130" fmla="*/ 433864 h 1666875"/>
              <a:gd name="connsiteX131" fmla="*/ 708914 w 1143000"/>
              <a:gd name="connsiteY131" fmla="*/ 443389 h 1666875"/>
              <a:gd name="connsiteX132" fmla="*/ 699389 w 1143000"/>
              <a:gd name="connsiteY132" fmla="*/ 441484 h 1666875"/>
              <a:gd name="connsiteX133" fmla="*/ 692721 w 1143000"/>
              <a:gd name="connsiteY133" fmla="*/ 436721 h 1666875"/>
              <a:gd name="connsiteX134" fmla="*/ 696531 w 1143000"/>
              <a:gd name="connsiteY134" fmla="*/ 457676 h 1666875"/>
              <a:gd name="connsiteX135" fmla="*/ 696531 w 1143000"/>
              <a:gd name="connsiteY135" fmla="*/ 462439 h 1666875"/>
              <a:gd name="connsiteX136" fmla="*/ 690816 w 1143000"/>
              <a:gd name="connsiteY136" fmla="*/ 460534 h 1666875"/>
              <a:gd name="connsiteX137" fmla="*/ 682244 w 1143000"/>
              <a:gd name="connsiteY137" fmla="*/ 451009 h 1666875"/>
              <a:gd name="connsiteX138" fmla="*/ 647954 w 1143000"/>
              <a:gd name="connsiteY138" fmla="*/ 418624 h 1666875"/>
              <a:gd name="connsiteX139" fmla="*/ 635571 w 1143000"/>
              <a:gd name="connsiteY139" fmla="*/ 420529 h 1666875"/>
              <a:gd name="connsiteX140" fmla="*/ 636524 w 1143000"/>
              <a:gd name="connsiteY140" fmla="*/ 439579 h 1666875"/>
              <a:gd name="connsiteX141" fmla="*/ 690816 w 1143000"/>
              <a:gd name="connsiteY141" fmla="*/ 492919 h 1666875"/>
              <a:gd name="connsiteX142" fmla="*/ 692721 w 1143000"/>
              <a:gd name="connsiteY142" fmla="*/ 495776 h 1666875"/>
              <a:gd name="connsiteX143" fmla="*/ 694626 w 1143000"/>
              <a:gd name="connsiteY143" fmla="*/ 506254 h 1666875"/>
              <a:gd name="connsiteX144" fmla="*/ 684149 w 1143000"/>
              <a:gd name="connsiteY144" fmla="*/ 503396 h 1666875"/>
              <a:gd name="connsiteX145" fmla="*/ 658431 w 1143000"/>
              <a:gd name="connsiteY145" fmla="*/ 482441 h 1666875"/>
              <a:gd name="connsiteX146" fmla="*/ 657479 w 1143000"/>
              <a:gd name="connsiteY146" fmla="*/ 502444 h 1666875"/>
              <a:gd name="connsiteX147" fmla="*/ 657479 w 1143000"/>
              <a:gd name="connsiteY147" fmla="*/ 508159 h 1666875"/>
              <a:gd name="connsiteX148" fmla="*/ 664146 w 1143000"/>
              <a:gd name="connsiteY148" fmla="*/ 537686 h 1666875"/>
              <a:gd name="connsiteX149" fmla="*/ 648906 w 1143000"/>
              <a:gd name="connsiteY149" fmla="*/ 568166 h 1666875"/>
              <a:gd name="connsiteX150" fmla="*/ 641286 w 1143000"/>
              <a:gd name="connsiteY150" fmla="*/ 565309 h 1666875"/>
              <a:gd name="connsiteX151" fmla="*/ 637476 w 1143000"/>
              <a:gd name="connsiteY151" fmla="*/ 551974 h 1666875"/>
              <a:gd name="connsiteX152" fmla="*/ 632714 w 1143000"/>
              <a:gd name="connsiteY152" fmla="*/ 578644 h 1666875"/>
              <a:gd name="connsiteX153" fmla="*/ 623189 w 1143000"/>
              <a:gd name="connsiteY153" fmla="*/ 583406 h 1666875"/>
              <a:gd name="connsiteX154" fmla="*/ 618426 w 1143000"/>
              <a:gd name="connsiteY154" fmla="*/ 562451 h 1666875"/>
              <a:gd name="connsiteX155" fmla="*/ 617474 w 1143000"/>
              <a:gd name="connsiteY155" fmla="*/ 556736 h 1666875"/>
              <a:gd name="connsiteX156" fmla="*/ 617474 w 1143000"/>
              <a:gd name="connsiteY156" fmla="*/ 556736 h 1666875"/>
              <a:gd name="connsiteX157" fmla="*/ 618426 w 1143000"/>
              <a:gd name="connsiteY157" fmla="*/ 558641 h 1666875"/>
              <a:gd name="connsiteX158" fmla="*/ 619379 w 1143000"/>
              <a:gd name="connsiteY158" fmla="*/ 566261 h 1666875"/>
              <a:gd name="connsiteX159" fmla="*/ 620331 w 1143000"/>
              <a:gd name="connsiteY159" fmla="*/ 585311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143000" h="1666875">
                <a:moveTo>
                  <a:pt x="620331" y="585311"/>
                </a:moveTo>
                <a:cubicBezTo>
                  <a:pt x="618426" y="592931"/>
                  <a:pt x="613664" y="602456"/>
                  <a:pt x="615569" y="608171"/>
                </a:cubicBezTo>
                <a:cubicBezTo>
                  <a:pt x="618426" y="614839"/>
                  <a:pt x="629856" y="611029"/>
                  <a:pt x="636524" y="613886"/>
                </a:cubicBezTo>
                <a:cubicBezTo>
                  <a:pt x="647001" y="618649"/>
                  <a:pt x="655574" y="614839"/>
                  <a:pt x="665099" y="611029"/>
                </a:cubicBezTo>
                <a:cubicBezTo>
                  <a:pt x="687006" y="602456"/>
                  <a:pt x="709866" y="594836"/>
                  <a:pt x="732726" y="590074"/>
                </a:cubicBezTo>
                <a:cubicBezTo>
                  <a:pt x="751776" y="586264"/>
                  <a:pt x="771779" y="583406"/>
                  <a:pt x="789876" y="575786"/>
                </a:cubicBezTo>
                <a:cubicBezTo>
                  <a:pt x="800354" y="571976"/>
                  <a:pt x="810831" y="571024"/>
                  <a:pt x="821309" y="571024"/>
                </a:cubicBezTo>
                <a:cubicBezTo>
                  <a:pt x="851789" y="568166"/>
                  <a:pt x="881316" y="563404"/>
                  <a:pt x="911796" y="564356"/>
                </a:cubicBezTo>
                <a:cubicBezTo>
                  <a:pt x="923226" y="565309"/>
                  <a:pt x="935609" y="562451"/>
                  <a:pt x="947039" y="561499"/>
                </a:cubicBezTo>
                <a:cubicBezTo>
                  <a:pt x="949896" y="561499"/>
                  <a:pt x="953706" y="560546"/>
                  <a:pt x="955611" y="557689"/>
                </a:cubicBezTo>
                <a:cubicBezTo>
                  <a:pt x="961326" y="548164"/>
                  <a:pt x="970851" y="547211"/>
                  <a:pt x="981329" y="546259"/>
                </a:cubicBezTo>
                <a:cubicBezTo>
                  <a:pt x="993711" y="545306"/>
                  <a:pt x="1005141" y="546259"/>
                  <a:pt x="1017524" y="542449"/>
                </a:cubicBezTo>
                <a:cubicBezTo>
                  <a:pt x="1031811" y="537686"/>
                  <a:pt x="1037526" y="527209"/>
                  <a:pt x="1039431" y="514826"/>
                </a:cubicBezTo>
                <a:cubicBezTo>
                  <a:pt x="1044194" y="490061"/>
                  <a:pt x="1062291" y="474821"/>
                  <a:pt x="1078484" y="457676"/>
                </a:cubicBezTo>
                <a:cubicBezTo>
                  <a:pt x="1081341" y="454819"/>
                  <a:pt x="1086104" y="453866"/>
                  <a:pt x="1090866" y="455771"/>
                </a:cubicBezTo>
                <a:cubicBezTo>
                  <a:pt x="1104201" y="461486"/>
                  <a:pt x="1115631" y="468154"/>
                  <a:pt x="1121346" y="482441"/>
                </a:cubicBezTo>
                <a:cubicBezTo>
                  <a:pt x="1125156" y="491014"/>
                  <a:pt x="1132776" y="497681"/>
                  <a:pt x="1137539" y="505301"/>
                </a:cubicBezTo>
                <a:cubicBezTo>
                  <a:pt x="1149921" y="523399"/>
                  <a:pt x="1144206" y="541496"/>
                  <a:pt x="1123251" y="548164"/>
                </a:cubicBezTo>
                <a:cubicBezTo>
                  <a:pt x="1113726" y="551021"/>
                  <a:pt x="1112774" y="557689"/>
                  <a:pt x="1113726" y="565309"/>
                </a:cubicBezTo>
                <a:cubicBezTo>
                  <a:pt x="1114679" y="588169"/>
                  <a:pt x="1100391" y="608171"/>
                  <a:pt x="1078484" y="613886"/>
                </a:cubicBezTo>
                <a:cubicBezTo>
                  <a:pt x="1076579" y="614839"/>
                  <a:pt x="1073721" y="614839"/>
                  <a:pt x="1072769" y="615791"/>
                </a:cubicBezTo>
                <a:cubicBezTo>
                  <a:pt x="1059434" y="627221"/>
                  <a:pt x="1042289" y="631984"/>
                  <a:pt x="1027049" y="640556"/>
                </a:cubicBezTo>
                <a:cubicBezTo>
                  <a:pt x="1004189" y="653891"/>
                  <a:pt x="979424" y="661511"/>
                  <a:pt x="953706" y="668179"/>
                </a:cubicBezTo>
                <a:cubicBezTo>
                  <a:pt x="935609" y="672941"/>
                  <a:pt x="918464" y="677704"/>
                  <a:pt x="901319" y="683419"/>
                </a:cubicBezTo>
                <a:cubicBezTo>
                  <a:pt x="899414" y="684371"/>
                  <a:pt x="897509" y="684371"/>
                  <a:pt x="896556" y="685324"/>
                </a:cubicBezTo>
                <a:cubicBezTo>
                  <a:pt x="881316" y="698659"/>
                  <a:pt x="861314" y="697706"/>
                  <a:pt x="842264" y="701516"/>
                </a:cubicBezTo>
                <a:cubicBezTo>
                  <a:pt x="827024" y="704374"/>
                  <a:pt x="813689" y="712946"/>
                  <a:pt x="798449" y="715804"/>
                </a:cubicBezTo>
                <a:cubicBezTo>
                  <a:pt x="789876" y="717709"/>
                  <a:pt x="782256" y="721519"/>
                  <a:pt x="773684" y="723424"/>
                </a:cubicBezTo>
                <a:cubicBezTo>
                  <a:pt x="742251" y="730091"/>
                  <a:pt x="713676" y="743426"/>
                  <a:pt x="684149" y="755809"/>
                </a:cubicBezTo>
                <a:cubicBezTo>
                  <a:pt x="671766" y="761524"/>
                  <a:pt x="658431" y="762476"/>
                  <a:pt x="646049" y="764381"/>
                </a:cubicBezTo>
                <a:cubicBezTo>
                  <a:pt x="595566" y="772954"/>
                  <a:pt x="569849" y="796766"/>
                  <a:pt x="552704" y="841534"/>
                </a:cubicBezTo>
                <a:cubicBezTo>
                  <a:pt x="548894" y="851059"/>
                  <a:pt x="552704" y="862489"/>
                  <a:pt x="548894" y="873919"/>
                </a:cubicBezTo>
                <a:cubicBezTo>
                  <a:pt x="546989" y="878681"/>
                  <a:pt x="545084" y="883444"/>
                  <a:pt x="543179" y="889159"/>
                </a:cubicBezTo>
                <a:cubicBezTo>
                  <a:pt x="534606" y="910114"/>
                  <a:pt x="531749" y="932974"/>
                  <a:pt x="528891" y="954881"/>
                </a:cubicBezTo>
                <a:cubicBezTo>
                  <a:pt x="526034" y="972026"/>
                  <a:pt x="521271" y="989171"/>
                  <a:pt x="512699" y="1005364"/>
                </a:cubicBezTo>
                <a:cubicBezTo>
                  <a:pt x="505079" y="1018699"/>
                  <a:pt x="496506" y="1032034"/>
                  <a:pt x="498411" y="1049179"/>
                </a:cubicBezTo>
                <a:cubicBezTo>
                  <a:pt x="499364" y="1054894"/>
                  <a:pt x="498411" y="1060609"/>
                  <a:pt x="495554" y="1065371"/>
                </a:cubicBezTo>
                <a:cubicBezTo>
                  <a:pt x="492696" y="1071086"/>
                  <a:pt x="492696" y="1076801"/>
                  <a:pt x="493649" y="1082516"/>
                </a:cubicBezTo>
                <a:cubicBezTo>
                  <a:pt x="498411" y="1097756"/>
                  <a:pt x="499364" y="1113949"/>
                  <a:pt x="506031" y="1129189"/>
                </a:cubicBezTo>
                <a:cubicBezTo>
                  <a:pt x="516509" y="1152049"/>
                  <a:pt x="522224" y="1176814"/>
                  <a:pt x="529844" y="1200626"/>
                </a:cubicBezTo>
                <a:cubicBezTo>
                  <a:pt x="537464" y="1223486"/>
                  <a:pt x="545084" y="1246346"/>
                  <a:pt x="552704" y="1269206"/>
                </a:cubicBezTo>
                <a:cubicBezTo>
                  <a:pt x="553656" y="1273016"/>
                  <a:pt x="556514" y="1272064"/>
                  <a:pt x="558419" y="1272064"/>
                </a:cubicBezTo>
                <a:cubicBezTo>
                  <a:pt x="576516" y="1276826"/>
                  <a:pt x="587946" y="1288256"/>
                  <a:pt x="596519" y="1304449"/>
                </a:cubicBezTo>
                <a:cubicBezTo>
                  <a:pt x="607949" y="1328261"/>
                  <a:pt x="613664" y="1353979"/>
                  <a:pt x="618426" y="1379696"/>
                </a:cubicBezTo>
                <a:cubicBezTo>
                  <a:pt x="621284" y="1398746"/>
                  <a:pt x="627951" y="1415891"/>
                  <a:pt x="638429" y="1432084"/>
                </a:cubicBezTo>
                <a:cubicBezTo>
                  <a:pt x="649859" y="1450181"/>
                  <a:pt x="656526" y="1470184"/>
                  <a:pt x="656526" y="1492091"/>
                </a:cubicBezTo>
                <a:cubicBezTo>
                  <a:pt x="656526" y="1521619"/>
                  <a:pt x="658431" y="1551146"/>
                  <a:pt x="645096" y="1578769"/>
                </a:cubicBezTo>
                <a:cubicBezTo>
                  <a:pt x="637476" y="1595914"/>
                  <a:pt x="625094" y="1603534"/>
                  <a:pt x="606996" y="1601629"/>
                </a:cubicBezTo>
                <a:cubicBezTo>
                  <a:pt x="599376" y="1600676"/>
                  <a:pt x="600329" y="1603534"/>
                  <a:pt x="600329" y="1608296"/>
                </a:cubicBezTo>
                <a:cubicBezTo>
                  <a:pt x="600329" y="1619726"/>
                  <a:pt x="600329" y="1631156"/>
                  <a:pt x="594614" y="1641634"/>
                </a:cubicBezTo>
                <a:cubicBezTo>
                  <a:pt x="588899" y="1653064"/>
                  <a:pt x="581279" y="1660684"/>
                  <a:pt x="567944" y="1660684"/>
                </a:cubicBezTo>
                <a:cubicBezTo>
                  <a:pt x="562229" y="1660684"/>
                  <a:pt x="556514" y="1659731"/>
                  <a:pt x="551751" y="1660684"/>
                </a:cubicBezTo>
                <a:cubicBezTo>
                  <a:pt x="531749" y="1662589"/>
                  <a:pt x="521271" y="1651159"/>
                  <a:pt x="512699" y="1635919"/>
                </a:cubicBezTo>
                <a:cubicBezTo>
                  <a:pt x="505079" y="1621631"/>
                  <a:pt x="497459" y="1606391"/>
                  <a:pt x="490791" y="1592104"/>
                </a:cubicBezTo>
                <a:cubicBezTo>
                  <a:pt x="484124" y="1575911"/>
                  <a:pt x="471741" y="1569244"/>
                  <a:pt x="455549" y="1568291"/>
                </a:cubicBezTo>
                <a:cubicBezTo>
                  <a:pt x="444119" y="1567339"/>
                  <a:pt x="432689" y="1568291"/>
                  <a:pt x="421259" y="1567339"/>
                </a:cubicBezTo>
                <a:cubicBezTo>
                  <a:pt x="413639" y="1566386"/>
                  <a:pt x="410781" y="1574006"/>
                  <a:pt x="404114" y="1574006"/>
                </a:cubicBezTo>
                <a:cubicBezTo>
                  <a:pt x="394589" y="1574959"/>
                  <a:pt x="384111" y="1575911"/>
                  <a:pt x="374586" y="1574959"/>
                </a:cubicBezTo>
                <a:cubicBezTo>
                  <a:pt x="347916" y="1573054"/>
                  <a:pt x="324104" y="1583531"/>
                  <a:pt x="298386" y="1589246"/>
                </a:cubicBezTo>
                <a:cubicBezTo>
                  <a:pt x="252666" y="1599724"/>
                  <a:pt x="209804" y="1616869"/>
                  <a:pt x="164084" y="1624489"/>
                </a:cubicBezTo>
                <a:cubicBezTo>
                  <a:pt x="135509" y="1629251"/>
                  <a:pt x="105981" y="1626394"/>
                  <a:pt x="76454" y="1624489"/>
                </a:cubicBezTo>
                <a:cubicBezTo>
                  <a:pt x="49784" y="1622584"/>
                  <a:pt x="33591" y="1603534"/>
                  <a:pt x="12636" y="1592104"/>
                </a:cubicBezTo>
                <a:cubicBezTo>
                  <a:pt x="7874" y="1590199"/>
                  <a:pt x="5969" y="1584484"/>
                  <a:pt x="7874" y="1579721"/>
                </a:cubicBezTo>
                <a:cubicBezTo>
                  <a:pt x="9779" y="1570196"/>
                  <a:pt x="8826" y="1561624"/>
                  <a:pt x="7874" y="1553051"/>
                </a:cubicBezTo>
                <a:cubicBezTo>
                  <a:pt x="5969" y="1533049"/>
                  <a:pt x="12636" y="1516856"/>
                  <a:pt x="23114" y="1500664"/>
                </a:cubicBezTo>
                <a:cubicBezTo>
                  <a:pt x="43116" y="1468279"/>
                  <a:pt x="65976" y="1436846"/>
                  <a:pt x="87884" y="1405414"/>
                </a:cubicBezTo>
                <a:cubicBezTo>
                  <a:pt x="100266" y="1388269"/>
                  <a:pt x="108839" y="1368266"/>
                  <a:pt x="119316" y="1350169"/>
                </a:cubicBezTo>
                <a:cubicBezTo>
                  <a:pt x="144081" y="1305401"/>
                  <a:pt x="174561" y="1263491"/>
                  <a:pt x="205041" y="1222534"/>
                </a:cubicBezTo>
                <a:cubicBezTo>
                  <a:pt x="209804" y="1215866"/>
                  <a:pt x="211709" y="1212056"/>
                  <a:pt x="203136" y="1206341"/>
                </a:cubicBezTo>
                <a:cubicBezTo>
                  <a:pt x="191706" y="1198721"/>
                  <a:pt x="191706" y="1186339"/>
                  <a:pt x="193611" y="1174909"/>
                </a:cubicBezTo>
                <a:cubicBezTo>
                  <a:pt x="195516" y="1165384"/>
                  <a:pt x="199326" y="1154906"/>
                  <a:pt x="205994" y="1147286"/>
                </a:cubicBezTo>
                <a:cubicBezTo>
                  <a:pt x="210756" y="1142524"/>
                  <a:pt x="210756" y="1135856"/>
                  <a:pt x="210756" y="1130141"/>
                </a:cubicBezTo>
                <a:cubicBezTo>
                  <a:pt x="211709" y="1112044"/>
                  <a:pt x="207899" y="1093946"/>
                  <a:pt x="214566" y="1076801"/>
                </a:cubicBezTo>
                <a:cubicBezTo>
                  <a:pt x="219329" y="1064419"/>
                  <a:pt x="218376" y="1054894"/>
                  <a:pt x="212661" y="1043464"/>
                </a:cubicBezTo>
                <a:cubicBezTo>
                  <a:pt x="207899" y="1032986"/>
                  <a:pt x="206946" y="1020604"/>
                  <a:pt x="206946" y="1008221"/>
                </a:cubicBezTo>
                <a:cubicBezTo>
                  <a:pt x="206946" y="1008221"/>
                  <a:pt x="206946" y="1007269"/>
                  <a:pt x="206946" y="1007269"/>
                </a:cubicBezTo>
                <a:cubicBezTo>
                  <a:pt x="220281" y="990124"/>
                  <a:pt x="206946" y="973931"/>
                  <a:pt x="205041" y="957739"/>
                </a:cubicBezTo>
                <a:cubicBezTo>
                  <a:pt x="202184" y="933926"/>
                  <a:pt x="204089" y="911066"/>
                  <a:pt x="210756" y="888206"/>
                </a:cubicBezTo>
                <a:cubicBezTo>
                  <a:pt x="211709" y="883444"/>
                  <a:pt x="212661" y="878681"/>
                  <a:pt x="213614" y="873919"/>
                </a:cubicBezTo>
                <a:cubicBezTo>
                  <a:pt x="218376" y="856774"/>
                  <a:pt x="214566" y="840581"/>
                  <a:pt x="210756" y="824389"/>
                </a:cubicBezTo>
                <a:cubicBezTo>
                  <a:pt x="205041" y="798671"/>
                  <a:pt x="210756" y="774859"/>
                  <a:pt x="217424" y="751046"/>
                </a:cubicBezTo>
                <a:cubicBezTo>
                  <a:pt x="221234" y="736759"/>
                  <a:pt x="225044" y="722471"/>
                  <a:pt x="228854" y="707231"/>
                </a:cubicBezTo>
                <a:cubicBezTo>
                  <a:pt x="229806" y="705326"/>
                  <a:pt x="229806" y="702469"/>
                  <a:pt x="228854" y="700564"/>
                </a:cubicBezTo>
                <a:cubicBezTo>
                  <a:pt x="219329" y="682466"/>
                  <a:pt x="219329" y="662464"/>
                  <a:pt x="212661" y="643414"/>
                </a:cubicBezTo>
                <a:cubicBezTo>
                  <a:pt x="210756" y="638651"/>
                  <a:pt x="210756" y="633889"/>
                  <a:pt x="210756" y="629126"/>
                </a:cubicBezTo>
                <a:cubicBezTo>
                  <a:pt x="210756" y="603409"/>
                  <a:pt x="205041" y="577691"/>
                  <a:pt x="199326" y="551974"/>
                </a:cubicBezTo>
                <a:cubicBezTo>
                  <a:pt x="187896" y="503396"/>
                  <a:pt x="174561" y="454819"/>
                  <a:pt x="169799" y="405289"/>
                </a:cubicBezTo>
                <a:cubicBezTo>
                  <a:pt x="169799" y="402431"/>
                  <a:pt x="168846" y="398621"/>
                  <a:pt x="167894" y="398621"/>
                </a:cubicBezTo>
                <a:cubicBezTo>
                  <a:pt x="156464" y="394811"/>
                  <a:pt x="159321" y="384334"/>
                  <a:pt x="158369" y="375761"/>
                </a:cubicBezTo>
                <a:cubicBezTo>
                  <a:pt x="157416" y="365284"/>
                  <a:pt x="157416" y="354806"/>
                  <a:pt x="157416" y="345281"/>
                </a:cubicBezTo>
                <a:cubicBezTo>
                  <a:pt x="156464" y="331946"/>
                  <a:pt x="156464" y="320516"/>
                  <a:pt x="148844" y="308134"/>
                </a:cubicBezTo>
                <a:cubicBezTo>
                  <a:pt x="141224" y="296704"/>
                  <a:pt x="140271" y="281464"/>
                  <a:pt x="137414" y="267176"/>
                </a:cubicBezTo>
                <a:cubicBezTo>
                  <a:pt x="133604" y="251936"/>
                  <a:pt x="130746" y="235744"/>
                  <a:pt x="126936" y="220504"/>
                </a:cubicBezTo>
                <a:cubicBezTo>
                  <a:pt x="125984" y="213836"/>
                  <a:pt x="126936" y="208121"/>
                  <a:pt x="132651" y="205264"/>
                </a:cubicBezTo>
                <a:cubicBezTo>
                  <a:pt x="144081" y="199549"/>
                  <a:pt x="146939" y="190976"/>
                  <a:pt x="143129" y="179546"/>
                </a:cubicBezTo>
                <a:cubicBezTo>
                  <a:pt x="139319" y="169069"/>
                  <a:pt x="139319" y="157639"/>
                  <a:pt x="135509" y="147161"/>
                </a:cubicBezTo>
                <a:cubicBezTo>
                  <a:pt x="131699" y="134779"/>
                  <a:pt x="133604" y="123349"/>
                  <a:pt x="139319" y="111919"/>
                </a:cubicBezTo>
                <a:cubicBezTo>
                  <a:pt x="141224" y="107156"/>
                  <a:pt x="142176" y="104299"/>
                  <a:pt x="139319" y="100489"/>
                </a:cubicBezTo>
                <a:cubicBezTo>
                  <a:pt x="133604" y="90964"/>
                  <a:pt x="136461" y="82391"/>
                  <a:pt x="141224" y="71914"/>
                </a:cubicBezTo>
                <a:cubicBezTo>
                  <a:pt x="147891" y="58579"/>
                  <a:pt x="159321" y="50959"/>
                  <a:pt x="166941" y="40481"/>
                </a:cubicBezTo>
                <a:cubicBezTo>
                  <a:pt x="171704" y="33814"/>
                  <a:pt x="179324" y="33814"/>
                  <a:pt x="189801" y="37624"/>
                </a:cubicBezTo>
                <a:cubicBezTo>
                  <a:pt x="183134" y="26194"/>
                  <a:pt x="170751" y="18574"/>
                  <a:pt x="184086" y="7144"/>
                </a:cubicBezTo>
                <a:cubicBezTo>
                  <a:pt x="188849" y="7144"/>
                  <a:pt x="192659" y="7144"/>
                  <a:pt x="197421" y="7144"/>
                </a:cubicBezTo>
                <a:cubicBezTo>
                  <a:pt x="199326" y="10954"/>
                  <a:pt x="205041" y="9049"/>
                  <a:pt x="207899" y="11906"/>
                </a:cubicBezTo>
                <a:cubicBezTo>
                  <a:pt x="220281" y="20479"/>
                  <a:pt x="228854" y="30004"/>
                  <a:pt x="230759" y="46196"/>
                </a:cubicBezTo>
                <a:cubicBezTo>
                  <a:pt x="234569" y="73819"/>
                  <a:pt x="225996" y="97631"/>
                  <a:pt x="209804" y="118586"/>
                </a:cubicBezTo>
                <a:cubicBezTo>
                  <a:pt x="195516" y="138589"/>
                  <a:pt x="193611" y="158591"/>
                  <a:pt x="203136" y="180499"/>
                </a:cubicBezTo>
                <a:cubicBezTo>
                  <a:pt x="203136" y="181451"/>
                  <a:pt x="203136" y="182404"/>
                  <a:pt x="204089" y="182404"/>
                </a:cubicBezTo>
                <a:cubicBezTo>
                  <a:pt x="221234" y="190976"/>
                  <a:pt x="216471" y="209074"/>
                  <a:pt x="220281" y="222409"/>
                </a:cubicBezTo>
                <a:cubicBezTo>
                  <a:pt x="225996" y="242411"/>
                  <a:pt x="233616" y="262414"/>
                  <a:pt x="237426" y="283369"/>
                </a:cubicBezTo>
                <a:cubicBezTo>
                  <a:pt x="239331" y="295751"/>
                  <a:pt x="243141" y="297656"/>
                  <a:pt x="255524" y="294799"/>
                </a:cubicBezTo>
                <a:cubicBezTo>
                  <a:pt x="283146" y="290036"/>
                  <a:pt x="310769" y="291941"/>
                  <a:pt x="337439" y="297656"/>
                </a:cubicBezTo>
                <a:cubicBezTo>
                  <a:pt x="363156" y="303371"/>
                  <a:pt x="388874" y="302419"/>
                  <a:pt x="413639" y="313849"/>
                </a:cubicBezTo>
                <a:cubicBezTo>
                  <a:pt x="419354" y="316706"/>
                  <a:pt x="425069" y="310991"/>
                  <a:pt x="430784" y="308134"/>
                </a:cubicBezTo>
                <a:cubicBezTo>
                  <a:pt x="469836" y="287179"/>
                  <a:pt x="506031" y="258604"/>
                  <a:pt x="552704" y="251936"/>
                </a:cubicBezTo>
                <a:cubicBezTo>
                  <a:pt x="557466" y="250984"/>
                  <a:pt x="561276" y="249079"/>
                  <a:pt x="566039" y="247174"/>
                </a:cubicBezTo>
                <a:cubicBezTo>
                  <a:pt x="572706" y="245269"/>
                  <a:pt x="580326" y="239554"/>
                  <a:pt x="585089" y="251936"/>
                </a:cubicBezTo>
                <a:cubicBezTo>
                  <a:pt x="586041" y="253841"/>
                  <a:pt x="590804" y="254794"/>
                  <a:pt x="593661" y="255746"/>
                </a:cubicBezTo>
                <a:cubicBezTo>
                  <a:pt x="598424" y="257651"/>
                  <a:pt x="603186" y="258604"/>
                  <a:pt x="607949" y="260509"/>
                </a:cubicBezTo>
                <a:cubicBezTo>
                  <a:pt x="611759" y="262414"/>
                  <a:pt x="613664" y="265271"/>
                  <a:pt x="612711" y="269081"/>
                </a:cubicBezTo>
                <a:cubicBezTo>
                  <a:pt x="611759" y="273844"/>
                  <a:pt x="607949" y="271939"/>
                  <a:pt x="605091" y="272891"/>
                </a:cubicBezTo>
                <a:cubicBezTo>
                  <a:pt x="596519" y="272891"/>
                  <a:pt x="588899" y="272891"/>
                  <a:pt x="580326" y="275749"/>
                </a:cubicBezTo>
                <a:cubicBezTo>
                  <a:pt x="584136" y="276701"/>
                  <a:pt x="587946" y="277654"/>
                  <a:pt x="592709" y="278606"/>
                </a:cubicBezTo>
                <a:cubicBezTo>
                  <a:pt x="586041" y="285274"/>
                  <a:pt x="577469" y="280511"/>
                  <a:pt x="571754" y="283369"/>
                </a:cubicBezTo>
                <a:cubicBezTo>
                  <a:pt x="572706" y="287179"/>
                  <a:pt x="576516" y="286226"/>
                  <a:pt x="579374" y="288131"/>
                </a:cubicBezTo>
                <a:cubicBezTo>
                  <a:pt x="604139" y="297656"/>
                  <a:pt x="628904" y="309086"/>
                  <a:pt x="648906" y="326231"/>
                </a:cubicBezTo>
                <a:cubicBezTo>
                  <a:pt x="653669" y="330041"/>
                  <a:pt x="658431" y="335756"/>
                  <a:pt x="659384" y="342424"/>
                </a:cubicBezTo>
                <a:cubicBezTo>
                  <a:pt x="660336" y="345281"/>
                  <a:pt x="661289" y="348139"/>
                  <a:pt x="664146" y="349091"/>
                </a:cubicBezTo>
                <a:cubicBezTo>
                  <a:pt x="680339" y="356711"/>
                  <a:pt x="686054" y="371951"/>
                  <a:pt x="689864" y="388144"/>
                </a:cubicBezTo>
                <a:cubicBezTo>
                  <a:pt x="691769" y="397669"/>
                  <a:pt x="695579" y="406241"/>
                  <a:pt x="701294" y="414814"/>
                </a:cubicBezTo>
                <a:cubicBezTo>
                  <a:pt x="705104" y="420529"/>
                  <a:pt x="707961" y="427196"/>
                  <a:pt x="709866" y="433864"/>
                </a:cubicBezTo>
                <a:cubicBezTo>
                  <a:pt x="710819" y="436721"/>
                  <a:pt x="711771" y="440531"/>
                  <a:pt x="708914" y="443389"/>
                </a:cubicBezTo>
                <a:cubicBezTo>
                  <a:pt x="705104" y="446246"/>
                  <a:pt x="702246" y="443389"/>
                  <a:pt x="699389" y="441484"/>
                </a:cubicBezTo>
                <a:cubicBezTo>
                  <a:pt x="697484" y="440531"/>
                  <a:pt x="695579" y="438626"/>
                  <a:pt x="692721" y="436721"/>
                </a:cubicBezTo>
                <a:cubicBezTo>
                  <a:pt x="694626" y="445294"/>
                  <a:pt x="695579" y="451961"/>
                  <a:pt x="696531" y="457676"/>
                </a:cubicBezTo>
                <a:cubicBezTo>
                  <a:pt x="696531" y="459581"/>
                  <a:pt x="697484" y="461486"/>
                  <a:pt x="696531" y="462439"/>
                </a:cubicBezTo>
                <a:cubicBezTo>
                  <a:pt x="694626" y="464344"/>
                  <a:pt x="692721" y="462439"/>
                  <a:pt x="690816" y="460534"/>
                </a:cubicBezTo>
                <a:cubicBezTo>
                  <a:pt x="687006" y="457676"/>
                  <a:pt x="685101" y="454819"/>
                  <a:pt x="682244" y="451009"/>
                </a:cubicBezTo>
                <a:cubicBezTo>
                  <a:pt x="673671" y="437674"/>
                  <a:pt x="663194" y="425291"/>
                  <a:pt x="647954" y="418624"/>
                </a:cubicBezTo>
                <a:cubicBezTo>
                  <a:pt x="643191" y="416719"/>
                  <a:pt x="638429" y="411956"/>
                  <a:pt x="635571" y="420529"/>
                </a:cubicBezTo>
                <a:cubicBezTo>
                  <a:pt x="633666" y="427196"/>
                  <a:pt x="627951" y="433864"/>
                  <a:pt x="636524" y="439579"/>
                </a:cubicBezTo>
                <a:cubicBezTo>
                  <a:pt x="657479" y="454819"/>
                  <a:pt x="677481" y="470059"/>
                  <a:pt x="690816" y="492919"/>
                </a:cubicBezTo>
                <a:cubicBezTo>
                  <a:pt x="691769" y="493871"/>
                  <a:pt x="692721" y="494824"/>
                  <a:pt x="692721" y="495776"/>
                </a:cubicBezTo>
                <a:cubicBezTo>
                  <a:pt x="693674" y="499586"/>
                  <a:pt x="698436" y="503396"/>
                  <a:pt x="694626" y="506254"/>
                </a:cubicBezTo>
                <a:cubicBezTo>
                  <a:pt x="690816" y="510064"/>
                  <a:pt x="687006" y="505301"/>
                  <a:pt x="684149" y="503396"/>
                </a:cubicBezTo>
                <a:cubicBezTo>
                  <a:pt x="675576" y="497681"/>
                  <a:pt x="669861" y="488156"/>
                  <a:pt x="658431" y="482441"/>
                </a:cubicBezTo>
                <a:cubicBezTo>
                  <a:pt x="660336" y="490061"/>
                  <a:pt x="663194" y="496729"/>
                  <a:pt x="657479" y="502444"/>
                </a:cubicBezTo>
                <a:cubicBezTo>
                  <a:pt x="655574" y="504349"/>
                  <a:pt x="656526" y="506254"/>
                  <a:pt x="657479" y="508159"/>
                </a:cubicBezTo>
                <a:cubicBezTo>
                  <a:pt x="663194" y="516731"/>
                  <a:pt x="662241" y="528161"/>
                  <a:pt x="664146" y="537686"/>
                </a:cubicBezTo>
                <a:cubicBezTo>
                  <a:pt x="667004" y="551974"/>
                  <a:pt x="656526" y="559594"/>
                  <a:pt x="648906" y="568166"/>
                </a:cubicBezTo>
                <a:cubicBezTo>
                  <a:pt x="645096" y="571976"/>
                  <a:pt x="643191" y="568166"/>
                  <a:pt x="641286" y="565309"/>
                </a:cubicBezTo>
                <a:cubicBezTo>
                  <a:pt x="639381" y="561499"/>
                  <a:pt x="639381" y="557689"/>
                  <a:pt x="637476" y="551974"/>
                </a:cubicBezTo>
                <a:cubicBezTo>
                  <a:pt x="630809" y="561499"/>
                  <a:pt x="633666" y="570071"/>
                  <a:pt x="632714" y="578644"/>
                </a:cubicBezTo>
                <a:cubicBezTo>
                  <a:pt x="631761" y="585311"/>
                  <a:pt x="629856" y="589121"/>
                  <a:pt x="623189" y="583406"/>
                </a:cubicBezTo>
                <a:cubicBezTo>
                  <a:pt x="619379" y="576739"/>
                  <a:pt x="620331" y="569119"/>
                  <a:pt x="618426" y="562451"/>
                </a:cubicBezTo>
                <a:cubicBezTo>
                  <a:pt x="617474" y="560546"/>
                  <a:pt x="617474" y="558641"/>
                  <a:pt x="617474" y="556736"/>
                </a:cubicBezTo>
                <a:cubicBezTo>
                  <a:pt x="617474" y="556736"/>
                  <a:pt x="617474" y="555784"/>
                  <a:pt x="617474" y="556736"/>
                </a:cubicBezTo>
                <a:cubicBezTo>
                  <a:pt x="617474" y="557689"/>
                  <a:pt x="617474" y="557689"/>
                  <a:pt x="618426" y="558641"/>
                </a:cubicBezTo>
                <a:cubicBezTo>
                  <a:pt x="618426" y="561499"/>
                  <a:pt x="619379" y="563404"/>
                  <a:pt x="619379" y="566261"/>
                </a:cubicBezTo>
                <a:cubicBezTo>
                  <a:pt x="618426" y="573881"/>
                  <a:pt x="621284" y="579596"/>
                  <a:pt x="620331" y="58531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467296-BBCD-4DE4-9257-0C2B41A25F39}"/>
              </a:ext>
            </a:extLst>
          </p:cNvPr>
          <p:cNvSpPr/>
          <p:nvPr/>
        </p:nvSpPr>
        <p:spPr>
          <a:xfrm>
            <a:off x="4556265" y="1644948"/>
            <a:ext cx="1902436" cy="3785256"/>
          </a:xfrm>
          <a:custGeom>
            <a:avLst/>
            <a:gdLst>
              <a:gd name="connsiteX0" fmla="*/ 9049 w 923925"/>
              <a:gd name="connsiteY0" fmla="*/ 1576201 h 1838325"/>
              <a:gd name="connsiteX1" fmla="*/ 12859 w 923925"/>
              <a:gd name="connsiteY1" fmla="*/ 1570486 h 1838325"/>
              <a:gd name="connsiteX2" fmla="*/ 57626 w 923925"/>
              <a:gd name="connsiteY2" fmla="*/ 1540958 h 1838325"/>
              <a:gd name="connsiteX3" fmla="*/ 95726 w 923925"/>
              <a:gd name="connsiteY3" fmla="*/ 1525719 h 1838325"/>
              <a:gd name="connsiteX4" fmla="*/ 143351 w 923925"/>
              <a:gd name="connsiteY4" fmla="*/ 1502858 h 1838325"/>
              <a:gd name="connsiteX5" fmla="*/ 162401 w 923925"/>
              <a:gd name="connsiteY5" fmla="*/ 1488571 h 1838325"/>
              <a:gd name="connsiteX6" fmla="*/ 223361 w 923925"/>
              <a:gd name="connsiteY6" fmla="*/ 1459044 h 1838325"/>
              <a:gd name="connsiteX7" fmla="*/ 244316 w 923925"/>
              <a:gd name="connsiteY7" fmla="*/ 1450471 h 1838325"/>
              <a:gd name="connsiteX8" fmla="*/ 283369 w 923925"/>
              <a:gd name="connsiteY8" fmla="*/ 1411419 h 1838325"/>
              <a:gd name="connsiteX9" fmla="*/ 285274 w 923925"/>
              <a:gd name="connsiteY9" fmla="*/ 1395226 h 1838325"/>
              <a:gd name="connsiteX10" fmla="*/ 267176 w 923925"/>
              <a:gd name="connsiteY10" fmla="*/ 1355221 h 1838325"/>
              <a:gd name="connsiteX11" fmla="*/ 241459 w 923925"/>
              <a:gd name="connsiteY11" fmla="*/ 1319026 h 1838325"/>
              <a:gd name="connsiteX12" fmla="*/ 162401 w 923925"/>
              <a:gd name="connsiteY12" fmla="*/ 1230444 h 1838325"/>
              <a:gd name="connsiteX13" fmla="*/ 135731 w 923925"/>
              <a:gd name="connsiteY13" fmla="*/ 1199964 h 1838325"/>
              <a:gd name="connsiteX14" fmla="*/ 111919 w 923925"/>
              <a:gd name="connsiteY14" fmla="*/ 1139956 h 1838325"/>
              <a:gd name="connsiteX15" fmla="*/ 111919 w 923925"/>
              <a:gd name="connsiteY15" fmla="*/ 1059946 h 1838325"/>
              <a:gd name="connsiteX16" fmla="*/ 127159 w 923925"/>
              <a:gd name="connsiteY16" fmla="*/ 1018036 h 1838325"/>
              <a:gd name="connsiteX17" fmla="*/ 139541 w 923925"/>
              <a:gd name="connsiteY17" fmla="*/ 984698 h 1838325"/>
              <a:gd name="connsiteX18" fmla="*/ 137636 w 923925"/>
              <a:gd name="connsiteY18" fmla="*/ 965648 h 1838325"/>
              <a:gd name="connsiteX19" fmla="*/ 143351 w 923925"/>
              <a:gd name="connsiteY19" fmla="*/ 926596 h 1838325"/>
              <a:gd name="connsiteX20" fmla="*/ 154781 w 923925"/>
              <a:gd name="connsiteY20" fmla="*/ 867541 h 1838325"/>
              <a:gd name="connsiteX21" fmla="*/ 159544 w 923925"/>
              <a:gd name="connsiteY21" fmla="*/ 816106 h 1838325"/>
              <a:gd name="connsiteX22" fmla="*/ 167164 w 923925"/>
              <a:gd name="connsiteY22" fmla="*/ 798961 h 1838325"/>
              <a:gd name="connsiteX23" fmla="*/ 182404 w 923925"/>
              <a:gd name="connsiteY23" fmla="*/ 753241 h 1838325"/>
              <a:gd name="connsiteX24" fmla="*/ 189071 w 923925"/>
              <a:gd name="connsiteY24" fmla="*/ 682756 h 1838325"/>
              <a:gd name="connsiteX25" fmla="*/ 190024 w 923925"/>
              <a:gd name="connsiteY25" fmla="*/ 644656 h 1838325"/>
              <a:gd name="connsiteX26" fmla="*/ 164306 w 923925"/>
              <a:gd name="connsiteY26" fmla="*/ 557026 h 1838325"/>
              <a:gd name="connsiteX27" fmla="*/ 143351 w 923925"/>
              <a:gd name="connsiteY27" fmla="*/ 519878 h 1838325"/>
              <a:gd name="connsiteX28" fmla="*/ 112871 w 923925"/>
              <a:gd name="connsiteY28" fmla="*/ 453203 h 1838325"/>
              <a:gd name="connsiteX29" fmla="*/ 106204 w 923925"/>
              <a:gd name="connsiteY29" fmla="*/ 426533 h 1838325"/>
              <a:gd name="connsiteX30" fmla="*/ 99536 w 923925"/>
              <a:gd name="connsiteY30" fmla="*/ 406531 h 1838325"/>
              <a:gd name="connsiteX31" fmla="*/ 89059 w 923925"/>
              <a:gd name="connsiteY31" fmla="*/ 378908 h 1838325"/>
              <a:gd name="connsiteX32" fmla="*/ 101441 w 923925"/>
              <a:gd name="connsiteY32" fmla="*/ 299851 h 1838325"/>
              <a:gd name="connsiteX33" fmla="*/ 103346 w 923925"/>
              <a:gd name="connsiteY33" fmla="*/ 277943 h 1838325"/>
              <a:gd name="connsiteX34" fmla="*/ 108109 w 923925"/>
              <a:gd name="connsiteY34" fmla="*/ 238891 h 1838325"/>
              <a:gd name="connsiteX35" fmla="*/ 114776 w 923925"/>
              <a:gd name="connsiteY35" fmla="*/ 221746 h 1838325"/>
              <a:gd name="connsiteX36" fmla="*/ 125254 w 923925"/>
              <a:gd name="connsiteY36" fmla="*/ 185551 h 1838325"/>
              <a:gd name="connsiteX37" fmla="*/ 131921 w 923925"/>
              <a:gd name="connsiteY37" fmla="*/ 165548 h 1838325"/>
              <a:gd name="connsiteX38" fmla="*/ 133826 w 923925"/>
              <a:gd name="connsiteY38" fmla="*/ 142688 h 1838325"/>
              <a:gd name="connsiteX39" fmla="*/ 156686 w 923925"/>
              <a:gd name="connsiteY39" fmla="*/ 107446 h 1838325"/>
              <a:gd name="connsiteX40" fmla="*/ 164306 w 923925"/>
              <a:gd name="connsiteY40" fmla="*/ 91253 h 1838325"/>
              <a:gd name="connsiteX41" fmla="*/ 186214 w 923925"/>
              <a:gd name="connsiteY41" fmla="*/ 34103 h 1838325"/>
              <a:gd name="connsiteX42" fmla="*/ 204311 w 923925"/>
              <a:gd name="connsiteY42" fmla="*/ 21721 h 1838325"/>
              <a:gd name="connsiteX43" fmla="*/ 271939 w 923925"/>
              <a:gd name="connsiteY43" fmla="*/ 7433 h 1838325"/>
              <a:gd name="connsiteX44" fmla="*/ 295751 w 923925"/>
              <a:gd name="connsiteY44" fmla="*/ 26483 h 1838325"/>
              <a:gd name="connsiteX45" fmla="*/ 297656 w 923925"/>
              <a:gd name="connsiteY45" fmla="*/ 83633 h 1838325"/>
              <a:gd name="connsiteX46" fmla="*/ 263366 w 923925"/>
              <a:gd name="connsiteY46" fmla="*/ 130306 h 1838325"/>
              <a:gd name="connsiteX47" fmla="*/ 255746 w 923925"/>
              <a:gd name="connsiteY47" fmla="*/ 156023 h 1838325"/>
              <a:gd name="connsiteX48" fmla="*/ 256699 w 923925"/>
              <a:gd name="connsiteY48" fmla="*/ 164596 h 1838325"/>
              <a:gd name="connsiteX49" fmla="*/ 237649 w 923925"/>
              <a:gd name="connsiteY49" fmla="*/ 247463 h 1838325"/>
              <a:gd name="connsiteX50" fmla="*/ 220504 w 923925"/>
              <a:gd name="connsiteY50" fmla="*/ 354143 h 1838325"/>
              <a:gd name="connsiteX51" fmla="*/ 240506 w 923925"/>
              <a:gd name="connsiteY51" fmla="*/ 425581 h 1838325"/>
              <a:gd name="connsiteX52" fmla="*/ 244316 w 923925"/>
              <a:gd name="connsiteY52" fmla="*/ 430343 h 1838325"/>
              <a:gd name="connsiteX53" fmla="*/ 273844 w 923925"/>
              <a:gd name="connsiteY53" fmla="*/ 457013 h 1838325"/>
              <a:gd name="connsiteX54" fmla="*/ 293846 w 923925"/>
              <a:gd name="connsiteY54" fmla="*/ 462728 h 1838325"/>
              <a:gd name="connsiteX55" fmla="*/ 303371 w 923925"/>
              <a:gd name="connsiteY55" fmla="*/ 463681 h 1838325"/>
              <a:gd name="connsiteX56" fmla="*/ 321469 w 923925"/>
              <a:gd name="connsiteY56" fmla="*/ 458918 h 1838325"/>
              <a:gd name="connsiteX57" fmla="*/ 320516 w 923925"/>
              <a:gd name="connsiteY57" fmla="*/ 443678 h 1838325"/>
              <a:gd name="connsiteX58" fmla="*/ 313849 w 923925"/>
              <a:gd name="connsiteY58" fmla="*/ 312233 h 1838325"/>
              <a:gd name="connsiteX59" fmla="*/ 364331 w 923925"/>
              <a:gd name="connsiteY59" fmla="*/ 242701 h 1838325"/>
              <a:gd name="connsiteX60" fmla="*/ 395764 w 923925"/>
              <a:gd name="connsiteY60" fmla="*/ 228413 h 1838325"/>
              <a:gd name="connsiteX61" fmla="*/ 489109 w 923925"/>
              <a:gd name="connsiteY61" fmla="*/ 232223 h 1838325"/>
              <a:gd name="connsiteX62" fmla="*/ 563404 w 923925"/>
              <a:gd name="connsiteY62" fmla="*/ 298898 h 1838325"/>
              <a:gd name="connsiteX63" fmla="*/ 567214 w 923925"/>
              <a:gd name="connsiteY63" fmla="*/ 317948 h 1838325"/>
              <a:gd name="connsiteX64" fmla="*/ 556736 w 923925"/>
              <a:gd name="connsiteY64" fmla="*/ 406531 h 1838325"/>
              <a:gd name="connsiteX65" fmla="*/ 538639 w 923925"/>
              <a:gd name="connsiteY65" fmla="*/ 448441 h 1838325"/>
              <a:gd name="connsiteX66" fmla="*/ 528161 w 923925"/>
              <a:gd name="connsiteY66" fmla="*/ 476063 h 1838325"/>
              <a:gd name="connsiteX67" fmla="*/ 496729 w 923925"/>
              <a:gd name="connsiteY67" fmla="*/ 529403 h 1838325"/>
              <a:gd name="connsiteX68" fmla="*/ 478631 w 923925"/>
              <a:gd name="connsiteY68" fmla="*/ 553216 h 1838325"/>
              <a:gd name="connsiteX69" fmla="*/ 477679 w 923925"/>
              <a:gd name="connsiteY69" fmla="*/ 559883 h 1838325"/>
              <a:gd name="connsiteX70" fmla="*/ 485299 w 923925"/>
              <a:gd name="connsiteY70" fmla="*/ 559883 h 1838325"/>
              <a:gd name="connsiteX71" fmla="*/ 543401 w 923925"/>
              <a:gd name="connsiteY71" fmla="*/ 567503 h 1838325"/>
              <a:gd name="connsiteX72" fmla="*/ 564356 w 923925"/>
              <a:gd name="connsiteY72" fmla="*/ 594173 h 1838325"/>
              <a:gd name="connsiteX73" fmla="*/ 592931 w 923925"/>
              <a:gd name="connsiteY73" fmla="*/ 605603 h 1838325"/>
              <a:gd name="connsiteX74" fmla="*/ 600551 w 923925"/>
              <a:gd name="connsiteY74" fmla="*/ 599888 h 1838325"/>
              <a:gd name="connsiteX75" fmla="*/ 622459 w 923925"/>
              <a:gd name="connsiteY75" fmla="*/ 597983 h 1838325"/>
              <a:gd name="connsiteX76" fmla="*/ 640556 w 923925"/>
              <a:gd name="connsiteY76" fmla="*/ 597983 h 1838325"/>
              <a:gd name="connsiteX77" fmla="*/ 653891 w 923925"/>
              <a:gd name="connsiteY77" fmla="*/ 594173 h 1838325"/>
              <a:gd name="connsiteX78" fmla="*/ 671989 w 923925"/>
              <a:gd name="connsiteY78" fmla="*/ 585601 h 1838325"/>
              <a:gd name="connsiteX79" fmla="*/ 694849 w 923925"/>
              <a:gd name="connsiteY79" fmla="*/ 577981 h 1838325"/>
              <a:gd name="connsiteX80" fmla="*/ 719614 w 923925"/>
              <a:gd name="connsiteY80" fmla="*/ 557026 h 1838325"/>
              <a:gd name="connsiteX81" fmla="*/ 743426 w 923925"/>
              <a:gd name="connsiteY81" fmla="*/ 542738 h 1838325"/>
              <a:gd name="connsiteX82" fmla="*/ 758666 w 923925"/>
              <a:gd name="connsiteY82" fmla="*/ 533213 h 1838325"/>
              <a:gd name="connsiteX83" fmla="*/ 808196 w 923925"/>
              <a:gd name="connsiteY83" fmla="*/ 490351 h 1838325"/>
              <a:gd name="connsiteX84" fmla="*/ 812959 w 923925"/>
              <a:gd name="connsiteY84" fmla="*/ 480826 h 1838325"/>
              <a:gd name="connsiteX85" fmla="*/ 821531 w 923925"/>
              <a:gd name="connsiteY85" fmla="*/ 444631 h 1838325"/>
              <a:gd name="connsiteX86" fmla="*/ 838676 w 923925"/>
              <a:gd name="connsiteY86" fmla="*/ 433201 h 1838325"/>
              <a:gd name="connsiteX87" fmla="*/ 879634 w 923925"/>
              <a:gd name="connsiteY87" fmla="*/ 448441 h 1838325"/>
              <a:gd name="connsiteX88" fmla="*/ 896779 w 923925"/>
              <a:gd name="connsiteY88" fmla="*/ 457966 h 1838325"/>
              <a:gd name="connsiteX89" fmla="*/ 912971 w 923925"/>
              <a:gd name="connsiteY89" fmla="*/ 484636 h 1838325"/>
              <a:gd name="connsiteX90" fmla="*/ 901541 w 923925"/>
              <a:gd name="connsiteY90" fmla="*/ 534166 h 1838325"/>
              <a:gd name="connsiteX91" fmla="*/ 865346 w 923925"/>
              <a:gd name="connsiteY91" fmla="*/ 578933 h 1838325"/>
              <a:gd name="connsiteX92" fmla="*/ 852011 w 923925"/>
              <a:gd name="connsiteY92" fmla="*/ 589411 h 1838325"/>
              <a:gd name="connsiteX93" fmla="*/ 796766 w 923925"/>
              <a:gd name="connsiteY93" fmla="*/ 632273 h 1838325"/>
              <a:gd name="connsiteX94" fmla="*/ 743426 w 923925"/>
              <a:gd name="connsiteY94" fmla="*/ 672278 h 1838325"/>
              <a:gd name="connsiteX95" fmla="*/ 707231 w 923925"/>
              <a:gd name="connsiteY95" fmla="*/ 695138 h 1838325"/>
              <a:gd name="connsiteX96" fmla="*/ 659606 w 923925"/>
              <a:gd name="connsiteY96" fmla="*/ 709426 h 1838325"/>
              <a:gd name="connsiteX97" fmla="*/ 576739 w 923925"/>
              <a:gd name="connsiteY97" fmla="*/ 723713 h 1838325"/>
              <a:gd name="connsiteX98" fmla="*/ 554831 w 923925"/>
              <a:gd name="connsiteY98" fmla="*/ 727523 h 1838325"/>
              <a:gd name="connsiteX99" fmla="*/ 526256 w 923925"/>
              <a:gd name="connsiteY99" fmla="*/ 754193 h 1838325"/>
              <a:gd name="connsiteX100" fmla="*/ 498634 w 923925"/>
              <a:gd name="connsiteY100" fmla="*/ 824678 h 1838325"/>
              <a:gd name="connsiteX101" fmla="*/ 495776 w 923925"/>
              <a:gd name="connsiteY101" fmla="*/ 838966 h 1838325"/>
              <a:gd name="connsiteX102" fmla="*/ 486251 w 923925"/>
              <a:gd name="connsiteY102" fmla="*/ 918023 h 1838325"/>
              <a:gd name="connsiteX103" fmla="*/ 474821 w 923925"/>
              <a:gd name="connsiteY103" fmla="*/ 976126 h 1838325"/>
              <a:gd name="connsiteX104" fmla="*/ 439579 w 923925"/>
              <a:gd name="connsiteY104" fmla="*/ 1012321 h 1838325"/>
              <a:gd name="connsiteX105" fmla="*/ 429101 w 923925"/>
              <a:gd name="connsiteY105" fmla="*/ 1036133 h 1838325"/>
              <a:gd name="connsiteX106" fmla="*/ 428149 w 923925"/>
              <a:gd name="connsiteY106" fmla="*/ 1075186 h 1838325"/>
              <a:gd name="connsiteX107" fmla="*/ 431006 w 923925"/>
              <a:gd name="connsiteY107" fmla="*/ 1088521 h 1838325"/>
              <a:gd name="connsiteX108" fmla="*/ 446246 w 923925"/>
              <a:gd name="connsiteY108" fmla="*/ 1133289 h 1838325"/>
              <a:gd name="connsiteX109" fmla="*/ 450056 w 923925"/>
              <a:gd name="connsiteY109" fmla="*/ 1142814 h 1838325"/>
              <a:gd name="connsiteX110" fmla="*/ 473869 w 923925"/>
              <a:gd name="connsiteY110" fmla="*/ 1199011 h 1838325"/>
              <a:gd name="connsiteX111" fmla="*/ 484346 w 923925"/>
              <a:gd name="connsiteY111" fmla="*/ 1261876 h 1838325"/>
              <a:gd name="connsiteX112" fmla="*/ 526256 w 923925"/>
              <a:gd name="connsiteY112" fmla="*/ 1339981 h 1838325"/>
              <a:gd name="connsiteX113" fmla="*/ 527209 w 923925"/>
              <a:gd name="connsiteY113" fmla="*/ 1420944 h 1838325"/>
              <a:gd name="connsiteX114" fmla="*/ 522446 w 923925"/>
              <a:gd name="connsiteY114" fmla="*/ 1444756 h 1838325"/>
              <a:gd name="connsiteX115" fmla="*/ 467201 w 923925"/>
              <a:gd name="connsiteY115" fmla="*/ 1544769 h 1838325"/>
              <a:gd name="connsiteX116" fmla="*/ 344329 w 923925"/>
              <a:gd name="connsiteY116" fmla="*/ 1622873 h 1838325"/>
              <a:gd name="connsiteX117" fmla="*/ 260509 w 923925"/>
              <a:gd name="connsiteY117" fmla="*/ 1669546 h 1838325"/>
              <a:gd name="connsiteX118" fmla="*/ 256699 w 923925"/>
              <a:gd name="connsiteY118" fmla="*/ 1671451 h 1838325"/>
              <a:gd name="connsiteX119" fmla="*/ 208121 w 923925"/>
              <a:gd name="connsiteY119" fmla="*/ 1707646 h 1838325"/>
              <a:gd name="connsiteX120" fmla="*/ 204311 w 923925"/>
              <a:gd name="connsiteY120" fmla="*/ 1709551 h 1838325"/>
              <a:gd name="connsiteX121" fmla="*/ 185261 w 923925"/>
              <a:gd name="connsiteY121" fmla="*/ 1736221 h 1838325"/>
              <a:gd name="connsiteX122" fmla="*/ 187166 w 923925"/>
              <a:gd name="connsiteY122" fmla="*/ 1782894 h 1838325"/>
              <a:gd name="connsiteX123" fmla="*/ 168116 w 923925"/>
              <a:gd name="connsiteY123" fmla="*/ 1829566 h 1838325"/>
              <a:gd name="connsiteX124" fmla="*/ 131921 w 923925"/>
              <a:gd name="connsiteY124" fmla="*/ 1832423 h 1838325"/>
              <a:gd name="connsiteX125" fmla="*/ 64294 w 923925"/>
              <a:gd name="connsiteY125" fmla="*/ 1764796 h 1838325"/>
              <a:gd name="connsiteX126" fmla="*/ 44291 w 923925"/>
              <a:gd name="connsiteY126" fmla="*/ 1709551 h 1838325"/>
              <a:gd name="connsiteX127" fmla="*/ 43339 w 923925"/>
              <a:gd name="connsiteY127" fmla="*/ 1689548 h 1838325"/>
              <a:gd name="connsiteX128" fmla="*/ 31909 w 923925"/>
              <a:gd name="connsiteY128" fmla="*/ 1659069 h 1838325"/>
              <a:gd name="connsiteX129" fmla="*/ 13811 w 923925"/>
              <a:gd name="connsiteY129" fmla="*/ 1619064 h 1838325"/>
              <a:gd name="connsiteX130" fmla="*/ 7144 w 923925"/>
              <a:gd name="connsiteY130" fmla="*/ 1606681 h 1838325"/>
              <a:gd name="connsiteX131" fmla="*/ 9049 w 923925"/>
              <a:gd name="connsiteY131" fmla="*/ 1576201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923925" h="1838325">
                <a:moveTo>
                  <a:pt x="9049" y="1576201"/>
                </a:moveTo>
                <a:cubicBezTo>
                  <a:pt x="10001" y="1574296"/>
                  <a:pt x="11906" y="1572391"/>
                  <a:pt x="12859" y="1570486"/>
                </a:cubicBezTo>
                <a:cubicBezTo>
                  <a:pt x="21431" y="1551436"/>
                  <a:pt x="36671" y="1541911"/>
                  <a:pt x="57626" y="1540958"/>
                </a:cubicBezTo>
                <a:cubicBezTo>
                  <a:pt x="72866" y="1540958"/>
                  <a:pt x="85249" y="1534291"/>
                  <a:pt x="95726" y="1525719"/>
                </a:cubicBezTo>
                <a:cubicBezTo>
                  <a:pt x="110014" y="1514289"/>
                  <a:pt x="126206" y="1508573"/>
                  <a:pt x="143351" y="1502858"/>
                </a:cubicBezTo>
                <a:cubicBezTo>
                  <a:pt x="150971" y="1500001"/>
                  <a:pt x="156686" y="1494286"/>
                  <a:pt x="162401" y="1488571"/>
                </a:cubicBezTo>
                <a:cubicBezTo>
                  <a:pt x="178594" y="1471426"/>
                  <a:pt x="197644" y="1457139"/>
                  <a:pt x="223361" y="1459044"/>
                </a:cubicBezTo>
                <a:cubicBezTo>
                  <a:pt x="231934" y="1459996"/>
                  <a:pt x="237649" y="1457139"/>
                  <a:pt x="244316" y="1450471"/>
                </a:cubicBezTo>
                <a:cubicBezTo>
                  <a:pt x="256699" y="1437136"/>
                  <a:pt x="270034" y="1424753"/>
                  <a:pt x="283369" y="1411419"/>
                </a:cubicBezTo>
                <a:cubicBezTo>
                  <a:pt x="288131" y="1406656"/>
                  <a:pt x="290036" y="1402846"/>
                  <a:pt x="285274" y="1395226"/>
                </a:cubicBezTo>
                <a:cubicBezTo>
                  <a:pt x="278606" y="1382844"/>
                  <a:pt x="271939" y="1369508"/>
                  <a:pt x="267176" y="1355221"/>
                </a:cubicBezTo>
                <a:cubicBezTo>
                  <a:pt x="261461" y="1340933"/>
                  <a:pt x="251936" y="1329503"/>
                  <a:pt x="241459" y="1319026"/>
                </a:cubicBezTo>
                <a:cubicBezTo>
                  <a:pt x="213836" y="1290451"/>
                  <a:pt x="186214" y="1261876"/>
                  <a:pt x="162401" y="1230444"/>
                </a:cubicBezTo>
                <a:cubicBezTo>
                  <a:pt x="153829" y="1219966"/>
                  <a:pt x="143351" y="1210441"/>
                  <a:pt x="135731" y="1199964"/>
                </a:cubicBezTo>
                <a:cubicBezTo>
                  <a:pt x="122396" y="1182819"/>
                  <a:pt x="116681" y="1161864"/>
                  <a:pt x="111919" y="1139956"/>
                </a:cubicBezTo>
                <a:cubicBezTo>
                  <a:pt x="106204" y="1113286"/>
                  <a:pt x="106204" y="1086616"/>
                  <a:pt x="111919" y="1059946"/>
                </a:cubicBezTo>
                <a:cubicBezTo>
                  <a:pt x="114776" y="1045658"/>
                  <a:pt x="122396" y="1031371"/>
                  <a:pt x="127159" y="1018036"/>
                </a:cubicBezTo>
                <a:cubicBezTo>
                  <a:pt x="130969" y="1006606"/>
                  <a:pt x="135731" y="996128"/>
                  <a:pt x="139541" y="984698"/>
                </a:cubicBezTo>
                <a:cubicBezTo>
                  <a:pt x="141446" y="978031"/>
                  <a:pt x="141446" y="972316"/>
                  <a:pt x="137636" y="965648"/>
                </a:cubicBezTo>
                <a:cubicBezTo>
                  <a:pt x="130016" y="954218"/>
                  <a:pt x="132874" y="936121"/>
                  <a:pt x="143351" y="926596"/>
                </a:cubicBezTo>
                <a:cubicBezTo>
                  <a:pt x="158591" y="913261"/>
                  <a:pt x="164306" y="885638"/>
                  <a:pt x="154781" y="867541"/>
                </a:cubicBezTo>
                <a:cubicBezTo>
                  <a:pt x="146209" y="851348"/>
                  <a:pt x="148114" y="829441"/>
                  <a:pt x="159544" y="816106"/>
                </a:cubicBezTo>
                <a:cubicBezTo>
                  <a:pt x="164306" y="811343"/>
                  <a:pt x="166211" y="805628"/>
                  <a:pt x="167164" y="798961"/>
                </a:cubicBezTo>
                <a:cubicBezTo>
                  <a:pt x="169069" y="782768"/>
                  <a:pt x="177641" y="768481"/>
                  <a:pt x="182404" y="753241"/>
                </a:cubicBezTo>
                <a:cubicBezTo>
                  <a:pt x="189071" y="730381"/>
                  <a:pt x="192881" y="707521"/>
                  <a:pt x="189071" y="682756"/>
                </a:cubicBezTo>
                <a:cubicBezTo>
                  <a:pt x="187166" y="670373"/>
                  <a:pt x="188119" y="657991"/>
                  <a:pt x="190024" y="644656"/>
                </a:cubicBezTo>
                <a:cubicBezTo>
                  <a:pt x="192881" y="612271"/>
                  <a:pt x="186214" y="582743"/>
                  <a:pt x="164306" y="557026"/>
                </a:cubicBezTo>
                <a:cubicBezTo>
                  <a:pt x="154781" y="546548"/>
                  <a:pt x="149066" y="533213"/>
                  <a:pt x="143351" y="519878"/>
                </a:cubicBezTo>
                <a:cubicBezTo>
                  <a:pt x="134779" y="497018"/>
                  <a:pt x="124301" y="475111"/>
                  <a:pt x="112871" y="453203"/>
                </a:cubicBezTo>
                <a:cubicBezTo>
                  <a:pt x="108109" y="444631"/>
                  <a:pt x="105251" y="436058"/>
                  <a:pt x="106204" y="426533"/>
                </a:cubicBezTo>
                <a:cubicBezTo>
                  <a:pt x="107156" y="418913"/>
                  <a:pt x="104299" y="412246"/>
                  <a:pt x="99536" y="406531"/>
                </a:cubicBezTo>
                <a:cubicBezTo>
                  <a:pt x="92869" y="398911"/>
                  <a:pt x="90011" y="389386"/>
                  <a:pt x="89059" y="378908"/>
                </a:cubicBezTo>
                <a:cubicBezTo>
                  <a:pt x="88106" y="351286"/>
                  <a:pt x="90011" y="325568"/>
                  <a:pt x="101441" y="299851"/>
                </a:cubicBezTo>
                <a:cubicBezTo>
                  <a:pt x="104299" y="293183"/>
                  <a:pt x="104299" y="284611"/>
                  <a:pt x="103346" y="277943"/>
                </a:cubicBezTo>
                <a:cubicBezTo>
                  <a:pt x="102394" y="264608"/>
                  <a:pt x="107156" y="251273"/>
                  <a:pt x="108109" y="238891"/>
                </a:cubicBezTo>
                <a:cubicBezTo>
                  <a:pt x="109061" y="232223"/>
                  <a:pt x="110966" y="226508"/>
                  <a:pt x="114776" y="221746"/>
                </a:cubicBezTo>
                <a:cubicBezTo>
                  <a:pt x="122396" y="210316"/>
                  <a:pt x="125254" y="198886"/>
                  <a:pt x="125254" y="185551"/>
                </a:cubicBezTo>
                <a:cubicBezTo>
                  <a:pt x="125254" y="177931"/>
                  <a:pt x="127159" y="171263"/>
                  <a:pt x="131921" y="165548"/>
                </a:cubicBezTo>
                <a:cubicBezTo>
                  <a:pt x="136684" y="159833"/>
                  <a:pt x="132874" y="150308"/>
                  <a:pt x="133826" y="142688"/>
                </a:cubicBezTo>
                <a:cubicBezTo>
                  <a:pt x="135731" y="126496"/>
                  <a:pt x="143351" y="115066"/>
                  <a:pt x="156686" y="107446"/>
                </a:cubicBezTo>
                <a:cubicBezTo>
                  <a:pt x="163354" y="103636"/>
                  <a:pt x="164306" y="97921"/>
                  <a:pt x="164306" y="91253"/>
                </a:cubicBezTo>
                <a:cubicBezTo>
                  <a:pt x="165259" y="69346"/>
                  <a:pt x="175736" y="52201"/>
                  <a:pt x="186214" y="34103"/>
                </a:cubicBezTo>
                <a:cubicBezTo>
                  <a:pt x="190024" y="27436"/>
                  <a:pt x="195739" y="23626"/>
                  <a:pt x="204311" y="21721"/>
                </a:cubicBezTo>
                <a:cubicBezTo>
                  <a:pt x="227171" y="17911"/>
                  <a:pt x="249079" y="12196"/>
                  <a:pt x="271939" y="7433"/>
                </a:cubicBezTo>
                <a:cubicBezTo>
                  <a:pt x="281464" y="5528"/>
                  <a:pt x="292894" y="13148"/>
                  <a:pt x="295751" y="26483"/>
                </a:cubicBezTo>
                <a:cubicBezTo>
                  <a:pt x="300514" y="45533"/>
                  <a:pt x="303371" y="63631"/>
                  <a:pt x="297656" y="83633"/>
                </a:cubicBezTo>
                <a:cubicBezTo>
                  <a:pt x="290989" y="103636"/>
                  <a:pt x="279559" y="117923"/>
                  <a:pt x="263366" y="130306"/>
                </a:cubicBezTo>
                <a:cubicBezTo>
                  <a:pt x="254794" y="136973"/>
                  <a:pt x="246221" y="143641"/>
                  <a:pt x="255746" y="156023"/>
                </a:cubicBezTo>
                <a:cubicBezTo>
                  <a:pt x="256699" y="160786"/>
                  <a:pt x="256699" y="163643"/>
                  <a:pt x="256699" y="164596"/>
                </a:cubicBezTo>
                <a:cubicBezTo>
                  <a:pt x="248126" y="191266"/>
                  <a:pt x="246221" y="219841"/>
                  <a:pt x="237649" y="247463"/>
                </a:cubicBezTo>
                <a:cubicBezTo>
                  <a:pt x="227171" y="281753"/>
                  <a:pt x="214789" y="316996"/>
                  <a:pt x="220504" y="354143"/>
                </a:cubicBezTo>
                <a:cubicBezTo>
                  <a:pt x="224314" y="378908"/>
                  <a:pt x="224314" y="404626"/>
                  <a:pt x="240506" y="425581"/>
                </a:cubicBezTo>
                <a:cubicBezTo>
                  <a:pt x="241459" y="427486"/>
                  <a:pt x="242411" y="430343"/>
                  <a:pt x="244316" y="430343"/>
                </a:cubicBezTo>
                <a:cubicBezTo>
                  <a:pt x="259556" y="433201"/>
                  <a:pt x="265271" y="446536"/>
                  <a:pt x="273844" y="457013"/>
                </a:cubicBezTo>
                <a:cubicBezTo>
                  <a:pt x="279559" y="463681"/>
                  <a:pt x="283369" y="471301"/>
                  <a:pt x="293846" y="462728"/>
                </a:cubicBezTo>
                <a:cubicBezTo>
                  <a:pt x="296704" y="460823"/>
                  <a:pt x="300514" y="460823"/>
                  <a:pt x="303371" y="463681"/>
                </a:cubicBezTo>
                <a:cubicBezTo>
                  <a:pt x="311944" y="470348"/>
                  <a:pt x="316706" y="464633"/>
                  <a:pt x="321469" y="458918"/>
                </a:cubicBezTo>
                <a:cubicBezTo>
                  <a:pt x="327184" y="453203"/>
                  <a:pt x="322421" y="448441"/>
                  <a:pt x="320516" y="443678"/>
                </a:cubicBezTo>
                <a:cubicBezTo>
                  <a:pt x="295751" y="400816"/>
                  <a:pt x="302419" y="356048"/>
                  <a:pt x="313849" y="312233"/>
                </a:cubicBezTo>
                <a:cubicBezTo>
                  <a:pt x="321469" y="283658"/>
                  <a:pt x="339566" y="259846"/>
                  <a:pt x="364331" y="242701"/>
                </a:cubicBezTo>
                <a:cubicBezTo>
                  <a:pt x="373856" y="236033"/>
                  <a:pt x="384334" y="231271"/>
                  <a:pt x="395764" y="228413"/>
                </a:cubicBezTo>
                <a:cubicBezTo>
                  <a:pt x="427196" y="220793"/>
                  <a:pt x="458629" y="222698"/>
                  <a:pt x="489109" y="232223"/>
                </a:cubicBezTo>
                <a:cubicBezTo>
                  <a:pt x="523399" y="242701"/>
                  <a:pt x="549116" y="264608"/>
                  <a:pt x="563404" y="298898"/>
                </a:cubicBezTo>
                <a:cubicBezTo>
                  <a:pt x="566261" y="304613"/>
                  <a:pt x="567214" y="311281"/>
                  <a:pt x="567214" y="317948"/>
                </a:cubicBezTo>
                <a:cubicBezTo>
                  <a:pt x="567214" y="347476"/>
                  <a:pt x="566261" y="377956"/>
                  <a:pt x="556736" y="406531"/>
                </a:cubicBezTo>
                <a:cubicBezTo>
                  <a:pt x="551974" y="420818"/>
                  <a:pt x="548164" y="436058"/>
                  <a:pt x="538639" y="448441"/>
                </a:cubicBezTo>
                <a:cubicBezTo>
                  <a:pt x="532924" y="457013"/>
                  <a:pt x="531019" y="466538"/>
                  <a:pt x="528161" y="476063"/>
                </a:cubicBezTo>
                <a:cubicBezTo>
                  <a:pt x="522446" y="497018"/>
                  <a:pt x="513874" y="515116"/>
                  <a:pt x="496729" y="529403"/>
                </a:cubicBezTo>
                <a:cubicBezTo>
                  <a:pt x="489109" y="536071"/>
                  <a:pt x="481489" y="542738"/>
                  <a:pt x="478631" y="553216"/>
                </a:cubicBezTo>
                <a:cubicBezTo>
                  <a:pt x="477679" y="555121"/>
                  <a:pt x="475774" y="557978"/>
                  <a:pt x="477679" y="559883"/>
                </a:cubicBezTo>
                <a:cubicBezTo>
                  <a:pt x="479584" y="561788"/>
                  <a:pt x="482441" y="560836"/>
                  <a:pt x="485299" y="559883"/>
                </a:cubicBezTo>
                <a:cubicBezTo>
                  <a:pt x="505301" y="557026"/>
                  <a:pt x="524351" y="559883"/>
                  <a:pt x="543401" y="567503"/>
                </a:cubicBezTo>
                <a:cubicBezTo>
                  <a:pt x="554831" y="572266"/>
                  <a:pt x="563404" y="580838"/>
                  <a:pt x="564356" y="594173"/>
                </a:cubicBezTo>
                <a:cubicBezTo>
                  <a:pt x="565309" y="605603"/>
                  <a:pt x="583406" y="612271"/>
                  <a:pt x="592931" y="605603"/>
                </a:cubicBezTo>
                <a:cubicBezTo>
                  <a:pt x="595789" y="603698"/>
                  <a:pt x="597694" y="600841"/>
                  <a:pt x="600551" y="599888"/>
                </a:cubicBezTo>
                <a:cubicBezTo>
                  <a:pt x="607219" y="596078"/>
                  <a:pt x="614839" y="592268"/>
                  <a:pt x="622459" y="597983"/>
                </a:cubicBezTo>
                <a:cubicBezTo>
                  <a:pt x="628174" y="601793"/>
                  <a:pt x="633889" y="602746"/>
                  <a:pt x="640556" y="597983"/>
                </a:cubicBezTo>
                <a:cubicBezTo>
                  <a:pt x="644366" y="595126"/>
                  <a:pt x="649129" y="595126"/>
                  <a:pt x="653891" y="594173"/>
                </a:cubicBezTo>
                <a:cubicBezTo>
                  <a:pt x="660559" y="592268"/>
                  <a:pt x="667226" y="591316"/>
                  <a:pt x="671989" y="585601"/>
                </a:cubicBezTo>
                <a:cubicBezTo>
                  <a:pt x="677704" y="578933"/>
                  <a:pt x="688181" y="581791"/>
                  <a:pt x="694849" y="577981"/>
                </a:cubicBezTo>
                <a:cubicBezTo>
                  <a:pt x="704374" y="572266"/>
                  <a:pt x="713899" y="567503"/>
                  <a:pt x="719614" y="557026"/>
                </a:cubicBezTo>
                <a:cubicBezTo>
                  <a:pt x="724376" y="548453"/>
                  <a:pt x="733901" y="544643"/>
                  <a:pt x="743426" y="542738"/>
                </a:cubicBezTo>
                <a:cubicBezTo>
                  <a:pt x="750094" y="540833"/>
                  <a:pt x="754856" y="537976"/>
                  <a:pt x="758666" y="533213"/>
                </a:cubicBezTo>
                <a:cubicBezTo>
                  <a:pt x="772954" y="516068"/>
                  <a:pt x="789146" y="500828"/>
                  <a:pt x="808196" y="490351"/>
                </a:cubicBezTo>
                <a:cubicBezTo>
                  <a:pt x="812006" y="488446"/>
                  <a:pt x="812006" y="484636"/>
                  <a:pt x="812959" y="480826"/>
                </a:cubicBezTo>
                <a:cubicBezTo>
                  <a:pt x="814864" y="468443"/>
                  <a:pt x="816769" y="456061"/>
                  <a:pt x="821531" y="444631"/>
                </a:cubicBezTo>
                <a:cubicBezTo>
                  <a:pt x="824389" y="437011"/>
                  <a:pt x="830104" y="433201"/>
                  <a:pt x="838676" y="433201"/>
                </a:cubicBezTo>
                <a:cubicBezTo>
                  <a:pt x="853916" y="433201"/>
                  <a:pt x="868204" y="437011"/>
                  <a:pt x="879634" y="448441"/>
                </a:cubicBezTo>
                <a:cubicBezTo>
                  <a:pt x="884396" y="453203"/>
                  <a:pt x="892969" y="451298"/>
                  <a:pt x="896779" y="457966"/>
                </a:cubicBezTo>
                <a:cubicBezTo>
                  <a:pt x="902494" y="466538"/>
                  <a:pt x="907256" y="476063"/>
                  <a:pt x="912971" y="484636"/>
                </a:cubicBezTo>
                <a:cubicBezTo>
                  <a:pt x="926306" y="505591"/>
                  <a:pt x="915829" y="519878"/>
                  <a:pt x="901541" y="534166"/>
                </a:cubicBezTo>
                <a:cubicBezTo>
                  <a:pt x="888206" y="547501"/>
                  <a:pt x="872014" y="559883"/>
                  <a:pt x="865346" y="578933"/>
                </a:cubicBezTo>
                <a:cubicBezTo>
                  <a:pt x="863441" y="584648"/>
                  <a:pt x="856774" y="587506"/>
                  <a:pt x="852011" y="589411"/>
                </a:cubicBezTo>
                <a:cubicBezTo>
                  <a:pt x="829151" y="597983"/>
                  <a:pt x="814864" y="617033"/>
                  <a:pt x="796766" y="632273"/>
                </a:cubicBezTo>
                <a:cubicBezTo>
                  <a:pt x="779621" y="646561"/>
                  <a:pt x="764381" y="662753"/>
                  <a:pt x="743426" y="672278"/>
                </a:cubicBezTo>
                <a:cubicBezTo>
                  <a:pt x="731044" y="677993"/>
                  <a:pt x="720566" y="688471"/>
                  <a:pt x="707231" y="695138"/>
                </a:cubicBezTo>
                <a:cubicBezTo>
                  <a:pt x="691991" y="702758"/>
                  <a:pt x="676751" y="707521"/>
                  <a:pt x="659606" y="709426"/>
                </a:cubicBezTo>
                <a:cubicBezTo>
                  <a:pt x="631984" y="713236"/>
                  <a:pt x="604361" y="717046"/>
                  <a:pt x="576739" y="723713"/>
                </a:cubicBezTo>
                <a:cubicBezTo>
                  <a:pt x="570071" y="725618"/>
                  <a:pt x="562451" y="726571"/>
                  <a:pt x="554831" y="727523"/>
                </a:cubicBezTo>
                <a:cubicBezTo>
                  <a:pt x="538639" y="729428"/>
                  <a:pt x="530066" y="739906"/>
                  <a:pt x="526256" y="754193"/>
                </a:cubicBezTo>
                <a:cubicBezTo>
                  <a:pt x="519589" y="778958"/>
                  <a:pt x="510064" y="801818"/>
                  <a:pt x="498634" y="824678"/>
                </a:cubicBezTo>
                <a:cubicBezTo>
                  <a:pt x="496729" y="829441"/>
                  <a:pt x="495776" y="834203"/>
                  <a:pt x="495776" y="838966"/>
                </a:cubicBezTo>
                <a:cubicBezTo>
                  <a:pt x="497681" y="865636"/>
                  <a:pt x="495776" y="892306"/>
                  <a:pt x="486251" y="918023"/>
                </a:cubicBezTo>
                <a:cubicBezTo>
                  <a:pt x="479584" y="937073"/>
                  <a:pt x="478631" y="957076"/>
                  <a:pt x="474821" y="976126"/>
                </a:cubicBezTo>
                <a:cubicBezTo>
                  <a:pt x="471011" y="997081"/>
                  <a:pt x="462439" y="1010416"/>
                  <a:pt x="439579" y="1012321"/>
                </a:cubicBezTo>
                <a:cubicBezTo>
                  <a:pt x="431006" y="1013273"/>
                  <a:pt x="426244" y="1024703"/>
                  <a:pt x="429101" y="1036133"/>
                </a:cubicBezTo>
                <a:cubicBezTo>
                  <a:pt x="433864" y="1049469"/>
                  <a:pt x="435769" y="1061851"/>
                  <a:pt x="428149" y="1075186"/>
                </a:cubicBezTo>
                <a:cubicBezTo>
                  <a:pt x="425291" y="1079948"/>
                  <a:pt x="427196" y="1084711"/>
                  <a:pt x="431006" y="1088521"/>
                </a:cubicBezTo>
                <a:cubicBezTo>
                  <a:pt x="442436" y="1100903"/>
                  <a:pt x="450056" y="1115191"/>
                  <a:pt x="446246" y="1133289"/>
                </a:cubicBezTo>
                <a:cubicBezTo>
                  <a:pt x="445294" y="1138051"/>
                  <a:pt x="448151" y="1139956"/>
                  <a:pt x="450056" y="1142814"/>
                </a:cubicBezTo>
                <a:cubicBezTo>
                  <a:pt x="467201" y="1158053"/>
                  <a:pt x="471011" y="1177103"/>
                  <a:pt x="473869" y="1199011"/>
                </a:cubicBezTo>
                <a:cubicBezTo>
                  <a:pt x="475774" y="1219966"/>
                  <a:pt x="481489" y="1240921"/>
                  <a:pt x="484346" y="1261876"/>
                </a:cubicBezTo>
                <a:cubicBezTo>
                  <a:pt x="490061" y="1293308"/>
                  <a:pt x="511016" y="1315216"/>
                  <a:pt x="526256" y="1339981"/>
                </a:cubicBezTo>
                <a:cubicBezTo>
                  <a:pt x="543401" y="1367603"/>
                  <a:pt x="542449" y="1393321"/>
                  <a:pt x="527209" y="1420944"/>
                </a:cubicBezTo>
                <a:cubicBezTo>
                  <a:pt x="523399" y="1428564"/>
                  <a:pt x="521494" y="1435231"/>
                  <a:pt x="522446" y="1444756"/>
                </a:cubicBezTo>
                <a:cubicBezTo>
                  <a:pt x="529114" y="1493333"/>
                  <a:pt x="508159" y="1525719"/>
                  <a:pt x="467201" y="1544769"/>
                </a:cubicBezTo>
                <a:cubicBezTo>
                  <a:pt x="422434" y="1565723"/>
                  <a:pt x="384334" y="1595251"/>
                  <a:pt x="344329" y="1622873"/>
                </a:cubicBezTo>
                <a:cubicBezTo>
                  <a:pt x="317659" y="1640971"/>
                  <a:pt x="292894" y="1661926"/>
                  <a:pt x="260509" y="1669546"/>
                </a:cubicBezTo>
                <a:cubicBezTo>
                  <a:pt x="259556" y="1669546"/>
                  <a:pt x="257651" y="1670498"/>
                  <a:pt x="256699" y="1671451"/>
                </a:cubicBezTo>
                <a:cubicBezTo>
                  <a:pt x="242411" y="1686691"/>
                  <a:pt x="221456" y="1692406"/>
                  <a:pt x="208121" y="1707646"/>
                </a:cubicBezTo>
                <a:cubicBezTo>
                  <a:pt x="207169" y="1708598"/>
                  <a:pt x="205264" y="1710503"/>
                  <a:pt x="204311" y="1709551"/>
                </a:cubicBezTo>
                <a:cubicBezTo>
                  <a:pt x="182404" y="1706694"/>
                  <a:pt x="187166" y="1725744"/>
                  <a:pt x="185261" y="1736221"/>
                </a:cubicBezTo>
                <a:cubicBezTo>
                  <a:pt x="182404" y="1751461"/>
                  <a:pt x="184309" y="1767653"/>
                  <a:pt x="187166" y="1782894"/>
                </a:cubicBezTo>
                <a:cubicBezTo>
                  <a:pt x="190024" y="1801944"/>
                  <a:pt x="179546" y="1817183"/>
                  <a:pt x="168116" y="1829566"/>
                </a:cubicBezTo>
                <a:cubicBezTo>
                  <a:pt x="157639" y="1840044"/>
                  <a:pt x="144304" y="1835281"/>
                  <a:pt x="131921" y="1832423"/>
                </a:cubicBezTo>
                <a:cubicBezTo>
                  <a:pt x="96679" y="1822898"/>
                  <a:pt x="79534" y="1794323"/>
                  <a:pt x="64294" y="1764796"/>
                </a:cubicBezTo>
                <a:cubicBezTo>
                  <a:pt x="55721" y="1746698"/>
                  <a:pt x="48101" y="1728601"/>
                  <a:pt x="44291" y="1709551"/>
                </a:cubicBezTo>
                <a:cubicBezTo>
                  <a:pt x="43339" y="1702883"/>
                  <a:pt x="42386" y="1696216"/>
                  <a:pt x="43339" y="1689548"/>
                </a:cubicBezTo>
                <a:cubicBezTo>
                  <a:pt x="44291" y="1677166"/>
                  <a:pt x="38576" y="1667641"/>
                  <a:pt x="31909" y="1659069"/>
                </a:cubicBezTo>
                <a:cubicBezTo>
                  <a:pt x="22384" y="1647639"/>
                  <a:pt x="18574" y="1633351"/>
                  <a:pt x="13811" y="1619064"/>
                </a:cubicBezTo>
                <a:cubicBezTo>
                  <a:pt x="11906" y="1614301"/>
                  <a:pt x="11906" y="1609539"/>
                  <a:pt x="7144" y="1606681"/>
                </a:cubicBezTo>
                <a:cubicBezTo>
                  <a:pt x="9049" y="1597156"/>
                  <a:pt x="9049" y="1586678"/>
                  <a:pt x="9049" y="1576201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1CEC5-161C-4410-9D78-EAC35F158058}"/>
              </a:ext>
            </a:extLst>
          </p:cNvPr>
          <p:cNvGrpSpPr/>
          <p:nvPr/>
        </p:nvGrpSpPr>
        <p:grpSpPr>
          <a:xfrm>
            <a:off x="1263764" y="3537576"/>
            <a:ext cx="3059771" cy="2764802"/>
            <a:chOff x="1395848" y="3256486"/>
            <a:chExt cx="2688688" cy="27648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16DB97-5611-4229-85B1-4D54736DA3F8}"/>
                </a:ext>
              </a:extLst>
            </p:cNvPr>
            <p:cNvSpPr txBox="1"/>
            <p:nvPr/>
          </p:nvSpPr>
          <p:spPr>
            <a:xfrm>
              <a:off x="1395848" y="3510825"/>
              <a:ext cx="2688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C9E8AA-DF11-4B79-940F-477396C009EF}"/>
                </a:ext>
              </a:extLst>
            </p:cNvPr>
            <p:cNvSpPr txBox="1"/>
            <p:nvPr/>
          </p:nvSpPr>
          <p:spPr>
            <a:xfrm>
              <a:off x="1395848" y="3256486"/>
              <a:ext cx="2688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5E1484-AF51-40EC-BCDA-5A7D733EB7A8}"/>
                </a:ext>
              </a:extLst>
            </p:cNvPr>
            <p:cNvSpPr txBox="1"/>
            <p:nvPr/>
          </p:nvSpPr>
          <p:spPr>
            <a:xfrm>
              <a:off x="1395848" y="5190291"/>
              <a:ext cx="2688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DDE3AB-B975-4EB4-A575-96264AACADFB}"/>
                </a:ext>
              </a:extLst>
            </p:cNvPr>
            <p:cNvSpPr txBox="1"/>
            <p:nvPr/>
          </p:nvSpPr>
          <p:spPr>
            <a:xfrm>
              <a:off x="1395848" y="4921423"/>
              <a:ext cx="2688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FBC6C-2F39-4DF4-9A2A-3C33248FC19B}"/>
              </a:ext>
            </a:extLst>
          </p:cNvPr>
          <p:cNvGrpSpPr/>
          <p:nvPr/>
        </p:nvGrpSpPr>
        <p:grpSpPr>
          <a:xfrm>
            <a:off x="7868466" y="3537576"/>
            <a:ext cx="3059771" cy="2764802"/>
            <a:chOff x="1395848" y="3256486"/>
            <a:chExt cx="2952327" cy="27648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D1744A-4EE3-424E-88F9-121E443CB795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CFFF7A-61C9-4951-AA05-B8D6E82E9BC7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A95815-387F-4F4B-A967-134B0530B327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6D007E-A440-4D43-A545-7B627E2C0181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B9B734F6-F4EA-4160-A7C8-427D37609046}"/>
              </a:ext>
            </a:extLst>
          </p:cNvPr>
          <p:cNvSpPr/>
          <p:nvPr/>
        </p:nvSpPr>
        <p:spPr>
          <a:xfrm>
            <a:off x="587843" y="3598140"/>
            <a:ext cx="504529" cy="3875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0E4D5CC7-52D0-4BF8-AECA-A7D977784E88}"/>
              </a:ext>
            </a:extLst>
          </p:cNvPr>
          <p:cNvSpPr/>
          <p:nvPr/>
        </p:nvSpPr>
        <p:spPr>
          <a:xfrm>
            <a:off x="11069028" y="3574213"/>
            <a:ext cx="504529" cy="4354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1CE02-DDD4-46F6-ADC1-6A9B76D59ADB}"/>
              </a:ext>
            </a:extLst>
          </p:cNvPr>
          <p:cNvSpPr txBox="1"/>
          <p:nvPr/>
        </p:nvSpPr>
        <p:spPr>
          <a:xfrm>
            <a:off x="663555" y="1700501"/>
            <a:ext cx="36599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3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30CFD-FD70-48A1-B651-13BF16107963}"/>
              </a:ext>
            </a:extLst>
          </p:cNvPr>
          <p:cNvSpPr txBox="1"/>
          <p:nvPr/>
        </p:nvSpPr>
        <p:spPr>
          <a:xfrm>
            <a:off x="7661312" y="1700501"/>
            <a:ext cx="36599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360262-1DC1-466D-A3F7-94F9CE2051F5}"/>
              </a:ext>
            </a:extLst>
          </p:cNvPr>
          <p:cNvSpPr/>
          <p:nvPr/>
        </p:nvSpPr>
        <p:spPr>
          <a:xfrm flipH="1">
            <a:off x="1289868" y="2034211"/>
            <a:ext cx="2115057" cy="3533746"/>
          </a:xfrm>
          <a:custGeom>
            <a:avLst/>
            <a:gdLst>
              <a:gd name="connsiteX0" fmla="*/ 1431131 w 1447800"/>
              <a:gd name="connsiteY0" fmla="*/ 1370171 h 2095500"/>
              <a:gd name="connsiteX1" fmla="*/ 1431131 w 1447800"/>
              <a:gd name="connsiteY1" fmla="*/ 1855946 h 2095500"/>
              <a:gd name="connsiteX2" fmla="*/ 1207294 w 1447800"/>
              <a:gd name="connsiteY2" fmla="*/ 2079784 h 2095500"/>
              <a:gd name="connsiteX3" fmla="*/ 245269 w 1447800"/>
              <a:gd name="connsiteY3" fmla="*/ 2079784 h 2095500"/>
              <a:gd name="connsiteX4" fmla="*/ 21431 w 1447800"/>
              <a:gd name="connsiteY4" fmla="*/ 1854994 h 2095500"/>
              <a:gd name="connsiteX5" fmla="*/ 21431 w 1447800"/>
              <a:gd name="connsiteY5" fmla="*/ 245269 h 2095500"/>
              <a:gd name="connsiteX6" fmla="*/ 245269 w 1447800"/>
              <a:gd name="connsiteY6" fmla="*/ 21431 h 2095500"/>
              <a:gd name="connsiteX7" fmla="*/ 1207294 w 1447800"/>
              <a:gd name="connsiteY7" fmla="*/ 21431 h 2095500"/>
              <a:gd name="connsiteX8" fmla="*/ 1431131 w 1447800"/>
              <a:gd name="connsiteY8" fmla="*/ 245269 h 2095500"/>
              <a:gd name="connsiteX9" fmla="*/ 1431131 w 1447800"/>
              <a:gd name="connsiteY9" fmla="*/ 1050131 h 2095500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1028700 h 2058353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675325 h 20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700" h="2058353">
                <a:moveTo>
                  <a:pt x="1409700" y="1834515"/>
                </a:moveTo>
                <a:cubicBezTo>
                  <a:pt x="1409700" y="1958340"/>
                  <a:pt x="1309688" y="2058353"/>
                  <a:pt x="1185863" y="2058353"/>
                </a:cubicBezTo>
                <a:lnTo>
                  <a:pt x="223838" y="2058353"/>
                </a:lnTo>
                <a:cubicBezTo>
                  <a:pt x="100013" y="2057400"/>
                  <a:pt x="0" y="1957388"/>
                  <a:pt x="0" y="1833563"/>
                </a:cubicBezTo>
                <a:lnTo>
                  <a:pt x="0" y="223838"/>
                </a:lnTo>
                <a:cubicBezTo>
                  <a:pt x="0" y="100013"/>
                  <a:pt x="100013" y="0"/>
                  <a:pt x="223838" y="0"/>
                </a:cubicBezTo>
                <a:lnTo>
                  <a:pt x="1185863" y="0"/>
                </a:lnTo>
                <a:cubicBezTo>
                  <a:pt x="1309688" y="0"/>
                  <a:pt x="1409700" y="100013"/>
                  <a:pt x="1409700" y="223838"/>
                </a:cubicBezTo>
                <a:lnTo>
                  <a:pt x="1409700" y="67532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DE95D62-A30A-427C-ADE2-D8BF5285671D}"/>
              </a:ext>
            </a:extLst>
          </p:cNvPr>
          <p:cNvSpPr>
            <a:spLocks noChangeAspect="1"/>
          </p:cNvSpPr>
          <p:nvPr/>
        </p:nvSpPr>
        <p:spPr>
          <a:xfrm>
            <a:off x="836439" y="3386772"/>
            <a:ext cx="690390" cy="1828800"/>
          </a:xfrm>
          <a:custGeom>
            <a:avLst/>
            <a:gdLst>
              <a:gd name="connsiteX0" fmla="*/ 591978 w 895350"/>
              <a:gd name="connsiteY0" fmla="*/ 2353151 h 2371725"/>
              <a:gd name="connsiteX1" fmla="*/ 591978 w 895350"/>
              <a:gd name="connsiteY1" fmla="*/ 535781 h 2371725"/>
              <a:gd name="connsiteX2" fmla="*/ 321469 w 895350"/>
              <a:gd name="connsiteY2" fmla="*/ 731996 h 2371725"/>
              <a:gd name="connsiteX3" fmla="*/ 21431 w 895350"/>
              <a:gd name="connsiteY3" fmla="*/ 879634 h 2371725"/>
              <a:gd name="connsiteX4" fmla="*/ 21431 w 895350"/>
              <a:gd name="connsiteY4" fmla="*/ 604361 h 2371725"/>
              <a:gd name="connsiteX5" fmla="*/ 439578 w 895350"/>
              <a:gd name="connsiteY5" fmla="*/ 331946 h 2371725"/>
              <a:gd name="connsiteX6" fmla="*/ 692944 w 895350"/>
              <a:gd name="connsiteY6" fmla="*/ 21431 h 2371725"/>
              <a:gd name="connsiteX7" fmla="*/ 876776 w 895350"/>
              <a:gd name="connsiteY7" fmla="*/ 21431 h 2371725"/>
              <a:gd name="connsiteX8" fmla="*/ 876776 w 895350"/>
              <a:gd name="connsiteY8" fmla="*/ 2353151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5350" h="2371725">
                <a:moveTo>
                  <a:pt x="591978" y="2353151"/>
                </a:moveTo>
                <a:lnTo>
                  <a:pt x="591978" y="535781"/>
                </a:lnTo>
                <a:cubicBezTo>
                  <a:pt x="523399" y="601504"/>
                  <a:pt x="432911" y="667226"/>
                  <a:pt x="321469" y="731996"/>
                </a:cubicBezTo>
                <a:cubicBezTo>
                  <a:pt x="210026" y="797719"/>
                  <a:pt x="110014" y="846296"/>
                  <a:pt x="21431" y="879634"/>
                </a:cubicBezTo>
                <a:lnTo>
                  <a:pt x="21431" y="604361"/>
                </a:lnTo>
                <a:cubicBezTo>
                  <a:pt x="180499" y="529114"/>
                  <a:pt x="320516" y="438626"/>
                  <a:pt x="439578" y="331946"/>
                </a:cubicBezTo>
                <a:cubicBezTo>
                  <a:pt x="558641" y="225266"/>
                  <a:pt x="643414" y="121444"/>
                  <a:pt x="692944" y="21431"/>
                </a:cubicBezTo>
                <a:lnTo>
                  <a:pt x="876776" y="21431"/>
                </a:lnTo>
                <a:lnTo>
                  <a:pt x="876776" y="2353151"/>
                </a:ln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F5A06-6C06-498F-B1C8-46FDDDB7A22D}"/>
              </a:ext>
            </a:extLst>
          </p:cNvPr>
          <p:cNvSpPr/>
          <p:nvPr/>
        </p:nvSpPr>
        <p:spPr>
          <a:xfrm flipH="1">
            <a:off x="5038471" y="2034211"/>
            <a:ext cx="2115057" cy="3533746"/>
          </a:xfrm>
          <a:custGeom>
            <a:avLst/>
            <a:gdLst>
              <a:gd name="connsiteX0" fmla="*/ 1431131 w 1447800"/>
              <a:gd name="connsiteY0" fmla="*/ 1370171 h 2095500"/>
              <a:gd name="connsiteX1" fmla="*/ 1431131 w 1447800"/>
              <a:gd name="connsiteY1" fmla="*/ 1855946 h 2095500"/>
              <a:gd name="connsiteX2" fmla="*/ 1207294 w 1447800"/>
              <a:gd name="connsiteY2" fmla="*/ 2079784 h 2095500"/>
              <a:gd name="connsiteX3" fmla="*/ 245269 w 1447800"/>
              <a:gd name="connsiteY3" fmla="*/ 2079784 h 2095500"/>
              <a:gd name="connsiteX4" fmla="*/ 21431 w 1447800"/>
              <a:gd name="connsiteY4" fmla="*/ 1854994 h 2095500"/>
              <a:gd name="connsiteX5" fmla="*/ 21431 w 1447800"/>
              <a:gd name="connsiteY5" fmla="*/ 245269 h 2095500"/>
              <a:gd name="connsiteX6" fmla="*/ 245269 w 1447800"/>
              <a:gd name="connsiteY6" fmla="*/ 21431 h 2095500"/>
              <a:gd name="connsiteX7" fmla="*/ 1207294 w 1447800"/>
              <a:gd name="connsiteY7" fmla="*/ 21431 h 2095500"/>
              <a:gd name="connsiteX8" fmla="*/ 1431131 w 1447800"/>
              <a:gd name="connsiteY8" fmla="*/ 245269 h 2095500"/>
              <a:gd name="connsiteX9" fmla="*/ 1431131 w 1447800"/>
              <a:gd name="connsiteY9" fmla="*/ 1050131 h 2095500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1028700 h 2058353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675325 h 20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700" h="2058353">
                <a:moveTo>
                  <a:pt x="1409700" y="1834515"/>
                </a:moveTo>
                <a:cubicBezTo>
                  <a:pt x="1409700" y="1958340"/>
                  <a:pt x="1309688" y="2058353"/>
                  <a:pt x="1185863" y="2058353"/>
                </a:cubicBezTo>
                <a:lnTo>
                  <a:pt x="223838" y="2058353"/>
                </a:lnTo>
                <a:cubicBezTo>
                  <a:pt x="100013" y="2057400"/>
                  <a:pt x="0" y="1957388"/>
                  <a:pt x="0" y="1833563"/>
                </a:cubicBezTo>
                <a:lnTo>
                  <a:pt x="0" y="223838"/>
                </a:lnTo>
                <a:cubicBezTo>
                  <a:pt x="0" y="100013"/>
                  <a:pt x="100013" y="0"/>
                  <a:pt x="223838" y="0"/>
                </a:cubicBezTo>
                <a:lnTo>
                  <a:pt x="1185863" y="0"/>
                </a:lnTo>
                <a:cubicBezTo>
                  <a:pt x="1309688" y="0"/>
                  <a:pt x="1409700" y="100013"/>
                  <a:pt x="1409700" y="223838"/>
                </a:cubicBezTo>
                <a:lnTo>
                  <a:pt x="1409700" y="67532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283505-C588-498C-BB93-2E735E046CDA}"/>
              </a:ext>
            </a:extLst>
          </p:cNvPr>
          <p:cNvSpPr/>
          <p:nvPr/>
        </p:nvSpPr>
        <p:spPr>
          <a:xfrm flipH="1">
            <a:off x="8787074" y="2034211"/>
            <a:ext cx="2115057" cy="3533746"/>
          </a:xfrm>
          <a:custGeom>
            <a:avLst/>
            <a:gdLst>
              <a:gd name="connsiteX0" fmla="*/ 1431131 w 1447800"/>
              <a:gd name="connsiteY0" fmla="*/ 1370171 h 2095500"/>
              <a:gd name="connsiteX1" fmla="*/ 1431131 w 1447800"/>
              <a:gd name="connsiteY1" fmla="*/ 1855946 h 2095500"/>
              <a:gd name="connsiteX2" fmla="*/ 1207294 w 1447800"/>
              <a:gd name="connsiteY2" fmla="*/ 2079784 h 2095500"/>
              <a:gd name="connsiteX3" fmla="*/ 245269 w 1447800"/>
              <a:gd name="connsiteY3" fmla="*/ 2079784 h 2095500"/>
              <a:gd name="connsiteX4" fmla="*/ 21431 w 1447800"/>
              <a:gd name="connsiteY4" fmla="*/ 1854994 h 2095500"/>
              <a:gd name="connsiteX5" fmla="*/ 21431 w 1447800"/>
              <a:gd name="connsiteY5" fmla="*/ 245269 h 2095500"/>
              <a:gd name="connsiteX6" fmla="*/ 245269 w 1447800"/>
              <a:gd name="connsiteY6" fmla="*/ 21431 h 2095500"/>
              <a:gd name="connsiteX7" fmla="*/ 1207294 w 1447800"/>
              <a:gd name="connsiteY7" fmla="*/ 21431 h 2095500"/>
              <a:gd name="connsiteX8" fmla="*/ 1431131 w 1447800"/>
              <a:gd name="connsiteY8" fmla="*/ 245269 h 2095500"/>
              <a:gd name="connsiteX9" fmla="*/ 1431131 w 1447800"/>
              <a:gd name="connsiteY9" fmla="*/ 1050131 h 2095500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1028700 h 2058353"/>
              <a:gd name="connsiteX0" fmla="*/ 1409700 w 1409700"/>
              <a:gd name="connsiteY0" fmla="*/ 1834515 h 2058353"/>
              <a:gd name="connsiteX1" fmla="*/ 1185863 w 1409700"/>
              <a:gd name="connsiteY1" fmla="*/ 2058353 h 2058353"/>
              <a:gd name="connsiteX2" fmla="*/ 223838 w 1409700"/>
              <a:gd name="connsiteY2" fmla="*/ 2058353 h 2058353"/>
              <a:gd name="connsiteX3" fmla="*/ 0 w 1409700"/>
              <a:gd name="connsiteY3" fmla="*/ 1833563 h 2058353"/>
              <a:gd name="connsiteX4" fmla="*/ 0 w 1409700"/>
              <a:gd name="connsiteY4" fmla="*/ 223838 h 2058353"/>
              <a:gd name="connsiteX5" fmla="*/ 223838 w 1409700"/>
              <a:gd name="connsiteY5" fmla="*/ 0 h 2058353"/>
              <a:gd name="connsiteX6" fmla="*/ 1185863 w 1409700"/>
              <a:gd name="connsiteY6" fmla="*/ 0 h 2058353"/>
              <a:gd name="connsiteX7" fmla="*/ 1409700 w 1409700"/>
              <a:gd name="connsiteY7" fmla="*/ 223838 h 2058353"/>
              <a:gd name="connsiteX8" fmla="*/ 1409700 w 1409700"/>
              <a:gd name="connsiteY8" fmla="*/ 675325 h 20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700" h="2058353">
                <a:moveTo>
                  <a:pt x="1409700" y="1834515"/>
                </a:moveTo>
                <a:cubicBezTo>
                  <a:pt x="1409700" y="1958340"/>
                  <a:pt x="1309688" y="2058353"/>
                  <a:pt x="1185863" y="2058353"/>
                </a:cubicBezTo>
                <a:lnTo>
                  <a:pt x="223838" y="2058353"/>
                </a:lnTo>
                <a:cubicBezTo>
                  <a:pt x="100013" y="2057400"/>
                  <a:pt x="0" y="1957388"/>
                  <a:pt x="0" y="1833563"/>
                </a:cubicBezTo>
                <a:lnTo>
                  <a:pt x="0" y="223838"/>
                </a:lnTo>
                <a:cubicBezTo>
                  <a:pt x="0" y="100013"/>
                  <a:pt x="100013" y="0"/>
                  <a:pt x="223838" y="0"/>
                </a:cubicBezTo>
                <a:lnTo>
                  <a:pt x="1185863" y="0"/>
                </a:lnTo>
                <a:cubicBezTo>
                  <a:pt x="1309688" y="0"/>
                  <a:pt x="1409700" y="100013"/>
                  <a:pt x="1409700" y="223838"/>
                </a:cubicBezTo>
                <a:lnTo>
                  <a:pt x="1409700" y="675325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E65259-5825-4247-A346-C24D49C1B0E7}"/>
              </a:ext>
            </a:extLst>
          </p:cNvPr>
          <p:cNvSpPr>
            <a:spLocks noChangeAspect="1"/>
          </p:cNvSpPr>
          <p:nvPr/>
        </p:nvSpPr>
        <p:spPr>
          <a:xfrm>
            <a:off x="4144635" y="3470938"/>
            <a:ext cx="1160657" cy="1744634"/>
          </a:xfrm>
          <a:custGeom>
            <a:avLst/>
            <a:gdLst>
              <a:gd name="connsiteX0" fmla="*/ 1181320 w 1514475"/>
              <a:gd name="connsiteY0" fmla="*/ 2250758 h 2276475"/>
              <a:gd name="connsiteX1" fmla="*/ 28795 w 1514475"/>
              <a:gd name="connsiteY1" fmla="*/ 2250758 h 2276475"/>
              <a:gd name="connsiteX2" fmla="*/ 60227 w 1514475"/>
              <a:gd name="connsiteY2" fmla="*/ 2062163 h 2276475"/>
              <a:gd name="connsiteX3" fmla="*/ 239297 w 1514475"/>
              <a:gd name="connsiteY3" fmla="*/ 1767840 h 2276475"/>
              <a:gd name="connsiteX4" fmla="*/ 595532 w 1514475"/>
              <a:gd name="connsiteY4" fmla="*/ 1432560 h 2276475"/>
              <a:gd name="connsiteX5" fmla="*/ 1083212 w 1514475"/>
              <a:gd name="connsiteY5" fmla="*/ 962978 h 2276475"/>
              <a:gd name="connsiteX6" fmla="*/ 1209895 w 1514475"/>
              <a:gd name="connsiteY6" fmla="*/ 636270 h 2276475"/>
              <a:gd name="connsiteX7" fmla="*/ 1094642 w 1514475"/>
              <a:gd name="connsiteY7" fmla="*/ 363855 h 2276475"/>
              <a:gd name="connsiteX8" fmla="*/ 793652 w 1514475"/>
              <a:gd name="connsiteY8" fmla="*/ 252413 h 2276475"/>
              <a:gd name="connsiteX9" fmla="*/ 479327 w 1514475"/>
              <a:gd name="connsiteY9" fmla="*/ 370522 h 2276475"/>
              <a:gd name="connsiteX10" fmla="*/ 360265 w 1514475"/>
              <a:gd name="connsiteY10" fmla="*/ 697230 h 2276475"/>
              <a:gd name="connsiteX11" fmla="*/ 81182 w 1514475"/>
              <a:gd name="connsiteY11" fmla="*/ 668655 h 2276475"/>
              <a:gd name="connsiteX12" fmla="*/ 297400 w 1514475"/>
              <a:gd name="connsiteY12" fmla="*/ 192405 h 2276475"/>
              <a:gd name="connsiteX13" fmla="*/ 800320 w 1514475"/>
              <a:gd name="connsiteY13" fmla="*/ 28575 h 2276475"/>
              <a:gd name="connsiteX14" fmla="*/ 1305145 w 1514475"/>
              <a:gd name="connsiteY14" fmla="*/ 205740 h 2276475"/>
              <a:gd name="connsiteX15" fmla="*/ 1490882 w 1514475"/>
              <a:gd name="connsiteY15" fmla="*/ 643890 h 2276475"/>
              <a:gd name="connsiteX16" fmla="*/ 1436590 w 1514475"/>
              <a:gd name="connsiteY16" fmla="*/ 904875 h 2276475"/>
              <a:gd name="connsiteX17" fmla="*/ 1255615 w 1514475"/>
              <a:gd name="connsiteY17" fmla="*/ 1175385 h 2276475"/>
              <a:gd name="connsiteX18" fmla="*/ 836515 w 1514475"/>
              <a:gd name="connsiteY18" fmla="*/ 1564957 h 2276475"/>
              <a:gd name="connsiteX19" fmla="*/ 522190 w 1514475"/>
              <a:gd name="connsiteY19" fmla="*/ 1844040 h 2276475"/>
              <a:gd name="connsiteX20" fmla="*/ 406937 w 1514475"/>
              <a:gd name="connsiteY20" fmla="*/ 1991678 h 2276475"/>
              <a:gd name="connsiteX21" fmla="*/ 1493740 w 1514475"/>
              <a:gd name="connsiteY21" fmla="*/ 1991678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4475" h="2276475">
                <a:moveTo>
                  <a:pt x="1181320" y="2250758"/>
                </a:moveTo>
                <a:lnTo>
                  <a:pt x="28795" y="2250758"/>
                </a:lnTo>
                <a:cubicBezTo>
                  <a:pt x="26890" y="2185035"/>
                  <a:pt x="37367" y="2122170"/>
                  <a:pt x="60227" y="2062163"/>
                </a:cubicBezTo>
                <a:cubicBezTo>
                  <a:pt x="97375" y="1962150"/>
                  <a:pt x="157382" y="1864043"/>
                  <a:pt x="239297" y="1767840"/>
                </a:cubicBezTo>
                <a:cubicBezTo>
                  <a:pt x="321212" y="1670685"/>
                  <a:pt x="440275" y="1559243"/>
                  <a:pt x="595532" y="1432560"/>
                </a:cubicBezTo>
                <a:cubicBezTo>
                  <a:pt x="836515" y="1235393"/>
                  <a:pt x="999392" y="1079182"/>
                  <a:pt x="1083212" y="962978"/>
                </a:cubicBezTo>
                <a:cubicBezTo>
                  <a:pt x="1167985" y="847725"/>
                  <a:pt x="1209895" y="738188"/>
                  <a:pt x="1209895" y="636270"/>
                </a:cubicBezTo>
                <a:cubicBezTo>
                  <a:pt x="1209895" y="528638"/>
                  <a:pt x="1171795" y="437197"/>
                  <a:pt x="1094642" y="363855"/>
                </a:cubicBezTo>
                <a:cubicBezTo>
                  <a:pt x="1017490" y="289560"/>
                  <a:pt x="917477" y="252413"/>
                  <a:pt x="793652" y="252413"/>
                </a:cubicBezTo>
                <a:cubicBezTo>
                  <a:pt x="663160" y="252413"/>
                  <a:pt x="558385" y="291465"/>
                  <a:pt x="479327" y="370522"/>
                </a:cubicBezTo>
                <a:cubicBezTo>
                  <a:pt x="400270" y="449580"/>
                  <a:pt x="361217" y="558165"/>
                  <a:pt x="360265" y="697230"/>
                </a:cubicBezTo>
                <a:lnTo>
                  <a:pt x="81182" y="668655"/>
                </a:lnTo>
                <a:cubicBezTo>
                  <a:pt x="100232" y="460057"/>
                  <a:pt x="172622" y="300990"/>
                  <a:pt x="297400" y="192405"/>
                </a:cubicBezTo>
                <a:cubicBezTo>
                  <a:pt x="422177" y="82867"/>
                  <a:pt x="589817" y="28575"/>
                  <a:pt x="800320" y="28575"/>
                </a:cubicBezTo>
                <a:cubicBezTo>
                  <a:pt x="1012727" y="28575"/>
                  <a:pt x="1181320" y="87630"/>
                  <a:pt x="1305145" y="205740"/>
                </a:cubicBezTo>
                <a:cubicBezTo>
                  <a:pt x="1428970" y="323850"/>
                  <a:pt x="1490882" y="469582"/>
                  <a:pt x="1490882" y="643890"/>
                </a:cubicBezTo>
                <a:cubicBezTo>
                  <a:pt x="1490882" y="732472"/>
                  <a:pt x="1472785" y="820103"/>
                  <a:pt x="1436590" y="904875"/>
                </a:cubicBezTo>
                <a:cubicBezTo>
                  <a:pt x="1400395" y="990600"/>
                  <a:pt x="1340387" y="1081088"/>
                  <a:pt x="1255615" y="1175385"/>
                </a:cubicBezTo>
                <a:cubicBezTo>
                  <a:pt x="1171795" y="1269682"/>
                  <a:pt x="1031777" y="1400175"/>
                  <a:pt x="836515" y="1564957"/>
                </a:cubicBezTo>
                <a:cubicBezTo>
                  <a:pt x="673637" y="1702118"/>
                  <a:pt x="568862" y="1794510"/>
                  <a:pt x="522190" y="1844040"/>
                </a:cubicBezTo>
                <a:cubicBezTo>
                  <a:pt x="475517" y="1892618"/>
                  <a:pt x="437417" y="1942148"/>
                  <a:pt x="406937" y="1991678"/>
                </a:cubicBezTo>
                <a:lnTo>
                  <a:pt x="1493740" y="1991678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5B1C689-1735-4278-9C9C-CFE52C505399}"/>
              </a:ext>
            </a:extLst>
          </p:cNvPr>
          <p:cNvSpPr>
            <a:spLocks noChangeAspect="1"/>
          </p:cNvSpPr>
          <p:nvPr/>
        </p:nvSpPr>
        <p:spPr>
          <a:xfrm>
            <a:off x="8076393" y="3415801"/>
            <a:ext cx="1141791" cy="1792023"/>
          </a:xfrm>
          <a:custGeom>
            <a:avLst/>
            <a:gdLst>
              <a:gd name="connsiteX0" fmla="*/ 573405 w 1171575"/>
              <a:gd name="connsiteY0" fmla="*/ 1779270 h 1800225"/>
              <a:gd name="connsiteX1" fmla="*/ 199073 w 1171575"/>
              <a:gd name="connsiteY1" fmla="*/ 1644968 h 1800225"/>
              <a:gd name="connsiteX2" fmla="*/ 28575 w 1171575"/>
              <a:gd name="connsiteY2" fmla="*/ 1296352 h 1800225"/>
              <a:gd name="connsiteX3" fmla="*/ 239078 w 1171575"/>
              <a:gd name="connsiteY3" fmla="*/ 1268730 h 1800225"/>
              <a:gd name="connsiteX4" fmla="*/ 362903 w 1171575"/>
              <a:gd name="connsiteY4" fmla="*/ 1526858 h 1800225"/>
              <a:gd name="connsiteX5" fmla="*/ 575310 w 1171575"/>
              <a:gd name="connsiteY5" fmla="*/ 1605915 h 1800225"/>
              <a:gd name="connsiteX6" fmla="*/ 825818 w 1171575"/>
              <a:gd name="connsiteY6" fmla="*/ 1503045 h 1800225"/>
              <a:gd name="connsiteX7" fmla="*/ 927735 w 1171575"/>
              <a:gd name="connsiteY7" fmla="*/ 1247775 h 1800225"/>
              <a:gd name="connsiteX8" fmla="*/ 833438 w 1171575"/>
              <a:gd name="connsiteY8" fmla="*/ 1008698 h 1800225"/>
              <a:gd name="connsiteX9" fmla="*/ 592455 w 1171575"/>
              <a:gd name="connsiteY9" fmla="*/ 914400 h 1800225"/>
              <a:gd name="connsiteX10" fmla="*/ 443865 w 1171575"/>
              <a:gd name="connsiteY10" fmla="*/ 938213 h 1800225"/>
              <a:gd name="connsiteX11" fmla="*/ 467678 w 1171575"/>
              <a:gd name="connsiteY11" fmla="*/ 753427 h 1800225"/>
              <a:gd name="connsiteX12" fmla="*/ 501968 w 1171575"/>
              <a:gd name="connsiteY12" fmla="*/ 755333 h 1800225"/>
              <a:gd name="connsiteX13" fmla="*/ 743903 w 1171575"/>
              <a:gd name="connsiteY13" fmla="*/ 684848 h 1800225"/>
              <a:gd name="connsiteX14" fmla="*/ 851535 w 1171575"/>
              <a:gd name="connsiteY14" fmla="*/ 468630 h 1800225"/>
              <a:gd name="connsiteX15" fmla="*/ 773430 w 1171575"/>
              <a:gd name="connsiteY15" fmla="*/ 277178 h 1800225"/>
              <a:gd name="connsiteX16" fmla="*/ 571500 w 1171575"/>
              <a:gd name="connsiteY16" fmla="*/ 200978 h 1800225"/>
              <a:gd name="connsiteX17" fmla="*/ 366713 w 1171575"/>
              <a:gd name="connsiteY17" fmla="*/ 278130 h 1800225"/>
              <a:gd name="connsiteX18" fmla="*/ 261938 w 1171575"/>
              <a:gd name="connsiteY18" fmla="*/ 509588 h 1800225"/>
              <a:gd name="connsiteX19" fmla="*/ 51435 w 1171575"/>
              <a:gd name="connsiteY19" fmla="*/ 472440 h 1800225"/>
              <a:gd name="connsiteX20" fmla="*/ 226695 w 1171575"/>
              <a:gd name="connsiteY20" fmla="*/ 144780 h 1800225"/>
              <a:gd name="connsiteX21" fmla="*/ 566738 w 1171575"/>
              <a:gd name="connsiteY21" fmla="*/ 28575 h 1800225"/>
              <a:gd name="connsiteX22" fmla="*/ 824865 w 1171575"/>
              <a:gd name="connsiteY22" fmla="*/ 88583 h 1800225"/>
              <a:gd name="connsiteX23" fmla="*/ 1005840 w 1171575"/>
              <a:gd name="connsiteY23" fmla="*/ 252413 h 1800225"/>
              <a:gd name="connsiteX24" fmla="*/ 1068705 w 1171575"/>
              <a:gd name="connsiteY24" fmla="*/ 473392 h 1800225"/>
              <a:gd name="connsiteX25" fmla="*/ 1008698 w 1171575"/>
              <a:gd name="connsiteY25" fmla="*/ 675323 h 1800225"/>
              <a:gd name="connsiteX26" fmla="*/ 832485 w 1171575"/>
              <a:gd name="connsiteY26" fmla="*/ 820102 h 1800225"/>
              <a:gd name="connsiteX27" fmla="*/ 1068705 w 1171575"/>
              <a:gd name="connsiteY27" fmla="*/ 965835 h 1800225"/>
              <a:gd name="connsiteX28" fmla="*/ 1152525 w 1171575"/>
              <a:gd name="connsiteY28" fmla="*/ 1242060 h 1800225"/>
              <a:gd name="connsiteX0" fmla="*/ 544830 w 1123950"/>
              <a:gd name="connsiteY0" fmla="*/ 1750695 h 1764308"/>
              <a:gd name="connsiteX1" fmla="*/ 555718 w 1123950"/>
              <a:gd name="connsiteY1" fmla="*/ 1755285 h 1764308"/>
              <a:gd name="connsiteX2" fmla="*/ 170498 w 1123950"/>
              <a:gd name="connsiteY2" fmla="*/ 1616393 h 1764308"/>
              <a:gd name="connsiteX3" fmla="*/ 0 w 1123950"/>
              <a:gd name="connsiteY3" fmla="*/ 1267777 h 1764308"/>
              <a:gd name="connsiteX4" fmla="*/ 210503 w 1123950"/>
              <a:gd name="connsiteY4" fmla="*/ 1240155 h 1764308"/>
              <a:gd name="connsiteX5" fmla="*/ 334328 w 1123950"/>
              <a:gd name="connsiteY5" fmla="*/ 1498283 h 1764308"/>
              <a:gd name="connsiteX6" fmla="*/ 546735 w 1123950"/>
              <a:gd name="connsiteY6" fmla="*/ 1577340 h 1764308"/>
              <a:gd name="connsiteX7" fmla="*/ 797243 w 1123950"/>
              <a:gd name="connsiteY7" fmla="*/ 1474470 h 1764308"/>
              <a:gd name="connsiteX8" fmla="*/ 899160 w 1123950"/>
              <a:gd name="connsiteY8" fmla="*/ 1219200 h 1764308"/>
              <a:gd name="connsiteX9" fmla="*/ 804863 w 1123950"/>
              <a:gd name="connsiteY9" fmla="*/ 980123 h 1764308"/>
              <a:gd name="connsiteX10" fmla="*/ 563880 w 1123950"/>
              <a:gd name="connsiteY10" fmla="*/ 885825 h 1764308"/>
              <a:gd name="connsiteX11" fmla="*/ 415290 w 1123950"/>
              <a:gd name="connsiteY11" fmla="*/ 909638 h 1764308"/>
              <a:gd name="connsiteX12" fmla="*/ 439103 w 1123950"/>
              <a:gd name="connsiteY12" fmla="*/ 724852 h 1764308"/>
              <a:gd name="connsiteX13" fmla="*/ 473393 w 1123950"/>
              <a:gd name="connsiteY13" fmla="*/ 726758 h 1764308"/>
              <a:gd name="connsiteX14" fmla="*/ 715328 w 1123950"/>
              <a:gd name="connsiteY14" fmla="*/ 656273 h 1764308"/>
              <a:gd name="connsiteX15" fmla="*/ 822960 w 1123950"/>
              <a:gd name="connsiteY15" fmla="*/ 440055 h 1764308"/>
              <a:gd name="connsiteX16" fmla="*/ 744855 w 1123950"/>
              <a:gd name="connsiteY16" fmla="*/ 248603 h 1764308"/>
              <a:gd name="connsiteX17" fmla="*/ 542925 w 1123950"/>
              <a:gd name="connsiteY17" fmla="*/ 172403 h 1764308"/>
              <a:gd name="connsiteX18" fmla="*/ 338138 w 1123950"/>
              <a:gd name="connsiteY18" fmla="*/ 249555 h 1764308"/>
              <a:gd name="connsiteX19" fmla="*/ 233363 w 1123950"/>
              <a:gd name="connsiteY19" fmla="*/ 481013 h 1764308"/>
              <a:gd name="connsiteX20" fmla="*/ 22860 w 1123950"/>
              <a:gd name="connsiteY20" fmla="*/ 443865 h 1764308"/>
              <a:gd name="connsiteX21" fmla="*/ 198120 w 1123950"/>
              <a:gd name="connsiteY21" fmla="*/ 116205 h 1764308"/>
              <a:gd name="connsiteX22" fmla="*/ 538163 w 1123950"/>
              <a:gd name="connsiteY22" fmla="*/ 0 h 1764308"/>
              <a:gd name="connsiteX23" fmla="*/ 796290 w 1123950"/>
              <a:gd name="connsiteY23" fmla="*/ 60008 h 1764308"/>
              <a:gd name="connsiteX24" fmla="*/ 977265 w 1123950"/>
              <a:gd name="connsiteY24" fmla="*/ 223838 h 1764308"/>
              <a:gd name="connsiteX25" fmla="*/ 1040130 w 1123950"/>
              <a:gd name="connsiteY25" fmla="*/ 444817 h 1764308"/>
              <a:gd name="connsiteX26" fmla="*/ 980123 w 1123950"/>
              <a:gd name="connsiteY26" fmla="*/ 646748 h 1764308"/>
              <a:gd name="connsiteX27" fmla="*/ 803910 w 1123950"/>
              <a:gd name="connsiteY27" fmla="*/ 791527 h 1764308"/>
              <a:gd name="connsiteX28" fmla="*/ 1040130 w 1123950"/>
              <a:gd name="connsiteY28" fmla="*/ 937260 h 1764308"/>
              <a:gd name="connsiteX29" fmla="*/ 1123950 w 1123950"/>
              <a:gd name="connsiteY29" fmla="*/ 1213485 h 1764308"/>
              <a:gd name="connsiteX0" fmla="*/ 707957 w 1123950"/>
              <a:gd name="connsiteY0" fmla="*/ 1759433 h 1766644"/>
              <a:gd name="connsiteX1" fmla="*/ 555718 w 1123950"/>
              <a:gd name="connsiteY1" fmla="*/ 1755285 h 1766644"/>
              <a:gd name="connsiteX2" fmla="*/ 170498 w 1123950"/>
              <a:gd name="connsiteY2" fmla="*/ 1616393 h 1766644"/>
              <a:gd name="connsiteX3" fmla="*/ 0 w 1123950"/>
              <a:gd name="connsiteY3" fmla="*/ 1267777 h 1766644"/>
              <a:gd name="connsiteX4" fmla="*/ 210503 w 1123950"/>
              <a:gd name="connsiteY4" fmla="*/ 1240155 h 1766644"/>
              <a:gd name="connsiteX5" fmla="*/ 334328 w 1123950"/>
              <a:gd name="connsiteY5" fmla="*/ 1498283 h 1766644"/>
              <a:gd name="connsiteX6" fmla="*/ 546735 w 1123950"/>
              <a:gd name="connsiteY6" fmla="*/ 1577340 h 1766644"/>
              <a:gd name="connsiteX7" fmla="*/ 797243 w 1123950"/>
              <a:gd name="connsiteY7" fmla="*/ 1474470 h 1766644"/>
              <a:gd name="connsiteX8" fmla="*/ 899160 w 1123950"/>
              <a:gd name="connsiteY8" fmla="*/ 1219200 h 1766644"/>
              <a:gd name="connsiteX9" fmla="*/ 804863 w 1123950"/>
              <a:gd name="connsiteY9" fmla="*/ 980123 h 1766644"/>
              <a:gd name="connsiteX10" fmla="*/ 563880 w 1123950"/>
              <a:gd name="connsiteY10" fmla="*/ 885825 h 1766644"/>
              <a:gd name="connsiteX11" fmla="*/ 415290 w 1123950"/>
              <a:gd name="connsiteY11" fmla="*/ 909638 h 1766644"/>
              <a:gd name="connsiteX12" fmla="*/ 439103 w 1123950"/>
              <a:gd name="connsiteY12" fmla="*/ 724852 h 1766644"/>
              <a:gd name="connsiteX13" fmla="*/ 473393 w 1123950"/>
              <a:gd name="connsiteY13" fmla="*/ 726758 h 1766644"/>
              <a:gd name="connsiteX14" fmla="*/ 715328 w 1123950"/>
              <a:gd name="connsiteY14" fmla="*/ 656273 h 1766644"/>
              <a:gd name="connsiteX15" fmla="*/ 822960 w 1123950"/>
              <a:gd name="connsiteY15" fmla="*/ 440055 h 1766644"/>
              <a:gd name="connsiteX16" fmla="*/ 744855 w 1123950"/>
              <a:gd name="connsiteY16" fmla="*/ 248603 h 1766644"/>
              <a:gd name="connsiteX17" fmla="*/ 542925 w 1123950"/>
              <a:gd name="connsiteY17" fmla="*/ 172403 h 1766644"/>
              <a:gd name="connsiteX18" fmla="*/ 338138 w 1123950"/>
              <a:gd name="connsiteY18" fmla="*/ 249555 h 1766644"/>
              <a:gd name="connsiteX19" fmla="*/ 233363 w 1123950"/>
              <a:gd name="connsiteY19" fmla="*/ 481013 h 1766644"/>
              <a:gd name="connsiteX20" fmla="*/ 22860 w 1123950"/>
              <a:gd name="connsiteY20" fmla="*/ 443865 h 1766644"/>
              <a:gd name="connsiteX21" fmla="*/ 198120 w 1123950"/>
              <a:gd name="connsiteY21" fmla="*/ 116205 h 1766644"/>
              <a:gd name="connsiteX22" fmla="*/ 538163 w 1123950"/>
              <a:gd name="connsiteY22" fmla="*/ 0 h 1766644"/>
              <a:gd name="connsiteX23" fmla="*/ 796290 w 1123950"/>
              <a:gd name="connsiteY23" fmla="*/ 60008 h 1766644"/>
              <a:gd name="connsiteX24" fmla="*/ 977265 w 1123950"/>
              <a:gd name="connsiteY24" fmla="*/ 223838 h 1766644"/>
              <a:gd name="connsiteX25" fmla="*/ 1040130 w 1123950"/>
              <a:gd name="connsiteY25" fmla="*/ 444817 h 1766644"/>
              <a:gd name="connsiteX26" fmla="*/ 980123 w 1123950"/>
              <a:gd name="connsiteY26" fmla="*/ 646748 h 1766644"/>
              <a:gd name="connsiteX27" fmla="*/ 803910 w 1123950"/>
              <a:gd name="connsiteY27" fmla="*/ 791527 h 1766644"/>
              <a:gd name="connsiteX28" fmla="*/ 1040130 w 1123950"/>
              <a:gd name="connsiteY28" fmla="*/ 937260 h 1766644"/>
              <a:gd name="connsiteX29" fmla="*/ 1123950 w 1123950"/>
              <a:gd name="connsiteY29" fmla="*/ 1213485 h 1766644"/>
              <a:gd name="connsiteX0" fmla="*/ 696305 w 1123950"/>
              <a:gd name="connsiteY0" fmla="*/ 1759433 h 1766644"/>
              <a:gd name="connsiteX1" fmla="*/ 555718 w 1123950"/>
              <a:gd name="connsiteY1" fmla="*/ 1755285 h 1766644"/>
              <a:gd name="connsiteX2" fmla="*/ 170498 w 1123950"/>
              <a:gd name="connsiteY2" fmla="*/ 1616393 h 1766644"/>
              <a:gd name="connsiteX3" fmla="*/ 0 w 1123950"/>
              <a:gd name="connsiteY3" fmla="*/ 1267777 h 1766644"/>
              <a:gd name="connsiteX4" fmla="*/ 210503 w 1123950"/>
              <a:gd name="connsiteY4" fmla="*/ 1240155 h 1766644"/>
              <a:gd name="connsiteX5" fmla="*/ 334328 w 1123950"/>
              <a:gd name="connsiteY5" fmla="*/ 1498283 h 1766644"/>
              <a:gd name="connsiteX6" fmla="*/ 546735 w 1123950"/>
              <a:gd name="connsiteY6" fmla="*/ 1577340 h 1766644"/>
              <a:gd name="connsiteX7" fmla="*/ 797243 w 1123950"/>
              <a:gd name="connsiteY7" fmla="*/ 1474470 h 1766644"/>
              <a:gd name="connsiteX8" fmla="*/ 899160 w 1123950"/>
              <a:gd name="connsiteY8" fmla="*/ 1219200 h 1766644"/>
              <a:gd name="connsiteX9" fmla="*/ 804863 w 1123950"/>
              <a:gd name="connsiteY9" fmla="*/ 980123 h 1766644"/>
              <a:gd name="connsiteX10" fmla="*/ 563880 w 1123950"/>
              <a:gd name="connsiteY10" fmla="*/ 885825 h 1766644"/>
              <a:gd name="connsiteX11" fmla="*/ 415290 w 1123950"/>
              <a:gd name="connsiteY11" fmla="*/ 909638 h 1766644"/>
              <a:gd name="connsiteX12" fmla="*/ 439103 w 1123950"/>
              <a:gd name="connsiteY12" fmla="*/ 724852 h 1766644"/>
              <a:gd name="connsiteX13" fmla="*/ 473393 w 1123950"/>
              <a:gd name="connsiteY13" fmla="*/ 726758 h 1766644"/>
              <a:gd name="connsiteX14" fmla="*/ 715328 w 1123950"/>
              <a:gd name="connsiteY14" fmla="*/ 656273 h 1766644"/>
              <a:gd name="connsiteX15" fmla="*/ 822960 w 1123950"/>
              <a:gd name="connsiteY15" fmla="*/ 440055 h 1766644"/>
              <a:gd name="connsiteX16" fmla="*/ 744855 w 1123950"/>
              <a:gd name="connsiteY16" fmla="*/ 248603 h 1766644"/>
              <a:gd name="connsiteX17" fmla="*/ 542925 w 1123950"/>
              <a:gd name="connsiteY17" fmla="*/ 172403 h 1766644"/>
              <a:gd name="connsiteX18" fmla="*/ 338138 w 1123950"/>
              <a:gd name="connsiteY18" fmla="*/ 249555 h 1766644"/>
              <a:gd name="connsiteX19" fmla="*/ 233363 w 1123950"/>
              <a:gd name="connsiteY19" fmla="*/ 481013 h 1766644"/>
              <a:gd name="connsiteX20" fmla="*/ 22860 w 1123950"/>
              <a:gd name="connsiteY20" fmla="*/ 443865 h 1766644"/>
              <a:gd name="connsiteX21" fmla="*/ 198120 w 1123950"/>
              <a:gd name="connsiteY21" fmla="*/ 116205 h 1766644"/>
              <a:gd name="connsiteX22" fmla="*/ 538163 w 1123950"/>
              <a:gd name="connsiteY22" fmla="*/ 0 h 1766644"/>
              <a:gd name="connsiteX23" fmla="*/ 796290 w 1123950"/>
              <a:gd name="connsiteY23" fmla="*/ 60008 h 1766644"/>
              <a:gd name="connsiteX24" fmla="*/ 977265 w 1123950"/>
              <a:gd name="connsiteY24" fmla="*/ 223838 h 1766644"/>
              <a:gd name="connsiteX25" fmla="*/ 1040130 w 1123950"/>
              <a:gd name="connsiteY25" fmla="*/ 444817 h 1766644"/>
              <a:gd name="connsiteX26" fmla="*/ 980123 w 1123950"/>
              <a:gd name="connsiteY26" fmla="*/ 646748 h 1766644"/>
              <a:gd name="connsiteX27" fmla="*/ 803910 w 1123950"/>
              <a:gd name="connsiteY27" fmla="*/ 791527 h 1766644"/>
              <a:gd name="connsiteX28" fmla="*/ 1040130 w 1123950"/>
              <a:gd name="connsiteY28" fmla="*/ 937260 h 1766644"/>
              <a:gd name="connsiteX29" fmla="*/ 1123950 w 1123950"/>
              <a:gd name="connsiteY29" fmla="*/ 1213485 h 1766644"/>
              <a:gd name="connsiteX0" fmla="*/ 696305 w 1123950"/>
              <a:gd name="connsiteY0" fmla="*/ 1759433 h 1766644"/>
              <a:gd name="connsiteX1" fmla="*/ 555718 w 1123950"/>
              <a:gd name="connsiteY1" fmla="*/ 1755285 h 1766644"/>
              <a:gd name="connsiteX2" fmla="*/ 170498 w 1123950"/>
              <a:gd name="connsiteY2" fmla="*/ 1616393 h 1766644"/>
              <a:gd name="connsiteX3" fmla="*/ 0 w 1123950"/>
              <a:gd name="connsiteY3" fmla="*/ 1267777 h 1766644"/>
              <a:gd name="connsiteX4" fmla="*/ 210503 w 1123950"/>
              <a:gd name="connsiteY4" fmla="*/ 1240155 h 1766644"/>
              <a:gd name="connsiteX5" fmla="*/ 334328 w 1123950"/>
              <a:gd name="connsiteY5" fmla="*/ 1498283 h 1766644"/>
              <a:gd name="connsiteX6" fmla="*/ 546735 w 1123950"/>
              <a:gd name="connsiteY6" fmla="*/ 1577340 h 1766644"/>
              <a:gd name="connsiteX7" fmla="*/ 797243 w 1123950"/>
              <a:gd name="connsiteY7" fmla="*/ 1474470 h 1766644"/>
              <a:gd name="connsiteX8" fmla="*/ 899160 w 1123950"/>
              <a:gd name="connsiteY8" fmla="*/ 1219200 h 1766644"/>
              <a:gd name="connsiteX9" fmla="*/ 804863 w 1123950"/>
              <a:gd name="connsiteY9" fmla="*/ 980123 h 1766644"/>
              <a:gd name="connsiteX10" fmla="*/ 563880 w 1123950"/>
              <a:gd name="connsiteY10" fmla="*/ 885825 h 1766644"/>
              <a:gd name="connsiteX11" fmla="*/ 415290 w 1123950"/>
              <a:gd name="connsiteY11" fmla="*/ 909638 h 1766644"/>
              <a:gd name="connsiteX12" fmla="*/ 439103 w 1123950"/>
              <a:gd name="connsiteY12" fmla="*/ 724852 h 1766644"/>
              <a:gd name="connsiteX13" fmla="*/ 473393 w 1123950"/>
              <a:gd name="connsiteY13" fmla="*/ 726758 h 1766644"/>
              <a:gd name="connsiteX14" fmla="*/ 715328 w 1123950"/>
              <a:gd name="connsiteY14" fmla="*/ 656273 h 1766644"/>
              <a:gd name="connsiteX15" fmla="*/ 822960 w 1123950"/>
              <a:gd name="connsiteY15" fmla="*/ 440055 h 1766644"/>
              <a:gd name="connsiteX16" fmla="*/ 744855 w 1123950"/>
              <a:gd name="connsiteY16" fmla="*/ 248603 h 1766644"/>
              <a:gd name="connsiteX17" fmla="*/ 542925 w 1123950"/>
              <a:gd name="connsiteY17" fmla="*/ 172403 h 1766644"/>
              <a:gd name="connsiteX18" fmla="*/ 338138 w 1123950"/>
              <a:gd name="connsiteY18" fmla="*/ 249555 h 1766644"/>
              <a:gd name="connsiteX19" fmla="*/ 233363 w 1123950"/>
              <a:gd name="connsiteY19" fmla="*/ 481013 h 1766644"/>
              <a:gd name="connsiteX20" fmla="*/ 22860 w 1123950"/>
              <a:gd name="connsiteY20" fmla="*/ 443865 h 1766644"/>
              <a:gd name="connsiteX21" fmla="*/ 198120 w 1123950"/>
              <a:gd name="connsiteY21" fmla="*/ 116205 h 1766644"/>
              <a:gd name="connsiteX22" fmla="*/ 538163 w 1123950"/>
              <a:gd name="connsiteY22" fmla="*/ 0 h 1766644"/>
              <a:gd name="connsiteX23" fmla="*/ 796290 w 1123950"/>
              <a:gd name="connsiteY23" fmla="*/ 60008 h 1766644"/>
              <a:gd name="connsiteX24" fmla="*/ 977265 w 1123950"/>
              <a:gd name="connsiteY24" fmla="*/ 223838 h 1766644"/>
              <a:gd name="connsiteX25" fmla="*/ 1040130 w 1123950"/>
              <a:gd name="connsiteY25" fmla="*/ 444817 h 1766644"/>
              <a:gd name="connsiteX26" fmla="*/ 980123 w 1123950"/>
              <a:gd name="connsiteY26" fmla="*/ 646748 h 1766644"/>
              <a:gd name="connsiteX27" fmla="*/ 803910 w 1123950"/>
              <a:gd name="connsiteY27" fmla="*/ 791527 h 1766644"/>
              <a:gd name="connsiteX28" fmla="*/ 1040130 w 1123950"/>
              <a:gd name="connsiteY28" fmla="*/ 937260 h 1766644"/>
              <a:gd name="connsiteX29" fmla="*/ 1123950 w 1123950"/>
              <a:gd name="connsiteY29" fmla="*/ 1213485 h 1766644"/>
              <a:gd name="connsiteX0" fmla="*/ 696305 w 1123950"/>
              <a:gd name="connsiteY0" fmla="*/ 1759433 h 1762887"/>
              <a:gd name="connsiteX1" fmla="*/ 555718 w 1123950"/>
              <a:gd name="connsiteY1" fmla="*/ 1755285 h 1762887"/>
              <a:gd name="connsiteX2" fmla="*/ 170498 w 1123950"/>
              <a:gd name="connsiteY2" fmla="*/ 1616393 h 1762887"/>
              <a:gd name="connsiteX3" fmla="*/ 0 w 1123950"/>
              <a:gd name="connsiteY3" fmla="*/ 1267777 h 1762887"/>
              <a:gd name="connsiteX4" fmla="*/ 210503 w 1123950"/>
              <a:gd name="connsiteY4" fmla="*/ 1240155 h 1762887"/>
              <a:gd name="connsiteX5" fmla="*/ 334328 w 1123950"/>
              <a:gd name="connsiteY5" fmla="*/ 1498283 h 1762887"/>
              <a:gd name="connsiteX6" fmla="*/ 546735 w 1123950"/>
              <a:gd name="connsiteY6" fmla="*/ 1577340 h 1762887"/>
              <a:gd name="connsiteX7" fmla="*/ 797243 w 1123950"/>
              <a:gd name="connsiteY7" fmla="*/ 1474470 h 1762887"/>
              <a:gd name="connsiteX8" fmla="*/ 899160 w 1123950"/>
              <a:gd name="connsiteY8" fmla="*/ 1219200 h 1762887"/>
              <a:gd name="connsiteX9" fmla="*/ 804863 w 1123950"/>
              <a:gd name="connsiteY9" fmla="*/ 980123 h 1762887"/>
              <a:gd name="connsiteX10" fmla="*/ 563880 w 1123950"/>
              <a:gd name="connsiteY10" fmla="*/ 885825 h 1762887"/>
              <a:gd name="connsiteX11" fmla="*/ 415290 w 1123950"/>
              <a:gd name="connsiteY11" fmla="*/ 909638 h 1762887"/>
              <a:gd name="connsiteX12" fmla="*/ 439103 w 1123950"/>
              <a:gd name="connsiteY12" fmla="*/ 724852 h 1762887"/>
              <a:gd name="connsiteX13" fmla="*/ 473393 w 1123950"/>
              <a:gd name="connsiteY13" fmla="*/ 726758 h 1762887"/>
              <a:gd name="connsiteX14" fmla="*/ 715328 w 1123950"/>
              <a:gd name="connsiteY14" fmla="*/ 656273 h 1762887"/>
              <a:gd name="connsiteX15" fmla="*/ 822960 w 1123950"/>
              <a:gd name="connsiteY15" fmla="*/ 440055 h 1762887"/>
              <a:gd name="connsiteX16" fmla="*/ 744855 w 1123950"/>
              <a:gd name="connsiteY16" fmla="*/ 248603 h 1762887"/>
              <a:gd name="connsiteX17" fmla="*/ 542925 w 1123950"/>
              <a:gd name="connsiteY17" fmla="*/ 172403 h 1762887"/>
              <a:gd name="connsiteX18" fmla="*/ 338138 w 1123950"/>
              <a:gd name="connsiteY18" fmla="*/ 249555 h 1762887"/>
              <a:gd name="connsiteX19" fmla="*/ 233363 w 1123950"/>
              <a:gd name="connsiteY19" fmla="*/ 481013 h 1762887"/>
              <a:gd name="connsiteX20" fmla="*/ 22860 w 1123950"/>
              <a:gd name="connsiteY20" fmla="*/ 443865 h 1762887"/>
              <a:gd name="connsiteX21" fmla="*/ 198120 w 1123950"/>
              <a:gd name="connsiteY21" fmla="*/ 116205 h 1762887"/>
              <a:gd name="connsiteX22" fmla="*/ 538163 w 1123950"/>
              <a:gd name="connsiteY22" fmla="*/ 0 h 1762887"/>
              <a:gd name="connsiteX23" fmla="*/ 796290 w 1123950"/>
              <a:gd name="connsiteY23" fmla="*/ 60008 h 1762887"/>
              <a:gd name="connsiteX24" fmla="*/ 977265 w 1123950"/>
              <a:gd name="connsiteY24" fmla="*/ 223838 h 1762887"/>
              <a:gd name="connsiteX25" fmla="*/ 1040130 w 1123950"/>
              <a:gd name="connsiteY25" fmla="*/ 444817 h 1762887"/>
              <a:gd name="connsiteX26" fmla="*/ 980123 w 1123950"/>
              <a:gd name="connsiteY26" fmla="*/ 646748 h 1762887"/>
              <a:gd name="connsiteX27" fmla="*/ 803910 w 1123950"/>
              <a:gd name="connsiteY27" fmla="*/ 791527 h 1762887"/>
              <a:gd name="connsiteX28" fmla="*/ 1040130 w 1123950"/>
              <a:gd name="connsiteY28" fmla="*/ 937260 h 1762887"/>
              <a:gd name="connsiteX29" fmla="*/ 1123950 w 1123950"/>
              <a:gd name="connsiteY29" fmla="*/ 1213485 h 1762887"/>
              <a:gd name="connsiteX0" fmla="*/ 696305 w 1123950"/>
              <a:gd name="connsiteY0" fmla="*/ 1759433 h 1769216"/>
              <a:gd name="connsiteX1" fmla="*/ 558631 w 1123950"/>
              <a:gd name="connsiteY1" fmla="*/ 1764023 h 1769216"/>
              <a:gd name="connsiteX2" fmla="*/ 170498 w 1123950"/>
              <a:gd name="connsiteY2" fmla="*/ 1616393 h 1769216"/>
              <a:gd name="connsiteX3" fmla="*/ 0 w 1123950"/>
              <a:gd name="connsiteY3" fmla="*/ 1267777 h 1769216"/>
              <a:gd name="connsiteX4" fmla="*/ 210503 w 1123950"/>
              <a:gd name="connsiteY4" fmla="*/ 1240155 h 1769216"/>
              <a:gd name="connsiteX5" fmla="*/ 334328 w 1123950"/>
              <a:gd name="connsiteY5" fmla="*/ 1498283 h 1769216"/>
              <a:gd name="connsiteX6" fmla="*/ 546735 w 1123950"/>
              <a:gd name="connsiteY6" fmla="*/ 1577340 h 1769216"/>
              <a:gd name="connsiteX7" fmla="*/ 797243 w 1123950"/>
              <a:gd name="connsiteY7" fmla="*/ 1474470 h 1769216"/>
              <a:gd name="connsiteX8" fmla="*/ 899160 w 1123950"/>
              <a:gd name="connsiteY8" fmla="*/ 1219200 h 1769216"/>
              <a:gd name="connsiteX9" fmla="*/ 804863 w 1123950"/>
              <a:gd name="connsiteY9" fmla="*/ 980123 h 1769216"/>
              <a:gd name="connsiteX10" fmla="*/ 563880 w 1123950"/>
              <a:gd name="connsiteY10" fmla="*/ 885825 h 1769216"/>
              <a:gd name="connsiteX11" fmla="*/ 415290 w 1123950"/>
              <a:gd name="connsiteY11" fmla="*/ 909638 h 1769216"/>
              <a:gd name="connsiteX12" fmla="*/ 439103 w 1123950"/>
              <a:gd name="connsiteY12" fmla="*/ 724852 h 1769216"/>
              <a:gd name="connsiteX13" fmla="*/ 473393 w 1123950"/>
              <a:gd name="connsiteY13" fmla="*/ 726758 h 1769216"/>
              <a:gd name="connsiteX14" fmla="*/ 715328 w 1123950"/>
              <a:gd name="connsiteY14" fmla="*/ 656273 h 1769216"/>
              <a:gd name="connsiteX15" fmla="*/ 822960 w 1123950"/>
              <a:gd name="connsiteY15" fmla="*/ 440055 h 1769216"/>
              <a:gd name="connsiteX16" fmla="*/ 744855 w 1123950"/>
              <a:gd name="connsiteY16" fmla="*/ 248603 h 1769216"/>
              <a:gd name="connsiteX17" fmla="*/ 542925 w 1123950"/>
              <a:gd name="connsiteY17" fmla="*/ 172403 h 1769216"/>
              <a:gd name="connsiteX18" fmla="*/ 338138 w 1123950"/>
              <a:gd name="connsiteY18" fmla="*/ 249555 h 1769216"/>
              <a:gd name="connsiteX19" fmla="*/ 233363 w 1123950"/>
              <a:gd name="connsiteY19" fmla="*/ 481013 h 1769216"/>
              <a:gd name="connsiteX20" fmla="*/ 22860 w 1123950"/>
              <a:gd name="connsiteY20" fmla="*/ 443865 h 1769216"/>
              <a:gd name="connsiteX21" fmla="*/ 198120 w 1123950"/>
              <a:gd name="connsiteY21" fmla="*/ 116205 h 1769216"/>
              <a:gd name="connsiteX22" fmla="*/ 538163 w 1123950"/>
              <a:gd name="connsiteY22" fmla="*/ 0 h 1769216"/>
              <a:gd name="connsiteX23" fmla="*/ 796290 w 1123950"/>
              <a:gd name="connsiteY23" fmla="*/ 60008 h 1769216"/>
              <a:gd name="connsiteX24" fmla="*/ 977265 w 1123950"/>
              <a:gd name="connsiteY24" fmla="*/ 223838 h 1769216"/>
              <a:gd name="connsiteX25" fmla="*/ 1040130 w 1123950"/>
              <a:gd name="connsiteY25" fmla="*/ 444817 h 1769216"/>
              <a:gd name="connsiteX26" fmla="*/ 980123 w 1123950"/>
              <a:gd name="connsiteY26" fmla="*/ 646748 h 1769216"/>
              <a:gd name="connsiteX27" fmla="*/ 803910 w 1123950"/>
              <a:gd name="connsiteY27" fmla="*/ 791527 h 1769216"/>
              <a:gd name="connsiteX28" fmla="*/ 1040130 w 1123950"/>
              <a:gd name="connsiteY28" fmla="*/ 937260 h 1769216"/>
              <a:gd name="connsiteX29" fmla="*/ 1123950 w 1123950"/>
              <a:gd name="connsiteY29" fmla="*/ 1213485 h 1769216"/>
              <a:gd name="connsiteX0" fmla="*/ 696305 w 1123950"/>
              <a:gd name="connsiteY0" fmla="*/ 1759433 h 1769216"/>
              <a:gd name="connsiteX1" fmla="*/ 558631 w 1123950"/>
              <a:gd name="connsiteY1" fmla="*/ 1764023 h 1769216"/>
              <a:gd name="connsiteX2" fmla="*/ 170498 w 1123950"/>
              <a:gd name="connsiteY2" fmla="*/ 1616393 h 1769216"/>
              <a:gd name="connsiteX3" fmla="*/ 0 w 1123950"/>
              <a:gd name="connsiteY3" fmla="*/ 1267777 h 1769216"/>
              <a:gd name="connsiteX4" fmla="*/ 210503 w 1123950"/>
              <a:gd name="connsiteY4" fmla="*/ 1240155 h 1769216"/>
              <a:gd name="connsiteX5" fmla="*/ 334328 w 1123950"/>
              <a:gd name="connsiteY5" fmla="*/ 1498283 h 1769216"/>
              <a:gd name="connsiteX6" fmla="*/ 546735 w 1123950"/>
              <a:gd name="connsiteY6" fmla="*/ 1577340 h 1769216"/>
              <a:gd name="connsiteX7" fmla="*/ 797243 w 1123950"/>
              <a:gd name="connsiteY7" fmla="*/ 1474470 h 1769216"/>
              <a:gd name="connsiteX8" fmla="*/ 899160 w 1123950"/>
              <a:gd name="connsiteY8" fmla="*/ 1219200 h 1769216"/>
              <a:gd name="connsiteX9" fmla="*/ 804863 w 1123950"/>
              <a:gd name="connsiteY9" fmla="*/ 980123 h 1769216"/>
              <a:gd name="connsiteX10" fmla="*/ 563880 w 1123950"/>
              <a:gd name="connsiteY10" fmla="*/ 885825 h 1769216"/>
              <a:gd name="connsiteX11" fmla="*/ 415290 w 1123950"/>
              <a:gd name="connsiteY11" fmla="*/ 909638 h 1769216"/>
              <a:gd name="connsiteX12" fmla="*/ 439103 w 1123950"/>
              <a:gd name="connsiteY12" fmla="*/ 724852 h 1769216"/>
              <a:gd name="connsiteX13" fmla="*/ 473393 w 1123950"/>
              <a:gd name="connsiteY13" fmla="*/ 726758 h 1769216"/>
              <a:gd name="connsiteX14" fmla="*/ 715328 w 1123950"/>
              <a:gd name="connsiteY14" fmla="*/ 656273 h 1769216"/>
              <a:gd name="connsiteX15" fmla="*/ 822960 w 1123950"/>
              <a:gd name="connsiteY15" fmla="*/ 440055 h 1769216"/>
              <a:gd name="connsiteX16" fmla="*/ 744855 w 1123950"/>
              <a:gd name="connsiteY16" fmla="*/ 248603 h 1769216"/>
              <a:gd name="connsiteX17" fmla="*/ 542925 w 1123950"/>
              <a:gd name="connsiteY17" fmla="*/ 172403 h 1769216"/>
              <a:gd name="connsiteX18" fmla="*/ 338138 w 1123950"/>
              <a:gd name="connsiteY18" fmla="*/ 249555 h 1769216"/>
              <a:gd name="connsiteX19" fmla="*/ 233363 w 1123950"/>
              <a:gd name="connsiteY19" fmla="*/ 481013 h 1769216"/>
              <a:gd name="connsiteX20" fmla="*/ 22860 w 1123950"/>
              <a:gd name="connsiteY20" fmla="*/ 443865 h 1769216"/>
              <a:gd name="connsiteX21" fmla="*/ 198120 w 1123950"/>
              <a:gd name="connsiteY21" fmla="*/ 116205 h 1769216"/>
              <a:gd name="connsiteX22" fmla="*/ 538163 w 1123950"/>
              <a:gd name="connsiteY22" fmla="*/ 0 h 1769216"/>
              <a:gd name="connsiteX23" fmla="*/ 796290 w 1123950"/>
              <a:gd name="connsiteY23" fmla="*/ 60008 h 1769216"/>
              <a:gd name="connsiteX24" fmla="*/ 977265 w 1123950"/>
              <a:gd name="connsiteY24" fmla="*/ 223838 h 1769216"/>
              <a:gd name="connsiteX25" fmla="*/ 1040130 w 1123950"/>
              <a:gd name="connsiteY25" fmla="*/ 444817 h 1769216"/>
              <a:gd name="connsiteX26" fmla="*/ 980123 w 1123950"/>
              <a:gd name="connsiteY26" fmla="*/ 646748 h 1769216"/>
              <a:gd name="connsiteX27" fmla="*/ 803910 w 1123950"/>
              <a:gd name="connsiteY27" fmla="*/ 791527 h 1769216"/>
              <a:gd name="connsiteX28" fmla="*/ 1040130 w 1123950"/>
              <a:gd name="connsiteY28" fmla="*/ 937260 h 1769216"/>
              <a:gd name="connsiteX29" fmla="*/ 1123950 w 1123950"/>
              <a:gd name="connsiteY29" fmla="*/ 1213485 h 1769216"/>
              <a:gd name="connsiteX0" fmla="*/ 696305 w 1123950"/>
              <a:gd name="connsiteY0" fmla="*/ 1759433 h 1764023"/>
              <a:gd name="connsiteX1" fmla="*/ 558631 w 1123950"/>
              <a:gd name="connsiteY1" fmla="*/ 1764023 h 1764023"/>
              <a:gd name="connsiteX2" fmla="*/ 170498 w 1123950"/>
              <a:gd name="connsiteY2" fmla="*/ 1616393 h 1764023"/>
              <a:gd name="connsiteX3" fmla="*/ 0 w 1123950"/>
              <a:gd name="connsiteY3" fmla="*/ 1267777 h 1764023"/>
              <a:gd name="connsiteX4" fmla="*/ 210503 w 1123950"/>
              <a:gd name="connsiteY4" fmla="*/ 1240155 h 1764023"/>
              <a:gd name="connsiteX5" fmla="*/ 334328 w 1123950"/>
              <a:gd name="connsiteY5" fmla="*/ 1498283 h 1764023"/>
              <a:gd name="connsiteX6" fmla="*/ 546735 w 1123950"/>
              <a:gd name="connsiteY6" fmla="*/ 1577340 h 1764023"/>
              <a:gd name="connsiteX7" fmla="*/ 797243 w 1123950"/>
              <a:gd name="connsiteY7" fmla="*/ 1474470 h 1764023"/>
              <a:gd name="connsiteX8" fmla="*/ 899160 w 1123950"/>
              <a:gd name="connsiteY8" fmla="*/ 1219200 h 1764023"/>
              <a:gd name="connsiteX9" fmla="*/ 804863 w 1123950"/>
              <a:gd name="connsiteY9" fmla="*/ 980123 h 1764023"/>
              <a:gd name="connsiteX10" fmla="*/ 563880 w 1123950"/>
              <a:gd name="connsiteY10" fmla="*/ 885825 h 1764023"/>
              <a:gd name="connsiteX11" fmla="*/ 415290 w 1123950"/>
              <a:gd name="connsiteY11" fmla="*/ 909638 h 1764023"/>
              <a:gd name="connsiteX12" fmla="*/ 439103 w 1123950"/>
              <a:gd name="connsiteY12" fmla="*/ 724852 h 1764023"/>
              <a:gd name="connsiteX13" fmla="*/ 473393 w 1123950"/>
              <a:gd name="connsiteY13" fmla="*/ 726758 h 1764023"/>
              <a:gd name="connsiteX14" fmla="*/ 715328 w 1123950"/>
              <a:gd name="connsiteY14" fmla="*/ 656273 h 1764023"/>
              <a:gd name="connsiteX15" fmla="*/ 822960 w 1123950"/>
              <a:gd name="connsiteY15" fmla="*/ 440055 h 1764023"/>
              <a:gd name="connsiteX16" fmla="*/ 744855 w 1123950"/>
              <a:gd name="connsiteY16" fmla="*/ 248603 h 1764023"/>
              <a:gd name="connsiteX17" fmla="*/ 542925 w 1123950"/>
              <a:gd name="connsiteY17" fmla="*/ 172403 h 1764023"/>
              <a:gd name="connsiteX18" fmla="*/ 338138 w 1123950"/>
              <a:gd name="connsiteY18" fmla="*/ 249555 h 1764023"/>
              <a:gd name="connsiteX19" fmla="*/ 233363 w 1123950"/>
              <a:gd name="connsiteY19" fmla="*/ 481013 h 1764023"/>
              <a:gd name="connsiteX20" fmla="*/ 22860 w 1123950"/>
              <a:gd name="connsiteY20" fmla="*/ 443865 h 1764023"/>
              <a:gd name="connsiteX21" fmla="*/ 198120 w 1123950"/>
              <a:gd name="connsiteY21" fmla="*/ 116205 h 1764023"/>
              <a:gd name="connsiteX22" fmla="*/ 538163 w 1123950"/>
              <a:gd name="connsiteY22" fmla="*/ 0 h 1764023"/>
              <a:gd name="connsiteX23" fmla="*/ 796290 w 1123950"/>
              <a:gd name="connsiteY23" fmla="*/ 60008 h 1764023"/>
              <a:gd name="connsiteX24" fmla="*/ 977265 w 1123950"/>
              <a:gd name="connsiteY24" fmla="*/ 223838 h 1764023"/>
              <a:gd name="connsiteX25" fmla="*/ 1040130 w 1123950"/>
              <a:gd name="connsiteY25" fmla="*/ 444817 h 1764023"/>
              <a:gd name="connsiteX26" fmla="*/ 980123 w 1123950"/>
              <a:gd name="connsiteY26" fmla="*/ 646748 h 1764023"/>
              <a:gd name="connsiteX27" fmla="*/ 803910 w 1123950"/>
              <a:gd name="connsiteY27" fmla="*/ 791527 h 1764023"/>
              <a:gd name="connsiteX28" fmla="*/ 1040130 w 1123950"/>
              <a:gd name="connsiteY28" fmla="*/ 937260 h 1764023"/>
              <a:gd name="connsiteX29" fmla="*/ 1123950 w 1123950"/>
              <a:gd name="connsiteY29" fmla="*/ 1213485 h 1764023"/>
              <a:gd name="connsiteX0" fmla="*/ 696305 w 1123950"/>
              <a:gd name="connsiteY0" fmla="*/ 1759433 h 1764023"/>
              <a:gd name="connsiteX1" fmla="*/ 558631 w 1123950"/>
              <a:gd name="connsiteY1" fmla="*/ 1764023 h 1764023"/>
              <a:gd name="connsiteX2" fmla="*/ 170498 w 1123950"/>
              <a:gd name="connsiteY2" fmla="*/ 1616393 h 1764023"/>
              <a:gd name="connsiteX3" fmla="*/ 0 w 1123950"/>
              <a:gd name="connsiteY3" fmla="*/ 1267777 h 1764023"/>
              <a:gd name="connsiteX4" fmla="*/ 210503 w 1123950"/>
              <a:gd name="connsiteY4" fmla="*/ 1240155 h 1764023"/>
              <a:gd name="connsiteX5" fmla="*/ 334328 w 1123950"/>
              <a:gd name="connsiteY5" fmla="*/ 1498283 h 1764023"/>
              <a:gd name="connsiteX6" fmla="*/ 546735 w 1123950"/>
              <a:gd name="connsiteY6" fmla="*/ 1577340 h 1764023"/>
              <a:gd name="connsiteX7" fmla="*/ 797243 w 1123950"/>
              <a:gd name="connsiteY7" fmla="*/ 1474470 h 1764023"/>
              <a:gd name="connsiteX8" fmla="*/ 899160 w 1123950"/>
              <a:gd name="connsiteY8" fmla="*/ 1219200 h 1764023"/>
              <a:gd name="connsiteX9" fmla="*/ 804863 w 1123950"/>
              <a:gd name="connsiteY9" fmla="*/ 980123 h 1764023"/>
              <a:gd name="connsiteX10" fmla="*/ 563880 w 1123950"/>
              <a:gd name="connsiteY10" fmla="*/ 885825 h 1764023"/>
              <a:gd name="connsiteX11" fmla="*/ 415290 w 1123950"/>
              <a:gd name="connsiteY11" fmla="*/ 909638 h 1764023"/>
              <a:gd name="connsiteX12" fmla="*/ 439103 w 1123950"/>
              <a:gd name="connsiteY12" fmla="*/ 724852 h 1764023"/>
              <a:gd name="connsiteX13" fmla="*/ 473393 w 1123950"/>
              <a:gd name="connsiteY13" fmla="*/ 726758 h 1764023"/>
              <a:gd name="connsiteX14" fmla="*/ 715328 w 1123950"/>
              <a:gd name="connsiteY14" fmla="*/ 656273 h 1764023"/>
              <a:gd name="connsiteX15" fmla="*/ 822960 w 1123950"/>
              <a:gd name="connsiteY15" fmla="*/ 440055 h 1764023"/>
              <a:gd name="connsiteX16" fmla="*/ 744855 w 1123950"/>
              <a:gd name="connsiteY16" fmla="*/ 248603 h 1764023"/>
              <a:gd name="connsiteX17" fmla="*/ 542925 w 1123950"/>
              <a:gd name="connsiteY17" fmla="*/ 172403 h 1764023"/>
              <a:gd name="connsiteX18" fmla="*/ 338138 w 1123950"/>
              <a:gd name="connsiteY18" fmla="*/ 249555 h 1764023"/>
              <a:gd name="connsiteX19" fmla="*/ 233363 w 1123950"/>
              <a:gd name="connsiteY19" fmla="*/ 481013 h 1764023"/>
              <a:gd name="connsiteX20" fmla="*/ 22860 w 1123950"/>
              <a:gd name="connsiteY20" fmla="*/ 443865 h 1764023"/>
              <a:gd name="connsiteX21" fmla="*/ 198120 w 1123950"/>
              <a:gd name="connsiteY21" fmla="*/ 116205 h 1764023"/>
              <a:gd name="connsiteX22" fmla="*/ 538163 w 1123950"/>
              <a:gd name="connsiteY22" fmla="*/ 0 h 1764023"/>
              <a:gd name="connsiteX23" fmla="*/ 796290 w 1123950"/>
              <a:gd name="connsiteY23" fmla="*/ 60008 h 1764023"/>
              <a:gd name="connsiteX24" fmla="*/ 977265 w 1123950"/>
              <a:gd name="connsiteY24" fmla="*/ 223838 h 1764023"/>
              <a:gd name="connsiteX25" fmla="*/ 1040130 w 1123950"/>
              <a:gd name="connsiteY25" fmla="*/ 444817 h 1764023"/>
              <a:gd name="connsiteX26" fmla="*/ 980123 w 1123950"/>
              <a:gd name="connsiteY26" fmla="*/ 646748 h 1764023"/>
              <a:gd name="connsiteX27" fmla="*/ 803910 w 1123950"/>
              <a:gd name="connsiteY27" fmla="*/ 791527 h 1764023"/>
              <a:gd name="connsiteX28" fmla="*/ 1040130 w 1123950"/>
              <a:gd name="connsiteY28" fmla="*/ 937260 h 1764023"/>
              <a:gd name="connsiteX29" fmla="*/ 1123950 w 1123950"/>
              <a:gd name="connsiteY29" fmla="*/ 1213485 h 17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3950" h="1764023">
                <a:moveTo>
                  <a:pt x="696305" y="1759433"/>
                </a:moveTo>
                <a:cubicBezTo>
                  <a:pt x="698120" y="1760198"/>
                  <a:pt x="641412" y="1763104"/>
                  <a:pt x="558631" y="1764023"/>
                </a:cubicBezTo>
                <a:cubicBezTo>
                  <a:pt x="470025" y="1762030"/>
                  <a:pt x="289820" y="1736970"/>
                  <a:pt x="170498" y="1616393"/>
                </a:cubicBezTo>
                <a:cubicBezTo>
                  <a:pt x="51176" y="1495816"/>
                  <a:pt x="14288" y="1410652"/>
                  <a:pt x="0" y="1267777"/>
                </a:cubicBezTo>
                <a:lnTo>
                  <a:pt x="210503" y="1240155"/>
                </a:lnTo>
                <a:cubicBezTo>
                  <a:pt x="234315" y="1359218"/>
                  <a:pt x="276225" y="1444943"/>
                  <a:pt x="334328" y="1498283"/>
                </a:cubicBezTo>
                <a:cubicBezTo>
                  <a:pt x="392430" y="1550670"/>
                  <a:pt x="462915" y="1577340"/>
                  <a:pt x="546735" y="1577340"/>
                </a:cubicBezTo>
                <a:cubicBezTo>
                  <a:pt x="645795" y="1577340"/>
                  <a:pt x="729615" y="1543050"/>
                  <a:pt x="797243" y="1474470"/>
                </a:cubicBezTo>
                <a:cubicBezTo>
                  <a:pt x="865823" y="1405890"/>
                  <a:pt x="899160" y="1321118"/>
                  <a:pt x="899160" y="1219200"/>
                </a:cubicBezTo>
                <a:cubicBezTo>
                  <a:pt x="899160" y="1122998"/>
                  <a:pt x="867728" y="1042988"/>
                  <a:pt x="804863" y="980123"/>
                </a:cubicBezTo>
                <a:cubicBezTo>
                  <a:pt x="741998" y="917258"/>
                  <a:pt x="661035" y="885825"/>
                  <a:pt x="563880" y="885825"/>
                </a:cubicBezTo>
                <a:cubicBezTo>
                  <a:pt x="523875" y="885825"/>
                  <a:pt x="474345" y="893445"/>
                  <a:pt x="415290" y="909638"/>
                </a:cubicBezTo>
                <a:lnTo>
                  <a:pt x="439103" y="724852"/>
                </a:lnTo>
                <a:cubicBezTo>
                  <a:pt x="453390" y="726758"/>
                  <a:pt x="464820" y="726758"/>
                  <a:pt x="473393" y="726758"/>
                </a:cubicBezTo>
                <a:cubicBezTo>
                  <a:pt x="562928" y="726758"/>
                  <a:pt x="643890" y="702945"/>
                  <a:pt x="715328" y="656273"/>
                </a:cubicBezTo>
                <a:cubicBezTo>
                  <a:pt x="786765" y="609600"/>
                  <a:pt x="822960" y="537210"/>
                  <a:pt x="822960" y="440055"/>
                </a:cubicBezTo>
                <a:cubicBezTo>
                  <a:pt x="822960" y="362903"/>
                  <a:pt x="797243" y="299085"/>
                  <a:pt x="744855" y="248603"/>
                </a:cubicBezTo>
                <a:cubicBezTo>
                  <a:pt x="692468" y="198120"/>
                  <a:pt x="624840" y="172403"/>
                  <a:pt x="542925" y="172403"/>
                </a:cubicBezTo>
                <a:cubicBezTo>
                  <a:pt x="461010" y="172403"/>
                  <a:pt x="392430" y="198120"/>
                  <a:pt x="338138" y="249555"/>
                </a:cubicBezTo>
                <a:cubicBezTo>
                  <a:pt x="283845" y="300990"/>
                  <a:pt x="248603" y="378142"/>
                  <a:pt x="233363" y="481013"/>
                </a:cubicBezTo>
                <a:lnTo>
                  <a:pt x="22860" y="443865"/>
                </a:lnTo>
                <a:cubicBezTo>
                  <a:pt x="48578" y="302895"/>
                  <a:pt x="106680" y="193358"/>
                  <a:pt x="198120" y="116205"/>
                </a:cubicBezTo>
                <a:cubicBezTo>
                  <a:pt x="289560" y="39053"/>
                  <a:pt x="402908" y="0"/>
                  <a:pt x="538163" y="0"/>
                </a:cubicBezTo>
                <a:cubicBezTo>
                  <a:pt x="631508" y="0"/>
                  <a:pt x="718185" y="20003"/>
                  <a:pt x="796290" y="60008"/>
                </a:cubicBezTo>
                <a:cubicBezTo>
                  <a:pt x="875348" y="100013"/>
                  <a:pt x="935355" y="155258"/>
                  <a:pt x="977265" y="223838"/>
                </a:cubicBezTo>
                <a:cubicBezTo>
                  <a:pt x="1019175" y="293370"/>
                  <a:pt x="1040130" y="366713"/>
                  <a:pt x="1040130" y="444817"/>
                </a:cubicBezTo>
                <a:cubicBezTo>
                  <a:pt x="1040130" y="519113"/>
                  <a:pt x="1020128" y="586740"/>
                  <a:pt x="980123" y="646748"/>
                </a:cubicBezTo>
                <a:cubicBezTo>
                  <a:pt x="940118" y="707708"/>
                  <a:pt x="881063" y="756285"/>
                  <a:pt x="803910" y="791527"/>
                </a:cubicBezTo>
                <a:cubicBezTo>
                  <a:pt x="904875" y="815340"/>
                  <a:pt x="983933" y="863918"/>
                  <a:pt x="1040130" y="937260"/>
                </a:cubicBezTo>
                <a:cubicBezTo>
                  <a:pt x="1096328" y="1010602"/>
                  <a:pt x="1123950" y="1102995"/>
                  <a:pt x="1123950" y="1213485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9F913-DCD2-49D8-8A02-0CCE90C10CA6}"/>
              </a:ext>
            </a:extLst>
          </p:cNvPr>
          <p:cNvGrpSpPr/>
          <p:nvPr/>
        </p:nvGrpSpPr>
        <p:grpSpPr>
          <a:xfrm>
            <a:off x="5575344" y="2342173"/>
            <a:ext cx="1441527" cy="2800768"/>
            <a:chOff x="852873" y="3067505"/>
            <a:chExt cx="1441527" cy="28007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55B33F-7381-4C4E-9D56-141606A512AA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83FD6-B31A-4C6E-836A-5C89528FED5B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EFEB25-7844-4565-8049-7C0018C81B9A}"/>
              </a:ext>
            </a:extLst>
          </p:cNvPr>
          <p:cNvGrpSpPr/>
          <p:nvPr/>
        </p:nvGrpSpPr>
        <p:grpSpPr>
          <a:xfrm>
            <a:off x="9339394" y="2342173"/>
            <a:ext cx="1441527" cy="2800768"/>
            <a:chOff x="852873" y="3067505"/>
            <a:chExt cx="1441527" cy="28007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3D9DA1-9D91-4722-81C7-248EF5D966B8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CD2252-1F04-4FC7-89E7-104EE53A5EB1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63A8D9E0-95BF-4B81-97B2-EC2C21BE0A1F}"/>
              </a:ext>
            </a:extLst>
          </p:cNvPr>
          <p:cNvGrpSpPr/>
          <p:nvPr/>
        </p:nvGrpSpPr>
        <p:grpSpPr>
          <a:xfrm>
            <a:off x="1811293" y="2342173"/>
            <a:ext cx="1441527" cy="2800768"/>
            <a:chOff x="852873" y="3067505"/>
            <a:chExt cx="1441527" cy="28007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27FF8D-2057-4AD5-935C-DF7C93126C4B}"/>
                </a:ext>
              </a:extLst>
            </p:cNvPr>
            <p:cNvSpPr txBox="1"/>
            <p:nvPr/>
          </p:nvSpPr>
          <p:spPr>
            <a:xfrm>
              <a:off x="852873" y="3375283"/>
              <a:ext cx="144152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380983-90B2-401A-8805-8C251BAB8E80}"/>
                </a:ext>
              </a:extLst>
            </p:cNvPr>
            <p:cNvSpPr txBox="1"/>
            <p:nvPr/>
          </p:nvSpPr>
          <p:spPr>
            <a:xfrm>
              <a:off x="852873" y="3067505"/>
              <a:ext cx="1441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13E34C-7D84-452E-942F-43E02DDB7E98}"/>
              </a:ext>
            </a:extLst>
          </p:cNvPr>
          <p:cNvGrpSpPr/>
          <p:nvPr/>
        </p:nvGrpSpPr>
        <p:grpSpPr>
          <a:xfrm>
            <a:off x="909576" y="3061450"/>
            <a:ext cx="3732743" cy="3366496"/>
            <a:chOff x="1880404" y="2899140"/>
            <a:chExt cx="3732743" cy="3366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399DF-EF23-4B92-A563-C8556BAD33FD}"/>
                </a:ext>
              </a:extLst>
            </p:cNvPr>
            <p:cNvSpPr txBox="1"/>
            <p:nvPr/>
          </p:nvSpPr>
          <p:spPr>
            <a:xfrm>
              <a:off x="1880404" y="2899140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D68CCF-B9F6-47B5-B2D7-9205DE81E02B}"/>
                </a:ext>
              </a:extLst>
            </p:cNvPr>
            <p:cNvSpPr txBox="1"/>
            <p:nvPr/>
          </p:nvSpPr>
          <p:spPr>
            <a:xfrm>
              <a:off x="1880404" y="531116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642A73-44E1-4786-AD2B-FD6D6338F61E}"/>
                </a:ext>
              </a:extLst>
            </p:cNvPr>
            <p:cNvSpPr txBox="1"/>
            <p:nvPr/>
          </p:nvSpPr>
          <p:spPr>
            <a:xfrm>
              <a:off x="1880404" y="410515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714FAA-4B94-484A-815C-878D3D782A1A}"/>
                </a:ext>
              </a:extLst>
            </p:cNvPr>
            <p:cNvSpPr txBox="1"/>
            <p:nvPr/>
          </p:nvSpPr>
          <p:spPr>
            <a:xfrm>
              <a:off x="2686706" y="3213072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F2F12-4838-4289-97E8-6A7B62A2D3B7}"/>
                </a:ext>
              </a:extLst>
            </p:cNvPr>
            <p:cNvSpPr txBox="1"/>
            <p:nvPr/>
          </p:nvSpPr>
          <p:spPr>
            <a:xfrm>
              <a:off x="2686706" y="4416189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0AE63D-B381-4065-9B99-AA4788FA35ED}"/>
                </a:ext>
              </a:extLst>
            </p:cNvPr>
            <p:cNvSpPr txBox="1"/>
            <p:nvPr/>
          </p:nvSpPr>
          <p:spPr>
            <a:xfrm>
              <a:off x="2686706" y="5619305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Round Same Side Corner Rectangle 11">
            <a:extLst>
              <a:ext uri="{FF2B5EF4-FFF2-40B4-BE49-F238E27FC236}">
                <a16:creationId xmlns:a16="http://schemas.microsoft.com/office/drawing/2014/main" id="{40D33B61-410B-4130-B71B-14C950214318}"/>
              </a:ext>
            </a:extLst>
          </p:cNvPr>
          <p:cNvSpPr/>
          <p:nvPr/>
        </p:nvSpPr>
        <p:spPr>
          <a:xfrm rot="9900000">
            <a:off x="1132335" y="5942973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85C36D2-6776-4300-9CA9-FEB96B9327DE}"/>
              </a:ext>
            </a:extLst>
          </p:cNvPr>
          <p:cNvSpPr/>
          <p:nvPr/>
        </p:nvSpPr>
        <p:spPr>
          <a:xfrm>
            <a:off x="1110756" y="4710108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C50BEA8D-7116-41B5-B8FC-01FFBCDBEA36}"/>
              </a:ext>
            </a:extLst>
          </p:cNvPr>
          <p:cNvSpPr>
            <a:spLocks noChangeAspect="1"/>
          </p:cNvSpPr>
          <p:nvPr/>
        </p:nvSpPr>
        <p:spPr>
          <a:xfrm>
            <a:off x="1090647" y="3488879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0FEA6-5AC1-45E3-86B3-0CE02EC8A829}"/>
              </a:ext>
            </a:extLst>
          </p:cNvPr>
          <p:cNvSpPr txBox="1"/>
          <p:nvPr/>
        </p:nvSpPr>
        <p:spPr>
          <a:xfrm>
            <a:off x="1090647" y="730476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CA099-6EEB-41EC-8DFF-777C2FCCFFAE}"/>
              </a:ext>
            </a:extLst>
          </p:cNvPr>
          <p:cNvSpPr txBox="1"/>
          <p:nvPr/>
        </p:nvSpPr>
        <p:spPr>
          <a:xfrm>
            <a:off x="1090647" y="328051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61BA8-D688-4CD2-9CA9-1AD08C3A0407}"/>
              </a:ext>
            </a:extLst>
          </p:cNvPr>
          <p:cNvSpPr txBox="1"/>
          <p:nvPr/>
        </p:nvSpPr>
        <p:spPr>
          <a:xfrm>
            <a:off x="2420124" y="1138919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FF60CE38-81C0-41D7-BBE7-670DC7879733}"/>
              </a:ext>
            </a:extLst>
          </p:cNvPr>
          <p:cNvSpPr/>
          <p:nvPr/>
        </p:nvSpPr>
        <p:spPr>
          <a:xfrm>
            <a:off x="743413" y="936804"/>
            <a:ext cx="5482289" cy="5482289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AAF6868F-FFAA-4BCA-A15B-6C409E50A50D}"/>
              </a:ext>
            </a:extLst>
          </p:cNvPr>
          <p:cNvSpPr/>
          <p:nvPr/>
        </p:nvSpPr>
        <p:spPr>
          <a:xfrm>
            <a:off x="1832108" y="2398616"/>
            <a:ext cx="3373925" cy="3753953"/>
          </a:xfrm>
          <a:custGeom>
            <a:avLst/>
            <a:gdLst>
              <a:gd name="connsiteX0" fmla="*/ 1972711 w 3595513"/>
              <a:gd name="connsiteY0" fmla="*/ 0 h 4000500"/>
              <a:gd name="connsiteX1" fmla="*/ 3052846 w 3595513"/>
              <a:gd name="connsiteY1" fmla="*/ 395288 h 4000500"/>
              <a:gd name="connsiteX2" fmla="*/ 3368123 w 3595513"/>
              <a:gd name="connsiteY2" fmla="*/ 793433 h 4000500"/>
              <a:gd name="connsiteX3" fmla="*/ 3531001 w 3595513"/>
              <a:gd name="connsiteY3" fmla="*/ 2205990 h 4000500"/>
              <a:gd name="connsiteX4" fmla="*/ 2865203 w 3595513"/>
              <a:gd name="connsiteY4" fmla="*/ 3291840 h 4000500"/>
              <a:gd name="connsiteX5" fmla="*/ 2754713 w 3595513"/>
              <a:gd name="connsiteY5" fmla="*/ 3672840 h 4000500"/>
              <a:gd name="connsiteX6" fmla="*/ 2754713 w 3595513"/>
              <a:gd name="connsiteY6" fmla="*/ 4000500 h 4000500"/>
              <a:gd name="connsiteX7" fmla="*/ 2753761 w 3595513"/>
              <a:gd name="connsiteY7" fmla="*/ 4000500 h 4000500"/>
              <a:gd name="connsiteX8" fmla="*/ 1152608 w 3595513"/>
              <a:gd name="connsiteY8" fmla="*/ 4000500 h 4000500"/>
              <a:gd name="connsiteX9" fmla="*/ 1147846 w 3595513"/>
              <a:gd name="connsiteY9" fmla="*/ 3704273 h 4000500"/>
              <a:gd name="connsiteX10" fmla="*/ 968776 w 3595513"/>
              <a:gd name="connsiteY10" fmla="*/ 3565208 h 4000500"/>
              <a:gd name="connsiteX11" fmla="*/ 637306 w 3595513"/>
              <a:gd name="connsiteY11" fmla="*/ 3560445 h 4000500"/>
              <a:gd name="connsiteX12" fmla="*/ 333458 w 3595513"/>
              <a:gd name="connsiteY12" fmla="*/ 3259455 h 4000500"/>
              <a:gd name="connsiteX13" fmla="*/ 333458 w 3595513"/>
              <a:gd name="connsiteY13" fmla="*/ 3257550 h 4000500"/>
              <a:gd name="connsiteX14" fmla="*/ 302978 w 3595513"/>
              <a:gd name="connsiteY14" fmla="*/ 3059430 h 4000500"/>
              <a:gd name="connsiteX15" fmla="*/ 232493 w 3595513"/>
              <a:gd name="connsiteY15" fmla="*/ 2976563 h 4000500"/>
              <a:gd name="connsiteX16" fmla="*/ 222968 w 3595513"/>
              <a:gd name="connsiteY16" fmla="*/ 2823210 h 4000500"/>
              <a:gd name="connsiteX17" fmla="*/ 216301 w 3595513"/>
              <a:gd name="connsiteY17" fmla="*/ 2808923 h 4000500"/>
              <a:gd name="connsiteX18" fmla="*/ 209633 w 3595513"/>
              <a:gd name="connsiteY18" fmla="*/ 2644140 h 4000500"/>
              <a:gd name="connsiteX19" fmla="*/ 14371 w 3595513"/>
              <a:gd name="connsiteY19" fmla="*/ 2391728 h 4000500"/>
              <a:gd name="connsiteX20" fmla="*/ 44851 w 3595513"/>
              <a:gd name="connsiteY20" fmla="*/ 2198370 h 4000500"/>
              <a:gd name="connsiteX21" fmla="*/ 51518 w 3595513"/>
              <a:gd name="connsiteY21" fmla="*/ 2191703 h 4000500"/>
              <a:gd name="connsiteX22" fmla="*/ 58186 w 3595513"/>
              <a:gd name="connsiteY22" fmla="*/ 2186940 h 4000500"/>
              <a:gd name="connsiteX23" fmla="*/ 274403 w 3595513"/>
              <a:gd name="connsiteY23" fmla="*/ 1864043 h 4000500"/>
              <a:gd name="connsiteX24" fmla="*/ 274403 w 3595513"/>
              <a:gd name="connsiteY24" fmla="*/ 1859280 h 4000500"/>
              <a:gd name="connsiteX25" fmla="*/ 274403 w 3595513"/>
              <a:gd name="connsiteY25" fmla="*/ 1854518 h 4000500"/>
              <a:gd name="connsiteX26" fmla="*/ 258211 w 3595513"/>
              <a:gd name="connsiteY26" fmla="*/ 1696403 h 4000500"/>
              <a:gd name="connsiteX27" fmla="*/ 202013 w 3595513"/>
              <a:gd name="connsiteY27" fmla="*/ 1345883 h 4000500"/>
              <a:gd name="connsiteX28" fmla="*/ 416326 w 3595513"/>
              <a:gd name="connsiteY28" fmla="*/ 683895 h 4000500"/>
              <a:gd name="connsiteX29" fmla="*/ 418231 w 3595513"/>
              <a:gd name="connsiteY29" fmla="*/ 681990 h 4000500"/>
              <a:gd name="connsiteX30" fmla="*/ 1774591 w 3595513"/>
              <a:gd name="connsiteY30" fmla="*/ 9525 h 4000500"/>
              <a:gd name="connsiteX31" fmla="*/ 1972711 w 3595513"/>
              <a:gd name="connsiteY31" fmla="*/ 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95513" h="4000500">
                <a:moveTo>
                  <a:pt x="1972711" y="0"/>
                </a:moveTo>
                <a:cubicBezTo>
                  <a:pt x="2500396" y="0"/>
                  <a:pt x="2850916" y="214313"/>
                  <a:pt x="3052846" y="395288"/>
                </a:cubicBezTo>
                <a:cubicBezTo>
                  <a:pt x="3262396" y="581025"/>
                  <a:pt x="3356693" y="767715"/>
                  <a:pt x="3368123" y="793433"/>
                </a:cubicBezTo>
                <a:cubicBezTo>
                  <a:pt x="3740551" y="1466850"/>
                  <a:pt x="3547193" y="2156460"/>
                  <a:pt x="3531001" y="2205990"/>
                </a:cubicBezTo>
                <a:cubicBezTo>
                  <a:pt x="3396698" y="2752725"/>
                  <a:pt x="2930926" y="3228023"/>
                  <a:pt x="2865203" y="3291840"/>
                </a:cubicBezTo>
                <a:cubicBezTo>
                  <a:pt x="2770906" y="3449955"/>
                  <a:pt x="2754713" y="3654743"/>
                  <a:pt x="2754713" y="3672840"/>
                </a:cubicBezTo>
                <a:lnTo>
                  <a:pt x="2754713" y="4000500"/>
                </a:lnTo>
                <a:lnTo>
                  <a:pt x="2753761" y="4000500"/>
                </a:lnTo>
                <a:cubicBezTo>
                  <a:pt x="1152608" y="4000500"/>
                  <a:pt x="1152608" y="4000500"/>
                  <a:pt x="1152608" y="4000500"/>
                </a:cubicBezTo>
                <a:cubicBezTo>
                  <a:pt x="1147846" y="3704273"/>
                  <a:pt x="1147846" y="3704273"/>
                  <a:pt x="1147846" y="3704273"/>
                </a:cubicBezTo>
                <a:cubicBezTo>
                  <a:pt x="1119271" y="3635693"/>
                  <a:pt x="1037356" y="3565208"/>
                  <a:pt x="968776" y="3565208"/>
                </a:cubicBezTo>
                <a:cubicBezTo>
                  <a:pt x="637306" y="3560445"/>
                  <a:pt x="637306" y="3560445"/>
                  <a:pt x="637306" y="3560445"/>
                </a:cubicBezTo>
                <a:cubicBezTo>
                  <a:pt x="397276" y="3544253"/>
                  <a:pt x="333458" y="3355658"/>
                  <a:pt x="333458" y="3259455"/>
                </a:cubicBezTo>
                <a:cubicBezTo>
                  <a:pt x="333458" y="3257550"/>
                  <a:pt x="333458" y="3257550"/>
                  <a:pt x="333458" y="3257550"/>
                </a:cubicBezTo>
                <a:cubicBezTo>
                  <a:pt x="335363" y="3147060"/>
                  <a:pt x="312503" y="3083243"/>
                  <a:pt x="302978" y="3059430"/>
                </a:cubicBezTo>
                <a:cubicBezTo>
                  <a:pt x="264878" y="3030855"/>
                  <a:pt x="242018" y="2995613"/>
                  <a:pt x="232493" y="2976563"/>
                </a:cubicBezTo>
                <a:cubicBezTo>
                  <a:pt x="194393" y="2931795"/>
                  <a:pt x="199156" y="2872740"/>
                  <a:pt x="222968" y="2823210"/>
                </a:cubicBezTo>
                <a:cubicBezTo>
                  <a:pt x="221063" y="2818448"/>
                  <a:pt x="218206" y="2813685"/>
                  <a:pt x="216301" y="2808923"/>
                </a:cubicBezTo>
                <a:cubicBezTo>
                  <a:pt x="174391" y="2754630"/>
                  <a:pt x="181058" y="2690813"/>
                  <a:pt x="209633" y="2644140"/>
                </a:cubicBezTo>
                <a:cubicBezTo>
                  <a:pt x="65806" y="2589848"/>
                  <a:pt x="23896" y="2432685"/>
                  <a:pt x="14371" y="2391728"/>
                </a:cubicBezTo>
                <a:cubicBezTo>
                  <a:pt x="-20872" y="2302193"/>
                  <a:pt x="16276" y="2228850"/>
                  <a:pt x="44851" y="2198370"/>
                </a:cubicBezTo>
                <a:cubicBezTo>
                  <a:pt x="51518" y="2191703"/>
                  <a:pt x="51518" y="2191703"/>
                  <a:pt x="51518" y="2191703"/>
                </a:cubicBezTo>
                <a:cubicBezTo>
                  <a:pt x="58186" y="2186940"/>
                  <a:pt x="58186" y="2186940"/>
                  <a:pt x="58186" y="2186940"/>
                </a:cubicBezTo>
                <a:cubicBezTo>
                  <a:pt x="272498" y="2057400"/>
                  <a:pt x="274403" y="1873568"/>
                  <a:pt x="274403" y="1864043"/>
                </a:cubicBezTo>
                <a:cubicBezTo>
                  <a:pt x="274403" y="1859280"/>
                  <a:pt x="274403" y="1859280"/>
                  <a:pt x="274403" y="1859280"/>
                </a:cubicBezTo>
                <a:cubicBezTo>
                  <a:pt x="274403" y="1854518"/>
                  <a:pt x="274403" y="1854518"/>
                  <a:pt x="274403" y="1854518"/>
                </a:cubicBezTo>
                <a:cubicBezTo>
                  <a:pt x="279166" y="1816418"/>
                  <a:pt x="267736" y="1739265"/>
                  <a:pt x="258211" y="1696403"/>
                </a:cubicBezTo>
                <a:cubicBezTo>
                  <a:pt x="206776" y="1578293"/>
                  <a:pt x="202013" y="1368743"/>
                  <a:pt x="202013" y="1345883"/>
                </a:cubicBezTo>
                <a:cubicBezTo>
                  <a:pt x="192488" y="1004888"/>
                  <a:pt x="406801" y="696278"/>
                  <a:pt x="416326" y="683895"/>
                </a:cubicBezTo>
                <a:cubicBezTo>
                  <a:pt x="418231" y="681990"/>
                  <a:pt x="418231" y="681990"/>
                  <a:pt x="418231" y="681990"/>
                </a:cubicBezTo>
                <a:cubicBezTo>
                  <a:pt x="933533" y="30480"/>
                  <a:pt x="1710773" y="9525"/>
                  <a:pt x="1774591" y="9525"/>
                </a:cubicBezTo>
                <a:cubicBezTo>
                  <a:pt x="1840313" y="2858"/>
                  <a:pt x="1906036" y="0"/>
                  <a:pt x="1972711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FE34EFF-6D5B-4226-855F-1CB74F9D51F1}"/>
              </a:ext>
            </a:extLst>
          </p:cNvPr>
          <p:cNvSpPr/>
          <p:nvPr/>
        </p:nvSpPr>
        <p:spPr>
          <a:xfrm>
            <a:off x="2467980" y="2075356"/>
            <a:ext cx="274021" cy="274021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Right Triangle 13">
            <a:extLst>
              <a:ext uri="{FF2B5EF4-FFF2-40B4-BE49-F238E27FC236}">
                <a16:creationId xmlns:a16="http://schemas.microsoft.com/office/drawing/2014/main" id="{333B6E42-D4C5-4CE2-B195-4C57F80F93F6}"/>
              </a:ext>
            </a:extLst>
          </p:cNvPr>
          <p:cNvSpPr/>
          <p:nvPr/>
        </p:nvSpPr>
        <p:spPr>
          <a:xfrm>
            <a:off x="2431990" y="1527446"/>
            <a:ext cx="274021" cy="274021"/>
          </a:xfrm>
          <a:custGeom>
            <a:avLst/>
            <a:gdLst/>
            <a:ahLst/>
            <a:cxnLst/>
            <a:rect l="l" t="t" r="r" b="b"/>
            <a:pathLst>
              <a:path w="3888432" h="3921971">
                <a:moveTo>
                  <a:pt x="3379043" y="3254688"/>
                </a:moveTo>
                <a:lnTo>
                  <a:pt x="3379043" y="3462328"/>
                </a:lnTo>
                <a:lnTo>
                  <a:pt x="3628183" y="3462328"/>
                </a:lnTo>
                <a:lnTo>
                  <a:pt x="3628183" y="3254688"/>
                </a:lnTo>
                <a:close/>
                <a:moveTo>
                  <a:pt x="2945132" y="3254688"/>
                </a:moveTo>
                <a:lnTo>
                  <a:pt x="2945132" y="3462328"/>
                </a:lnTo>
                <a:lnTo>
                  <a:pt x="3194272" y="3462328"/>
                </a:lnTo>
                <a:lnTo>
                  <a:pt x="3194272" y="3254688"/>
                </a:lnTo>
                <a:close/>
                <a:moveTo>
                  <a:pt x="2514947" y="3254688"/>
                </a:moveTo>
                <a:lnTo>
                  <a:pt x="2514947" y="3462328"/>
                </a:lnTo>
                <a:lnTo>
                  <a:pt x="2764087" y="3462328"/>
                </a:lnTo>
                <a:lnTo>
                  <a:pt x="2764087" y="3254688"/>
                </a:lnTo>
                <a:close/>
                <a:moveTo>
                  <a:pt x="3379043" y="2864535"/>
                </a:moveTo>
                <a:lnTo>
                  <a:pt x="3379043" y="3072175"/>
                </a:lnTo>
                <a:lnTo>
                  <a:pt x="3628183" y="3072175"/>
                </a:lnTo>
                <a:lnTo>
                  <a:pt x="3628183" y="2864535"/>
                </a:lnTo>
                <a:close/>
                <a:moveTo>
                  <a:pt x="2945132" y="2864535"/>
                </a:moveTo>
                <a:lnTo>
                  <a:pt x="2945132" y="3072175"/>
                </a:lnTo>
                <a:lnTo>
                  <a:pt x="3194272" y="3072175"/>
                </a:lnTo>
                <a:lnTo>
                  <a:pt x="3194272" y="2864535"/>
                </a:lnTo>
                <a:close/>
                <a:moveTo>
                  <a:pt x="2514947" y="2864535"/>
                </a:moveTo>
                <a:lnTo>
                  <a:pt x="2514947" y="3072175"/>
                </a:lnTo>
                <a:lnTo>
                  <a:pt x="2764087" y="3072175"/>
                </a:lnTo>
                <a:lnTo>
                  <a:pt x="2764087" y="2864535"/>
                </a:lnTo>
                <a:close/>
                <a:moveTo>
                  <a:pt x="1945832" y="2577619"/>
                </a:moveTo>
                <a:lnTo>
                  <a:pt x="1945832" y="2937659"/>
                </a:lnTo>
                <a:lnTo>
                  <a:pt x="2124754" y="2937659"/>
                </a:lnTo>
                <a:lnTo>
                  <a:pt x="2124754" y="2577619"/>
                </a:lnTo>
                <a:close/>
                <a:moveTo>
                  <a:pt x="1531681" y="2577619"/>
                </a:moveTo>
                <a:lnTo>
                  <a:pt x="1531681" y="2937659"/>
                </a:lnTo>
                <a:lnTo>
                  <a:pt x="1710603" y="2937659"/>
                </a:lnTo>
                <a:lnTo>
                  <a:pt x="1710603" y="2577619"/>
                </a:lnTo>
                <a:close/>
                <a:moveTo>
                  <a:pt x="1117528" y="2577619"/>
                </a:moveTo>
                <a:lnTo>
                  <a:pt x="1117528" y="2937659"/>
                </a:lnTo>
                <a:lnTo>
                  <a:pt x="1296450" y="2937659"/>
                </a:lnTo>
                <a:lnTo>
                  <a:pt x="1296450" y="2577619"/>
                </a:lnTo>
                <a:close/>
                <a:moveTo>
                  <a:pt x="703375" y="2577619"/>
                </a:moveTo>
                <a:lnTo>
                  <a:pt x="703375" y="2937659"/>
                </a:lnTo>
                <a:lnTo>
                  <a:pt x="882297" y="2937659"/>
                </a:lnTo>
                <a:lnTo>
                  <a:pt x="882297" y="2577619"/>
                </a:lnTo>
                <a:close/>
                <a:moveTo>
                  <a:pt x="289222" y="2577619"/>
                </a:moveTo>
                <a:lnTo>
                  <a:pt x="289222" y="2937659"/>
                </a:lnTo>
                <a:lnTo>
                  <a:pt x="468144" y="2937659"/>
                </a:lnTo>
                <a:lnTo>
                  <a:pt x="468144" y="2577619"/>
                </a:lnTo>
                <a:close/>
                <a:moveTo>
                  <a:pt x="3379043" y="2474382"/>
                </a:moveTo>
                <a:lnTo>
                  <a:pt x="3379043" y="2682022"/>
                </a:lnTo>
                <a:lnTo>
                  <a:pt x="3628183" y="2682022"/>
                </a:lnTo>
                <a:lnTo>
                  <a:pt x="3628183" y="2474382"/>
                </a:lnTo>
                <a:close/>
                <a:moveTo>
                  <a:pt x="2945132" y="2474382"/>
                </a:moveTo>
                <a:lnTo>
                  <a:pt x="2945132" y="2682022"/>
                </a:lnTo>
                <a:lnTo>
                  <a:pt x="3194272" y="2682022"/>
                </a:lnTo>
                <a:lnTo>
                  <a:pt x="3194272" y="2474382"/>
                </a:lnTo>
                <a:close/>
                <a:moveTo>
                  <a:pt x="2514947" y="2474382"/>
                </a:moveTo>
                <a:lnTo>
                  <a:pt x="2514947" y="2682022"/>
                </a:lnTo>
                <a:lnTo>
                  <a:pt x="2764087" y="2682022"/>
                </a:lnTo>
                <a:lnTo>
                  <a:pt x="2764087" y="2474382"/>
                </a:lnTo>
                <a:close/>
                <a:moveTo>
                  <a:pt x="3379043" y="2084229"/>
                </a:moveTo>
                <a:lnTo>
                  <a:pt x="3379043" y="2291869"/>
                </a:lnTo>
                <a:lnTo>
                  <a:pt x="3628183" y="2291869"/>
                </a:lnTo>
                <a:lnTo>
                  <a:pt x="3628183" y="2084229"/>
                </a:lnTo>
                <a:close/>
                <a:moveTo>
                  <a:pt x="2945132" y="2084229"/>
                </a:moveTo>
                <a:lnTo>
                  <a:pt x="2945132" y="2291869"/>
                </a:lnTo>
                <a:lnTo>
                  <a:pt x="3194272" y="2291869"/>
                </a:lnTo>
                <a:lnTo>
                  <a:pt x="3194272" y="2084229"/>
                </a:lnTo>
                <a:close/>
                <a:moveTo>
                  <a:pt x="2514947" y="2084229"/>
                </a:moveTo>
                <a:lnTo>
                  <a:pt x="2514947" y="2291869"/>
                </a:lnTo>
                <a:lnTo>
                  <a:pt x="2764087" y="2291869"/>
                </a:lnTo>
                <a:lnTo>
                  <a:pt x="2764087" y="2084229"/>
                </a:lnTo>
                <a:close/>
                <a:moveTo>
                  <a:pt x="2124144" y="1714020"/>
                </a:moveTo>
                <a:lnTo>
                  <a:pt x="2124144" y="2164020"/>
                </a:lnTo>
                <a:lnTo>
                  <a:pt x="1296144" y="2164020"/>
                </a:lnTo>
                <a:close/>
                <a:moveTo>
                  <a:pt x="197090" y="609603"/>
                </a:moveTo>
                <a:lnTo>
                  <a:pt x="525322" y="609603"/>
                </a:lnTo>
                <a:lnTo>
                  <a:pt x="584058" y="2101023"/>
                </a:lnTo>
                <a:lnTo>
                  <a:pt x="1296144" y="1714020"/>
                </a:lnTo>
                <a:lnTo>
                  <a:pt x="1296144" y="2164020"/>
                </a:lnTo>
                <a:lnTo>
                  <a:pt x="586539" y="2164020"/>
                </a:lnTo>
                <a:lnTo>
                  <a:pt x="590547" y="2265787"/>
                </a:lnTo>
                <a:lnTo>
                  <a:pt x="2232248" y="2265787"/>
                </a:lnTo>
                <a:lnTo>
                  <a:pt x="2232248" y="1954513"/>
                </a:lnTo>
                <a:lnTo>
                  <a:pt x="2232248" y="1054513"/>
                </a:lnTo>
                <a:lnTo>
                  <a:pt x="3888248" y="1954513"/>
                </a:lnTo>
                <a:lnTo>
                  <a:pt x="3888432" y="1954513"/>
                </a:lnTo>
                <a:lnTo>
                  <a:pt x="3888432" y="3921971"/>
                </a:lnTo>
                <a:lnTo>
                  <a:pt x="2304256" y="3921971"/>
                </a:lnTo>
                <a:lnTo>
                  <a:pt x="2232248" y="3921971"/>
                </a:lnTo>
                <a:lnTo>
                  <a:pt x="772857" y="3921971"/>
                </a:lnTo>
                <a:lnTo>
                  <a:pt x="772857" y="3290059"/>
                </a:lnTo>
                <a:lnTo>
                  <a:pt x="361206" y="3290059"/>
                </a:lnTo>
                <a:lnTo>
                  <a:pt x="361206" y="3921971"/>
                </a:lnTo>
                <a:lnTo>
                  <a:pt x="0" y="3921971"/>
                </a:lnTo>
                <a:lnTo>
                  <a:pt x="0" y="2265787"/>
                </a:lnTo>
                <a:lnTo>
                  <a:pt x="131865" y="2265787"/>
                </a:lnTo>
                <a:close/>
                <a:moveTo>
                  <a:pt x="929888" y="0"/>
                </a:moveTo>
                <a:cubicBezTo>
                  <a:pt x="1019595" y="0"/>
                  <a:pt x="1124659" y="30463"/>
                  <a:pt x="1166726" y="102575"/>
                </a:cubicBezTo>
                <a:cubicBezTo>
                  <a:pt x="1212070" y="48192"/>
                  <a:pt x="1255094" y="19511"/>
                  <a:pt x="1304210" y="14210"/>
                </a:cubicBezTo>
                <a:cubicBezTo>
                  <a:pt x="1353326" y="8909"/>
                  <a:pt x="1418945" y="35057"/>
                  <a:pt x="1461423" y="70767"/>
                </a:cubicBezTo>
                <a:cubicBezTo>
                  <a:pt x="1500648" y="39845"/>
                  <a:pt x="1550404" y="23049"/>
                  <a:pt x="1604082" y="23049"/>
                </a:cubicBezTo>
                <a:cubicBezTo>
                  <a:pt x="1692530" y="23049"/>
                  <a:pt x="1770327" y="68651"/>
                  <a:pt x="1814928" y="137833"/>
                </a:cubicBezTo>
                <a:cubicBezTo>
                  <a:pt x="1859765" y="69447"/>
                  <a:pt x="1937139" y="24416"/>
                  <a:pt x="2025031" y="24416"/>
                </a:cubicBezTo>
                <a:cubicBezTo>
                  <a:pt x="2135143" y="24416"/>
                  <a:pt x="2228747" y="95092"/>
                  <a:pt x="2261925" y="193913"/>
                </a:cubicBezTo>
                <a:cubicBezTo>
                  <a:pt x="2262329" y="193791"/>
                  <a:pt x="2262735" y="193790"/>
                  <a:pt x="2263140" y="193790"/>
                </a:cubicBezTo>
                <a:cubicBezTo>
                  <a:pt x="2402209" y="193790"/>
                  <a:pt x="2514947" y="306528"/>
                  <a:pt x="2514947" y="445597"/>
                </a:cubicBezTo>
                <a:cubicBezTo>
                  <a:pt x="2514947" y="584666"/>
                  <a:pt x="2402209" y="697404"/>
                  <a:pt x="2263140" y="697404"/>
                </a:cubicBezTo>
                <a:cubicBezTo>
                  <a:pt x="2176391" y="697404"/>
                  <a:pt x="2099888" y="653537"/>
                  <a:pt x="2054640" y="586750"/>
                </a:cubicBezTo>
                <a:cubicBezTo>
                  <a:pt x="2010395" y="653762"/>
                  <a:pt x="1934062" y="697404"/>
                  <a:pt x="1847535" y="697404"/>
                </a:cubicBezTo>
                <a:cubicBezTo>
                  <a:pt x="1789311" y="697404"/>
                  <a:pt x="1735702" y="677642"/>
                  <a:pt x="1693695" y="643630"/>
                </a:cubicBezTo>
                <a:cubicBezTo>
                  <a:pt x="1651689" y="677642"/>
                  <a:pt x="1598080" y="697404"/>
                  <a:pt x="1539855" y="697404"/>
                </a:cubicBezTo>
                <a:cubicBezTo>
                  <a:pt x="1441551" y="697404"/>
                  <a:pt x="1356403" y="641072"/>
                  <a:pt x="1315888" y="558445"/>
                </a:cubicBezTo>
                <a:cubicBezTo>
                  <a:pt x="1272229" y="598661"/>
                  <a:pt x="1206400" y="634839"/>
                  <a:pt x="1149712" y="622576"/>
                </a:cubicBezTo>
                <a:cubicBezTo>
                  <a:pt x="1096483" y="611061"/>
                  <a:pt x="1025744" y="572014"/>
                  <a:pt x="984978" y="498638"/>
                </a:cubicBezTo>
                <a:cubicBezTo>
                  <a:pt x="959504" y="574665"/>
                  <a:pt x="887516" y="629050"/>
                  <a:pt x="802824" y="629050"/>
                </a:cubicBezTo>
                <a:cubicBezTo>
                  <a:pt x="724492" y="629050"/>
                  <a:pt x="657026" y="582526"/>
                  <a:pt x="627413" y="515210"/>
                </a:cubicBezTo>
                <a:cubicBezTo>
                  <a:pt x="584988" y="553591"/>
                  <a:pt x="527392" y="574026"/>
                  <a:pt x="479717" y="567162"/>
                </a:cubicBezTo>
                <a:cubicBezTo>
                  <a:pt x="439788" y="561414"/>
                  <a:pt x="406466" y="547383"/>
                  <a:pt x="379767" y="527160"/>
                </a:cubicBezTo>
                <a:cubicBezTo>
                  <a:pt x="310874" y="498171"/>
                  <a:pt x="262300" y="430445"/>
                  <a:pt x="261518" y="351249"/>
                </a:cubicBezTo>
                <a:cubicBezTo>
                  <a:pt x="261425" y="351089"/>
                  <a:pt x="261381" y="350918"/>
                  <a:pt x="261338" y="350746"/>
                </a:cubicBezTo>
                <a:cubicBezTo>
                  <a:pt x="228153" y="316942"/>
                  <a:pt x="208360" y="270473"/>
                  <a:pt x="208360" y="219381"/>
                </a:cubicBezTo>
                <a:cubicBezTo>
                  <a:pt x="208360" y="112466"/>
                  <a:pt x="295031" y="25795"/>
                  <a:pt x="401946" y="25795"/>
                </a:cubicBezTo>
                <a:cubicBezTo>
                  <a:pt x="425158" y="25795"/>
                  <a:pt x="447416" y="29880"/>
                  <a:pt x="467791" y="38056"/>
                </a:cubicBezTo>
                <a:cubicBezTo>
                  <a:pt x="585794" y="17893"/>
                  <a:pt x="696162" y="87852"/>
                  <a:pt x="737322" y="124235"/>
                </a:cubicBezTo>
                <a:cubicBezTo>
                  <a:pt x="782627" y="68126"/>
                  <a:pt x="852143" y="0"/>
                  <a:pt x="929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0D46678F-0077-4D59-83FC-41D4AA5999D6}"/>
              </a:ext>
            </a:extLst>
          </p:cNvPr>
          <p:cNvSpPr>
            <a:spLocks noChangeAspect="1"/>
          </p:cNvSpPr>
          <p:nvPr/>
        </p:nvSpPr>
        <p:spPr>
          <a:xfrm rot="18900000">
            <a:off x="5259701" y="2405087"/>
            <a:ext cx="347830" cy="274021"/>
          </a:xfrm>
          <a:custGeom>
            <a:avLst/>
            <a:gdLst/>
            <a:ahLst/>
            <a:cxnLst/>
            <a:rect l="l" t="t" r="r" b="b"/>
            <a:pathLst>
              <a:path w="3805825" h="2998234">
                <a:moveTo>
                  <a:pt x="571963" y="2092124"/>
                </a:moveTo>
                <a:lnTo>
                  <a:pt x="465390" y="2092124"/>
                </a:lnTo>
                <a:lnTo>
                  <a:pt x="571963" y="2198697"/>
                </a:lnTo>
                <a:close/>
                <a:moveTo>
                  <a:pt x="571962" y="1939097"/>
                </a:moveTo>
                <a:lnTo>
                  <a:pt x="465390" y="2045669"/>
                </a:lnTo>
                <a:lnTo>
                  <a:pt x="571962" y="2045669"/>
                </a:lnTo>
                <a:close/>
                <a:moveTo>
                  <a:pt x="724990" y="2092124"/>
                </a:moveTo>
                <a:lnTo>
                  <a:pt x="618417" y="2092124"/>
                </a:lnTo>
                <a:lnTo>
                  <a:pt x="618418" y="2198697"/>
                </a:lnTo>
                <a:close/>
                <a:moveTo>
                  <a:pt x="618418" y="1939104"/>
                </a:moveTo>
                <a:lnTo>
                  <a:pt x="618417" y="2045669"/>
                </a:lnTo>
                <a:lnTo>
                  <a:pt x="724982" y="2045669"/>
                </a:lnTo>
                <a:close/>
                <a:moveTo>
                  <a:pt x="760612" y="1901643"/>
                </a:moveTo>
                <a:lnTo>
                  <a:pt x="654047" y="1901643"/>
                </a:lnTo>
                <a:lnTo>
                  <a:pt x="760612" y="2008208"/>
                </a:lnTo>
                <a:close/>
                <a:moveTo>
                  <a:pt x="760612" y="1748616"/>
                </a:moveTo>
                <a:lnTo>
                  <a:pt x="654040" y="1855188"/>
                </a:lnTo>
                <a:lnTo>
                  <a:pt x="760612" y="1855188"/>
                </a:lnTo>
                <a:close/>
                <a:moveTo>
                  <a:pt x="913640" y="1901643"/>
                </a:moveTo>
                <a:lnTo>
                  <a:pt x="807067" y="1901643"/>
                </a:lnTo>
                <a:lnTo>
                  <a:pt x="807067" y="2008216"/>
                </a:lnTo>
                <a:close/>
                <a:moveTo>
                  <a:pt x="807067" y="1748615"/>
                </a:moveTo>
                <a:lnTo>
                  <a:pt x="807067" y="1855188"/>
                </a:lnTo>
                <a:lnTo>
                  <a:pt x="913640" y="1855188"/>
                </a:lnTo>
                <a:close/>
                <a:moveTo>
                  <a:pt x="953368" y="1708887"/>
                </a:moveTo>
                <a:lnTo>
                  <a:pt x="846796" y="1708887"/>
                </a:lnTo>
                <a:lnTo>
                  <a:pt x="953368" y="1815459"/>
                </a:lnTo>
                <a:close/>
                <a:moveTo>
                  <a:pt x="953368" y="1555860"/>
                </a:moveTo>
                <a:lnTo>
                  <a:pt x="846796" y="1662432"/>
                </a:lnTo>
                <a:lnTo>
                  <a:pt x="953368" y="1662432"/>
                </a:lnTo>
                <a:close/>
                <a:moveTo>
                  <a:pt x="1106396" y="1708887"/>
                </a:moveTo>
                <a:lnTo>
                  <a:pt x="999823" y="1708887"/>
                </a:lnTo>
                <a:lnTo>
                  <a:pt x="999823" y="1815460"/>
                </a:lnTo>
                <a:close/>
                <a:moveTo>
                  <a:pt x="999823" y="1555860"/>
                </a:moveTo>
                <a:lnTo>
                  <a:pt x="999823" y="1662432"/>
                </a:lnTo>
                <a:lnTo>
                  <a:pt x="1106396" y="1662432"/>
                </a:lnTo>
                <a:close/>
                <a:moveTo>
                  <a:pt x="1144754" y="1514764"/>
                </a:moveTo>
                <a:lnTo>
                  <a:pt x="1038182" y="1514764"/>
                </a:lnTo>
                <a:lnTo>
                  <a:pt x="1144754" y="1621337"/>
                </a:lnTo>
                <a:close/>
                <a:moveTo>
                  <a:pt x="1144754" y="1361737"/>
                </a:moveTo>
                <a:lnTo>
                  <a:pt x="1038182" y="1468309"/>
                </a:lnTo>
                <a:lnTo>
                  <a:pt x="1144754" y="1468309"/>
                </a:lnTo>
                <a:close/>
                <a:moveTo>
                  <a:pt x="1297782" y="1514764"/>
                </a:moveTo>
                <a:lnTo>
                  <a:pt x="1191209" y="1514764"/>
                </a:lnTo>
                <a:lnTo>
                  <a:pt x="1191209" y="1621337"/>
                </a:lnTo>
                <a:close/>
                <a:moveTo>
                  <a:pt x="1191209" y="1361737"/>
                </a:moveTo>
                <a:lnTo>
                  <a:pt x="1191209" y="1468309"/>
                </a:lnTo>
                <a:lnTo>
                  <a:pt x="1297782" y="1468309"/>
                </a:lnTo>
                <a:close/>
                <a:moveTo>
                  <a:pt x="1335838" y="1323681"/>
                </a:moveTo>
                <a:lnTo>
                  <a:pt x="1229266" y="1323681"/>
                </a:lnTo>
                <a:lnTo>
                  <a:pt x="1335838" y="1430253"/>
                </a:lnTo>
                <a:close/>
                <a:moveTo>
                  <a:pt x="1335838" y="1170654"/>
                </a:moveTo>
                <a:lnTo>
                  <a:pt x="1229266" y="1277226"/>
                </a:lnTo>
                <a:lnTo>
                  <a:pt x="1335838" y="1277226"/>
                </a:lnTo>
                <a:close/>
                <a:moveTo>
                  <a:pt x="1488865" y="1323681"/>
                </a:moveTo>
                <a:lnTo>
                  <a:pt x="1382293" y="1323681"/>
                </a:lnTo>
                <a:lnTo>
                  <a:pt x="1382293" y="1430253"/>
                </a:lnTo>
                <a:close/>
                <a:moveTo>
                  <a:pt x="1382293" y="1170653"/>
                </a:moveTo>
                <a:lnTo>
                  <a:pt x="1382293" y="1277226"/>
                </a:lnTo>
                <a:lnTo>
                  <a:pt x="1488865" y="1277226"/>
                </a:lnTo>
                <a:close/>
                <a:moveTo>
                  <a:pt x="2914702" y="2523007"/>
                </a:moveTo>
                <a:cubicBezTo>
                  <a:pt x="2900642" y="2508947"/>
                  <a:pt x="2877845" y="2508947"/>
                  <a:pt x="2863784" y="2523007"/>
                </a:cubicBezTo>
                <a:cubicBezTo>
                  <a:pt x="2849724" y="2537067"/>
                  <a:pt x="2849724" y="2559864"/>
                  <a:pt x="2863784" y="2573924"/>
                </a:cubicBezTo>
                <a:cubicBezTo>
                  <a:pt x="2877845" y="2587985"/>
                  <a:pt x="2900642" y="2587985"/>
                  <a:pt x="2914702" y="2573924"/>
                </a:cubicBezTo>
                <a:cubicBezTo>
                  <a:pt x="2928762" y="2559864"/>
                  <a:pt x="2928762" y="2537067"/>
                  <a:pt x="2914702" y="2523007"/>
                </a:cubicBezTo>
                <a:close/>
                <a:moveTo>
                  <a:pt x="1526922" y="1132597"/>
                </a:moveTo>
                <a:lnTo>
                  <a:pt x="1420350" y="1132596"/>
                </a:lnTo>
                <a:lnTo>
                  <a:pt x="1526922" y="1239169"/>
                </a:lnTo>
                <a:close/>
                <a:moveTo>
                  <a:pt x="1526922" y="979569"/>
                </a:moveTo>
                <a:lnTo>
                  <a:pt x="1420350" y="1086141"/>
                </a:lnTo>
                <a:lnTo>
                  <a:pt x="1526922" y="1086142"/>
                </a:lnTo>
                <a:close/>
                <a:moveTo>
                  <a:pt x="1679950" y="1132597"/>
                </a:moveTo>
                <a:lnTo>
                  <a:pt x="1573377" y="1132597"/>
                </a:lnTo>
                <a:lnTo>
                  <a:pt x="1573377" y="1239169"/>
                </a:lnTo>
                <a:close/>
                <a:moveTo>
                  <a:pt x="1573377" y="979569"/>
                </a:moveTo>
                <a:lnTo>
                  <a:pt x="1573377" y="1086142"/>
                </a:lnTo>
                <a:lnTo>
                  <a:pt x="1679950" y="1086142"/>
                </a:lnTo>
                <a:close/>
                <a:moveTo>
                  <a:pt x="1718007" y="941512"/>
                </a:moveTo>
                <a:lnTo>
                  <a:pt x="1611434" y="941512"/>
                </a:lnTo>
                <a:lnTo>
                  <a:pt x="1718007" y="1048085"/>
                </a:lnTo>
                <a:close/>
                <a:moveTo>
                  <a:pt x="1718006" y="788485"/>
                </a:moveTo>
                <a:lnTo>
                  <a:pt x="1611434" y="895057"/>
                </a:lnTo>
                <a:lnTo>
                  <a:pt x="1718006" y="895057"/>
                </a:lnTo>
                <a:close/>
                <a:moveTo>
                  <a:pt x="1871034" y="941512"/>
                </a:moveTo>
                <a:lnTo>
                  <a:pt x="1764461" y="941512"/>
                </a:lnTo>
                <a:lnTo>
                  <a:pt x="1764462" y="1048085"/>
                </a:lnTo>
                <a:close/>
                <a:moveTo>
                  <a:pt x="1764461" y="788485"/>
                </a:moveTo>
                <a:lnTo>
                  <a:pt x="1764462" y="895057"/>
                </a:lnTo>
                <a:lnTo>
                  <a:pt x="1871034" y="895057"/>
                </a:lnTo>
                <a:close/>
                <a:moveTo>
                  <a:pt x="3382381" y="1946466"/>
                </a:moveTo>
                <a:lnTo>
                  <a:pt x="2893361" y="2435486"/>
                </a:lnTo>
                <a:lnTo>
                  <a:pt x="2933988" y="2428503"/>
                </a:lnTo>
                <a:lnTo>
                  <a:pt x="3009207" y="2503722"/>
                </a:lnTo>
                <a:lnTo>
                  <a:pt x="3003173" y="2538827"/>
                </a:lnTo>
                <a:lnTo>
                  <a:pt x="3488958" y="2053042"/>
                </a:lnTo>
                <a:lnTo>
                  <a:pt x="3388629" y="1952714"/>
                </a:lnTo>
                <a:close/>
                <a:moveTo>
                  <a:pt x="2405874" y="794872"/>
                </a:moveTo>
                <a:lnTo>
                  <a:pt x="2299301" y="794872"/>
                </a:lnTo>
                <a:lnTo>
                  <a:pt x="2405874" y="901444"/>
                </a:lnTo>
                <a:close/>
                <a:moveTo>
                  <a:pt x="2789111" y="1176277"/>
                </a:moveTo>
                <a:lnTo>
                  <a:pt x="2682538" y="1176278"/>
                </a:lnTo>
                <a:lnTo>
                  <a:pt x="2789111" y="1282850"/>
                </a:lnTo>
                <a:close/>
                <a:moveTo>
                  <a:pt x="2596355" y="983521"/>
                </a:moveTo>
                <a:lnTo>
                  <a:pt x="2489782" y="983522"/>
                </a:lnTo>
                <a:lnTo>
                  <a:pt x="2596355" y="1090094"/>
                </a:lnTo>
                <a:close/>
                <a:moveTo>
                  <a:pt x="3174317" y="1558747"/>
                </a:moveTo>
                <a:lnTo>
                  <a:pt x="3067745" y="1558747"/>
                </a:lnTo>
                <a:lnTo>
                  <a:pt x="3174317" y="1665320"/>
                </a:lnTo>
                <a:close/>
                <a:moveTo>
                  <a:pt x="2983234" y="1367664"/>
                </a:moveTo>
                <a:lnTo>
                  <a:pt x="2876661" y="1367664"/>
                </a:lnTo>
                <a:lnTo>
                  <a:pt x="2983234" y="1474236"/>
                </a:lnTo>
                <a:close/>
                <a:moveTo>
                  <a:pt x="3556486" y="1940915"/>
                </a:moveTo>
                <a:lnTo>
                  <a:pt x="3449914" y="1940915"/>
                </a:lnTo>
                <a:lnTo>
                  <a:pt x="3556487" y="2047488"/>
                </a:lnTo>
                <a:close/>
                <a:moveTo>
                  <a:pt x="3365402" y="1749831"/>
                </a:moveTo>
                <a:lnTo>
                  <a:pt x="3258830" y="1749831"/>
                </a:lnTo>
                <a:lnTo>
                  <a:pt x="3365402" y="1856404"/>
                </a:lnTo>
                <a:close/>
                <a:moveTo>
                  <a:pt x="3761426" y="2144804"/>
                </a:moveTo>
                <a:lnTo>
                  <a:pt x="3654853" y="2144804"/>
                </a:lnTo>
                <a:lnTo>
                  <a:pt x="3761426" y="2251377"/>
                </a:lnTo>
                <a:close/>
                <a:moveTo>
                  <a:pt x="2405874" y="657532"/>
                </a:moveTo>
                <a:lnTo>
                  <a:pt x="2314989" y="748417"/>
                </a:lnTo>
                <a:lnTo>
                  <a:pt x="2405874" y="748417"/>
                </a:lnTo>
                <a:close/>
                <a:moveTo>
                  <a:pt x="2558894" y="794872"/>
                </a:moveTo>
                <a:lnTo>
                  <a:pt x="2452329" y="794872"/>
                </a:lnTo>
                <a:lnTo>
                  <a:pt x="2452329" y="901437"/>
                </a:lnTo>
                <a:close/>
                <a:moveTo>
                  <a:pt x="2596355" y="830501"/>
                </a:moveTo>
                <a:lnTo>
                  <a:pt x="2489790" y="937067"/>
                </a:lnTo>
                <a:lnTo>
                  <a:pt x="2596355" y="937067"/>
                </a:lnTo>
                <a:close/>
                <a:moveTo>
                  <a:pt x="2942138" y="1176278"/>
                </a:moveTo>
                <a:lnTo>
                  <a:pt x="2835566" y="1176277"/>
                </a:lnTo>
                <a:lnTo>
                  <a:pt x="2835566" y="1282850"/>
                </a:lnTo>
                <a:close/>
                <a:moveTo>
                  <a:pt x="2789111" y="1023250"/>
                </a:moveTo>
                <a:lnTo>
                  <a:pt x="2682538" y="1129823"/>
                </a:lnTo>
                <a:lnTo>
                  <a:pt x="2789111" y="1129823"/>
                </a:lnTo>
                <a:close/>
                <a:moveTo>
                  <a:pt x="2749382" y="983521"/>
                </a:moveTo>
                <a:lnTo>
                  <a:pt x="2642810" y="983522"/>
                </a:lnTo>
                <a:lnTo>
                  <a:pt x="2642810" y="1090094"/>
                </a:lnTo>
                <a:close/>
                <a:moveTo>
                  <a:pt x="3327345" y="1558747"/>
                </a:moveTo>
                <a:lnTo>
                  <a:pt x="3220772" y="1558747"/>
                </a:lnTo>
                <a:lnTo>
                  <a:pt x="3220772" y="1665320"/>
                </a:lnTo>
                <a:close/>
                <a:moveTo>
                  <a:pt x="3174317" y="1405720"/>
                </a:moveTo>
                <a:lnTo>
                  <a:pt x="3067745" y="1512292"/>
                </a:lnTo>
                <a:lnTo>
                  <a:pt x="3174317" y="1512292"/>
                </a:lnTo>
                <a:close/>
                <a:moveTo>
                  <a:pt x="3136261" y="1367664"/>
                </a:moveTo>
                <a:lnTo>
                  <a:pt x="3029688" y="1367664"/>
                </a:lnTo>
                <a:lnTo>
                  <a:pt x="3029689" y="1474236"/>
                </a:lnTo>
                <a:close/>
                <a:moveTo>
                  <a:pt x="2983234" y="1214636"/>
                </a:moveTo>
                <a:lnTo>
                  <a:pt x="2876661" y="1321209"/>
                </a:lnTo>
                <a:lnTo>
                  <a:pt x="2983234" y="1321209"/>
                </a:lnTo>
                <a:close/>
                <a:moveTo>
                  <a:pt x="3709514" y="1940915"/>
                </a:moveTo>
                <a:lnTo>
                  <a:pt x="3602941" y="1940915"/>
                </a:lnTo>
                <a:lnTo>
                  <a:pt x="3602942" y="2047488"/>
                </a:lnTo>
                <a:close/>
                <a:moveTo>
                  <a:pt x="3556487" y="1787888"/>
                </a:moveTo>
                <a:lnTo>
                  <a:pt x="3449914" y="1894460"/>
                </a:lnTo>
                <a:lnTo>
                  <a:pt x="3556486" y="1894460"/>
                </a:lnTo>
                <a:close/>
                <a:moveTo>
                  <a:pt x="3518430" y="1749831"/>
                </a:moveTo>
                <a:lnTo>
                  <a:pt x="3411857" y="1749831"/>
                </a:lnTo>
                <a:lnTo>
                  <a:pt x="3411857" y="1856403"/>
                </a:lnTo>
                <a:close/>
                <a:moveTo>
                  <a:pt x="3365402" y="1596803"/>
                </a:moveTo>
                <a:lnTo>
                  <a:pt x="3258830" y="1703376"/>
                </a:lnTo>
                <a:lnTo>
                  <a:pt x="3365402" y="1703376"/>
                </a:lnTo>
                <a:close/>
                <a:moveTo>
                  <a:pt x="3761426" y="1991777"/>
                </a:moveTo>
                <a:lnTo>
                  <a:pt x="3654853" y="2098349"/>
                </a:lnTo>
                <a:lnTo>
                  <a:pt x="3761426" y="2098349"/>
                </a:lnTo>
                <a:close/>
                <a:moveTo>
                  <a:pt x="2452329" y="641845"/>
                </a:moveTo>
                <a:lnTo>
                  <a:pt x="2452329" y="748417"/>
                </a:lnTo>
                <a:lnTo>
                  <a:pt x="2558901" y="748417"/>
                </a:lnTo>
                <a:close/>
                <a:moveTo>
                  <a:pt x="2835566" y="1023250"/>
                </a:moveTo>
                <a:lnTo>
                  <a:pt x="2835566" y="1129822"/>
                </a:lnTo>
                <a:lnTo>
                  <a:pt x="2942138" y="1129822"/>
                </a:lnTo>
                <a:close/>
                <a:moveTo>
                  <a:pt x="2642810" y="830494"/>
                </a:moveTo>
                <a:lnTo>
                  <a:pt x="2642810" y="937066"/>
                </a:lnTo>
                <a:lnTo>
                  <a:pt x="2749382" y="937066"/>
                </a:lnTo>
                <a:close/>
                <a:moveTo>
                  <a:pt x="3220772" y="1405720"/>
                </a:moveTo>
                <a:lnTo>
                  <a:pt x="3220772" y="1512292"/>
                </a:lnTo>
                <a:lnTo>
                  <a:pt x="3327344" y="1512292"/>
                </a:lnTo>
                <a:close/>
                <a:moveTo>
                  <a:pt x="3029688" y="1214636"/>
                </a:moveTo>
                <a:lnTo>
                  <a:pt x="3029688" y="1321209"/>
                </a:lnTo>
                <a:lnTo>
                  <a:pt x="3136261" y="1321209"/>
                </a:lnTo>
                <a:close/>
                <a:moveTo>
                  <a:pt x="3602941" y="1787888"/>
                </a:moveTo>
                <a:lnTo>
                  <a:pt x="3602941" y="1894460"/>
                </a:lnTo>
                <a:lnTo>
                  <a:pt x="3709514" y="1894460"/>
                </a:lnTo>
                <a:close/>
                <a:moveTo>
                  <a:pt x="3411857" y="1596803"/>
                </a:moveTo>
                <a:lnTo>
                  <a:pt x="3411857" y="1703376"/>
                </a:lnTo>
                <a:lnTo>
                  <a:pt x="3518429" y="1703376"/>
                </a:lnTo>
                <a:close/>
                <a:moveTo>
                  <a:pt x="2353083" y="150965"/>
                </a:moveTo>
                <a:lnTo>
                  <a:pt x="2025288" y="132265"/>
                </a:lnTo>
                <a:lnTo>
                  <a:pt x="2071608" y="178585"/>
                </a:lnTo>
                <a:lnTo>
                  <a:pt x="2093619" y="156574"/>
                </a:lnTo>
                <a:lnTo>
                  <a:pt x="2220546" y="283501"/>
                </a:lnTo>
                <a:close/>
                <a:moveTo>
                  <a:pt x="2523312" y="286240"/>
                </a:moveTo>
                <a:lnTo>
                  <a:pt x="2373298" y="436253"/>
                </a:lnTo>
                <a:lnTo>
                  <a:pt x="2500225" y="563180"/>
                </a:lnTo>
                <a:lnTo>
                  <a:pt x="2473487" y="589919"/>
                </a:lnTo>
                <a:lnTo>
                  <a:pt x="2618667" y="735099"/>
                </a:lnTo>
                <a:lnTo>
                  <a:pt x="2619582" y="734183"/>
                </a:lnTo>
                <a:lnTo>
                  <a:pt x="2812338" y="926939"/>
                </a:lnTo>
                <a:lnTo>
                  <a:pt x="2845693" y="960294"/>
                </a:lnTo>
                <a:lnTo>
                  <a:pt x="3005093" y="1119693"/>
                </a:lnTo>
                <a:lnTo>
                  <a:pt x="3006461" y="1118325"/>
                </a:lnTo>
                <a:lnTo>
                  <a:pt x="3197545" y="1309409"/>
                </a:lnTo>
                <a:lnTo>
                  <a:pt x="3232572" y="1344436"/>
                </a:lnTo>
                <a:lnTo>
                  <a:pt x="3246403" y="1358267"/>
                </a:lnTo>
                <a:close/>
                <a:moveTo>
                  <a:pt x="2523816" y="30335"/>
                </a:moveTo>
                <a:lnTo>
                  <a:pt x="2626629" y="133149"/>
                </a:lnTo>
                <a:lnTo>
                  <a:pt x="2552082" y="207696"/>
                </a:lnTo>
                <a:lnTo>
                  <a:pt x="2576968" y="232583"/>
                </a:lnTo>
                <a:lnTo>
                  <a:pt x="2575182" y="234369"/>
                </a:lnTo>
                <a:lnTo>
                  <a:pt x="3513251" y="1625113"/>
                </a:lnTo>
                <a:lnTo>
                  <a:pt x="3579714" y="1691577"/>
                </a:lnTo>
                <a:lnTo>
                  <a:pt x="3614741" y="1726603"/>
                </a:lnTo>
                <a:lnTo>
                  <a:pt x="3784128" y="1895991"/>
                </a:lnTo>
                <a:lnTo>
                  <a:pt x="3784653" y="1895466"/>
                </a:lnTo>
                <a:lnTo>
                  <a:pt x="3802957" y="1913770"/>
                </a:lnTo>
                <a:lnTo>
                  <a:pt x="3802957" y="1914820"/>
                </a:lnTo>
                <a:lnTo>
                  <a:pt x="3805825" y="1917687"/>
                </a:lnTo>
                <a:lnTo>
                  <a:pt x="3802957" y="1920555"/>
                </a:lnTo>
                <a:lnTo>
                  <a:pt x="3802957" y="2329384"/>
                </a:lnTo>
                <a:lnTo>
                  <a:pt x="3784653" y="2347688"/>
                </a:lnTo>
                <a:lnTo>
                  <a:pt x="3580239" y="2143274"/>
                </a:lnTo>
                <a:lnTo>
                  <a:pt x="3579714" y="2143798"/>
                </a:lnTo>
                <a:lnTo>
                  <a:pt x="3514414" y="2078498"/>
                </a:lnTo>
                <a:lnTo>
                  <a:pt x="2992605" y="2600306"/>
                </a:lnTo>
                <a:lnTo>
                  <a:pt x="2990741" y="2611151"/>
                </a:lnTo>
                <a:lnTo>
                  <a:pt x="2771416" y="2767764"/>
                </a:lnTo>
                <a:lnTo>
                  <a:pt x="2746140" y="2742487"/>
                </a:lnTo>
                <a:lnTo>
                  <a:pt x="2670170" y="2818456"/>
                </a:lnTo>
                <a:lnTo>
                  <a:pt x="2651401" y="2799687"/>
                </a:lnTo>
                <a:cubicBezTo>
                  <a:pt x="2625528" y="2785735"/>
                  <a:pt x="2592950" y="2788926"/>
                  <a:pt x="2569612" y="2809139"/>
                </a:cubicBezTo>
                <a:cubicBezTo>
                  <a:pt x="2540180" y="2834630"/>
                  <a:pt x="2535445" y="2878528"/>
                  <a:pt x="2558763" y="2909709"/>
                </a:cubicBezTo>
                <a:cubicBezTo>
                  <a:pt x="2580225" y="2939886"/>
                  <a:pt x="2602221" y="2944074"/>
                  <a:pt x="2698387" y="2956528"/>
                </a:cubicBezTo>
                <a:cubicBezTo>
                  <a:pt x="2612716" y="3019512"/>
                  <a:pt x="2549084" y="3004923"/>
                  <a:pt x="2499317" y="2954166"/>
                </a:cubicBezTo>
                <a:cubicBezTo>
                  <a:pt x="2449549" y="2903408"/>
                  <a:pt x="2462151" y="2804007"/>
                  <a:pt x="2521014" y="2753027"/>
                </a:cubicBezTo>
                <a:cubicBezTo>
                  <a:pt x="2561003" y="2718393"/>
                  <a:pt x="2614554" y="2708748"/>
                  <a:pt x="2661444" y="2725347"/>
                </a:cubicBezTo>
                <a:lnTo>
                  <a:pt x="2695222" y="2691569"/>
                </a:lnTo>
                <a:lnTo>
                  <a:pt x="2669947" y="2666294"/>
                </a:lnTo>
                <a:lnTo>
                  <a:pt x="2810390" y="2469612"/>
                </a:lnTo>
                <a:lnTo>
                  <a:pt x="2809356" y="2468579"/>
                </a:lnTo>
                <a:lnTo>
                  <a:pt x="2815551" y="2462385"/>
                </a:lnTo>
                <a:lnTo>
                  <a:pt x="2826559" y="2446968"/>
                </a:lnTo>
                <a:lnTo>
                  <a:pt x="2831882" y="2446053"/>
                </a:lnTo>
                <a:lnTo>
                  <a:pt x="3356925" y="1921010"/>
                </a:lnTo>
                <a:lnTo>
                  <a:pt x="3353603" y="1917688"/>
                </a:lnTo>
                <a:lnTo>
                  <a:pt x="3197545" y="1761630"/>
                </a:lnTo>
                <a:lnTo>
                  <a:pt x="3197544" y="1761631"/>
                </a:lnTo>
                <a:lnTo>
                  <a:pt x="3006461" y="1570547"/>
                </a:lnTo>
                <a:lnTo>
                  <a:pt x="2971434" y="1535520"/>
                </a:lnTo>
                <a:lnTo>
                  <a:pt x="2813706" y="1377793"/>
                </a:lnTo>
                <a:lnTo>
                  <a:pt x="2812338" y="1379161"/>
                </a:lnTo>
                <a:lnTo>
                  <a:pt x="2619582" y="1186405"/>
                </a:lnTo>
                <a:lnTo>
                  <a:pt x="2586227" y="1153050"/>
                </a:lnTo>
                <a:lnTo>
                  <a:pt x="2430017" y="996839"/>
                </a:lnTo>
                <a:lnTo>
                  <a:pt x="2429101" y="997755"/>
                </a:lnTo>
                <a:lnTo>
                  <a:pt x="2247376" y="816030"/>
                </a:lnTo>
                <a:lnTo>
                  <a:pt x="2194721" y="868684"/>
                </a:lnTo>
                <a:lnTo>
                  <a:pt x="2169629" y="843592"/>
                </a:lnTo>
                <a:lnTo>
                  <a:pt x="2012511" y="1000710"/>
                </a:lnTo>
                <a:lnTo>
                  <a:pt x="1948715" y="936915"/>
                </a:lnTo>
                <a:lnTo>
                  <a:pt x="1776261" y="1109369"/>
                </a:lnTo>
                <a:lnTo>
                  <a:pt x="1741234" y="1144396"/>
                </a:lnTo>
                <a:lnTo>
                  <a:pt x="1585176" y="1300453"/>
                </a:lnTo>
                <a:lnTo>
                  <a:pt x="1550150" y="1335480"/>
                </a:lnTo>
                <a:lnTo>
                  <a:pt x="1394093" y="1491537"/>
                </a:lnTo>
                <a:lnTo>
                  <a:pt x="1359065" y="1526564"/>
                </a:lnTo>
                <a:lnTo>
                  <a:pt x="1201338" y="1684291"/>
                </a:lnTo>
                <a:lnTo>
                  <a:pt x="1202706" y="1685660"/>
                </a:lnTo>
                <a:lnTo>
                  <a:pt x="1009951" y="1878416"/>
                </a:lnTo>
                <a:lnTo>
                  <a:pt x="976596" y="1911771"/>
                </a:lnTo>
                <a:lnTo>
                  <a:pt x="820385" y="2067981"/>
                </a:lnTo>
                <a:lnTo>
                  <a:pt x="821301" y="2068897"/>
                </a:lnTo>
                <a:lnTo>
                  <a:pt x="612116" y="2278081"/>
                </a:lnTo>
                <a:lnTo>
                  <a:pt x="673628" y="2339593"/>
                </a:lnTo>
                <a:lnTo>
                  <a:pt x="567426" y="2445795"/>
                </a:lnTo>
                <a:lnTo>
                  <a:pt x="672230" y="2550598"/>
                </a:lnTo>
                <a:lnTo>
                  <a:pt x="566028" y="2656800"/>
                </a:lnTo>
                <a:lnTo>
                  <a:pt x="0" y="2090772"/>
                </a:lnTo>
                <a:lnTo>
                  <a:pt x="106202" y="1984570"/>
                </a:lnTo>
                <a:lnTo>
                  <a:pt x="211005" y="2089373"/>
                </a:lnTo>
                <a:lnTo>
                  <a:pt x="317206" y="1983171"/>
                </a:lnTo>
                <a:lnTo>
                  <a:pt x="386005" y="2051970"/>
                </a:lnTo>
                <a:lnTo>
                  <a:pt x="558644" y="1879331"/>
                </a:lnTo>
                <a:lnTo>
                  <a:pt x="557729" y="1878415"/>
                </a:lnTo>
                <a:lnTo>
                  <a:pt x="750485" y="1685660"/>
                </a:lnTo>
                <a:lnTo>
                  <a:pt x="783839" y="1652305"/>
                </a:lnTo>
                <a:lnTo>
                  <a:pt x="943239" y="1492905"/>
                </a:lnTo>
                <a:lnTo>
                  <a:pt x="941871" y="1491537"/>
                </a:lnTo>
                <a:lnTo>
                  <a:pt x="1132954" y="1300453"/>
                </a:lnTo>
                <a:lnTo>
                  <a:pt x="1167982" y="1265426"/>
                </a:lnTo>
                <a:lnTo>
                  <a:pt x="1324039" y="1109369"/>
                </a:lnTo>
                <a:lnTo>
                  <a:pt x="1359065" y="1074342"/>
                </a:lnTo>
                <a:lnTo>
                  <a:pt x="1515123" y="918285"/>
                </a:lnTo>
                <a:lnTo>
                  <a:pt x="1550150" y="883258"/>
                </a:lnTo>
                <a:lnTo>
                  <a:pt x="1722604" y="710804"/>
                </a:lnTo>
                <a:lnTo>
                  <a:pt x="1656089" y="644289"/>
                </a:lnTo>
                <a:lnTo>
                  <a:pt x="1813208" y="487170"/>
                </a:lnTo>
                <a:lnTo>
                  <a:pt x="1788115" y="462078"/>
                </a:lnTo>
                <a:lnTo>
                  <a:pt x="1817021" y="433172"/>
                </a:lnTo>
                <a:lnTo>
                  <a:pt x="1638436" y="254587"/>
                </a:lnTo>
                <a:lnTo>
                  <a:pt x="1893022" y="0"/>
                </a:lnTo>
                <a:lnTo>
                  <a:pt x="1948799" y="55777"/>
                </a:lnTo>
                <a:lnTo>
                  <a:pt x="2421315" y="82732"/>
                </a:lnTo>
                <a:lnTo>
                  <a:pt x="2424216" y="79831"/>
                </a:lnTo>
                <a:lnTo>
                  <a:pt x="2449269" y="1048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32ADFA3-926D-4CC2-A81B-8EE4FFF45E95}"/>
              </a:ext>
            </a:extLst>
          </p:cNvPr>
          <p:cNvSpPr>
            <a:spLocks noChangeAspect="1"/>
          </p:cNvSpPr>
          <p:nvPr/>
        </p:nvSpPr>
        <p:spPr>
          <a:xfrm>
            <a:off x="2132976" y="2206373"/>
            <a:ext cx="239181" cy="329225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0CDFF802-485A-4C29-807F-BE3CB622D4CD}"/>
              </a:ext>
            </a:extLst>
          </p:cNvPr>
          <p:cNvSpPr/>
          <p:nvPr/>
        </p:nvSpPr>
        <p:spPr>
          <a:xfrm rot="18918221">
            <a:off x="2794041" y="1813839"/>
            <a:ext cx="266610" cy="438869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15">
            <a:extLst>
              <a:ext uri="{FF2B5EF4-FFF2-40B4-BE49-F238E27FC236}">
                <a16:creationId xmlns:a16="http://schemas.microsoft.com/office/drawing/2014/main" id="{1F0B127E-BAE3-4E96-A6B8-2E1D6C53BB7C}"/>
              </a:ext>
            </a:extLst>
          </p:cNvPr>
          <p:cNvSpPr/>
          <p:nvPr/>
        </p:nvSpPr>
        <p:spPr>
          <a:xfrm rot="2700000">
            <a:off x="1047942" y="2342625"/>
            <a:ext cx="325314" cy="388490"/>
          </a:xfrm>
          <a:custGeom>
            <a:avLst/>
            <a:gdLst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3082"/>
              <a:gd name="connsiteY0" fmla="*/ 0 h 2717137"/>
              <a:gd name="connsiteX1" fmla="*/ 1297521 w 2273082"/>
              <a:gd name="connsiteY1" fmla="*/ 278058 h 2717137"/>
              <a:gd name="connsiteX2" fmla="*/ 1297521 w 2273082"/>
              <a:gd name="connsiteY2" fmla="*/ 1136177 h 2717137"/>
              <a:gd name="connsiteX3" fmla="*/ 2243605 w 2273082"/>
              <a:gd name="connsiteY3" fmla="*/ 1859882 h 2717137"/>
              <a:gd name="connsiteX4" fmla="*/ 2273082 w 2273082"/>
              <a:gd name="connsiteY4" fmla="*/ 2022587 h 2717137"/>
              <a:gd name="connsiteX5" fmla="*/ 1297521 w 2273082"/>
              <a:gd name="connsiteY5" fmla="*/ 1619844 h 2717137"/>
              <a:gd name="connsiteX6" fmla="*/ 1297521 w 2273082"/>
              <a:gd name="connsiteY6" fmla="*/ 1921812 h 2717137"/>
              <a:gd name="connsiteX7" fmla="*/ 1298247 w 2273082"/>
              <a:gd name="connsiteY7" fmla="*/ 1921812 h 2717137"/>
              <a:gd name="connsiteX8" fmla="*/ 1220288 w 2273082"/>
              <a:gd name="connsiteY8" fmla="*/ 2268335 h 2717137"/>
              <a:gd name="connsiteX9" fmla="*/ 1622045 w 2273082"/>
              <a:gd name="connsiteY9" fmla="*/ 2444341 h 2717137"/>
              <a:gd name="connsiteX10" fmla="*/ 1683005 w 2273082"/>
              <a:gd name="connsiteY10" fmla="*/ 2717137 h 2717137"/>
              <a:gd name="connsiteX11" fmla="*/ 1138503 w 2273082"/>
              <a:gd name="connsiteY11" fmla="*/ 2509111 h 2717137"/>
              <a:gd name="connsiteX12" fmla="*/ 594001 w 2273082"/>
              <a:gd name="connsiteY12" fmla="*/ 2717137 h 2717137"/>
              <a:gd name="connsiteX13" fmla="*/ 643531 w 2273082"/>
              <a:gd name="connsiteY13" fmla="*/ 2451961 h 2717137"/>
              <a:gd name="connsiteX14" fmla="*/ 1052704 w 2273082"/>
              <a:gd name="connsiteY14" fmla="*/ 2270546 h 2717137"/>
              <a:gd name="connsiteX15" fmla="*/ 974247 w 2273082"/>
              <a:gd name="connsiteY15" fmla="*/ 1921812 h 2717137"/>
              <a:gd name="connsiteX16" fmla="*/ 974974 w 2273082"/>
              <a:gd name="connsiteY16" fmla="*/ 1921812 h 2717137"/>
              <a:gd name="connsiteX17" fmla="*/ 974974 w 2273082"/>
              <a:gd name="connsiteY17" fmla="*/ 1620087 h 2717137"/>
              <a:gd name="connsiteX18" fmla="*/ 0 w 2273082"/>
              <a:gd name="connsiteY18" fmla="*/ 2022587 h 2717137"/>
              <a:gd name="connsiteX19" fmla="*/ 48527 w 2273082"/>
              <a:gd name="connsiteY19" fmla="*/ 1856072 h 2717137"/>
              <a:gd name="connsiteX20" fmla="*/ 974974 w 2273082"/>
              <a:gd name="connsiteY20" fmla="*/ 1136848 h 2717137"/>
              <a:gd name="connsiteX21" fmla="*/ 974974 w 2273082"/>
              <a:gd name="connsiteY21" fmla="*/ 278058 h 2717137"/>
              <a:gd name="connsiteX22" fmla="*/ 1136248 w 2273082"/>
              <a:gd name="connsiteY22" fmla="*/ 0 h 2717137"/>
              <a:gd name="connsiteX0" fmla="*/ 1136248 w 2274379"/>
              <a:gd name="connsiteY0" fmla="*/ 0 h 2717137"/>
              <a:gd name="connsiteX1" fmla="*/ 1297521 w 2274379"/>
              <a:gd name="connsiteY1" fmla="*/ 278058 h 2717137"/>
              <a:gd name="connsiteX2" fmla="*/ 1297521 w 2274379"/>
              <a:gd name="connsiteY2" fmla="*/ 1136177 h 2717137"/>
              <a:gd name="connsiteX3" fmla="*/ 2243605 w 2274379"/>
              <a:gd name="connsiteY3" fmla="*/ 1859882 h 2717137"/>
              <a:gd name="connsiteX4" fmla="*/ 2273082 w 2274379"/>
              <a:gd name="connsiteY4" fmla="*/ 2022587 h 2717137"/>
              <a:gd name="connsiteX5" fmla="*/ 1297521 w 2274379"/>
              <a:gd name="connsiteY5" fmla="*/ 1619844 h 2717137"/>
              <a:gd name="connsiteX6" fmla="*/ 1297521 w 2274379"/>
              <a:gd name="connsiteY6" fmla="*/ 1921812 h 2717137"/>
              <a:gd name="connsiteX7" fmla="*/ 1298247 w 2274379"/>
              <a:gd name="connsiteY7" fmla="*/ 1921812 h 2717137"/>
              <a:gd name="connsiteX8" fmla="*/ 1220288 w 2274379"/>
              <a:gd name="connsiteY8" fmla="*/ 2268335 h 2717137"/>
              <a:gd name="connsiteX9" fmla="*/ 1622045 w 2274379"/>
              <a:gd name="connsiteY9" fmla="*/ 2444341 h 2717137"/>
              <a:gd name="connsiteX10" fmla="*/ 1683005 w 2274379"/>
              <a:gd name="connsiteY10" fmla="*/ 2717137 h 2717137"/>
              <a:gd name="connsiteX11" fmla="*/ 1138503 w 2274379"/>
              <a:gd name="connsiteY11" fmla="*/ 2509111 h 2717137"/>
              <a:gd name="connsiteX12" fmla="*/ 594001 w 2274379"/>
              <a:gd name="connsiteY12" fmla="*/ 2717137 h 2717137"/>
              <a:gd name="connsiteX13" fmla="*/ 643531 w 2274379"/>
              <a:gd name="connsiteY13" fmla="*/ 2451961 h 2717137"/>
              <a:gd name="connsiteX14" fmla="*/ 1052704 w 2274379"/>
              <a:gd name="connsiteY14" fmla="*/ 2270546 h 2717137"/>
              <a:gd name="connsiteX15" fmla="*/ 974247 w 2274379"/>
              <a:gd name="connsiteY15" fmla="*/ 1921812 h 2717137"/>
              <a:gd name="connsiteX16" fmla="*/ 974974 w 2274379"/>
              <a:gd name="connsiteY16" fmla="*/ 1921812 h 2717137"/>
              <a:gd name="connsiteX17" fmla="*/ 974974 w 2274379"/>
              <a:gd name="connsiteY17" fmla="*/ 1620087 h 2717137"/>
              <a:gd name="connsiteX18" fmla="*/ 0 w 2274379"/>
              <a:gd name="connsiteY18" fmla="*/ 2022587 h 2717137"/>
              <a:gd name="connsiteX19" fmla="*/ 48527 w 2274379"/>
              <a:gd name="connsiteY19" fmla="*/ 1856072 h 2717137"/>
              <a:gd name="connsiteX20" fmla="*/ 974974 w 2274379"/>
              <a:gd name="connsiteY20" fmla="*/ 1136848 h 2717137"/>
              <a:gd name="connsiteX21" fmla="*/ 974974 w 2274379"/>
              <a:gd name="connsiteY21" fmla="*/ 278058 h 2717137"/>
              <a:gd name="connsiteX22" fmla="*/ 1136248 w 2274379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  <a:gd name="connsiteX0" fmla="*/ 1136248 w 2275272"/>
              <a:gd name="connsiteY0" fmla="*/ 0 h 2717137"/>
              <a:gd name="connsiteX1" fmla="*/ 1297521 w 2275272"/>
              <a:gd name="connsiteY1" fmla="*/ 278058 h 2717137"/>
              <a:gd name="connsiteX2" fmla="*/ 1297521 w 2275272"/>
              <a:gd name="connsiteY2" fmla="*/ 1136177 h 2717137"/>
              <a:gd name="connsiteX3" fmla="*/ 2243605 w 2275272"/>
              <a:gd name="connsiteY3" fmla="*/ 1859882 h 2717137"/>
              <a:gd name="connsiteX4" fmla="*/ 2273082 w 2275272"/>
              <a:gd name="connsiteY4" fmla="*/ 2022587 h 2717137"/>
              <a:gd name="connsiteX5" fmla="*/ 1297521 w 2275272"/>
              <a:gd name="connsiteY5" fmla="*/ 1619844 h 2717137"/>
              <a:gd name="connsiteX6" fmla="*/ 1297521 w 2275272"/>
              <a:gd name="connsiteY6" fmla="*/ 1921812 h 2717137"/>
              <a:gd name="connsiteX7" fmla="*/ 1298247 w 2275272"/>
              <a:gd name="connsiteY7" fmla="*/ 1921812 h 2717137"/>
              <a:gd name="connsiteX8" fmla="*/ 1220288 w 2275272"/>
              <a:gd name="connsiteY8" fmla="*/ 2268335 h 2717137"/>
              <a:gd name="connsiteX9" fmla="*/ 1622045 w 2275272"/>
              <a:gd name="connsiteY9" fmla="*/ 2444341 h 2717137"/>
              <a:gd name="connsiteX10" fmla="*/ 1683005 w 2275272"/>
              <a:gd name="connsiteY10" fmla="*/ 2717137 h 2717137"/>
              <a:gd name="connsiteX11" fmla="*/ 1138503 w 2275272"/>
              <a:gd name="connsiteY11" fmla="*/ 2509111 h 2717137"/>
              <a:gd name="connsiteX12" fmla="*/ 594001 w 2275272"/>
              <a:gd name="connsiteY12" fmla="*/ 2717137 h 2717137"/>
              <a:gd name="connsiteX13" fmla="*/ 643531 w 2275272"/>
              <a:gd name="connsiteY13" fmla="*/ 2451961 h 2717137"/>
              <a:gd name="connsiteX14" fmla="*/ 1052704 w 2275272"/>
              <a:gd name="connsiteY14" fmla="*/ 2270546 h 2717137"/>
              <a:gd name="connsiteX15" fmla="*/ 974247 w 2275272"/>
              <a:gd name="connsiteY15" fmla="*/ 1921812 h 2717137"/>
              <a:gd name="connsiteX16" fmla="*/ 974974 w 2275272"/>
              <a:gd name="connsiteY16" fmla="*/ 1921812 h 2717137"/>
              <a:gd name="connsiteX17" fmla="*/ 974974 w 2275272"/>
              <a:gd name="connsiteY17" fmla="*/ 1620087 h 2717137"/>
              <a:gd name="connsiteX18" fmla="*/ 0 w 2275272"/>
              <a:gd name="connsiteY18" fmla="*/ 2022587 h 2717137"/>
              <a:gd name="connsiteX19" fmla="*/ 48527 w 2275272"/>
              <a:gd name="connsiteY19" fmla="*/ 1856072 h 2717137"/>
              <a:gd name="connsiteX20" fmla="*/ 974974 w 2275272"/>
              <a:gd name="connsiteY20" fmla="*/ 1136848 h 2717137"/>
              <a:gd name="connsiteX21" fmla="*/ 974974 w 2275272"/>
              <a:gd name="connsiteY21" fmla="*/ 278058 h 2717137"/>
              <a:gd name="connsiteX22" fmla="*/ 1136248 w 2275272"/>
              <a:gd name="connsiteY22" fmla="*/ 0 h 271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75272" h="2717137">
                <a:moveTo>
                  <a:pt x="1136248" y="0"/>
                </a:moveTo>
                <a:cubicBezTo>
                  <a:pt x="1209824" y="92686"/>
                  <a:pt x="1256150" y="148214"/>
                  <a:pt x="1297521" y="278058"/>
                </a:cubicBezTo>
                <a:lnTo>
                  <a:pt x="1297521" y="1136177"/>
                </a:lnTo>
                <a:lnTo>
                  <a:pt x="2243605" y="1859882"/>
                </a:lnTo>
                <a:cubicBezTo>
                  <a:pt x="2268294" y="1919072"/>
                  <a:pt x="2280597" y="1951012"/>
                  <a:pt x="2273082" y="2022587"/>
                </a:cubicBezTo>
                <a:lnTo>
                  <a:pt x="1297521" y="1619844"/>
                </a:lnTo>
                <a:lnTo>
                  <a:pt x="1297521" y="1921812"/>
                </a:lnTo>
                <a:lnTo>
                  <a:pt x="1298247" y="1921812"/>
                </a:lnTo>
                <a:cubicBezTo>
                  <a:pt x="1272261" y="2037320"/>
                  <a:pt x="1273523" y="2135486"/>
                  <a:pt x="1220288" y="2268335"/>
                </a:cubicBezTo>
                <a:lnTo>
                  <a:pt x="1622045" y="2444341"/>
                </a:lnTo>
                <a:lnTo>
                  <a:pt x="1683005" y="2717137"/>
                </a:lnTo>
                <a:cubicBezTo>
                  <a:pt x="1508936" y="2640364"/>
                  <a:pt x="1332391" y="2561112"/>
                  <a:pt x="1138503" y="2509111"/>
                </a:cubicBezTo>
                <a:cubicBezTo>
                  <a:pt x="924798" y="2551203"/>
                  <a:pt x="777979" y="2630455"/>
                  <a:pt x="594001" y="2717137"/>
                </a:cubicBezTo>
                <a:lnTo>
                  <a:pt x="643531" y="2451961"/>
                </a:lnTo>
                <a:lnTo>
                  <a:pt x="1052704" y="2270546"/>
                </a:lnTo>
                <a:cubicBezTo>
                  <a:pt x="1001780" y="2159255"/>
                  <a:pt x="1000399" y="2038057"/>
                  <a:pt x="974247" y="1921812"/>
                </a:cubicBezTo>
                <a:lnTo>
                  <a:pt x="974974" y="1921812"/>
                </a:lnTo>
                <a:lnTo>
                  <a:pt x="974974" y="1620087"/>
                </a:lnTo>
                <a:lnTo>
                  <a:pt x="0" y="2022587"/>
                </a:lnTo>
                <a:cubicBezTo>
                  <a:pt x="6266" y="1947265"/>
                  <a:pt x="17488" y="1916531"/>
                  <a:pt x="48527" y="1856072"/>
                </a:cubicBezTo>
                <a:lnTo>
                  <a:pt x="974974" y="1136848"/>
                </a:lnTo>
                <a:lnTo>
                  <a:pt x="974974" y="278058"/>
                </a:lnTo>
                <a:cubicBezTo>
                  <a:pt x="1006436" y="163077"/>
                  <a:pt x="1057717" y="102595"/>
                  <a:pt x="11362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23551">
            <a:extLst>
              <a:ext uri="{FF2B5EF4-FFF2-40B4-BE49-F238E27FC236}">
                <a16:creationId xmlns:a16="http://schemas.microsoft.com/office/drawing/2014/main" id="{83CC2625-913F-4001-A738-51DBB21F8464}"/>
              </a:ext>
            </a:extLst>
          </p:cNvPr>
          <p:cNvSpPr>
            <a:spLocks noChangeAspect="1"/>
          </p:cNvSpPr>
          <p:nvPr/>
        </p:nvSpPr>
        <p:spPr>
          <a:xfrm>
            <a:off x="3539503" y="1604344"/>
            <a:ext cx="413246" cy="217218"/>
          </a:xfrm>
          <a:custGeom>
            <a:avLst/>
            <a:gdLst/>
            <a:ahLst/>
            <a:cxnLst/>
            <a:rect l="l" t="t" r="r" b="b"/>
            <a:pathLst>
              <a:path w="3888432" h="1556502">
                <a:moveTo>
                  <a:pt x="1020793" y="1148393"/>
                </a:moveTo>
                <a:cubicBezTo>
                  <a:pt x="1088601" y="1148393"/>
                  <a:pt x="1143569" y="1203362"/>
                  <a:pt x="1143569" y="1271170"/>
                </a:cubicBezTo>
                <a:cubicBezTo>
                  <a:pt x="1143569" y="1338977"/>
                  <a:pt x="1088601" y="1393946"/>
                  <a:pt x="1020793" y="1393946"/>
                </a:cubicBezTo>
                <a:cubicBezTo>
                  <a:pt x="952985" y="1393946"/>
                  <a:pt x="898016" y="1338977"/>
                  <a:pt x="898016" y="1271170"/>
                </a:cubicBezTo>
                <a:cubicBezTo>
                  <a:pt x="898016" y="1203362"/>
                  <a:pt x="952985" y="1148393"/>
                  <a:pt x="1020793" y="1148393"/>
                </a:cubicBezTo>
                <a:close/>
                <a:moveTo>
                  <a:pt x="2976975" y="1148393"/>
                </a:moveTo>
                <a:cubicBezTo>
                  <a:pt x="3044783" y="1148393"/>
                  <a:pt x="3099752" y="1203362"/>
                  <a:pt x="3099752" y="1271170"/>
                </a:cubicBezTo>
                <a:cubicBezTo>
                  <a:pt x="3099752" y="1338978"/>
                  <a:pt x="3044783" y="1393946"/>
                  <a:pt x="2976975" y="1393946"/>
                </a:cubicBezTo>
                <a:cubicBezTo>
                  <a:pt x="2909167" y="1393946"/>
                  <a:pt x="2854198" y="1338978"/>
                  <a:pt x="2854198" y="1271170"/>
                </a:cubicBezTo>
                <a:cubicBezTo>
                  <a:pt x="2854198" y="1203362"/>
                  <a:pt x="2909167" y="1148393"/>
                  <a:pt x="2976975" y="1148393"/>
                </a:cubicBezTo>
                <a:close/>
                <a:moveTo>
                  <a:pt x="2971358" y="981192"/>
                </a:moveTo>
                <a:cubicBezTo>
                  <a:pt x="2812490" y="981192"/>
                  <a:pt x="2683702" y="1109979"/>
                  <a:pt x="2683702" y="1268847"/>
                </a:cubicBezTo>
                <a:cubicBezTo>
                  <a:pt x="2683702" y="1427715"/>
                  <a:pt x="2812490" y="1556502"/>
                  <a:pt x="2971358" y="1556502"/>
                </a:cubicBezTo>
                <a:cubicBezTo>
                  <a:pt x="3130226" y="1556502"/>
                  <a:pt x="3259013" y="1427715"/>
                  <a:pt x="3259013" y="1268847"/>
                </a:cubicBezTo>
                <a:cubicBezTo>
                  <a:pt x="3259013" y="1109979"/>
                  <a:pt x="3130226" y="981192"/>
                  <a:pt x="2971358" y="981192"/>
                </a:cubicBezTo>
                <a:close/>
                <a:moveTo>
                  <a:pt x="1015175" y="981191"/>
                </a:moveTo>
                <a:cubicBezTo>
                  <a:pt x="856308" y="981191"/>
                  <a:pt x="727520" y="1109979"/>
                  <a:pt x="727520" y="1268847"/>
                </a:cubicBezTo>
                <a:cubicBezTo>
                  <a:pt x="727520" y="1427715"/>
                  <a:pt x="856308" y="1556502"/>
                  <a:pt x="1015175" y="1556502"/>
                </a:cubicBezTo>
                <a:cubicBezTo>
                  <a:pt x="1174043" y="1556502"/>
                  <a:pt x="1302831" y="1427715"/>
                  <a:pt x="1302831" y="1268847"/>
                </a:cubicBezTo>
                <a:cubicBezTo>
                  <a:pt x="1302831" y="1109979"/>
                  <a:pt x="1174043" y="981191"/>
                  <a:pt x="1015175" y="981191"/>
                </a:cubicBezTo>
                <a:close/>
                <a:moveTo>
                  <a:pt x="2078038" y="174262"/>
                </a:moveTo>
                <a:lnTo>
                  <a:pt x="2078038" y="503839"/>
                </a:lnTo>
                <a:lnTo>
                  <a:pt x="1360941" y="503839"/>
                </a:lnTo>
                <a:lnTo>
                  <a:pt x="1717210" y="174262"/>
                </a:lnTo>
                <a:close/>
                <a:moveTo>
                  <a:pt x="2605475" y="174262"/>
                </a:moveTo>
                <a:lnTo>
                  <a:pt x="2961744" y="503839"/>
                </a:lnTo>
                <a:lnTo>
                  <a:pt x="2233507" y="503839"/>
                </a:lnTo>
                <a:lnTo>
                  <a:pt x="2233507" y="174262"/>
                </a:lnTo>
                <a:close/>
                <a:moveTo>
                  <a:pt x="2636232" y="0"/>
                </a:moveTo>
                <a:lnTo>
                  <a:pt x="1656145" y="0"/>
                </a:lnTo>
                <a:lnTo>
                  <a:pt x="1063172" y="515033"/>
                </a:lnTo>
                <a:lnTo>
                  <a:pt x="406409" y="515033"/>
                </a:lnTo>
                <a:cubicBezTo>
                  <a:pt x="249014" y="515033"/>
                  <a:pt x="121419" y="642628"/>
                  <a:pt x="121419" y="800023"/>
                </a:cubicBezTo>
                <a:lnTo>
                  <a:pt x="121419" y="889271"/>
                </a:lnTo>
                <a:cubicBezTo>
                  <a:pt x="121419" y="909592"/>
                  <a:pt x="123545" y="929417"/>
                  <a:pt x="127765" y="948497"/>
                </a:cubicBezTo>
                <a:cubicBezTo>
                  <a:pt x="54389" y="961341"/>
                  <a:pt x="0" y="1026124"/>
                  <a:pt x="0" y="1103610"/>
                </a:cubicBezTo>
                <a:lnTo>
                  <a:pt x="0" y="1109160"/>
                </a:lnTo>
                <a:cubicBezTo>
                  <a:pt x="0" y="1198648"/>
                  <a:pt x="72543" y="1271192"/>
                  <a:pt x="162031" y="1271192"/>
                </a:cubicBezTo>
                <a:lnTo>
                  <a:pt x="218719" y="1271192"/>
                </a:lnTo>
                <a:lnTo>
                  <a:pt x="218719" y="1274779"/>
                </a:lnTo>
                <a:lnTo>
                  <a:pt x="509289" y="1274779"/>
                </a:lnTo>
                <a:lnTo>
                  <a:pt x="509289" y="1273860"/>
                </a:lnTo>
                <a:lnTo>
                  <a:pt x="642206" y="1273860"/>
                </a:lnTo>
                <a:lnTo>
                  <a:pt x="641487" y="1266729"/>
                </a:lnTo>
                <a:cubicBezTo>
                  <a:pt x="641487" y="1188532"/>
                  <a:pt x="665232" y="1115881"/>
                  <a:pt x="705924" y="1055606"/>
                </a:cubicBezTo>
                <a:lnTo>
                  <a:pt x="706310" y="1055063"/>
                </a:lnTo>
                <a:lnTo>
                  <a:pt x="747091" y="1005636"/>
                </a:lnTo>
                <a:lnTo>
                  <a:pt x="758703" y="994078"/>
                </a:lnTo>
                <a:lnTo>
                  <a:pt x="793327" y="965510"/>
                </a:lnTo>
                <a:lnTo>
                  <a:pt x="819302" y="947229"/>
                </a:lnTo>
                <a:lnTo>
                  <a:pt x="840004" y="935993"/>
                </a:lnTo>
                <a:cubicBezTo>
                  <a:pt x="891959" y="907399"/>
                  <a:pt x="951737" y="891735"/>
                  <a:pt x="1015174" y="891735"/>
                </a:cubicBezTo>
                <a:cubicBezTo>
                  <a:pt x="1084098" y="891735"/>
                  <a:pt x="1148704" y="910225"/>
                  <a:pt x="1204246" y="942564"/>
                </a:cubicBezTo>
                <a:cubicBezTo>
                  <a:pt x="1149428" y="908365"/>
                  <a:pt x="1084703" y="889259"/>
                  <a:pt x="1015546" y="889127"/>
                </a:cubicBezTo>
                <a:cubicBezTo>
                  <a:pt x="1016856" y="888736"/>
                  <a:pt x="1018171" y="888729"/>
                  <a:pt x="1019487" y="888729"/>
                </a:cubicBezTo>
                <a:cubicBezTo>
                  <a:pt x="1228251" y="888729"/>
                  <a:pt x="1397487" y="1057965"/>
                  <a:pt x="1397487" y="1266729"/>
                </a:cubicBezTo>
                <a:cubicBezTo>
                  <a:pt x="1397487" y="1269424"/>
                  <a:pt x="1397459" y="1272113"/>
                  <a:pt x="1396675" y="1274779"/>
                </a:cubicBezTo>
                <a:lnTo>
                  <a:pt x="1485322" y="1274779"/>
                </a:lnTo>
                <a:lnTo>
                  <a:pt x="1485322" y="1271192"/>
                </a:lnTo>
                <a:lnTo>
                  <a:pt x="2594483" y="1271192"/>
                </a:lnTo>
                <a:cubicBezTo>
                  <a:pt x="2594248" y="1270411"/>
                  <a:pt x="2594246" y="1269629"/>
                  <a:pt x="2594246" y="1268846"/>
                </a:cubicBezTo>
                <a:cubicBezTo>
                  <a:pt x="2594246" y="1060573"/>
                  <a:pt x="2763083" y="891735"/>
                  <a:pt x="2971356" y="891735"/>
                </a:cubicBezTo>
                <a:cubicBezTo>
                  <a:pt x="3179630" y="891735"/>
                  <a:pt x="3348467" y="1060573"/>
                  <a:pt x="3348467" y="1268846"/>
                </a:cubicBezTo>
                <a:lnTo>
                  <a:pt x="3348230" y="1271192"/>
                </a:lnTo>
                <a:lnTo>
                  <a:pt x="3726400" y="1271192"/>
                </a:lnTo>
                <a:cubicBezTo>
                  <a:pt x="3815888" y="1271192"/>
                  <a:pt x="3888432" y="1198648"/>
                  <a:pt x="3888432" y="1109160"/>
                </a:cubicBezTo>
                <a:lnTo>
                  <a:pt x="3888432" y="1103610"/>
                </a:lnTo>
                <a:cubicBezTo>
                  <a:pt x="3888432" y="1035369"/>
                  <a:pt x="3846247" y="976982"/>
                  <a:pt x="3786305" y="953672"/>
                </a:cubicBezTo>
                <a:cubicBezTo>
                  <a:pt x="3791719" y="933075"/>
                  <a:pt x="3794257" y="911469"/>
                  <a:pt x="3794257" y="889271"/>
                </a:cubicBezTo>
                <a:lnTo>
                  <a:pt x="3794257" y="800023"/>
                </a:lnTo>
                <a:cubicBezTo>
                  <a:pt x="3794257" y="642628"/>
                  <a:pt x="3666662" y="515033"/>
                  <a:pt x="3509267" y="515033"/>
                </a:cubicBezTo>
                <a:lnTo>
                  <a:pt x="3229205" y="5150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Rectangle 23554">
            <a:extLst>
              <a:ext uri="{FF2B5EF4-FFF2-40B4-BE49-F238E27FC236}">
                <a16:creationId xmlns:a16="http://schemas.microsoft.com/office/drawing/2014/main" id="{FD59A94E-67B3-41AA-99C3-6B0B20911945}"/>
              </a:ext>
            </a:extLst>
          </p:cNvPr>
          <p:cNvSpPr>
            <a:spLocks noChangeAspect="1"/>
          </p:cNvSpPr>
          <p:nvPr/>
        </p:nvSpPr>
        <p:spPr>
          <a:xfrm flipH="1">
            <a:off x="990547" y="3669660"/>
            <a:ext cx="356871" cy="303202"/>
          </a:xfrm>
          <a:custGeom>
            <a:avLst/>
            <a:gdLst/>
            <a:ahLst/>
            <a:cxnLst/>
            <a:rect l="l" t="t" r="r" b="b"/>
            <a:pathLst>
              <a:path w="3960441" h="3364818">
                <a:moveTo>
                  <a:pt x="1333915" y="2579977"/>
                </a:moveTo>
                <a:cubicBezTo>
                  <a:pt x="1328835" y="2579977"/>
                  <a:pt x="1324717" y="2584094"/>
                  <a:pt x="1324717" y="2589174"/>
                </a:cubicBezTo>
                <a:lnTo>
                  <a:pt x="1324717" y="2625964"/>
                </a:lnTo>
                <a:cubicBezTo>
                  <a:pt x="1324717" y="2631044"/>
                  <a:pt x="1328835" y="2635161"/>
                  <a:pt x="1333915" y="2635161"/>
                </a:cubicBezTo>
                <a:lnTo>
                  <a:pt x="2639943" y="2635161"/>
                </a:lnTo>
                <a:cubicBezTo>
                  <a:pt x="2645023" y="2635161"/>
                  <a:pt x="2649141" y="2631044"/>
                  <a:pt x="2649141" y="2625964"/>
                </a:cubicBezTo>
                <a:lnTo>
                  <a:pt x="2649141" y="2589174"/>
                </a:lnTo>
                <a:cubicBezTo>
                  <a:pt x="2649141" y="2584094"/>
                  <a:pt x="2645023" y="2579977"/>
                  <a:pt x="2639943" y="2579977"/>
                </a:cubicBezTo>
                <a:close/>
                <a:moveTo>
                  <a:pt x="1333915" y="2420180"/>
                </a:moveTo>
                <a:cubicBezTo>
                  <a:pt x="1328835" y="2420180"/>
                  <a:pt x="1324717" y="2424297"/>
                  <a:pt x="1324717" y="2429377"/>
                </a:cubicBezTo>
                <a:lnTo>
                  <a:pt x="1324717" y="2466167"/>
                </a:lnTo>
                <a:cubicBezTo>
                  <a:pt x="1324717" y="2471247"/>
                  <a:pt x="1328835" y="2475364"/>
                  <a:pt x="1333915" y="2475364"/>
                </a:cubicBezTo>
                <a:lnTo>
                  <a:pt x="2639943" y="2475364"/>
                </a:lnTo>
                <a:cubicBezTo>
                  <a:pt x="2645023" y="2475364"/>
                  <a:pt x="2649141" y="2471247"/>
                  <a:pt x="2649141" y="2466167"/>
                </a:cubicBezTo>
                <a:lnTo>
                  <a:pt x="2649141" y="2429377"/>
                </a:lnTo>
                <a:cubicBezTo>
                  <a:pt x="2649141" y="2424297"/>
                  <a:pt x="2645023" y="2420180"/>
                  <a:pt x="2639943" y="2420180"/>
                </a:cubicBezTo>
                <a:close/>
                <a:moveTo>
                  <a:pt x="1333915" y="2260382"/>
                </a:moveTo>
                <a:cubicBezTo>
                  <a:pt x="1328835" y="2260382"/>
                  <a:pt x="1324717" y="2264499"/>
                  <a:pt x="1324717" y="2269579"/>
                </a:cubicBezTo>
                <a:lnTo>
                  <a:pt x="1324717" y="2306368"/>
                </a:lnTo>
                <a:cubicBezTo>
                  <a:pt x="1324717" y="2311448"/>
                  <a:pt x="1328835" y="2315566"/>
                  <a:pt x="1333915" y="2315566"/>
                </a:cubicBezTo>
                <a:lnTo>
                  <a:pt x="2639943" y="2315566"/>
                </a:lnTo>
                <a:cubicBezTo>
                  <a:pt x="2645023" y="2315566"/>
                  <a:pt x="2649141" y="2311448"/>
                  <a:pt x="2649141" y="2306368"/>
                </a:cubicBezTo>
                <a:lnTo>
                  <a:pt x="2649141" y="2269579"/>
                </a:lnTo>
                <a:cubicBezTo>
                  <a:pt x="2649141" y="2264499"/>
                  <a:pt x="2645023" y="2260382"/>
                  <a:pt x="2639943" y="2260382"/>
                </a:cubicBezTo>
                <a:close/>
                <a:moveTo>
                  <a:pt x="3126189" y="2223642"/>
                </a:moveTo>
                <a:cubicBezTo>
                  <a:pt x="3006895" y="2223642"/>
                  <a:pt x="2910189" y="2320348"/>
                  <a:pt x="2910189" y="2439642"/>
                </a:cubicBezTo>
                <a:cubicBezTo>
                  <a:pt x="2910189" y="2558936"/>
                  <a:pt x="3006895" y="2655642"/>
                  <a:pt x="3126189" y="2655642"/>
                </a:cubicBezTo>
                <a:cubicBezTo>
                  <a:pt x="3245483" y="2655642"/>
                  <a:pt x="3342189" y="2558936"/>
                  <a:pt x="3342189" y="2439642"/>
                </a:cubicBezTo>
                <a:cubicBezTo>
                  <a:pt x="3342189" y="2320348"/>
                  <a:pt x="3245483" y="2223642"/>
                  <a:pt x="3126189" y="2223642"/>
                </a:cubicBezTo>
                <a:close/>
                <a:moveTo>
                  <a:pt x="859578" y="2218523"/>
                </a:moveTo>
                <a:cubicBezTo>
                  <a:pt x="744527" y="2218523"/>
                  <a:pt x="651259" y="2311790"/>
                  <a:pt x="651259" y="2426842"/>
                </a:cubicBezTo>
                <a:cubicBezTo>
                  <a:pt x="651259" y="2541893"/>
                  <a:pt x="744527" y="2635161"/>
                  <a:pt x="859578" y="2635161"/>
                </a:cubicBezTo>
                <a:cubicBezTo>
                  <a:pt x="974630" y="2635161"/>
                  <a:pt x="1067897" y="2541893"/>
                  <a:pt x="1067897" y="2426842"/>
                </a:cubicBezTo>
                <a:cubicBezTo>
                  <a:pt x="1067897" y="2311790"/>
                  <a:pt x="974630" y="2218523"/>
                  <a:pt x="859578" y="2218523"/>
                </a:cubicBezTo>
                <a:close/>
                <a:moveTo>
                  <a:pt x="1871701" y="635200"/>
                </a:moveTo>
                <a:cubicBezTo>
                  <a:pt x="1381458" y="644736"/>
                  <a:pt x="1018694" y="716473"/>
                  <a:pt x="980424" y="801248"/>
                </a:cubicBezTo>
                <a:lnTo>
                  <a:pt x="979954" y="801248"/>
                </a:lnTo>
                <a:lnTo>
                  <a:pt x="977292" y="811895"/>
                </a:lnTo>
                <a:cubicBezTo>
                  <a:pt x="976157" y="813296"/>
                  <a:pt x="976066" y="814820"/>
                  <a:pt x="976180" y="816347"/>
                </a:cubicBezTo>
                <a:lnTo>
                  <a:pt x="795977" y="1537155"/>
                </a:lnTo>
                <a:lnTo>
                  <a:pt x="3168603" y="1537155"/>
                </a:lnTo>
                <a:lnTo>
                  <a:pt x="2984626" y="801248"/>
                </a:lnTo>
                <a:lnTo>
                  <a:pt x="2976093" y="801248"/>
                </a:lnTo>
                <a:cubicBezTo>
                  <a:pt x="2937858" y="717165"/>
                  <a:pt x="2580113" y="645145"/>
                  <a:pt x="2088410" y="635267"/>
                </a:cubicBezTo>
                <a:cubicBezTo>
                  <a:pt x="2016399" y="633822"/>
                  <a:pt x="1943738" y="633799"/>
                  <a:pt x="1871701" y="635200"/>
                </a:cubicBezTo>
                <a:close/>
                <a:moveTo>
                  <a:pt x="1462979" y="0"/>
                </a:moveTo>
                <a:lnTo>
                  <a:pt x="2510732" y="0"/>
                </a:lnTo>
                <a:cubicBezTo>
                  <a:pt x="2553905" y="0"/>
                  <a:pt x="2588903" y="34997"/>
                  <a:pt x="2588903" y="78170"/>
                </a:cubicBezTo>
                <a:lnTo>
                  <a:pt x="2588903" y="433797"/>
                </a:lnTo>
                <a:cubicBezTo>
                  <a:pt x="3038017" y="475961"/>
                  <a:pt x="3324934" y="564368"/>
                  <a:pt x="3312039" y="659853"/>
                </a:cubicBezTo>
                <a:lnTo>
                  <a:pt x="3314035" y="659853"/>
                </a:lnTo>
                <a:lnTo>
                  <a:pt x="3516885" y="1471251"/>
                </a:lnTo>
                <a:cubicBezTo>
                  <a:pt x="3530074" y="1447322"/>
                  <a:pt x="3549491" y="1432519"/>
                  <a:pt x="3571039" y="1432519"/>
                </a:cubicBezTo>
                <a:lnTo>
                  <a:pt x="3885785" y="1432519"/>
                </a:lnTo>
                <a:cubicBezTo>
                  <a:pt x="3927012" y="1432519"/>
                  <a:pt x="3960441" y="1486709"/>
                  <a:pt x="3960441" y="1553561"/>
                </a:cubicBezTo>
                <a:cubicBezTo>
                  <a:pt x="3960441" y="1620415"/>
                  <a:pt x="3927012" y="1674603"/>
                  <a:pt x="3885785" y="1674603"/>
                </a:cubicBezTo>
                <a:lnTo>
                  <a:pt x="3571039" y="1674603"/>
                </a:lnTo>
                <a:lnTo>
                  <a:pt x="3567428" y="1673421"/>
                </a:lnTo>
                <a:lnTo>
                  <a:pt x="3568671" y="1678393"/>
                </a:lnTo>
                <a:cubicBezTo>
                  <a:pt x="3672942" y="1773136"/>
                  <a:pt x="3737544" y="1910038"/>
                  <a:pt x="3737544" y="2062028"/>
                </a:cubicBezTo>
                <a:lnTo>
                  <a:pt x="3737544" y="2413961"/>
                </a:lnTo>
                <a:cubicBezTo>
                  <a:pt x="3737544" y="2629713"/>
                  <a:pt x="3607370" y="2815060"/>
                  <a:pt x="3420381" y="2892817"/>
                </a:cubicBezTo>
                <a:lnTo>
                  <a:pt x="3420381" y="3209197"/>
                </a:lnTo>
                <a:cubicBezTo>
                  <a:pt x="3420381" y="3295143"/>
                  <a:pt x="3350708" y="3364816"/>
                  <a:pt x="3264762" y="3364816"/>
                </a:cubicBezTo>
                <a:lnTo>
                  <a:pt x="2999936" y="3364816"/>
                </a:lnTo>
                <a:cubicBezTo>
                  <a:pt x="2913990" y="3364816"/>
                  <a:pt x="2844317" y="3295143"/>
                  <a:pt x="2844317" y="3209197"/>
                </a:cubicBezTo>
                <a:lnTo>
                  <a:pt x="2844317" y="2907616"/>
                </a:lnTo>
                <a:lnTo>
                  <a:pt x="1116125" y="2907616"/>
                </a:lnTo>
                <a:lnTo>
                  <a:pt x="1116125" y="3209199"/>
                </a:lnTo>
                <a:cubicBezTo>
                  <a:pt x="1116125" y="3295145"/>
                  <a:pt x="1046452" y="3364818"/>
                  <a:pt x="960506" y="3364818"/>
                </a:cubicBezTo>
                <a:lnTo>
                  <a:pt x="695680" y="3364818"/>
                </a:lnTo>
                <a:cubicBezTo>
                  <a:pt x="609734" y="3364818"/>
                  <a:pt x="540061" y="3295145"/>
                  <a:pt x="540061" y="3209199"/>
                </a:cubicBezTo>
                <a:lnTo>
                  <a:pt x="540061" y="2888789"/>
                </a:lnTo>
                <a:cubicBezTo>
                  <a:pt x="360356" y="2806419"/>
                  <a:pt x="236167" y="2624693"/>
                  <a:pt x="236167" y="2413961"/>
                </a:cubicBezTo>
                <a:lnTo>
                  <a:pt x="236167" y="2062028"/>
                </a:lnTo>
                <a:cubicBezTo>
                  <a:pt x="236167" y="1910038"/>
                  <a:pt x="300770" y="1773136"/>
                  <a:pt x="405042" y="1678393"/>
                </a:cubicBezTo>
                <a:lnTo>
                  <a:pt x="407467" y="1668691"/>
                </a:lnTo>
                <a:cubicBezTo>
                  <a:pt x="402272" y="1673244"/>
                  <a:pt x="395935" y="1674603"/>
                  <a:pt x="389402" y="1674603"/>
                </a:cubicBezTo>
                <a:lnTo>
                  <a:pt x="74658" y="1674603"/>
                </a:lnTo>
                <a:cubicBezTo>
                  <a:pt x="33429" y="1674603"/>
                  <a:pt x="0" y="1620415"/>
                  <a:pt x="0" y="1553561"/>
                </a:cubicBezTo>
                <a:cubicBezTo>
                  <a:pt x="0" y="1486709"/>
                  <a:pt x="33429" y="1432519"/>
                  <a:pt x="74658" y="1432519"/>
                </a:cubicBezTo>
                <a:lnTo>
                  <a:pt x="389402" y="1432519"/>
                </a:lnTo>
                <a:cubicBezTo>
                  <a:pt x="416427" y="1432519"/>
                  <a:pt x="440099" y="1455801"/>
                  <a:pt x="451844" y="1491180"/>
                </a:cubicBezTo>
                <a:lnTo>
                  <a:pt x="659676" y="659853"/>
                </a:lnTo>
                <a:lnTo>
                  <a:pt x="666048" y="659853"/>
                </a:lnTo>
                <a:cubicBezTo>
                  <a:pt x="653344" y="564084"/>
                  <a:pt x="940380" y="476400"/>
                  <a:pt x="1384809" y="434090"/>
                </a:cubicBezTo>
                <a:lnTo>
                  <a:pt x="1384809" y="78170"/>
                </a:lnTo>
                <a:cubicBezTo>
                  <a:pt x="1384809" y="34997"/>
                  <a:pt x="1419806" y="0"/>
                  <a:pt x="14629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5F85DA63-D283-4D55-8453-10FE2BE354F8}"/>
              </a:ext>
            </a:extLst>
          </p:cNvPr>
          <p:cNvSpPr>
            <a:spLocks noChangeAspect="1"/>
          </p:cNvSpPr>
          <p:nvPr/>
        </p:nvSpPr>
        <p:spPr>
          <a:xfrm flipH="1">
            <a:off x="5434288" y="3187459"/>
            <a:ext cx="278980" cy="278988"/>
          </a:xfrm>
          <a:custGeom>
            <a:avLst/>
            <a:gdLst/>
            <a:ahLst/>
            <a:cxnLst/>
            <a:rect l="l" t="t" r="r" b="b"/>
            <a:pathLst>
              <a:path w="3946957" h="3947095">
                <a:moveTo>
                  <a:pt x="455702" y="3587095"/>
                </a:moveTo>
                <a:lnTo>
                  <a:pt x="1175702" y="3587095"/>
                </a:lnTo>
                <a:lnTo>
                  <a:pt x="1175702" y="3799441"/>
                </a:lnTo>
                <a:cubicBezTo>
                  <a:pt x="1175702" y="3880988"/>
                  <a:pt x="1109595" y="3947095"/>
                  <a:pt x="1028048" y="3947095"/>
                </a:cubicBezTo>
                <a:lnTo>
                  <a:pt x="603356" y="3947095"/>
                </a:lnTo>
                <a:cubicBezTo>
                  <a:pt x="521809" y="3947095"/>
                  <a:pt x="455702" y="3880988"/>
                  <a:pt x="455702" y="3799441"/>
                </a:cubicBezTo>
                <a:close/>
                <a:moveTo>
                  <a:pt x="2751999" y="3587094"/>
                </a:moveTo>
                <a:lnTo>
                  <a:pt x="3471999" y="3587094"/>
                </a:lnTo>
                <a:lnTo>
                  <a:pt x="3471999" y="3799440"/>
                </a:lnTo>
                <a:cubicBezTo>
                  <a:pt x="3471999" y="3880987"/>
                  <a:pt x="3405892" y="3947094"/>
                  <a:pt x="3324345" y="3947094"/>
                </a:cubicBezTo>
                <a:lnTo>
                  <a:pt x="2899653" y="3947094"/>
                </a:lnTo>
                <a:cubicBezTo>
                  <a:pt x="2818106" y="3947094"/>
                  <a:pt x="2751999" y="3880987"/>
                  <a:pt x="2751999" y="3799440"/>
                </a:cubicBezTo>
                <a:close/>
                <a:moveTo>
                  <a:pt x="1383221" y="3134113"/>
                </a:moveTo>
                <a:cubicBezTo>
                  <a:pt x="1353398" y="3134113"/>
                  <a:pt x="1329221" y="3158290"/>
                  <a:pt x="1329221" y="3188113"/>
                </a:cubicBezTo>
                <a:cubicBezTo>
                  <a:pt x="1329221" y="3217936"/>
                  <a:pt x="1353398" y="3242113"/>
                  <a:pt x="1383221" y="3242113"/>
                </a:cubicBezTo>
                <a:lnTo>
                  <a:pt x="2535221" y="3242113"/>
                </a:lnTo>
                <a:cubicBezTo>
                  <a:pt x="2565044" y="3242113"/>
                  <a:pt x="2589221" y="3217936"/>
                  <a:pt x="2589221" y="3188113"/>
                </a:cubicBezTo>
                <a:cubicBezTo>
                  <a:pt x="2589221" y="3158290"/>
                  <a:pt x="2565044" y="3134113"/>
                  <a:pt x="2535221" y="3134113"/>
                </a:cubicBezTo>
                <a:close/>
                <a:moveTo>
                  <a:pt x="1383221" y="2844258"/>
                </a:moveTo>
                <a:cubicBezTo>
                  <a:pt x="1353398" y="2844258"/>
                  <a:pt x="1329221" y="2868435"/>
                  <a:pt x="1329221" y="2898258"/>
                </a:cubicBezTo>
                <a:cubicBezTo>
                  <a:pt x="1329221" y="2928081"/>
                  <a:pt x="1353398" y="2952258"/>
                  <a:pt x="1383221" y="2952258"/>
                </a:cubicBezTo>
                <a:lnTo>
                  <a:pt x="2535221" y="2952258"/>
                </a:lnTo>
                <a:cubicBezTo>
                  <a:pt x="2565044" y="2952258"/>
                  <a:pt x="2589221" y="2928081"/>
                  <a:pt x="2589221" y="2898258"/>
                </a:cubicBezTo>
                <a:cubicBezTo>
                  <a:pt x="2589221" y="2868435"/>
                  <a:pt x="2565044" y="2844258"/>
                  <a:pt x="2535221" y="2844258"/>
                </a:cubicBezTo>
                <a:close/>
                <a:moveTo>
                  <a:pt x="1383221" y="2554402"/>
                </a:moveTo>
                <a:cubicBezTo>
                  <a:pt x="1353398" y="2554402"/>
                  <a:pt x="1329221" y="2578579"/>
                  <a:pt x="1329221" y="2608402"/>
                </a:cubicBezTo>
                <a:cubicBezTo>
                  <a:pt x="1329221" y="2638225"/>
                  <a:pt x="1353398" y="2662402"/>
                  <a:pt x="1383221" y="2662402"/>
                </a:cubicBezTo>
                <a:lnTo>
                  <a:pt x="2535221" y="2662402"/>
                </a:lnTo>
                <a:cubicBezTo>
                  <a:pt x="2565044" y="2662402"/>
                  <a:pt x="2589221" y="2638225"/>
                  <a:pt x="2589221" y="2608402"/>
                </a:cubicBezTo>
                <a:cubicBezTo>
                  <a:pt x="2589221" y="2578579"/>
                  <a:pt x="2565044" y="2554402"/>
                  <a:pt x="2535221" y="2554402"/>
                </a:cubicBezTo>
                <a:close/>
                <a:moveTo>
                  <a:pt x="3111999" y="2270017"/>
                </a:moveTo>
                <a:cubicBezTo>
                  <a:pt x="2985747" y="2270017"/>
                  <a:pt x="2883399" y="2372365"/>
                  <a:pt x="2883399" y="2498617"/>
                </a:cubicBezTo>
                <a:cubicBezTo>
                  <a:pt x="2883399" y="2624869"/>
                  <a:pt x="2985747" y="2727217"/>
                  <a:pt x="3111999" y="2727217"/>
                </a:cubicBezTo>
                <a:cubicBezTo>
                  <a:pt x="3238251" y="2727217"/>
                  <a:pt x="3340599" y="2624869"/>
                  <a:pt x="3340599" y="2498617"/>
                </a:cubicBezTo>
                <a:cubicBezTo>
                  <a:pt x="3340599" y="2372365"/>
                  <a:pt x="3238251" y="2270017"/>
                  <a:pt x="3111999" y="2270017"/>
                </a:cubicBezTo>
                <a:close/>
                <a:moveTo>
                  <a:pt x="760887" y="2270017"/>
                </a:moveTo>
                <a:cubicBezTo>
                  <a:pt x="634635" y="2270017"/>
                  <a:pt x="532287" y="2372365"/>
                  <a:pt x="532287" y="2498617"/>
                </a:cubicBezTo>
                <a:cubicBezTo>
                  <a:pt x="532287" y="2624869"/>
                  <a:pt x="634635" y="2727217"/>
                  <a:pt x="760887" y="2727217"/>
                </a:cubicBezTo>
                <a:cubicBezTo>
                  <a:pt x="887139" y="2727217"/>
                  <a:pt x="989487" y="2624869"/>
                  <a:pt x="989487" y="2498617"/>
                </a:cubicBezTo>
                <a:cubicBezTo>
                  <a:pt x="989487" y="2372365"/>
                  <a:pt x="887139" y="2270017"/>
                  <a:pt x="760887" y="2270017"/>
                </a:cubicBezTo>
                <a:close/>
                <a:moveTo>
                  <a:pt x="971207" y="829857"/>
                </a:moveTo>
                <a:cubicBezTo>
                  <a:pt x="870305" y="829857"/>
                  <a:pt x="788507" y="911655"/>
                  <a:pt x="788507" y="1012557"/>
                </a:cubicBezTo>
                <a:lnTo>
                  <a:pt x="788507" y="1926037"/>
                </a:lnTo>
                <a:lnTo>
                  <a:pt x="3156387" y="1926037"/>
                </a:lnTo>
                <a:lnTo>
                  <a:pt x="3156387" y="1012557"/>
                </a:lnTo>
                <a:cubicBezTo>
                  <a:pt x="3156387" y="911655"/>
                  <a:pt x="3074589" y="829857"/>
                  <a:pt x="2973687" y="829857"/>
                </a:cubicBezTo>
                <a:close/>
                <a:moveTo>
                  <a:pt x="1090121" y="237323"/>
                </a:moveTo>
                <a:cubicBezTo>
                  <a:pt x="1000767" y="237323"/>
                  <a:pt x="928331" y="309759"/>
                  <a:pt x="928331" y="399113"/>
                </a:cubicBezTo>
                <a:cubicBezTo>
                  <a:pt x="928331" y="488467"/>
                  <a:pt x="1000767" y="560903"/>
                  <a:pt x="1090121" y="560903"/>
                </a:cubicBezTo>
                <a:lnTo>
                  <a:pt x="2854773" y="560903"/>
                </a:lnTo>
                <a:cubicBezTo>
                  <a:pt x="2944127" y="560903"/>
                  <a:pt x="3016563" y="488467"/>
                  <a:pt x="3016563" y="399113"/>
                </a:cubicBezTo>
                <a:cubicBezTo>
                  <a:pt x="3016563" y="309759"/>
                  <a:pt x="2944127" y="237323"/>
                  <a:pt x="2854773" y="237323"/>
                </a:cubicBezTo>
                <a:close/>
                <a:moveTo>
                  <a:pt x="754613" y="0"/>
                </a:moveTo>
                <a:lnTo>
                  <a:pt x="1184466" y="0"/>
                </a:lnTo>
                <a:lnTo>
                  <a:pt x="2753503" y="0"/>
                </a:lnTo>
                <a:lnTo>
                  <a:pt x="3190281" y="0"/>
                </a:lnTo>
                <a:cubicBezTo>
                  <a:pt x="3392606" y="0"/>
                  <a:pt x="3556623" y="164017"/>
                  <a:pt x="3556623" y="366342"/>
                </a:cubicBezTo>
                <a:lnTo>
                  <a:pt x="3556623" y="2083289"/>
                </a:lnTo>
                <a:cubicBezTo>
                  <a:pt x="3623269" y="2093308"/>
                  <a:pt x="3680196" y="2132276"/>
                  <a:pt x="3715583" y="2186636"/>
                </a:cubicBezTo>
                <a:cubicBezTo>
                  <a:pt x="3751084" y="2177432"/>
                  <a:pt x="3776678" y="2144881"/>
                  <a:pt x="3776678" y="2106351"/>
                </a:cubicBezTo>
                <a:lnTo>
                  <a:pt x="3776678" y="2014806"/>
                </a:lnTo>
                <a:lnTo>
                  <a:pt x="3738736" y="2014806"/>
                </a:lnTo>
                <a:cubicBezTo>
                  <a:pt x="3694658" y="2014806"/>
                  <a:pt x="3658925" y="1979073"/>
                  <a:pt x="3658925" y="1934995"/>
                </a:cubicBezTo>
                <a:lnTo>
                  <a:pt x="3658925" y="1524592"/>
                </a:lnTo>
                <a:cubicBezTo>
                  <a:pt x="3658925" y="1480514"/>
                  <a:pt x="3694658" y="1444781"/>
                  <a:pt x="3738736" y="1444781"/>
                </a:cubicBezTo>
                <a:lnTo>
                  <a:pt x="3867146" y="1444781"/>
                </a:lnTo>
                <a:cubicBezTo>
                  <a:pt x="3911224" y="1444781"/>
                  <a:pt x="3946957" y="1480514"/>
                  <a:pt x="3946957" y="1524592"/>
                </a:cubicBezTo>
                <a:lnTo>
                  <a:pt x="3946957" y="1934995"/>
                </a:lnTo>
                <a:lnTo>
                  <a:pt x="3942009" y="1959504"/>
                </a:lnTo>
                <a:lnTo>
                  <a:pt x="3946957" y="1964452"/>
                </a:lnTo>
                <a:lnTo>
                  <a:pt x="3941010" y="1964452"/>
                </a:lnTo>
                <a:cubicBezTo>
                  <a:pt x="3932395" y="1986875"/>
                  <a:pt x="3913715" y="2004223"/>
                  <a:pt x="3890197" y="2010152"/>
                </a:cubicBezTo>
                <a:lnTo>
                  <a:pt x="3890197" y="2106351"/>
                </a:lnTo>
                <a:cubicBezTo>
                  <a:pt x="3890197" y="2194633"/>
                  <a:pt x="3832612" y="2269465"/>
                  <a:pt x="3752660" y="2294428"/>
                </a:cubicBezTo>
                <a:cubicBezTo>
                  <a:pt x="3754645" y="2302103"/>
                  <a:pt x="3755036" y="2310007"/>
                  <a:pt x="3755036" y="2318002"/>
                </a:cubicBezTo>
                <a:lnTo>
                  <a:pt x="3755036" y="3278100"/>
                </a:lnTo>
                <a:cubicBezTo>
                  <a:pt x="3755036" y="3410665"/>
                  <a:pt x="3647570" y="3518131"/>
                  <a:pt x="3515005" y="3518131"/>
                </a:cubicBezTo>
                <a:lnTo>
                  <a:pt x="422750" y="3518131"/>
                </a:lnTo>
                <a:cubicBezTo>
                  <a:pt x="290185" y="3518131"/>
                  <a:pt x="182719" y="3410665"/>
                  <a:pt x="182719" y="3278100"/>
                </a:cubicBezTo>
                <a:lnTo>
                  <a:pt x="182719" y="2318002"/>
                </a:lnTo>
                <a:lnTo>
                  <a:pt x="185375" y="2291659"/>
                </a:lnTo>
                <a:cubicBezTo>
                  <a:pt x="110118" y="2263849"/>
                  <a:pt x="56760" y="2191331"/>
                  <a:pt x="56760" y="2106351"/>
                </a:cubicBezTo>
                <a:lnTo>
                  <a:pt x="56760" y="2010152"/>
                </a:lnTo>
                <a:cubicBezTo>
                  <a:pt x="33242" y="2004223"/>
                  <a:pt x="14562" y="1986875"/>
                  <a:pt x="5947" y="1964452"/>
                </a:cubicBezTo>
                <a:lnTo>
                  <a:pt x="0" y="1964452"/>
                </a:lnTo>
                <a:lnTo>
                  <a:pt x="4948" y="1959504"/>
                </a:lnTo>
                <a:cubicBezTo>
                  <a:pt x="1383" y="1952016"/>
                  <a:pt x="0" y="1943667"/>
                  <a:pt x="0" y="1934995"/>
                </a:cubicBezTo>
                <a:lnTo>
                  <a:pt x="0" y="1524592"/>
                </a:lnTo>
                <a:cubicBezTo>
                  <a:pt x="0" y="1480514"/>
                  <a:pt x="35733" y="1444781"/>
                  <a:pt x="79811" y="1444781"/>
                </a:cubicBezTo>
                <a:lnTo>
                  <a:pt x="208221" y="1444781"/>
                </a:lnTo>
                <a:cubicBezTo>
                  <a:pt x="252299" y="1444781"/>
                  <a:pt x="288032" y="1480514"/>
                  <a:pt x="288032" y="1524592"/>
                </a:cubicBezTo>
                <a:lnTo>
                  <a:pt x="288032" y="1934995"/>
                </a:lnTo>
                <a:cubicBezTo>
                  <a:pt x="288032" y="1979073"/>
                  <a:pt x="252299" y="2014806"/>
                  <a:pt x="208221" y="2014806"/>
                </a:cubicBezTo>
                <a:lnTo>
                  <a:pt x="170279" y="2014806"/>
                </a:lnTo>
                <a:lnTo>
                  <a:pt x="170279" y="2106351"/>
                </a:lnTo>
                <a:cubicBezTo>
                  <a:pt x="170279" y="2141902"/>
                  <a:pt x="192068" y="2172363"/>
                  <a:pt x="223082" y="2184962"/>
                </a:cubicBezTo>
                <a:cubicBezTo>
                  <a:pt x="259935" y="2129570"/>
                  <a:pt x="319242" y="2090441"/>
                  <a:pt x="388271" y="2082340"/>
                </a:cubicBezTo>
                <a:lnTo>
                  <a:pt x="388271" y="366342"/>
                </a:lnTo>
                <a:cubicBezTo>
                  <a:pt x="388271" y="164017"/>
                  <a:pt x="552288" y="0"/>
                  <a:pt x="7546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ADF80C3-1867-439D-B18C-584FB58ECCD5}"/>
              </a:ext>
            </a:extLst>
          </p:cNvPr>
          <p:cNvSpPr>
            <a:spLocks/>
          </p:cNvSpPr>
          <p:nvPr/>
        </p:nvSpPr>
        <p:spPr>
          <a:xfrm>
            <a:off x="3792820" y="1921285"/>
            <a:ext cx="274021" cy="274021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Isosceles Triangle 3">
            <a:extLst>
              <a:ext uri="{FF2B5EF4-FFF2-40B4-BE49-F238E27FC236}">
                <a16:creationId xmlns:a16="http://schemas.microsoft.com/office/drawing/2014/main" id="{183AAA12-24BC-476F-A3EF-66A84BD8EC38}"/>
              </a:ext>
            </a:extLst>
          </p:cNvPr>
          <p:cNvSpPr>
            <a:spLocks noChangeAspect="1"/>
          </p:cNvSpPr>
          <p:nvPr/>
        </p:nvSpPr>
        <p:spPr>
          <a:xfrm>
            <a:off x="2912580" y="992448"/>
            <a:ext cx="273763" cy="274021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Parallelogram 16">
            <a:extLst>
              <a:ext uri="{FF2B5EF4-FFF2-40B4-BE49-F238E27FC236}">
                <a16:creationId xmlns:a16="http://schemas.microsoft.com/office/drawing/2014/main" id="{18E16099-A8B0-45FF-A70B-4B08B5AAD615}"/>
              </a:ext>
            </a:extLst>
          </p:cNvPr>
          <p:cNvSpPr>
            <a:spLocks noChangeAspect="1"/>
          </p:cNvSpPr>
          <p:nvPr/>
        </p:nvSpPr>
        <p:spPr>
          <a:xfrm>
            <a:off x="5288852" y="4944107"/>
            <a:ext cx="316863" cy="284490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A989944-BD14-4E13-90B5-1F397DE992ED}"/>
              </a:ext>
            </a:extLst>
          </p:cNvPr>
          <p:cNvSpPr>
            <a:spLocks/>
          </p:cNvSpPr>
          <p:nvPr/>
        </p:nvSpPr>
        <p:spPr>
          <a:xfrm>
            <a:off x="1437938" y="1687425"/>
            <a:ext cx="413246" cy="330597"/>
          </a:xfrm>
          <a:custGeom>
            <a:avLst/>
            <a:gdLst/>
            <a:ahLst/>
            <a:cxnLst/>
            <a:rect l="l" t="t" r="r" b="b"/>
            <a:pathLst>
              <a:path w="3964058" h="2401366">
                <a:moveTo>
                  <a:pt x="0" y="2185342"/>
                </a:moveTo>
                <a:lnTo>
                  <a:pt x="3964058" y="2185342"/>
                </a:lnTo>
                <a:lnTo>
                  <a:pt x="3964058" y="2401366"/>
                </a:lnTo>
                <a:lnTo>
                  <a:pt x="0" y="2401366"/>
                </a:lnTo>
                <a:close/>
                <a:moveTo>
                  <a:pt x="3366634" y="90453"/>
                </a:moveTo>
                <a:lnTo>
                  <a:pt x="3202377" y="155489"/>
                </a:lnTo>
                <a:lnTo>
                  <a:pt x="3241038" y="189472"/>
                </a:lnTo>
                <a:lnTo>
                  <a:pt x="3405296" y="124437"/>
                </a:lnTo>
                <a:close/>
                <a:moveTo>
                  <a:pt x="3670744" y="384"/>
                </a:moveTo>
                <a:cubicBezTo>
                  <a:pt x="3794484" y="2958"/>
                  <a:pt x="3900638" y="18267"/>
                  <a:pt x="3916429" y="40853"/>
                </a:cubicBezTo>
                <a:cubicBezTo>
                  <a:pt x="4006811" y="254939"/>
                  <a:pt x="3180239" y="539375"/>
                  <a:pt x="2656892" y="780145"/>
                </a:cubicBezTo>
                <a:lnTo>
                  <a:pt x="2287010" y="1217115"/>
                </a:lnTo>
                <a:lnTo>
                  <a:pt x="1812675" y="1059655"/>
                </a:lnTo>
                <a:cubicBezTo>
                  <a:pt x="1363417" y="1215884"/>
                  <a:pt x="1069413" y="1350282"/>
                  <a:pt x="479459" y="1460419"/>
                </a:cubicBezTo>
                <a:cubicBezTo>
                  <a:pt x="514059" y="1427544"/>
                  <a:pt x="497717" y="1409222"/>
                  <a:pt x="505635" y="1393328"/>
                </a:cubicBezTo>
                <a:cubicBezTo>
                  <a:pt x="352375" y="1237485"/>
                  <a:pt x="184559" y="1096199"/>
                  <a:pt x="9468" y="923375"/>
                </a:cubicBezTo>
                <a:cubicBezTo>
                  <a:pt x="172142" y="842599"/>
                  <a:pt x="354222" y="880689"/>
                  <a:pt x="667296" y="1112842"/>
                </a:cubicBezTo>
                <a:cubicBezTo>
                  <a:pt x="958235" y="1051014"/>
                  <a:pt x="1184590" y="920979"/>
                  <a:pt x="1379107" y="831375"/>
                </a:cubicBezTo>
                <a:lnTo>
                  <a:pt x="742785" y="342341"/>
                </a:lnTo>
                <a:lnTo>
                  <a:pt x="1019074" y="236619"/>
                </a:lnTo>
                <a:lnTo>
                  <a:pt x="2335346" y="437418"/>
                </a:lnTo>
                <a:lnTo>
                  <a:pt x="3319535" y="36327"/>
                </a:lnTo>
                <a:cubicBezTo>
                  <a:pt x="3405675" y="7972"/>
                  <a:pt x="3547003" y="-2190"/>
                  <a:pt x="3670744" y="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BEEDE253-F9B5-4F9D-B851-585833DBD99C}"/>
              </a:ext>
            </a:extLst>
          </p:cNvPr>
          <p:cNvSpPr>
            <a:spLocks/>
          </p:cNvSpPr>
          <p:nvPr/>
        </p:nvSpPr>
        <p:spPr>
          <a:xfrm>
            <a:off x="4615614" y="2118033"/>
            <a:ext cx="320246" cy="320246"/>
          </a:xfrm>
          <a:custGeom>
            <a:avLst/>
            <a:gdLst/>
            <a:ahLst/>
            <a:cxnLst/>
            <a:rect l="l" t="t" r="r" b="b"/>
            <a:pathLst>
              <a:path w="3964058" h="2918304">
                <a:moveTo>
                  <a:pt x="0" y="2702280"/>
                </a:moveTo>
                <a:lnTo>
                  <a:pt x="3964058" y="2702280"/>
                </a:lnTo>
                <a:lnTo>
                  <a:pt x="3964058" y="2918304"/>
                </a:lnTo>
                <a:lnTo>
                  <a:pt x="0" y="2918304"/>
                </a:lnTo>
                <a:close/>
                <a:moveTo>
                  <a:pt x="3246747" y="1714751"/>
                </a:moveTo>
                <a:lnTo>
                  <a:pt x="3250054" y="1766118"/>
                </a:lnTo>
                <a:lnTo>
                  <a:pt x="3412189" y="1836280"/>
                </a:lnTo>
                <a:lnTo>
                  <a:pt x="3408881" y="1784911"/>
                </a:lnTo>
                <a:close/>
                <a:moveTo>
                  <a:pt x="446042" y="0"/>
                </a:moveTo>
                <a:cubicBezTo>
                  <a:pt x="618186" y="57911"/>
                  <a:pt x="720003" y="213595"/>
                  <a:pt x="777223" y="599128"/>
                </a:cubicBezTo>
                <a:cubicBezTo>
                  <a:pt x="1026666" y="761134"/>
                  <a:pt x="1278673" y="829243"/>
                  <a:pt x="1479576" y="903428"/>
                </a:cubicBezTo>
                <a:lnTo>
                  <a:pt x="1375428" y="107681"/>
                </a:lnTo>
                <a:lnTo>
                  <a:pt x="1645551" y="228290"/>
                </a:lnTo>
                <a:lnTo>
                  <a:pt x="2434309" y="1301021"/>
                </a:lnTo>
                <a:lnTo>
                  <a:pt x="3413850" y="1713334"/>
                </a:lnTo>
                <a:cubicBezTo>
                  <a:pt x="3494810" y="1754194"/>
                  <a:pt x="3601930" y="1846942"/>
                  <a:pt x="3687608" y="1936260"/>
                </a:cubicBezTo>
                <a:cubicBezTo>
                  <a:pt x="3773285" y="2025578"/>
                  <a:pt x="3837521" y="2111465"/>
                  <a:pt x="3832717" y="2138602"/>
                </a:cubicBezTo>
                <a:cubicBezTo>
                  <a:pt x="3745245" y="2353893"/>
                  <a:pt x="2959644" y="1970545"/>
                  <a:pt x="2419332" y="1770733"/>
                </a:cubicBezTo>
                <a:lnTo>
                  <a:pt x="1848801" y="1818171"/>
                </a:lnTo>
                <a:lnTo>
                  <a:pt x="1624737" y="1371425"/>
                </a:lnTo>
                <a:cubicBezTo>
                  <a:pt x="1196592" y="1164222"/>
                  <a:pt x="893667" y="1051363"/>
                  <a:pt x="398628" y="712081"/>
                </a:cubicBezTo>
                <a:cubicBezTo>
                  <a:pt x="446340" y="713302"/>
                  <a:pt x="447739" y="688791"/>
                  <a:pt x="464577" y="683150"/>
                </a:cubicBezTo>
                <a:cubicBezTo>
                  <a:pt x="466403" y="464581"/>
                  <a:pt x="447644" y="246014"/>
                  <a:pt x="446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Trapezoid 2">
            <a:extLst>
              <a:ext uri="{FF2B5EF4-FFF2-40B4-BE49-F238E27FC236}">
                <a16:creationId xmlns:a16="http://schemas.microsoft.com/office/drawing/2014/main" id="{245B93B4-1DBA-41E4-8F47-2D1E7D3F2915}"/>
              </a:ext>
            </a:extLst>
          </p:cNvPr>
          <p:cNvSpPr>
            <a:spLocks noChangeAspect="1"/>
          </p:cNvSpPr>
          <p:nvPr/>
        </p:nvSpPr>
        <p:spPr>
          <a:xfrm>
            <a:off x="5673799" y="2769498"/>
            <a:ext cx="266083" cy="329430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Pie 2">
            <a:extLst>
              <a:ext uri="{FF2B5EF4-FFF2-40B4-BE49-F238E27FC236}">
                <a16:creationId xmlns:a16="http://schemas.microsoft.com/office/drawing/2014/main" id="{6496D44A-6E81-4299-B5FF-50CDA9195019}"/>
              </a:ext>
            </a:extLst>
          </p:cNvPr>
          <p:cNvSpPr>
            <a:spLocks noChangeAspect="1"/>
          </p:cNvSpPr>
          <p:nvPr/>
        </p:nvSpPr>
        <p:spPr>
          <a:xfrm>
            <a:off x="1701627" y="2124656"/>
            <a:ext cx="312121" cy="306896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78FE5F1-6212-40DA-B1A8-FD53F470AF7A}"/>
              </a:ext>
            </a:extLst>
          </p:cNvPr>
          <p:cNvSpPr/>
          <p:nvPr/>
        </p:nvSpPr>
        <p:spPr>
          <a:xfrm>
            <a:off x="1084006" y="4235649"/>
            <a:ext cx="239935" cy="245971"/>
          </a:xfrm>
          <a:custGeom>
            <a:avLst/>
            <a:gdLst/>
            <a:ahLst/>
            <a:cxnLst/>
            <a:rect l="l" t="t" r="r" b="b"/>
            <a:pathLst>
              <a:path w="3888432" h="3986242">
                <a:moveTo>
                  <a:pt x="1060704" y="2277639"/>
                </a:moveTo>
                <a:lnTo>
                  <a:pt x="1060704" y="3485989"/>
                </a:lnTo>
                <a:lnTo>
                  <a:pt x="520704" y="3485989"/>
                </a:lnTo>
                <a:lnTo>
                  <a:pt x="520704" y="2578397"/>
                </a:lnTo>
                <a:close/>
                <a:moveTo>
                  <a:pt x="1767636" y="1883906"/>
                </a:moveTo>
                <a:lnTo>
                  <a:pt x="1767636" y="3485989"/>
                </a:lnTo>
                <a:lnTo>
                  <a:pt x="1227636" y="3485989"/>
                </a:lnTo>
                <a:lnTo>
                  <a:pt x="1227636" y="2184664"/>
                </a:lnTo>
                <a:close/>
                <a:moveTo>
                  <a:pt x="2474568" y="1490174"/>
                </a:moveTo>
                <a:lnTo>
                  <a:pt x="2474568" y="3485989"/>
                </a:lnTo>
                <a:lnTo>
                  <a:pt x="1934568" y="3485989"/>
                </a:lnTo>
                <a:lnTo>
                  <a:pt x="1934568" y="1790932"/>
                </a:lnTo>
                <a:close/>
                <a:moveTo>
                  <a:pt x="3181500" y="1096441"/>
                </a:moveTo>
                <a:lnTo>
                  <a:pt x="3181500" y="3485989"/>
                </a:lnTo>
                <a:lnTo>
                  <a:pt x="2641500" y="3485989"/>
                </a:lnTo>
                <a:lnTo>
                  <a:pt x="2641500" y="1397199"/>
                </a:lnTo>
                <a:close/>
                <a:moveTo>
                  <a:pt x="3888432" y="702709"/>
                </a:moveTo>
                <a:lnTo>
                  <a:pt x="3888432" y="3485989"/>
                </a:lnTo>
                <a:lnTo>
                  <a:pt x="3348432" y="3485989"/>
                </a:lnTo>
                <a:lnTo>
                  <a:pt x="3348432" y="1003467"/>
                </a:lnTo>
                <a:close/>
                <a:moveTo>
                  <a:pt x="0" y="1427"/>
                </a:moveTo>
                <a:lnTo>
                  <a:pt x="360000" y="1427"/>
                </a:lnTo>
                <a:lnTo>
                  <a:pt x="360000" y="3626242"/>
                </a:lnTo>
                <a:lnTo>
                  <a:pt x="3888432" y="3626242"/>
                </a:lnTo>
                <a:lnTo>
                  <a:pt x="3888432" y="3986242"/>
                </a:lnTo>
                <a:lnTo>
                  <a:pt x="0" y="3986242"/>
                </a:lnTo>
                <a:lnTo>
                  <a:pt x="0" y="3889859"/>
                </a:lnTo>
                <a:lnTo>
                  <a:pt x="0" y="3626242"/>
                </a:lnTo>
                <a:close/>
                <a:moveTo>
                  <a:pt x="3116446" y="0"/>
                </a:moveTo>
                <a:lnTo>
                  <a:pt x="3874383" y="16355"/>
                </a:lnTo>
                <a:lnTo>
                  <a:pt x="3507531" y="679701"/>
                </a:lnTo>
                <a:lnTo>
                  <a:pt x="3394003" y="482392"/>
                </a:lnTo>
                <a:lnTo>
                  <a:pt x="568716" y="2113573"/>
                </a:lnTo>
                <a:lnTo>
                  <a:pt x="388716" y="1801804"/>
                </a:lnTo>
                <a:lnTo>
                  <a:pt x="3214465" y="1703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FB7BF892-8044-4BEA-9439-42A57FF68335}"/>
              </a:ext>
            </a:extLst>
          </p:cNvPr>
          <p:cNvSpPr>
            <a:spLocks noChangeAspect="1"/>
          </p:cNvSpPr>
          <p:nvPr/>
        </p:nvSpPr>
        <p:spPr>
          <a:xfrm>
            <a:off x="4751182" y="1723189"/>
            <a:ext cx="249227" cy="254070"/>
          </a:xfrm>
          <a:custGeom>
            <a:avLst/>
            <a:gdLst/>
            <a:ahLst/>
            <a:cxnLst/>
            <a:rect l="l" t="t" r="r" b="b"/>
            <a:pathLst>
              <a:path w="3908866" h="3984815">
                <a:moveTo>
                  <a:pt x="3299723" y="2249687"/>
                </a:move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close/>
                <a:moveTo>
                  <a:pt x="2592791" y="1855954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close/>
                <a:moveTo>
                  <a:pt x="1885859" y="1462222"/>
                </a:moveTo>
                <a:lnTo>
                  <a:pt x="2425859" y="1762980"/>
                </a:lnTo>
                <a:lnTo>
                  <a:pt x="2425859" y="3458037"/>
                </a:lnTo>
                <a:lnTo>
                  <a:pt x="1885859" y="3458037"/>
                </a:lnTo>
                <a:close/>
                <a:moveTo>
                  <a:pt x="1178927" y="1068489"/>
                </a:moveTo>
                <a:lnTo>
                  <a:pt x="1718927" y="136924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1011995" y="975515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756196" y="9210"/>
                </a:moveTo>
                <a:lnTo>
                  <a:pt x="3466058" y="1521082"/>
                </a:lnTo>
                <a:lnTo>
                  <a:pt x="3562058" y="1349580"/>
                </a:lnTo>
                <a:lnTo>
                  <a:pt x="3908866" y="1993248"/>
                </a:lnTo>
                <a:lnTo>
                  <a:pt x="3179028" y="2033852"/>
                </a:lnTo>
                <a:lnTo>
                  <a:pt x="3290216" y="1835216"/>
                </a:lnTo>
                <a:lnTo>
                  <a:pt x="580798" y="323591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B56D73A-F74F-490C-B3A2-91EE98B2D7A3}"/>
              </a:ext>
            </a:extLst>
          </p:cNvPr>
          <p:cNvSpPr/>
          <p:nvPr/>
        </p:nvSpPr>
        <p:spPr>
          <a:xfrm>
            <a:off x="3638553" y="1246550"/>
            <a:ext cx="250131" cy="256331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A5E8D466-CC64-444F-9B40-1A37FCD01C69}"/>
              </a:ext>
            </a:extLst>
          </p:cNvPr>
          <p:cNvSpPr>
            <a:spLocks noChangeAspect="1"/>
          </p:cNvSpPr>
          <p:nvPr/>
        </p:nvSpPr>
        <p:spPr>
          <a:xfrm>
            <a:off x="1881615" y="2587423"/>
            <a:ext cx="348897" cy="247399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0AC4C59-A077-4373-A880-03865E08D802}"/>
              </a:ext>
            </a:extLst>
          </p:cNvPr>
          <p:cNvSpPr>
            <a:spLocks noChangeAspect="1"/>
          </p:cNvSpPr>
          <p:nvPr/>
        </p:nvSpPr>
        <p:spPr>
          <a:xfrm>
            <a:off x="5371910" y="2117966"/>
            <a:ext cx="245204" cy="245022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8950DD0-7926-4C49-B629-B8AE3AB0B1D8}"/>
              </a:ext>
            </a:extLst>
          </p:cNvPr>
          <p:cNvSpPr>
            <a:spLocks noChangeAspect="1"/>
          </p:cNvSpPr>
          <p:nvPr/>
        </p:nvSpPr>
        <p:spPr>
          <a:xfrm>
            <a:off x="5454038" y="2712659"/>
            <a:ext cx="249229" cy="196508"/>
          </a:xfrm>
          <a:custGeom>
            <a:avLst/>
            <a:gdLst/>
            <a:ahLst/>
            <a:cxnLst/>
            <a:rect l="l" t="t" r="r" b="b"/>
            <a:pathLst>
              <a:path w="3744416" h="2952328">
                <a:moveTo>
                  <a:pt x="184806" y="576064"/>
                </a:moveTo>
                <a:lnTo>
                  <a:pt x="895314" y="576064"/>
                </a:lnTo>
                <a:cubicBezTo>
                  <a:pt x="997380" y="576064"/>
                  <a:pt x="1080120" y="658804"/>
                  <a:pt x="1080120" y="760870"/>
                </a:cubicBezTo>
                <a:lnTo>
                  <a:pt x="1080120" y="792088"/>
                </a:lnTo>
                <a:lnTo>
                  <a:pt x="3312368" y="792088"/>
                </a:lnTo>
                <a:lnTo>
                  <a:pt x="3312368" y="2952328"/>
                </a:lnTo>
                <a:lnTo>
                  <a:pt x="0" y="2952328"/>
                </a:lnTo>
                <a:lnTo>
                  <a:pt x="0" y="1072569"/>
                </a:lnTo>
                <a:lnTo>
                  <a:pt x="0" y="792088"/>
                </a:lnTo>
                <a:lnTo>
                  <a:pt x="0" y="760870"/>
                </a:lnTo>
                <a:cubicBezTo>
                  <a:pt x="0" y="658804"/>
                  <a:pt x="82740" y="576064"/>
                  <a:pt x="184806" y="576064"/>
                </a:cubicBezTo>
                <a:close/>
                <a:moveTo>
                  <a:pt x="616854" y="0"/>
                </a:moveTo>
                <a:lnTo>
                  <a:pt x="1327362" y="0"/>
                </a:lnTo>
                <a:cubicBezTo>
                  <a:pt x="1429428" y="0"/>
                  <a:pt x="1512168" y="82740"/>
                  <a:pt x="1512168" y="184806"/>
                </a:cubicBezTo>
                <a:lnTo>
                  <a:pt x="1512168" y="216024"/>
                </a:lnTo>
                <a:lnTo>
                  <a:pt x="3744416" y="216024"/>
                </a:lnTo>
                <a:lnTo>
                  <a:pt x="3744416" y="2376264"/>
                </a:lnTo>
                <a:lnTo>
                  <a:pt x="3464768" y="2376264"/>
                </a:lnTo>
                <a:lnTo>
                  <a:pt x="3464768" y="648072"/>
                </a:lnTo>
                <a:lnTo>
                  <a:pt x="1232520" y="648072"/>
                </a:lnTo>
                <a:lnTo>
                  <a:pt x="1232520" y="616854"/>
                </a:lnTo>
                <a:cubicBezTo>
                  <a:pt x="1232520" y="514788"/>
                  <a:pt x="1149780" y="432048"/>
                  <a:pt x="1047714" y="432048"/>
                </a:cubicBezTo>
                <a:lnTo>
                  <a:pt x="432048" y="432048"/>
                </a:lnTo>
                <a:lnTo>
                  <a:pt x="432048" y="216024"/>
                </a:lnTo>
                <a:lnTo>
                  <a:pt x="432048" y="184806"/>
                </a:lnTo>
                <a:cubicBezTo>
                  <a:pt x="432048" y="82740"/>
                  <a:pt x="514788" y="0"/>
                  <a:pt x="616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808BB162-34DD-44E4-B276-0BEA31F62310}"/>
              </a:ext>
            </a:extLst>
          </p:cNvPr>
          <p:cNvSpPr>
            <a:spLocks noChangeAspect="1"/>
          </p:cNvSpPr>
          <p:nvPr/>
        </p:nvSpPr>
        <p:spPr>
          <a:xfrm>
            <a:off x="5544597" y="4040152"/>
            <a:ext cx="220067" cy="348897"/>
          </a:xfrm>
          <a:custGeom>
            <a:avLst/>
            <a:gdLst/>
            <a:ahLst/>
            <a:cxnLst/>
            <a:rect l="l" t="t" r="r" b="b"/>
            <a:pathLst>
              <a:path w="2448272" h="3881510">
                <a:moveTo>
                  <a:pt x="543085" y="3318905"/>
                </a:moveTo>
                <a:cubicBezTo>
                  <a:pt x="520356" y="3318905"/>
                  <a:pt x="501931" y="3337330"/>
                  <a:pt x="501931" y="3360059"/>
                </a:cubicBezTo>
                <a:lnTo>
                  <a:pt x="501931" y="3385751"/>
                </a:lnTo>
                <a:cubicBezTo>
                  <a:pt x="501931" y="3408480"/>
                  <a:pt x="520356" y="3426905"/>
                  <a:pt x="543085" y="3426905"/>
                </a:cubicBezTo>
                <a:lnTo>
                  <a:pt x="1900777" y="3426905"/>
                </a:lnTo>
                <a:cubicBezTo>
                  <a:pt x="1923506" y="3426905"/>
                  <a:pt x="1941931" y="3408480"/>
                  <a:pt x="1941931" y="3385751"/>
                </a:cubicBezTo>
                <a:lnTo>
                  <a:pt x="1941931" y="3360059"/>
                </a:lnTo>
                <a:cubicBezTo>
                  <a:pt x="1941931" y="3337330"/>
                  <a:pt x="1923506" y="3318905"/>
                  <a:pt x="1900777" y="3318905"/>
                </a:cubicBezTo>
                <a:close/>
                <a:moveTo>
                  <a:pt x="543085" y="3058505"/>
                </a:moveTo>
                <a:cubicBezTo>
                  <a:pt x="520356" y="3058505"/>
                  <a:pt x="501931" y="3076930"/>
                  <a:pt x="501931" y="3099659"/>
                </a:cubicBezTo>
                <a:lnTo>
                  <a:pt x="501931" y="3125351"/>
                </a:lnTo>
                <a:cubicBezTo>
                  <a:pt x="501931" y="3148080"/>
                  <a:pt x="520356" y="3166505"/>
                  <a:pt x="543085" y="3166505"/>
                </a:cubicBezTo>
                <a:lnTo>
                  <a:pt x="1900777" y="3166505"/>
                </a:lnTo>
                <a:cubicBezTo>
                  <a:pt x="1923506" y="3166505"/>
                  <a:pt x="1941931" y="3148080"/>
                  <a:pt x="1941931" y="3125351"/>
                </a:cubicBezTo>
                <a:lnTo>
                  <a:pt x="1941931" y="3099659"/>
                </a:lnTo>
                <a:cubicBezTo>
                  <a:pt x="1941931" y="3076930"/>
                  <a:pt x="1923506" y="3058505"/>
                  <a:pt x="1900777" y="3058505"/>
                </a:cubicBezTo>
                <a:close/>
                <a:moveTo>
                  <a:pt x="543085" y="2798105"/>
                </a:moveTo>
                <a:cubicBezTo>
                  <a:pt x="520356" y="2798105"/>
                  <a:pt x="501931" y="2816530"/>
                  <a:pt x="501931" y="2839259"/>
                </a:cubicBezTo>
                <a:lnTo>
                  <a:pt x="501931" y="2864951"/>
                </a:lnTo>
                <a:cubicBezTo>
                  <a:pt x="501931" y="2887680"/>
                  <a:pt x="520356" y="2906105"/>
                  <a:pt x="543085" y="2906105"/>
                </a:cubicBezTo>
                <a:lnTo>
                  <a:pt x="1900777" y="2906105"/>
                </a:lnTo>
                <a:cubicBezTo>
                  <a:pt x="1923506" y="2906105"/>
                  <a:pt x="1941931" y="2887680"/>
                  <a:pt x="1941931" y="2864951"/>
                </a:cubicBezTo>
                <a:lnTo>
                  <a:pt x="1941931" y="2839259"/>
                </a:lnTo>
                <a:cubicBezTo>
                  <a:pt x="1941931" y="2816530"/>
                  <a:pt x="1923506" y="2798105"/>
                  <a:pt x="1900777" y="2798105"/>
                </a:cubicBezTo>
                <a:close/>
                <a:moveTo>
                  <a:pt x="543085" y="2537705"/>
                </a:moveTo>
                <a:cubicBezTo>
                  <a:pt x="520356" y="2537705"/>
                  <a:pt x="501931" y="2556130"/>
                  <a:pt x="501931" y="2578859"/>
                </a:cubicBezTo>
                <a:lnTo>
                  <a:pt x="501931" y="2604551"/>
                </a:lnTo>
                <a:cubicBezTo>
                  <a:pt x="501931" y="2627280"/>
                  <a:pt x="520356" y="2645705"/>
                  <a:pt x="543085" y="2645705"/>
                </a:cubicBezTo>
                <a:lnTo>
                  <a:pt x="1900777" y="2645705"/>
                </a:lnTo>
                <a:cubicBezTo>
                  <a:pt x="1923506" y="2645705"/>
                  <a:pt x="1941931" y="2627280"/>
                  <a:pt x="1941931" y="2604551"/>
                </a:cubicBezTo>
                <a:lnTo>
                  <a:pt x="1941931" y="2578859"/>
                </a:lnTo>
                <a:cubicBezTo>
                  <a:pt x="1941931" y="2556130"/>
                  <a:pt x="1923506" y="2537705"/>
                  <a:pt x="1900777" y="2537705"/>
                </a:cubicBezTo>
                <a:close/>
                <a:moveTo>
                  <a:pt x="1407963" y="1741759"/>
                </a:moveTo>
                <a:lnTo>
                  <a:pt x="1648053" y="1843688"/>
                </a:lnTo>
                <a:lnTo>
                  <a:pt x="1645107" y="1848987"/>
                </a:lnTo>
                <a:lnTo>
                  <a:pt x="1652185" y="1848987"/>
                </a:lnTo>
                <a:lnTo>
                  <a:pt x="1734988" y="2200120"/>
                </a:lnTo>
                <a:lnTo>
                  <a:pt x="1162614" y="2200120"/>
                </a:lnTo>
                <a:lnTo>
                  <a:pt x="1208622" y="1885046"/>
                </a:lnTo>
                <a:lnTo>
                  <a:pt x="1201960" y="1885046"/>
                </a:lnTo>
                <a:lnTo>
                  <a:pt x="1181260" y="1814733"/>
                </a:lnTo>
                <a:lnTo>
                  <a:pt x="1235452" y="1771276"/>
                </a:lnTo>
                <a:lnTo>
                  <a:pt x="1289644" y="1814733"/>
                </a:lnTo>
                <a:lnTo>
                  <a:pt x="1268945" y="1885046"/>
                </a:lnTo>
                <a:lnTo>
                  <a:pt x="1259625" y="1885046"/>
                </a:lnTo>
                <a:lnTo>
                  <a:pt x="1305086" y="2196367"/>
                </a:lnTo>
                <a:lnTo>
                  <a:pt x="1318623" y="2137060"/>
                </a:lnTo>
                <a:lnTo>
                  <a:pt x="1317360" y="2137060"/>
                </a:lnTo>
                <a:close/>
                <a:moveTo>
                  <a:pt x="1044150" y="1737444"/>
                </a:moveTo>
                <a:lnTo>
                  <a:pt x="1144370" y="2137060"/>
                </a:lnTo>
                <a:lnTo>
                  <a:pt x="1142987" y="2137060"/>
                </a:lnTo>
                <a:lnTo>
                  <a:pt x="1158737" y="2200120"/>
                </a:lnTo>
                <a:lnTo>
                  <a:pt x="969555" y="2200120"/>
                </a:lnTo>
                <a:lnTo>
                  <a:pt x="969555" y="2205317"/>
                </a:lnTo>
                <a:lnTo>
                  <a:pt x="801444" y="2205317"/>
                </a:lnTo>
                <a:lnTo>
                  <a:pt x="801444" y="2200120"/>
                </a:lnTo>
                <a:lnTo>
                  <a:pt x="708875" y="2200120"/>
                </a:lnTo>
                <a:lnTo>
                  <a:pt x="791678" y="1848987"/>
                </a:lnTo>
                <a:lnTo>
                  <a:pt x="796841" y="1848987"/>
                </a:lnTo>
                <a:lnTo>
                  <a:pt x="793895" y="1843688"/>
                </a:lnTo>
                <a:close/>
                <a:moveTo>
                  <a:pt x="1418147" y="1592214"/>
                </a:moveTo>
                <a:lnTo>
                  <a:pt x="1417993" y="1592480"/>
                </a:lnTo>
                <a:lnTo>
                  <a:pt x="1417532" y="1592480"/>
                </a:lnTo>
                <a:close/>
                <a:moveTo>
                  <a:pt x="1175822" y="1169553"/>
                </a:moveTo>
                <a:lnTo>
                  <a:pt x="1284798" y="1169553"/>
                </a:lnTo>
                <a:cubicBezTo>
                  <a:pt x="1357903" y="1169553"/>
                  <a:pt x="1418253" y="1224159"/>
                  <a:pt x="1426606" y="1294895"/>
                </a:cubicBezTo>
                <a:lnTo>
                  <a:pt x="1428452" y="1294895"/>
                </a:lnTo>
                <a:lnTo>
                  <a:pt x="1428452" y="1313203"/>
                </a:lnTo>
                <a:lnTo>
                  <a:pt x="1428452" y="1373838"/>
                </a:lnTo>
                <a:cubicBezTo>
                  <a:pt x="1455007" y="1380394"/>
                  <a:pt x="1475468" y="1402726"/>
                  <a:pt x="1479456" y="1431026"/>
                </a:cubicBezTo>
                <a:cubicBezTo>
                  <a:pt x="1484416" y="1466221"/>
                  <a:pt x="1462341" y="1499586"/>
                  <a:pt x="1428010" y="1508785"/>
                </a:cubicBezTo>
                <a:lnTo>
                  <a:pt x="1427342" y="1504048"/>
                </a:lnTo>
                <a:lnTo>
                  <a:pt x="1423287" y="1530397"/>
                </a:lnTo>
                <a:cubicBezTo>
                  <a:pt x="1423194" y="1625698"/>
                  <a:pt x="1345902" y="1702920"/>
                  <a:pt x="1250574" y="1702920"/>
                </a:cubicBezTo>
                <a:lnTo>
                  <a:pt x="1212759" y="1702920"/>
                </a:lnTo>
                <a:cubicBezTo>
                  <a:pt x="1124641" y="1702920"/>
                  <a:pt x="1051933" y="1636936"/>
                  <a:pt x="1042181" y="1551580"/>
                </a:cubicBezTo>
                <a:cubicBezTo>
                  <a:pt x="1036298" y="1535297"/>
                  <a:pt x="1033353" y="1517836"/>
                  <a:pt x="1032845" y="1499760"/>
                </a:cubicBezTo>
                <a:cubicBezTo>
                  <a:pt x="1009566" y="1485946"/>
                  <a:pt x="996357" y="1459067"/>
                  <a:pt x="1000309" y="1431026"/>
                </a:cubicBezTo>
                <a:cubicBezTo>
                  <a:pt x="1003240" y="1410221"/>
                  <a:pt x="1015076" y="1392641"/>
                  <a:pt x="1032167" y="1382743"/>
                </a:cubicBezTo>
                <a:lnTo>
                  <a:pt x="1032167" y="1313207"/>
                </a:lnTo>
                <a:lnTo>
                  <a:pt x="1032167" y="1294895"/>
                </a:lnTo>
                <a:lnTo>
                  <a:pt x="1034013" y="1294895"/>
                </a:lnTo>
                <a:cubicBezTo>
                  <a:pt x="1042367" y="1224159"/>
                  <a:pt x="1102717" y="1169553"/>
                  <a:pt x="1175822" y="1169553"/>
                </a:cubicBezTo>
                <a:close/>
                <a:moveTo>
                  <a:pt x="537855" y="927758"/>
                </a:moveTo>
                <a:lnTo>
                  <a:pt x="537855" y="2309705"/>
                </a:lnTo>
                <a:lnTo>
                  <a:pt x="1906007" y="2309705"/>
                </a:lnTo>
                <a:lnTo>
                  <a:pt x="1906007" y="927758"/>
                </a:lnTo>
                <a:close/>
                <a:moveTo>
                  <a:pt x="408053" y="253635"/>
                </a:moveTo>
                <a:lnTo>
                  <a:pt x="899721" y="253635"/>
                </a:lnTo>
                <a:lnTo>
                  <a:pt x="899721" y="441670"/>
                </a:lnTo>
                <a:cubicBezTo>
                  <a:pt x="847459" y="456941"/>
                  <a:pt x="810090" y="505588"/>
                  <a:pt x="810090" y="562964"/>
                </a:cubicBezTo>
                <a:lnTo>
                  <a:pt x="810090" y="608858"/>
                </a:lnTo>
                <a:cubicBezTo>
                  <a:pt x="810090" y="680271"/>
                  <a:pt x="867981" y="738162"/>
                  <a:pt x="939394" y="738162"/>
                </a:cubicBezTo>
                <a:lnTo>
                  <a:pt x="1508878" y="738162"/>
                </a:lnTo>
                <a:cubicBezTo>
                  <a:pt x="1580291" y="738162"/>
                  <a:pt x="1638182" y="680271"/>
                  <a:pt x="1638182" y="608858"/>
                </a:cubicBezTo>
                <a:lnTo>
                  <a:pt x="1638182" y="562964"/>
                </a:lnTo>
                <a:cubicBezTo>
                  <a:pt x="1638182" y="492319"/>
                  <a:pt x="1581530" y="434907"/>
                  <a:pt x="1511170" y="434123"/>
                </a:cubicBezTo>
                <a:lnTo>
                  <a:pt x="1511170" y="253635"/>
                </a:lnTo>
                <a:lnTo>
                  <a:pt x="2040219" y="253635"/>
                </a:lnTo>
                <a:cubicBezTo>
                  <a:pt x="2265580" y="253635"/>
                  <a:pt x="2448272" y="436327"/>
                  <a:pt x="2448272" y="661688"/>
                </a:cubicBezTo>
                <a:lnTo>
                  <a:pt x="2448272" y="3473457"/>
                </a:lnTo>
                <a:cubicBezTo>
                  <a:pt x="2448272" y="3698818"/>
                  <a:pt x="2265580" y="3881510"/>
                  <a:pt x="2040219" y="3881510"/>
                </a:cubicBezTo>
                <a:lnTo>
                  <a:pt x="408053" y="3881510"/>
                </a:lnTo>
                <a:cubicBezTo>
                  <a:pt x="182692" y="3881510"/>
                  <a:pt x="0" y="3698818"/>
                  <a:pt x="0" y="3473457"/>
                </a:cubicBezTo>
                <a:lnTo>
                  <a:pt x="0" y="661688"/>
                </a:lnTo>
                <a:cubicBezTo>
                  <a:pt x="0" y="436327"/>
                  <a:pt x="182692" y="253635"/>
                  <a:pt x="408053" y="253635"/>
                </a:cubicBezTo>
                <a:close/>
                <a:moveTo>
                  <a:pt x="1008112" y="0"/>
                </a:moveTo>
                <a:lnTo>
                  <a:pt x="1431181" y="0"/>
                </a:lnTo>
                <a:lnTo>
                  <a:pt x="1431181" y="593489"/>
                </a:lnTo>
                <a:lnTo>
                  <a:pt x="1008112" y="5934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3868E19-6218-4BA1-B69A-C2531AF32318}"/>
              </a:ext>
            </a:extLst>
          </p:cNvPr>
          <p:cNvSpPr>
            <a:spLocks noChangeAspect="1"/>
          </p:cNvSpPr>
          <p:nvPr/>
        </p:nvSpPr>
        <p:spPr>
          <a:xfrm>
            <a:off x="1263490" y="4719876"/>
            <a:ext cx="348897" cy="245520"/>
          </a:xfrm>
          <a:custGeom>
            <a:avLst/>
            <a:gdLst/>
            <a:ahLst/>
            <a:cxnLst/>
            <a:rect l="l" t="t" r="r" b="b"/>
            <a:pathLst>
              <a:path w="3888432" h="2736304">
                <a:moveTo>
                  <a:pt x="1324542" y="1693069"/>
                </a:moveTo>
                <a:lnTo>
                  <a:pt x="1371242" y="1693069"/>
                </a:lnTo>
                <a:cubicBezTo>
                  <a:pt x="1385857" y="1693069"/>
                  <a:pt x="1397704" y="1704917"/>
                  <a:pt x="1397704" y="1719531"/>
                </a:cubicBezTo>
                <a:lnTo>
                  <a:pt x="1397704" y="1766231"/>
                </a:lnTo>
                <a:cubicBezTo>
                  <a:pt x="1397704" y="1780846"/>
                  <a:pt x="1385857" y="1792693"/>
                  <a:pt x="1371242" y="1792693"/>
                </a:cubicBezTo>
                <a:lnTo>
                  <a:pt x="1324542" y="1792693"/>
                </a:lnTo>
                <a:cubicBezTo>
                  <a:pt x="1309928" y="1792693"/>
                  <a:pt x="1298080" y="1780846"/>
                  <a:pt x="1298080" y="1766231"/>
                </a:cubicBezTo>
                <a:lnTo>
                  <a:pt x="1298080" y="1719531"/>
                </a:lnTo>
                <a:cubicBezTo>
                  <a:pt x="1298080" y="1704917"/>
                  <a:pt x="1309928" y="1693069"/>
                  <a:pt x="1324542" y="1693069"/>
                </a:cubicBezTo>
                <a:close/>
                <a:moveTo>
                  <a:pt x="1174792" y="1693069"/>
                </a:moveTo>
                <a:lnTo>
                  <a:pt x="1221492" y="1693069"/>
                </a:lnTo>
                <a:cubicBezTo>
                  <a:pt x="1236107" y="1693069"/>
                  <a:pt x="1247954" y="1704917"/>
                  <a:pt x="1247954" y="1719531"/>
                </a:cubicBezTo>
                <a:lnTo>
                  <a:pt x="1247954" y="1766231"/>
                </a:lnTo>
                <a:cubicBezTo>
                  <a:pt x="1247954" y="1780846"/>
                  <a:pt x="1236107" y="1792693"/>
                  <a:pt x="1221492" y="1792693"/>
                </a:cubicBezTo>
                <a:lnTo>
                  <a:pt x="1174792" y="1792693"/>
                </a:lnTo>
                <a:cubicBezTo>
                  <a:pt x="1160178" y="1792693"/>
                  <a:pt x="1148330" y="1780846"/>
                  <a:pt x="1148330" y="1766231"/>
                </a:cubicBezTo>
                <a:lnTo>
                  <a:pt x="1148330" y="1719531"/>
                </a:lnTo>
                <a:cubicBezTo>
                  <a:pt x="1148330" y="1704917"/>
                  <a:pt x="1160178" y="1693069"/>
                  <a:pt x="1174792" y="1693069"/>
                </a:cubicBezTo>
                <a:close/>
                <a:moveTo>
                  <a:pt x="1025670" y="1693069"/>
                </a:moveTo>
                <a:lnTo>
                  <a:pt x="1072369" y="1693069"/>
                </a:lnTo>
                <a:cubicBezTo>
                  <a:pt x="1086984" y="1693069"/>
                  <a:pt x="1098832" y="1704917"/>
                  <a:pt x="1098832" y="1719531"/>
                </a:cubicBezTo>
                <a:lnTo>
                  <a:pt x="1098832" y="1766231"/>
                </a:lnTo>
                <a:cubicBezTo>
                  <a:pt x="1098832" y="1780846"/>
                  <a:pt x="1086984" y="1792693"/>
                  <a:pt x="1072369" y="1792693"/>
                </a:cubicBezTo>
                <a:lnTo>
                  <a:pt x="1025670" y="1792693"/>
                </a:lnTo>
                <a:cubicBezTo>
                  <a:pt x="1011055" y="1792693"/>
                  <a:pt x="999207" y="1780846"/>
                  <a:pt x="999207" y="1766231"/>
                </a:cubicBezTo>
                <a:lnTo>
                  <a:pt x="999207" y="1719531"/>
                </a:lnTo>
                <a:cubicBezTo>
                  <a:pt x="999207" y="1704917"/>
                  <a:pt x="1011055" y="1693069"/>
                  <a:pt x="1025670" y="1693069"/>
                </a:cubicBezTo>
                <a:close/>
                <a:moveTo>
                  <a:pt x="2538530" y="1609316"/>
                </a:moveTo>
                <a:lnTo>
                  <a:pt x="2133002" y="1939195"/>
                </a:lnTo>
                <a:lnTo>
                  <a:pt x="3272021" y="1939195"/>
                </a:lnTo>
                <a:lnTo>
                  <a:pt x="2866494" y="1609316"/>
                </a:lnTo>
                <a:close/>
                <a:moveTo>
                  <a:pt x="1324542" y="1547147"/>
                </a:moveTo>
                <a:lnTo>
                  <a:pt x="1371242" y="1547147"/>
                </a:lnTo>
                <a:cubicBezTo>
                  <a:pt x="1385857" y="1547147"/>
                  <a:pt x="1397704" y="1558995"/>
                  <a:pt x="1397704" y="1573609"/>
                </a:cubicBezTo>
                <a:lnTo>
                  <a:pt x="1397704" y="1620309"/>
                </a:lnTo>
                <a:cubicBezTo>
                  <a:pt x="1397704" y="1634924"/>
                  <a:pt x="1385857" y="1646771"/>
                  <a:pt x="1371242" y="1646771"/>
                </a:cubicBezTo>
                <a:lnTo>
                  <a:pt x="1324542" y="1646771"/>
                </a:lnTo>
                <a:cubicBezTo>
                  <a:pt x="1309928" y="1646771"/>
                  <a:pt x="1298080" y="1634924"/>
                  <a:pt x="1298080" y="1620309"/>
                </a:cubicBezTo>
                <a:lnTo>
                  <a:pt x="1298080" y="1573609"/>
                </a:lnTo>
                <a:cubicBezTo>
                  <a:pt x="1298080" y="1558995"/>
                  <a:pt x="1309928" y="1547147"/>
                  <a:pt x="1324542" y="1547147"/>
                </a:cubicBezTo>
                <a:close/>
                <a:moveTo>
                  <a:pt x="1174792" y="1547147"/>
                </a:moveTo>
                <a:lnTo>
                  <a:pt x="1221492" y="1547147"/>
                </a:lnTo>
                <a:cubicBezTo>
                  <a:pt x="1236107" y="1547147"/>
                  <a:pt x="1247954" y="1558995"/>
                  <a:pt x="1247954" y="1573609"/>
                </a:cubicBezTo>
                <a:lnTo>
                  <a:pt x="1247954" y="1620309"/>
                </a:lnTo>
                <a:cubicBezTo>
                  <a:pt x="1247954" y="1634924"/>
                  <a:pt x="1236107" y="1646771"/>
                  <a:pt x="1221492" y="1646771"/>
                </a:cubicBezTo>
                <a:lnTo>
                  <a:pt x="1174792" y="1646771"/>
                </a:lnTo>
                <a:cubicBezTo>
                  <a:pt x="1160178" y="1646771"/>
                  <a:pt x="1148330" y="1634924"/>
                  <a:pt x="1148330" y="1620309"/>
                </a:cubicBezTo>
                <a:lnTo>
                  <a:pt x="1148330" y="1573609"/>
                </a:lnTo>
                <a:cubicBezTo>
                  <a:pt x="1148330" y="1558995"/>
                  <a:pt x="1160178" y="1547147"/>
                  <a:pt x="1174792" y="1547147"/>
                </a:cubicBezTo>
                <a:close/>
                <a:moveTo>
                  <a:pt x="1025670" y="1547147"/>
                </a:moveTo>
                <a:lnTo>
                  <a:pt x="1072369" y="1547147"/>
                </a:lnTo>
                <a:cubicBezTo>
                  <a:pt x="1086984" y="1547147"/>
                  <a:pt x="1098832" y="1558995"/>
                  <a:pt x="1098832" y="1573609"/>
                </a:cubicBezTo>
                <a:lnTo>
                  <a:pt x="1098832" y="1620309"/>
                </a:lnTo>
                <a:cubicBezTo>
                  <a:pt x="1098832" y="1634924"/>
                  <a:pt x="1086984" y="1646771"/>
                  <a:pt x="1072369" y="1646771"/>
                </a:cubicBezTo>
                <a:lnTo>
                  <a:pt x="1025670" y="1646771"/>
                </a:lnTo>
                <a:cubicBezTo>
                  <a:pt x="1011055" y="1646771"/>
                  <a:pt x="999207" y="1634924"/>
                  <a:pt x="999207" y="1620309"/>
                </a:cubicBezTo>
                <a:lnTo>
                  <a:pt x="999207" y="1573609"/>
                </a:lnTo>
                <a:cubicBezTo>
                  <a:pt x="999207" y="1558995"/>
                  <a:pt x="1011055" y="1547147"/>
                  <a:pt x="1025670" y="1547147"/>
                </a:cubicBezTo>
                <a:close/>
                <a:moveTo>
                  <a:pt x="2504665" y="1505875"/>
                </a:moveTo>
                <a:cubicBezTo>
                  <a:pt x="2501347" y="1505875"/>
                  <a:pt x="2498657" y="1508565"/>
                  <a:pt x="2498657" y="1511883"/>
                </a:cubicBezTo>
                <a:lnTo>
                  <a:pt x="2498657" y="1535912"/>
                </a:lnTo>
                <a:cubicBezTo>
                  <a:pt x="2498657" y="1539230"/>
                  <a:pt x="2501347" y="1541920"/>
                  <a:pt x="2504665" y="1541920"/>
                </a:cubicBezTo>
                <a:lnTo>
                  <a:pt x="2893211" y="1541920"/>
                </a:lnTo>
                <a:cubicBezTo>
                  <a:pt x="2896529" y="1541920"/>
                  <a:pt x="2899219" y="1539230"/>
                  <a:pt x="2899219" y="1535912"/>
                </a:cubicBezTo>
                <a:lnTo>
                  <a:pt x="2899219" y="1511883"/>
                </a:lnTo>
                <a:cubicBezTo>
                  <a:pt x="2899219" y="1508565"/>
                  <a:pt x="2896529" y="1505875"/>
                  <a:pt x="2893211" y="1505875"/>
                </a:cubicBezTo>
                <a:close/>
                <a:moveTo>
                  <a:pt x="2504665" y="1422733"/>
                </a:moveTo>
                <a:cubicBezTo>
                  <a:pt x="2501347" y="1422733"/>
                  <a:pt x="2498657" y="1425422"/>
                  <a:pt x="2498657" y="1428740"/>
                </a:cubicBezTo>
                <a:lnTo>
                  <a:pt x="2498657" y="1452770"/>
                </a:lnTo>
                <a:cubicBezTo>
                  <a:pt x="2498657" y="1456088"/>
                  <a:pt x="2501347" y="1458777"/>
                  <a:pt x="2504665" y="1458777"/>
                </a:cubicBezTo>
                <a:lnTo>
                  <a:pt x="2893211" y="1458777"/>
                </a:lnTo>
                <a:cubicBezTo>
                  <a:pt x="2896529" y="1458777"/>
                  <a:pt x="2899219" y="1456088"/>
                  <a:pt x="2899219" y="1452770"/>
                </a:cubicBezTo>
                <a:lnTo>
                  <a:pt x="2899219" y="1428740"/>
                </a:lnTo>
                <a:cubicBezTo>
                  <a:pt x="2899219" y="1425422"/>
                  <a:pt x="2896529" y="1422733"/>
                  <a:pt x="2893211" y="1422733"/>
                </a:cubicBezTo>
                <a:close/>
                <a:moveTo>
                  <a:pt x="1324542" y="1401225"/>
                </a:moveTo>
                <a:lnTo>
                  <a:pt x="1371242" y="1401225"/>
                </a:lnTo>
                <a:cubicBezTo>
                  <a:pt x="1385857" y="1401225"/>
                  <a:pt x="1397704" y="1413073"/>
                  <a:pt x="1397704" y="1427687"/>
                </a:cubicBezTo>
                <a:lnTo>
                  <a:pt x="1397704" y="1474387"/>
                </a:lnTo>
                <a:cubicBezTo>
                  <a:pt x="1397704" y="1489001"/>
                  <a:pt x="1385857" y="1500849"/>
                  <a:pt x="1371242" y="1500849"/>
                </a:cubicBezTo>
                <a:lnTo>
                  <a:pt x="1324542" y="1500849"/>
                </a:lnTo>
                <a:cubicBezTo>
                  <a:pt x="1309928" y="1500849"/>
                  <a:pt x="1298080" y="1489001"/>
                  <a:pt x="1298080" y="1474387"/>
                </a:cubicBezTo>
                <a:lnTo>
                  <a:pt x="1298080" y="1427687"/>
                </a:lnTo>
                <a:cubicBezTo>
                  <a:pt x="1298080" y="1413073"/>
                  <a:pt x="1309928" y="1401225"/>
                  <a:pt x="1324542" y="1401225"/>
                </a:cubicBezTo>
                <a:close/>
                <a:moveTo>
                  <a:pt x="1174792" y="1401225"/>
                </a:moveTo>
                <a:lnTo>
                  <a:pt x="1221492" y="1401225"/>
                </a:lnTo>
                <a:cubicBezTo>
                  <a:pt x="1236107" y="1401225"/>
                  <a:pt x="1247954" y="1413073"/>
                  <a:pt x="1247954" y="1427687"/>
                </a:cubicBezTo>
                <a:lnTo>
                  <a:pt x="1247954" y="1474387"/>
                </a:lnTo>
                <a:cubicBezTo>
                  <a:pt x="1247954" y="1489001"/>
                  <a:pt x="1236107" y="1500849"/>
                  <a:pt x="1221492" y="1500849"/>
                </a:cubicBezTo>
                <a:lnTo>
                  <a:pt x="1174792" y="1500849"/>
                </a:lnTo>
                <a:cubicBezTo>
                  <a:pt x="1160178" y="1500849"/>
                  <a:pt x="1148330" y="1489001"/>
                  <a:pt x="1148330" y="1474387"/>
                </a:cubicBezTo>
                <a:lnTo>
                  <a:pt x="1148330" y="1427687"/>
                </a:lnTo>
                <a:cubicBezTo>
                  <a:pt x="1148330" y="1413073"/>
                  <a:pt x="1160178" y="1401225"/>
                  <a:pt x="1174792" y="1401225"/>
                </a:cubicBezTo>
                <a:close/>
                <a:moveTo>
                  <a:pt x="1025670" y="1401225"/>
                </a:moveTo>
                <a:lnTo>
                  <a:pt x="1072369" y="1401225"/>
                </a:lnTo>
                <a:cubicBezTo>
                  <a:pt x="1086984" y="1401225"/>
                  <a:pt x="1098832" y="1413073"/>
                  <a:pt x="1098832" y="1427687"/>
                </a:cubicBezTo>
                <a:lnTo>
                  <a:pt x="1098832" y="1474387"/>
                </a:lnTo>
                <a:cubicBezTo>
                  <a:pt x="1098832" y="1489001"/>
                  <a:pt x="1086984" y="1500849"/>
                  <a:pt x="1072369" y="1500849"/>
                </a:cubicBezTo>
                <a:lnTo>
                  <a:pt x="1025670" y="1500849"/>
                </a:lnTo>
                <a:cubicBezTo>
                  <a:pt x="1011055" y="1500849"/>
                  <a:pt x="999207" y="1489001"/>
                  <a:pt x="999207" y="1474387"/>
                </a:cubicBezTo>
                <a:lnTo>
                  <a:pt x="999207" y="1427687"/>
                </a:lnTo>
                <a:cubicBezTo>
                  <a:pt x="999207" y="1413073"/>
                  <a:pt x="1011055" y="1401225"/>
                  <a:pt x="1025670" y="1401225"/>
                </a:cubicBezTo>
                <a:close/>
                <a:moveTo>
                  <a:pt x="2504665" y="1339590"/>
                </a:moveTo>
                <a:cubicBezTo>
                  <a:pt x="2501347" y="1339590"/>
                  <a:pt x="2498657" y="1342280"/>
                  <a:pt x="2498657" y="1345598"/>
                </a:cubicBezTo>
                <a:lnTo>
                  <a:pt x="2498657" y="1369628"/>
                </a:lnTo>
                <a:cubicBezTo>
                  <a:pt x="2498657" y="1372945"/>
                  <a:pt x="2501347" y="1375635"/>
                  <a:pt x="2504665" y="1375635"/>
                </a:cubicBezTo>
                <a:lnTo>
                  <a:pt x="2893211" y="1375635"/>
                </a:lnTo>
                <a:cubicBezTo>
                  <a:pt x="2896529" y="1375635"/>
                  <a:pt x="2899219" y="1372945"/>
                  <a:pt x="2899219" y="1369628"/>
                </a:cubicBezTo>
                <a:lnTo>
                  <a:pt x="2899219" y="1345598"/>
                </a:lnTo>
                <a:cubicBezTo>
                  <a:pt x="2899219" y="1342280"/>
                  <a:pt x="2896529" y="1339590"/>
                  <a:pt x="2893211" y="1339590"/>
                </a:cubicBezTo>
                <a:close/>
                <a:moveTo>
                  <a:pt x="2088232" y="1285358"/>
                </a:moveTo>
                <a:lnTo>
                  <a:pt x="2088232" y="1938513"/>
                </a:lnTo>
                <a:lnTo>
                  <a:pt x="2504773" y="1611936"/>
                </a:lnTo>
                <a:close/>
                <a:moveTo>
                  <a:pt x="3314199" y="1280118"/>
                </a:moveTo>
                <a:lnTo>
                  <a:pt x="2897658" y="1608841"/>
                </a:lnTo>
                <a:lnTo>
                  <a:pt x="3314199" y="1937564"/>
                </a:lnTo>
                <a:close/>
                <a:moveTo>
                  <a:pt x="1527230" y="1221901"/>
                </a:moveTo>
                <a:cubicBezTo>
                  <a:pt x="1521727" y="1221901"/>
                  <a:pt x="1517267" y="1226362"/>
                  <a:pt x="1517267" y="1231864"/>
                </a:cubicBezTo>
                <a:lnTo>
                  <a:pt x="1517267" y="1271713"/>
                </a:lnTo>
                <a:cubicBezTo>
                  <a:pt x="1517267" y="1277215"/>
                  <a:pt x="1521727" y="1281676"/>
                  <a:pt x="1527230" y="1281676"/>
                </a:cubicBezTo>
                <a:lnTo>
                  <a:pt x="1732319" y="1281676"/>
                </a:lnTo>
                <a:cubicBezTo>
                  <a:pt x="1737821" y="1281676"/>
                  <a:pt x="1742281" y="1277215"/>
                  <a:pt x="1742281" y="1271713"/>
                </a:cubicBezTo>
                <a:lnTo>
                  <a:pt x="1742281" y="1231864"/>
                </a:lnTo>
                <a:cubicBezTo>
                  <a:pt x="1742281" y="1226362"/>
                  <a:pt x="1737821" y="1221901"/>
                  <a:pt x="1732319" y="1221901"/>
                </a:cubicBezTo>
                <a:close/>
                <a:moveTo>
                  <a:pt x="666834" y="1221901"/>
                </a:moveTo>
                <a:cubicBezTo>
                  <a:pt x="661332" y="1221901"/>
                  <a:pt x="656871" y="1226362"/>
                  <a:pt x="656871" y="1231864"/>
                </a:cubicBezTo>
                <a:lnTo>
                  <a:pt x="656871" y="1271713"/>
                </a:lnTo>
                <a:cubicBezTo>
                  <a:pt x="656871" y="1277215"/>
                  <a:pt x="661332" y="1281676"/>
                  <a:pt x="666834" y="1281676"/>
                </a:cubicBezTo>
                <a:lnTo>
                  <a:pt x="871923" y="1281676"/>
                </a:lnTo>
                <a:cubicBezTo>
                  <a:pt x="877425" y="1281676"/>
                  <a:pt x="881885" y="1277215"/>
                  <a:pt x="881885" y="1271713"/>
                </a:cubicBezTo>
                <a:lnTo>
                  <a:pt x="881885" y="1231864"/>
                </a:lnTo>
                <a:cubicBezTo>
                  <a:pt x="881885" y="1226362"/>
                  <a:pt x="877425" y="1221901"/>
                  <a:pt x="871923" y="1221901"/>
                </a:cubicBezTo>
                <a:close/>
                <a:moveTo>
                  <a:pt x="1052149" y="1111644"/>
                </a:moveTo>
                <a:cubicBezTo>
                  <a:pt x="1044919" y="1111644"/>
                  <a:pt x="1039057" y="1117506"/>
                  <a:pt x="1039057" y="1124736"/>
                </a:cubicBezTo>
                <a:lnTo>
                  <a:pt x="1039057" y="1168203"/>
                </a:lnTo>
                <a:lnTo>
                  <a:pt x="1009466" y="1168203"/>
                </a:lnTo>
                <a:cubicBezTo>
                  <a:pt x="969193" y="1174775"/>
                  <a:pt x="956437" y="1243393"/>
                  <a:pt x="940007" y="1277093"/>
                </a:cubicBezTo>
                <a:cubicBezTo>
                  <a:pt x="776268" y="1309492"/>
                  <a:pt x="775043" y="1328679"/>
                  <a:pt x="736793" y="1421744"/>
                </a:cubicBezTo>
                <a:lnTo>
                  <a:pt x="648072" y="1812480"/>
                </a:lnTo>
                <a:cubicBezTo>
                  <a:pt x="648072" y="1882463"/>
                  <a:pt x="704805" y="1939195"/>
                  <a:pt x="774788" y="1939195"/>
                </a:cubicBezTo>
                <a:lnTo>
                  <a:pt x="1183772" y="1939195"/>
                </a:lnTo>
                <a:lnTo>
                  <a:pt x="1198456" y="1939195"/>
                </a:lnTo>
                <a:lnTo>
                  <a:pt x="1607440" y="1939195"/>
                </a:lnTo>
                <a:cubicBezTo>
                  <a:pt x="1677423" y="1939195"/>
                  <a:pt x="1734156" y="1882463"/>
                  <a:pt x="1734156" y="1812480"/>
                </a:cubicBezTo>
                <a:lnTo>
                  <a:pt x="1645435" y="1421744"/>
                </a:lnTo>
                <a:cubicBezTo>
                  <a:pt x="1607185" y="1328679"/>
                  <a:pt x="1605960" y="1309492"/>
                  <a:pt x="1442221" y="1277093"/>
                </a:cubicBezTo>
                <a:cubicBezTo>
                  <a:pt x="1425791" y="1243393"/>
                  <a:pt x="1413035" y="1174775"/>
                  <a:pt x="1372762" y="1168203"/>
                </a:cubicBezTo>
                <a:lnTo>
                  <a:pt x="1357854" y="1168203"/>
                </a:lnTo>
                <a:lnTo>
                  <a:pt x="1357854" y="1124736"/>
                </a:lnTo>
                <a:cubicBezTo>
                  <a:pt x="1357854" y="1117506"/>
                  <a:pt x="1351993" y="1111644"/>
                  <a:pt x="1344762" y="1111644"/>
                </a:cubicBezTo>
                <a:lnTo>
                  <a:pt x="1268702" y="1111644"/>
                </a:lnTo>
                <a:cubicBezTo>
                  <a:pt x="1261471" y="1111644"/>
                  <a:pt x="1255610" y="1117506"/>
                  <a:pt x="1255610" y="1124736"/>
                </a:cubicBezTo>
                <a:lnTo>
                  <a:pt x="1255610" y="1168203"/>
                </a:lnTo>
                <a:lnTo>
                  <a:pt x="1198456" y="1168203"/>
                </a:lnTo>
                <a:lnTo>
                  <a:pt x="1183772" y="1168203"/>
                </a:lnTo>
                <a:lnTo>
                  <a:pt x="1141302" y="1168203"/>
                </a:lnTo>
                <a:lnTo>
                  <a:pt x="1141302" y="1124736"/>
                </a:lnTo>
                <a:cubicBezTo>
                  <a:pt x="1141302" y="1117506"/>
                  <a:pt x="1135440" y="1111644"/>
                  <a:pt x="1128210" y="1111644"/>
                </a:cubicBezTo>
                <a:close/>
                <a:moveTo>
                  <a:pt x="2705133" y="840243"/>
                </a:moveTo>
                <a:lnTo>
                  <a:pt x="2088233" y="1255464"/>
                </a:lnTo>
                <a:lnTo>
                  <a:pt x="2299068" y="1414858"/>
                </a:lnTo>
                <a:lnTo>
                  <a:pt x="2299068" y="1228076"/>
                </a:lnTo>
                <a:lnTo>
                  <a:pt x="3108494" y="1228076"/>
                </a:lnTo>
                <a:lnTo>
                  <a:pt x="3108494" y="1416902"/>
                </a:lnTo>
                <a:lnTo>
                  <a:pt x="3322033" y="1255464"/>
                </a:lnTo>
                <a:lnTo>
                  <a:pt x="3322033" y="1255464"/>
                </a:lnTo>
                <a:close/>
                <a:moveTo>
                  <a:pt x="1195706" y="835207"/>
                </a:moveTo>
                <a:lnTo>
                  <a:pt x="1195706" y="835221"/>
                </a:lnTo>
                <a:cubicBezTo>
                  <a:pt x="866618" y="834160"/>
                  <a:pt x="692194" y="969423"/>
                  <a:pt x="665970" y="1132153"/>
                </a:cubicBezTo>
                <a:cubicBezTo>
                  <a:pt x="665970" y="1145595"/>
                  <a:pt x="659622" y="1181725"/>
                  <a:pt x="663418" y="1194550"/>
                </a:cubicBezTo>
                <a:lnTo>
                  <a:pt x="878440" y="1194550"/>
                </a:lnTo>
                <a:cubicBezTo>
                  <a:pt x="887485" y="1007425"/>
                  <a:pt x="1085027" y="1006045"/>
                  <a:pt x="1195706" y="1007712"/>
                </a:cubicBezTo>
                <a:lnTo>
                  <a:pt x="1195706" y="1007714"/>
                </a:lnTo>
                <a:cubicBezTo>
                  <a:pt x="1195809" y="1007712"/>
                  <a:pt x="1195911" y="1007710"/>
                  <a:pt x="1196014" y="1007712"/>
                </a:cubicBezTo>
                <a:lnTo>
                  <a:pt x="1196322" y="1007714"/>
                </a:lnTo>
                <a:lnTo>
                  <a:pt x="1196322" y="1007712"/>
                </a:lnTo>
                <a:cubicBezTo>
                  <a:pt x="1307001" y="1006045"/>
                  <a:pt x="1504542" y="1007425"/>
                  <a:pt x="1513587" y="1194550"/>
                </a:cubicBezTo>
                <a:lnTo>
                  <a:pt x="1728609" y="1194550"/>
                </a:lnTo>
                <a:cubicBezTo>
                  <a:pt x="1732405" y="1181725"/>
                  <a:pt x="1726057" y="1145595"/>
                  <a:pt x="1726057" y="1132153"/>
                </a:cubicBezTo>
                <a:cubicBezTo>
                  <a:pt x="1699834" y="969423"/>
                  <a:pt x="1525410" y="834160"/>
                  <a:pt x="1196322" y="835221"/>
                </a:cubicBezTo>
                <a:lnTo>
                  <a:pt x="1196322" y="835207"/>
                </a:lnTo>
                <a:cubicBezTo>
                  <a:pt x="1196219" y="835207"/>
                  <a:pt x="1196117" y="835206"/>
                  <a:pt x="1196014" y="835214"/>
                </a:cubicBezTo>
                <a:close/>
                <a:moveTo>
                  <a:pt x="713043" y="263029"/>
                </a:moveTo>
                <a:lnTo>
                  <a:pt x="3158596" y="263029"/>
                </a:lnTo>
                <a:cubicBezTo>
                  <a:pt x="3365555" y="263029"/>
                  <a:pt x="3533328" y="430802"/>
                  <a:pt x="3533328" y="637761"/>
                </a:cubicBezTo>
                <a:lnTo>
                  <a:pt x="3533328" y="2136642"/>
                </a:lnTo>
                <a:cubicBezTo>
                  <a:pt x="3533328" y="2343601"/>
                  <a:pt x="3365555" y="2511374"/>
                  <a:pt x="3158596" y="2511374"/>
                </a:cubicBezTo>
                <a:lnTo>
                  <a:pt x="713043" y="2511374"/>
                </a:lnTo>
                <a:cubicBezTo>
                  <a:pt x="506084" y="2511374"/>
                  <a:pt x="338311" y="2343601"/>
                  <a:pt x="338311" y="2136642"/>
                </a:cubicBezTo>
                <a:lnTo>
                  <a:pt x="338311" y="637761"/>
                </a:lnTo>
                <a:cubicBezTo>
                  <a:pt x="338311" y="430802"/>
                  <a:pt x="506084" y="263029"/>
                  <a:pt x="713043" y="263029"/>
                </a:cubicBezTo>
                <a:close/>
                <a:moveTo>
                  <a:pt x="593824" y="142875"/>
                </a:moveTo>
                <a:cubicBezTo>
                  <a:pt x="365814" y="142875"/>
                  <a:pt x="180975" y="327714"/>
                  <a:pt x="180975" y="555724"/>
                </a:cubicBezTo>
                <a:lnTo>
                  <a:pt x="180975" y="2207068"/>
                </a:lnTo>
                <a:cubicBezTo>
                  <a:pt x="180975" y="2435078"/>
                  <a:pt x="365814" y="2619917"/>
                  <a:pt x="593824" y="2619917"/>
                </a:cubicBezTo>
                <a:lnTo>
                  <a:pt x="3288134" y="2619917"/>
                </a:lnTo>
                <a:cubicBezTo>
                  <a:pt x="3516144" y="2619917"/>
                  <a:pt x="3700983" y="2435078"/>
                  <a:pt x="3700983" y="2207068"/>
                </a:cubicBezTo>
                <a:lnTo>
                  <a:pt x="3700983" y="555724"/>
                </a:lnTo>
                <a:cubicBezTo>
                  <a:pt x="3700983" y="327714"/>
                  <a:pt x="3516144" y="142875"/>
                  <a:pt x="3288134" y="142875"/>
                </a:cubicBezTo>
                <a:close/>
                <a:moveTo>
                  <a:pt x="456060" y="0"/>
                </a:moveTo>
                <a:lnTo>
                  <a:pt x="3432372" y="0"/>
                </a:lnTo>
                <a:cubicBezTo>
                  <a:pt x="3684247" y="0"/>
                  <a:pt x="3888432" y="204185"/>
                  <a:pt x="3888432" y="456060"/>
                </a:cubicBezTo>
                <a:lnTo>
                  <a:pt x="3888432" y="2280244"/>
                </a:lnTo>
                <a:cubicBezTo>
                  <a:pt x="3888432" y="2532119"/>
                  <a:pt x="3684247" y="2736304"/>
                  <a:pt x="3432372" y="2736304"/>
                </a:cubicBezTo>
                <a:lnTo>
                  <a:pt x="456060" y="2736304"/>
                </a:lnTo>
                <a:cubicBezTo>
                  <a:pt x="204185" y="2736304"/>
                  <a:pt x="0" y="2532119"/>
                  <a:pt x="0" y="2280244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Donut 21">
            <a:extLst>
              <a:ext uri="{FF2B5EF4-FFF2-40B4-BE49-F238E27FC236}">
                <a16:creationId xmlns:a16="http://schemas.microsoft.com/office/drawing/2014/main" id="{B64C54AE-84BB-4382-B0A6-C6DDEE405934}"/>
              </a:ext>
            </a:extLst>
          </p:cNvPr>
          <p:cNvSpPr>
            <a:spLocks/>
          </p:cNvSpPr>
          <p:nvPr/>
        </p:nvSpPr>
        <p:spPr>
          <a:xfrm>
            <a:off x="5237021" y="4459583"/>
            <a:ext cx="249227" cy="249227"/>
          </a:xfrm>
          <a:custGeom>
            <a:avLst/>
            <a:gdLst/>
            <a:ahLst/>
            <a:cxnLst/>
            <a:rect l="l" t="t" r="r" b="b"/>
            <a:pathLst>
              <a:path w="3934148" h="3956624">
                <a:moveTo>
                  <a:pt x="3047194" y="2259765"/>
                </a:moveTo>
                <a:cubicBezTo>
                  <a:pt x="2802268" y="2259765"/>
                  <a:pt x="2603717" y="2540344"/>
                  <a:pt x="2603717" y="2886456"/>
                </a:cubicBezTo>
                <a:cubicBezTo>
                  <a:pt x="2603717" y="3232568"/>
                  <a:pt x="2802268" y="3513147"/>
                  <a:pt x="3047194" y="3513147"/>
                </a:cubicBezTo>
                <a:cubicBezTo>
                  <a:pt x="3292120" y="3513147"/>
                  <a:pt x="3490671" y="3232568"/>
                  <a:pt x="3490671" y="2886456"/>
                </a:cubicBezTo>
                <a:cubicBezTo>
                  <a:pt x="3490671" y="2540344"/>
                  <a:pt x="3292120" y="2259765"/>
                  <a:pt x="3047194" y="2259765"/>
                </a:cubicBezTo>
                <a:close/>
                <a:moveTo>
                  <a:pt x="3047194" y="1816288"/>
                </a:moveTo>
                <a:cubicBezTo>
                  <a:pt x="3537045" y="1816288"/>
                  <a:pt x="3934148" y="2295419"/>
                  <a:pt x="3934148" y="2886456"/>
                </a:cubicBezTo>
                <a:cubicBezTo>
                  <a:pt x="3934148" y="3477493"/>
                  <a:pt x="3537045" y="3956624"/>
                  <a:pt x="3047194" y="3956624"/>
                </a:cubicBezTo>
                <a:cubicBezTo>
                  <a:pt x="2557343" y="3956624"/>
                  <a:pt x="2160240" y="3477493"/>
                  <a:pt x="2160240" y="2886456"/>
                </a:cubicBezTo>
                <a:cubicBezTo>
                  <a:pt x="2160240" y="2295419"/>
                  <a:pt x="2557343" y="1816288"/>
                  <a:pt x="3047194" y="1816288"/>
                </a:cubicBezTo>
                <a:close/>
                <a:moveTo>
                  <a:pt x="886954" y="443477"/>
                </a:moveTo>
                <a:cubicBezTo>
                  <a:pt x="642028" y="443477"/>
                  <a:pt x="443477" y="724056"/>
                  <a:pt x="443477" y="1070168"/>
                </a:cubicBezTo>
                <a:cubicBezTo>
                  <a:pt x="443477" y="1416280"/>
                  <a:pt x="642028" y="1696859"/>
                  <a:pt x="886954" y="1696859"/>
                </a:cubicBezTo>
                <a:cubicBezTo>
                  <a:pt x="1131880" y="1696859"/>
                  <a:pt x="1330431" y="1416280"/>
                  <a:pt x="1330431" y="1070168"/>
                </a:cubicBezTo>
                <a:cubicBezTo>
                  <a:pt x="1330431" y="724056"/>
                  <a:pt x="1131880" y="443477"/>
                  <a:pt x="886954" y="443477"/>
                </a:cubicBezTo>
                <a:close/>
                <a:moveTo>
                  <a:pt x="2992326" y="5291"/>
                </a:moveTo>
                <a:lnTo>
                  <a:pt x="3531059" y="5291"/>
                </a:lnTo>
                <a:lnTo>
                  <a:pt x="896107" y="3919534"/>
                </a:lnTo>
                <a:lnTo>
                  <a:pt x="357374" y="3919534"/>
                </a:lnTo>
                <a:close/>
                <a:moveTo>
                  <a:pt x="886954" y="0"/>
                </a:moveTo>
                <a:cubicBezTo>
                  <a:pt x="1376805" y="0"/>
                  <a:pt x="1773908" y="479131"/>
                  <a:pt x="1773908" y="1070168"/>
                </a:cubicBezTo>
                <a:cubicBezTo>
                  <a:pt x="1773908" y="1661205"/>
                  <a:pt x="1376805" y="2140336"/>
                  <a:pt x="886954" y="2140336"/>
                </a:cubicBezTo>
                <a:cubicBezTo>
                  <a:pt x="397103" y="2140336"/>
                  <a:pt x="0" y="1661205"/>
                  <a:pt x="0" y="1070168"/>
                </a:cubicBezTo>
                <a:cubicBezTo>
                  <a:pt x="0" y="479131"/>
                  <a:pt x="397103" y="0"/>
                  <a:pt x="886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Round Same Side Corner Rectangle 20">
            <a:extLst>
              <a:ext uri="{FF2B5EF4-FFF2-40B4-BE49-F238E27FC236}">
                <a16:creationId xmlns:a16="http://schemas.microsoft.com/office/drawing/2014/main" id="{7040DCD6-F382-47E5-A007-7CBF79844003}"/>
              </a:ext>
            </a:extLst>
          </p:cNvPr>
          <p:cNvSpPr>
            <a:spLocks noChangeAspect="1"/>
          </p:cNvSpPr>
          <p:nvPr/>
        </p:nvSpPr>
        <p:spPr>
          <a:xfrm>
            <a:off x="1426714" y="3317601"/>
            <a:ext cx="325577" cy="348895"/>
          </a:xfrm>
          <a:custGeom>
            <a:avLst/>
            <a:gdLst/>
            <a:ahLst/>
            <a:cxnLst/>
            <a:rect l="l" t="t" r="r" b="b"/>
            <a:pathLst>
              <a:path w="3693941" h="3958524">
                <a:moveTo>
                  <a:pt x="1259659" y="1763929"/>
                </a:moveTo>
                <a:lnTo>
                  <a:pt x="1093043" y="1930546"/>
                </a:lnTo>
                <a:lnTo>
                  <a:pt x="1097397" y="2187994"/>
                </a:lnTo>
                <a:lnTo>
                  <a:pt x="1266879" y="2190860"/>
                </a:lnTo>
                <a:close/>
                <a:moveTo>
                  <a:pt x="1949135" y="1602992"/>
                </a:moveTo>
                <a:lnTo>
                  <a:pt x="1831095" y="1721032"/>
                </a:lnTo>
                <a:lnTo>
                  <a:pt x="1780848" y="1670785"/>
                </a:lnTo>
                <a:lnTo>
                  <a:pt x="1789784" y="2199254"/>
                </a:lnTo>
                <a:lnTo>
                  <a:pt x="1959266" y="2202120"/>
                </a:lnTo>
                <a:close/>
                <a:moveTo>
                  <a:pt x="1486555" y="1537034"/>
                </a:moveTo>
                <a:lnTo>
                  <a:pt x="1319938" y="1703650"/>
                </a:lnTo>
                <a:lnTo>
                  <a:pt x="1328203" y="2192344"/>
                </a:lnTo>
                <a:lnTo>
                  <a:pt x="1497685" y="2195210"/>
                </a:lnTo>
                <a:close/>
                <a:moveTo>
                  <a:pt x="1555241" y="1445177"/>
                </a:moveTo>
                <a:lnTo>
                  <a:pt x="1546449" y="1453969"/>
                </a:lnTo>
                <a:lnTo>
                  <a:pt x="1558993" y="2195799"/>
                </a:lnTo>
                <a:lnTo>
                  <a:pt x="1728476" y="2198665"/>
                </a:lnTo>
                <a:lnTo>
                  <a:pt x="1718495" y="1608431"/>
                </a:lnTo>
                <a:close/>
                <a:moveTo>
                  <a:pt x="2176261" y="1389700"/>
                </a:moveTo>
                <a:lnTo>
                  <a:pt x="2009815" y="1566435"/>
                </a:lnTo>
                <a:lnTo>
                  <a:pt x="2020575" y="2202709"/>
                </a:lnTo>
                <a:lnTo>
                  <a:pt x="2190057" y="2205575"/>
                </a:lnTo>
                <a:close/>
                <a:moveTo>
                  <a:pt x="2359564" y="1195064"/>
                </a:moveTo>
                <a:lnTo>
                  <a:pt x="2236479" y="1325759"/>
                </a:lnTo>
                <a:lnTo>
                  <a:pt x="2251397" y="2207956"/>
                </a:lnTo>
                <a:lnTo>
                  <a:pt x="2420879" y="2210822"/>
                </a:lnTo>
                <a:lnTo>
                  <a:pt x="2404462" y="1239962"/>
                </a:lnTo>
                <a:close/>
                <a:moveTo>
                  <a:pt x="2155383" y="876720"/>
                </a:moveTo>
                <a:lnTo>
                  <a:pt x="2212254" y="933591"/>
                </a:lnTo>
                <a:lnTo>
                  <a:pt x="1826009" y="1319836"/>
                </a:lnTo>
                <a:lnTo>
                  <a:pt x="1563397" y="1057223"/>
                </a:lnTo>
                <a:lnTo>
                  <a:pt x="1560389" y="1060231"/>
                </a:lnTo>
                <a:lnTo>
                  <a:pt x="1557198" y="1057040"/>
                </a:lnTo>
                <a:lnTo>
                  <a:pt x="1092172" y="1522067"/>
                </a:lnTo>
                <a:lnTo>
                  <a:pt x="1091115" y="1816522"/>
                </a:lnTo>
                <a:lnTo>
                  <a:pt x="1091395" y="1816802"/>
                </a:lnTo>
                <a:lnTo>
                  <a:pt x="1565094" y="1343103"/>
                </a:lnTo>
                <a:lnTo>
                  <a:pt x="1829645" y="1607654"/>
                </a:lnTo>
                <a:lnTo>
                  <a:pt x="1971736" y="1465563"/>
                </a:lnTo>
                <a:lnTo>
                  <a:pt x="1971389" y="1465216"/>
                </a:lnTo>
                <a:lnTo>
                  <a:pt x="2357634" y="1078971"/>
                </a:lnTo>
                <a:lnTo>
                  <a:pt x="2414505" y="1135842"/>
                </a:lnTo>
                <a:lnTo>
                  <a:pt x="2411278" y="879947"/>
                </a:lnTo>
                <a:close/>
                <a:moveTo>
                  <a:pt x="2527403" y="872992"/>
                </a:moveTo>
                <a:cubicBezTo>
                  <a:pt x="2497077" y="872479"/>
                  <a:pt x="2472908" y="896648"/>
                  <a:pt x="2473421" y="926974"/>
                </a:cubicBezTo>
                <a:lnTo>
                  <a:pt x="2496340" y="2282330"/>
                </a:lnTo>
                <a:lnTo>
                  <a:pt x="1148248" y="2259534"/>
                </a:lnTo>
                <a:cubicBezTo>
                  <a:pt x="1117921" y="2259021"/>
                  <a:pt x="1093753" y="2283189"/>
                  <a:pt x="1094266" y="2313516"/>
                </a:cubicBezTo>
                <a:cubicBezTo>
                  <a:pt x="1094778" y="2343843"/>
                  <a:pt x="1119778" y="2368843"/>
                  <a:pt x="1150105" y="2369356"/>
                </a:cubicBezTo>
                <a:lnTo>
                  <a:pt x="2498197" y="2392152"/>
                </a:lnTo>
                <a:lnTo>
                  <a:pt x="2608020" y="2394009"/>
                </a:lnTo>
                <a:lnTo>
                  <a:pt x="2606162" y="2284187"/>
                </a:lnTo>
                <a:lnTo>
                  <a:pt x="2583243" y="928832"/>
                </a:lnTo>
                <a:cubicBezTo>
                  <a:pt x="2582730" y="898505"/>
                  <a:pt x="2557730" y="873505"/>
                  <a:pt x="2527403" y="872992"/>
                </a:cubicBezTo>
                <a:close/>
                <a:moveTo>
                  <a:pt x="1814377" y="0"/>
                </a:moveTo>
                <a:lnTo>
                  <a:pt x="1927791" y="0"/>
                </a:lnTo>
                <a:cubicBezTo>
                  <a:pt x="2022725" y="0"/>
                  <a:pt x="2099684" y="76959"/>
                  <a:pt x="2099684" y="171893"/>
                </a:cubicBezTo>
                <a:lnTo>
                  <a:pt x="2099684" y="220828"/>
                </a:lnTo>
                <a:lnTo>
                  <a:pt x="3593525" y="220828"/>
                </a:lnTo>
                <a:cubicBezTo>
                  <a:pt x="3636470" y="220828"/>
                  <a:pt x="3671284" y="255642"/>
                  <a:pt x="3671284" y="298587"/>
                </a:cubicBezTo>
                <a:lnTo>
                  <a:pt x="3671284" y="436388"/>
                </a:lnTo>
                <a:cubicBezTo>
                  <a:pt x="3671284" y="479333"/>
                  <a:pt x="3636470" y="514147"/>
                  <a:pt x="3593525" y="514147"/>
                </a:cubicBezTo>
                <a:lnTo>
                  <a:pt x="2099684" y="514147"/>
                </a:lnTo>
                <a:lnTo>
                  <a:pt x="2099684" y="584283"/>
                </a:lnTo>
                <a:lnTo>
                  <a:pt x="3485177" y="584283"/>
                </a:lnTo>
                <a:lnTo>
                  <a:pt x="3485177" y="2592297"/>
                </a:lnTo>
                <a:lnTo>
                  <a:pt x="2099684" y="2592297"/>
                </a:lnTo>
                <a:lnTo>
                  <a:pt x="2099684" y="2648596"/>
                </a:lnTo>
                <a:lnTo>
                  <a:pt x="3522641" y="2648596"/>
                </a:lnTo>
                <a:cubicBezTo>
                  <a:pt x="3565586" y="2648596"/>
                  <a:pt x="3600400" y="2683410"/>
                  <a:pt x="3600400" y="2726355"/>
                </a:cubicBezTo>
                <a:lnTo>
                  <a:pt x="3600400" y="2864156"/>
                </a:lnTo>
                <a:cubicBezTo>
                  <a:pt x="3600400" y="2907101"/>
                  <a:pt x="3565586" y="2941915"/>
                  <a:pt x="3522641" y="2941915"/>
                </a:cubicBezTo>
                <a:lnTo>
                  <a:pt x="2832113" y="2941915"/>
                </a:lnTo>
                <a:lnTo>
                  <a:pt x="3693941" y="3958522"/>
                </a:lnTo>
                <a:lnTo>
                  <a:pt x="3372650" y="3958522"/>
                </a:lnTo>
                <a:lnTo>
                  <a:pt x="2510822" y="2941915"/>
                </a:lnTo>
                <a:lnTo>
                  <a:pt x="1183121" y="2941915"/>
                </a:lnTo>
                <a:lnTo>
                  <a:pt x="321291" y="3958524"/>
                </a:lnTo>
                <a:lnTo>
                  <a:pt x="0" y="3958524"/>
                </a:lnTo>
                <a:lnTo>
                  <a:pt x="861830" y="2941915"/>
                </a:lnTo>
                <a:lnTo>
                  <a:pt x="77759" y="2941915"/>
                </a:lnTo>
                <a:cubicBezTo>
                  <a:pt x="34814" y="2941915"/>
                  <a:pt x="0" y="2907101"/>
                  <a:pt x="0" y="2864156"/>
                </a:cubicBezTo>
                <a:lnTo>
                  <a:pt x="0" y="2726355"/>
                </a:lnTo>
                <a:cubicBezTo>
                  <a:pt x="0" y="2683410"/>
                  <a:pt x="34814" y="2648596"/>
                  <a:pt x="77759" y="2648596"/>
                </a:cubicBezTo>
                <a:lnTo>
                  <a:pt x="1642484" y="2648596"/>
                </a:lnTo>
                <a:lnTo>
                  <a:pt x="1642484" y="2592297"/>
                </a:lnTo>
                <a:lnTo>
                  <a:pt x="100801" y="2592297"/>
                </a:lnTo>
                <a:lnTo>
                  <a:pt x="100801" y="584283"/>
                </a:lnTo>
                <a:lnTo>
                  <a:pt x="1642484" y="584283"/>
                </a:lnTo>
                <a:lnTo>
                  <a:pt x="1642484" y="514147"/>
                </a:lnTo>
                <a:lnTo>
                  <a:pt x="148643" y="514147"/>
                </a:lnTo>
                <a:cubicBezTo>
                  <a:pt x="105698" y="514147"/>
                  <a:pt x="70884" y="479333"/>
                  <a:pt x="70884" y="436388"/>
                </a:cubicBezTo>
                <a:lnTo>
                  <a:pt x="70884" y="298587"/>
                </a:lnTo>
                <a:cubicBezTo>
                  <a:pt x="70884" y="255642"/>
                  <a:pt x="105698" y="220828"/>
                  <a:pt x="148643" y="220828"/>
                </a:cubicBezTo>
                <a:lnTo>
                  <a:pt x="1642484" y="220828"/>
                </a:lnTo>
                <a:lnTo>
                  <a:pt x="1642484" y="171893"/>
                </a:lnTo>
                <a:cubicBezTo>
                  <a:pt x="1642484" y="76959"/>
                  <a:pt x="1719443" y="0"/>
                  <a:pt x="1814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Round Same Side Corner Rectangle 3">
            <a:extLst>
              <a:ext uri="{FF2B5EF4-FFF2-40B4-BE49-F238E27FC236}">
                <a16:creationId xmlns:a16="http://schemas.microsoft.com/office/drawing/2014/main" id="{383159BD-4D42-4175-856E-F66EC3A0F276}"/>
              </a:ext>
            </a:extLst>
          </p:cNvPr>
          <p:cNvSpPr>
            <a:spLocks noChangeAspect="1"/>
          </p:cNvSpPr>
          <p:nvPr/>
        </p:nvSpPr>
        <p:spPr>
          <a:xfrm rot="10800000">
            <a:off x="1053454" y="2799490"/>
            <a:ext cx="243847" cy="245204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2">
            <a:extLst>
              <a:ext uri="{FF2B5EF4-FFF2-40B4-BE49-F238E27FC236}">
                <a16:creationId xmlns:a16="http://schemas.microsoft.com/office/drawing/2014/main" id="{43F30CBE-F220-4BFE-B67C-183C51AF84EF}"/>
              </a:ext>
            </a:extLst>
          </p:cNvPr>
          <p:cNvSpPr>
            <a:spLocks noChangeAspect="1"/>
          </p:cNvSpPr>
          <p:nvPr/>
        </p:nvSpPr>
        <p:spPr>
          <a:xfrm>
            <a:off x="5197950" y="2909228"/>
            <a:ext cx="273004" cy="296797"/>
          </a:xfrm>
          <a:custGeom>
            <a:avLst/>
            <a:gdLst/>
            <a:ahLst/>
            <a:cxnLst/>
            <a:rect l="l" t="t" r="r" b="b"/>
            <a:pathLst>
              <a:path w="3708000" h="4031150">
                <a:moveTo>
                  <a:pt x="2226025" y="2078010"/>
                </a:moveTo>
                <a:lnTo>
                  <a:pt x="1976753" y="2339372"/>
                </a:lnTo>
                <a:lnTo>
                  <a:pt x="1976910" y="2339581"/>
                </a:lnTo>
                <a:lnTo>
                  <a:pt x="1976204" y="2339948"/>
                </a:lnTo>
                <a:lnTo>
                  <a:pt x="1975656" y="2340523"/>
                </a:lnTo>
                <a:lnTo>
                  <a:pt x="1975499" y="2340314"/>
                </a:lnTo>
                <a:lnTo>
                  <a:pt x="1688579" y="2489240"/>
                </a:lnTo>
                <a:cubicBezTo>
                  <a:pt x="1740712" y="2519877"/>
                  <a:pt x="1801557" y="2536438"/>
                  <a:pt x="1866270" y="2536438"/>
                </a:cubicBezTo>
                <a:cubicBezTo>
                  <a:pt x="2071258" y="2536438"/>
                  <a:pt x="2237434" y="2370262"/>
                  <a:pt x="2237434" y="2165274"/>
                </a:cubicBezTo>
                <a:cubicBezTo>
                  <a:pt x="2237434" y="2135129"/>
                  <a:pt x="2233840" y="2105822"/>
                  <a:pt x="2226025" y="2078010"/>
                </a:cubicBezTo>
                <a:close/>
                <a:moveTo>
                  <a:pt x="1866270" y="1794110"/>
                </a:moveTo>
                <a:cubicBezTo>
                  <a:pt x="1661282" y="1794110"/>
                  <a:pt x="1495106" y="1960286"/>
                  <a:pt x="1495106" y="2165274"/>
                </a:cubicBezTo>
                <a:cubicBezTo>
                  <a:pt x="1495106" y="2194876"/>
                  <a:pt x="1498572" y="2223668"/>
                  <a:pt x="1506052" y="2251046"/>
                </a:cubicBezTo>
                <a:lnTo>
                  <a:pt x="1731247" y="2014929"/>
                </a:lnTo>
                <a:lnTo>
                  <a:pt x="1731090" y="2014720"/>
                </a:lnTo>
                <a:lnTo>
                  <a:pt x="1731796" y="2014353"/>
                </a:lnTo>
                <a:lnTo>
                  <a:pt x="1732344" y="2013778"/>
                </a:lnTo>
                <a:lnTo>
                  <a:pt x="1732501" y="2013987"/>
                </a:lnTo>
                <a:lnTo>
                  <a:pt x="2054335" y="1846939"/>
                </a:lnTo>
                <a:cubicBezTo>
                  <a:pt x="1999773" y="1812909"/>
                  <a:pt x="1935217" y="1794110"/>
                  <a:pt x="1866270" y="1794110"/>
                </a:cubicBezTo>
                <a:close/>
                <a:moveTo>
                  <a:pt x="1866270" y="1281021"/>
                </a:moveTo>
                <a:lnTo>
                  <a:pt x="1995916" y="1728077"/>
                </a:lnTo>
                <a:cubicBezTo>
                  <a:pt x="2049420" y="1742880"/>
                  <a:pt x="2098387" y="1768442"/>
                  <a:pt x="2141027" y="1801941"/>
                </a:cubicBezTo>
                <a:lnTo>
                  <a:pt x="2830781" y="1443923"/>
                </a:lnTo>
                <a:lnTo>
                  <a:pt x="2293677" y="2007077"/>
                </a:lnTo>
                <a:lnTo>
                  <a:pt x="2302169" y="2036187"/>
                </a:lnTo>
                <a:lnTo>
                  <a:pt x="2755181" y="2167560"/>
                </a:lnTo>
                <a:lnTo>
                  <a:pt x="2301207" y="2299213"/>
                </a:lnTo>
                <a:cubicBezTo>
                  <a:pt x="2288949" y="2340747"/>
                  <a:pt x="2270868" y="2379745"/>
                  <a:pt x="2246307" y="2414255"/>
                </a:cubicBezTo>
                <a:lnTo>
                  <a:pt x="2368615" y="2636476"/>
                </a:lnTo>
                <a:lnTo>
                  <a:pt x="2152396" y="2517472"/>
                </a:lnTo>
                <a:cubicBezTo>
                  <a:pt x="2112986" y="2553805"/>
                  <a:pt x="2065424" y="2580505"/>
                  <a:pt x="2013636" y="2598144"/>
                </a:cubicBezTo>
                <a:lnTo>
                  <a:pt x="1875846" y="3073280"/>
                </a:lnTo>
                <a:lnTo>
                  <a:pt x="1739624" y="2603548"/>
                </a:lnTo>
                <a:cubicBezTo>
                  <a:pt x="1688445" y="2589723"/>
                  <a:pt x="1641302" y="2566161"/>
                  <a:pt x="1599709" y="2535368"/>
                </a:cubicBezTo>
                <a:lnTo>
                  <a:pt x="877219" y="2910378"/>
                </a:lnTo>
                <a:lnTo>
                  <a:pt x="1438400" y="2321979"/>
                </a:lnTo>
                <a:lnTo>
                  <a:pt x="1437655" y="2319411"/>
                </a:lnTo>
                <a:lnTo>
                  <a:pt x="963153" y="2181805"/>
                </a:lnTo>
                <a:lnTo>
                  <a:pt x="1425898" y="2047609"/>
                </a:lnTo>
                <a:cubicBezTo>
                  <a:pt x="1440318" y="1991458"/>
                  <a:pt x="1465316" y="1939627"/>
                  <a:pt x="1501635" y="1896529"/>
                </a:cubicBezTo>
                <a:lnTo>
                  <a:pt x="1375628" y="1667588"/>
                </a:lnTo>
                <a:lnTo>
                  <a:pt x="1605635" y="1794181"/>
                </a:lnTo>
                <a:cubicBezTo>
                  <a:pt x="1643852" y="1764149"/>
                  <a:pt x="1688437" y="1742763"/>
                  <a:pt x="1736328" y="1729097"/>
                </a:cubicBezTo>
                <a:close/>
                <a:moveTo>
                  <a:pt x="1801446" y="873772"/>
                </a:moveTo>
                <a:cubicBezTo>
                  <a:pt x="1122607" y="899096"/>
                  <a:pt x="577020" y="1443990"/>
                  <a:pt x="550657" y="2122563"/>
                </a:cubicBezTo>
                <a:lnTo>
                  <a:pt x="754935" y="2181804"/>
                </a:lnTo>
                <a:lnTo>
                  <a:pt x="551187" y="2240891"/>
                </a:lnTo>
                <a:cubicBezTo>
                  <a:pt x="582476" y="2925954"/>
                  <a:pt x="1143118" y="3472541"/>
                  <a:pt x="1833783" y="3482192"/>
                </a:cubicBezTo>
                <a:lnTo>
                  <a:pt x="1883029" y="3312376"/>
                </a:lnTo>
                <a:lnTo>
                  <a:pt x="1931451" y="3479348"/>
                </a:lnTo>
                <a:cubicBezTo>
                  <a:pt x="2602724" y="3441618"/>
                  <a:pt x="3137685" y="2895457"/>
                  <a:pt x="3157888" y="2219621"/>
                </a:cubicBezTo>
                <a:lnTo>
                  <a:pt x="2970483" y="2165273"/>
                </a:lnTo>
                <a:lnTo>
                  <a:pt x="3156785" y="2111246"/>
                </a:lnTo>
                <a:cubicBezTo>
                  <a:pt x="3124894" y="1437932"/>
                  <a:pt x="2581609" y="898954"/>
                  <a:pt x="1906553" y="873772"/>
                </a:cubicBezTo>
                <a:lnTo>
                  <a:pt x="1853999" y="1054992"/>
                </a:lnTo>
                <a:close/>
                <a:moveTo>
                  <a:pt x="1842112" y="204015"/>
                </a:moveTo>
                <a:cubicBezTo>
                  <a:pt x="1750186" y="208331"/>
                  <a:pt x="1671595" y="261235"/>
                  <a:pt x="1631665" y="337724"/>
                </a:cubicBezTo>
                <a:cubicBezTo>
                  <a:pt x="1704451" y="327639"/>
                  <a:pt x="1778701" y="323150"/>
                  <a:pt x="1854000" y="323150"/>
                </a:cubicBezTo>
                <a:cubicBezTo>
                  <a:pt x="1929687" y="323150"/>
                  <a:pt x="2004315" y="327685"/>
                  <a:pt x="2077458" y="337895"/>
                </a:cubicBezTo>
                <a:cubicBezTo>
                  <a:pt x="2032849" y="253989"/>
                  <a:pt x="1942703" y="199292"/>
                  <a:pt x="1842112" y="204015"/>
                </a:cubicBezTo>
                <a:close/>
                <a:moveTo>
                  <a:pt x="1832557" y="511"/>
                </a:moveTo>
                <a:cubicBezTo>
                  <a:pt x="2064724" y="-10390"/>
                  <a:pt x="2266043" y="154192"/>
                  <a:pt x="2302551" y="380077"/>
                </a:cubicBezTo>
                <a:cubicBezTo>
                  <a:pt x="3110034" y="578670"/>
                  <a:pt x="3708000" y="1308079"/>
                  <a:pt x="3708000" y="2177150"/>
                </a:cubicBezTo>
                <a:cubicBezTo>
                  <a:pt x="3708000" y="3201086"/>
                  <a:pt x="2877936" y="4031150"/>
                  <a:pt x="1854000" y="4031150"/>
                </a:cubicBezTo>
                <a:cubicBezTo>
                  <a:pt x="830064" y="4031150"/>
                  <a:pt x="0" y="3201086"/>
                  <a:pt x="0" y="2177150"/>
                </a:cubicBezTo>
                <a:cubicBezTo>
                  <a:pt x="0" y="1308490"/>
                  <a:pt x="597400" y="579361"/>
                  <a:pt x="1404307" y="380371"/>
                </a:cubicBezTo>
                <a:cubicBezTo>
                  <a:pt x="1438620" y="172028"/>
                  <a:pt x="1614858" y="10733"/>
                  <a:pt x="1832557" y="5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CF5AA673-0BDF-4DE7-ABD3-A22D0FE64ACC}"/>
              </a:ext>
            </a:extLst>
          </p:cNvPr>
          <p:cNvSpPr>
            <a:spLocks noChangeAspect="1"/>
          </p:cNvSpPr>
          <p:nvPr/>
        </p:nvSpPr>
        <p:spPr>
          <a:xfrm>
            <a:off x="1472694" y="4277668"/>
            <a:ext cx="270957" cy="348895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0BA495ED-8F56-4FD5-8532-D9F68F8A9AD0}"/>
              </a:ext>
            </a:extLst>
          </p:cNvPr>
          <p:cNvSpPr>
            <a:spLocks noChangeAspect="1"/>
          </p:cNvSpPr>
          <p:nvPr/>
        </p:nvSpPr>
        <p:spPr>
          <a:xfrm>
            <a:off x="5827747" y="3472879"/>
            <a:ext cx="244056" cy="250103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1060704" y="2605404"/>
                </a:moveTo>
                <a:lnTo>
                  <a:pt x="1060704" y="3484562"/>
                </a:lnTo>
                <a:lnTo>
                  <a:pt x="520704" y="3484562"/>
                </a:lnTo>
                <a:lnTo>
                  <a:pt x="520704" y="2921369"/>
                </a:lnTo>
                <a:close/>
                <a:moveTo>
                  <a:pt x="1767636" y="2191764"/>
                </a:moveTo>
                <a:lnTo>
                  <a:pt x="1767636" y="3484562"/>
                </a:lnTo>
                <a:lnTo>
                  <a:pt x="1227636" y="3484562"/>
                </a:lnTo>
                <a:lnTo>
                  <a:pt x="1227636" y="2507729"/>
                </a:lnTo>
                <a:close/>
                <a:moveTo>
                  <a:pt x="727824" y="1898926"/>
                </a:moveTo>
                <a:cubicBezTo>
                  <a:pt x="778935" y="1901797"/>
                  <a:pt x="823008" y="1922133"/>
                  <a:pt x="848185" y="1959270"/>
                </a:cubicBezTo>
                <a:lnTo>
                  <a:pt x="709850" y="2046427"/>
                </a:lnTo>
                <a:cubicBezTo>
                  <a:pt x="695418" y="2025141"/>
                  <a:pt x="659325" y="2023114"/>
                  <a:pt x="628755" y="2041873"/>
                </a:cubicBezTo>
                <a:cubicBezTo>
                  <a:pt x="598186" y="2060633"/>
                  <a:pt x="584435" y="2093247"/>
                  <a:pt x="597859" y="2115152"/>
                </a:cubicBezTo>
                <a:cubicBezTo>
                  <a:pt x="611284" y="2137057"/>
                  <a:pt x="646923" y="2140159"/>
                  <a:pt x="677935" y="2122121"/>
                </a:cubicBezTo>
                <a:lnTo>
                  <a:pt x="677897" y="2122055"/>
                </a:lnTo>
                <a:cubicBezTo>
                  <a:pt x="786104" y="2059118"/>
                  <a:pt x="910457" y="2069940"/>
                  <a:pt x="957298" y="2146370"/>
                </a:cubicBezTo>
                <a:cubicBezTo>
                  <a:pt x="1004139" y="2222801"/>
                  <a:pt x="956160" y="2336598"/>
                  <a:pt x="849496" y="2402054"/>
                </a:cubicBezTo>
                <a:cubicBezTo>
                  <a:pt x="742833" y="2467510"/>
                  <a:pt x="616898" y="2460438"/>
                  <a:pt x="566543" y="2386164"/>
                </a:cubicBezTo>
                <a:lnTo>
                  <a:pt x="704879" y="2299007"/>
                </a:lnTo>
                <a:cubicBezTo>
                  <a:pt x="719311" y="2320294"/>
                  <a:pt x="755403" y="2322320"/>
                  <a:pt x="785973" y="2303561"/>
                </a:cubicBezTo>
                <a:cubicBezTo>
                  <a:pt x="816543" y="2284801"/>
                  <a:pt x="830294" y="2252187"/>
                  <a:pt x="816869" y="2230282"/>
                </a:cubicBezTo>
                <a:cubicBezTo>
                  <a:pt x="803444" y="2208377"/>
                  <a:pt x="767805" y="2205275"/>
                  <a:pt x="736793" y="2223313"/>
                </a:cubicBezTo>
                <a:lnTo>
                  <a:pt x="736831" y="2223379"/>
                </a:lnTo>
                <a:cubicBezTo>
                  <a:pt x="628624" y="2286317"/>
                  <a:pt x="504271" y="2275495"/>
                  <a:pt x="457430" y="2199064"/>
                </a:cubicBezTo>
                <a:cubicBezTo>
                  <a:pt x="410589" y="2122633"/>
                  <a:pt x="458569" y="2008836"/>
                  <a:pt x="565232" y="1943380"/>
                </a:cubicBezTo>
                <a:cubicBezTo>
                  <a:pt x="618564" y="1910652"/>
                  <a:pt x="676713" y="1896056"/>
                  <a:pt x="727824" y="1898926"/>
                </a:cubicBezTo>
                <a:close/>
                <a:moveTo>
                  <a:pt x="2474568" y="1778124"/>
                </a:moveTo>
                <a:lnTo>
                  <a:pt x="2474568" y="3484562"/>
                </a:lnTo>
                <a:lnTo>
                  <a:pt x="1934568" y="3484562"/>
                </a:lnTo>
                <a:lnTo>
                  <a:pt x="1934568" y="2094088"/>
                </a:lnTo>
                <a:close/>
                <a:moveTo>
                  <a:pt x="1224767" y="1559663"/>
                </a:moveTo>
                <a:lnTo>
                  <a:pt x="1357901" y="1788558"/>
                </a:lnTo>
                <a:lnTo>
                  <a:pt x="1360429" y="1792904"/>
                </a:lnTo>
                <a:lnTo>
                  <a:pt x="1360300" y="1792978"/>
                </a:lnTo>
                <a:cubicBezTo>
                  <a:pt x="1407585" y="1877153"/>
                  <a:pt x="1412196" y="1977076"/>
                  <a:pt x="1372257" y="2055997"/>
                </a:cubicBezTo>
                <a:cubicBezTo>
                  <a:pt x="1331625" y="2136287"/>
                  <a:pt x="1251098" y="2182566"/>
                  <a:pt x="1161171" y="2177306"/>
                </a:cubicBezTo>
                <a:cubicBezTo>
                  <a:pt x="1073551" y="2172181"/>
                  <a:pt x="990060" y="2118890"/>
                  <a:pt x="940792" y="2036981"/>
                </a:cubicBezTo>
                <a:lnTo>
                  <a:pt x="940643" y="2037067"/>
                </a:lnTo>
                <a:lnTo>
                  <a:pt x="804981" y="1803827"/>
                </a:lnTo>
                <a:lnTo>
                  <a:pt x="919468" y="1737237"/>
                </a:lnTo>
                <a:lnTo>
                  <a:pt x="1052024" y="1965138"/>
                </a:lnTo>
                <a:lnTo>
                  <a:pt x="1052135" y="1965075"/>
                </a:lnTo>
                <a:cubicBezTo>
                  <a:pt x="1074300" y="2003905"/>
                  <a:pt x="1113155" y="2029329"/>
                  <a:pt x="1153985" y="2031717"/>
                </a:cubicBezTo>
                <a:cubicBezTo>
                  <a:pt x="1194815" y="2034105"/>
                  <a:pt x="1231378" y="2013093"/>
                  <a:pt x="1249826" y="1976638"/>
                </a:cubicBezTo>
                <a:cubicBezTo>
                  <a:pt x="1268275" y="1940183"/>
                  <a:pt x="1265788" y="1893859"/>
                  <a:pt x="1243308" y="1855210"/>
                </a:cubicBezTo>
                <a:lnTo>
                  <a:pt x="1243414" y="1855148"/>
                </a:lnTo>
                <a:lnTo>
                  <a:pt x="1110280" y="1626253"/>
                </a:lnTo>
                <a:close/>
                <a:moveTo>
                  <a:pt x="1640138" y="1367306"/>
                </a:moveTo>
                <a:cubicBezTo>
                  <a:pt x="1702502" y="1369961"/>
                  <a:pt x="1763949" y="1394172"/>
                  <a:pt x="1812541" y="1439430"/>
                </a:cubicBezTo>
                <a:lnTo>
                  <a:pt x="1703977" y="1555990"/>
                </a:lnTo>
                <a:cubicBezTo>
                  <a:pt x="1664170" y="1518915"/>
                  <a:pt x="1603302" y="1516323"/>
                  <a:pt x="1560488" y="1549881"/>
                </a:cubicBezTo>
                <a:cubicBezTo>
                  <a:pt x="1517674" y="1583438"/>
                  <a:pt x="1505649" y="1643162"/>
                  <a:pt x="1532141" y="1690673"/>
                </a:cubicBezTo>
                <a:cubicBezTo>
                  <a:pt x="1558633" y="1738185"/>
                  <a:pt x="1615761" y="1759350"/>
                  <a:pt x="1666814" y="1740568"/>
                </a:cubicBezTo>
                <a:cubicBezTo>
                  <a:pt x="1717867" y="1721786"/>
                  <a:pt x="1747658" y="1668643"/>
                  <a:pt x="1737042" y="1615291"/>
                </a:cubicBezTo>
                <a:lnTo>
                  <a:pt x="1893267" y="1584208"/>
                </a:lnTo>
                <a:cubicBezTo>
                  <a:pt x="1919183" y="1714462"/>
                  <a:pt x="1846451" y="1844204"/>
                  <a:pt x="1721811" y="1890058"/>
                </a:cubicBezTo>
                <a:cubicBezTo>
                  <a:pt x="1597171" y="1935912"/>
                  <a:pt x="1457698" y="1884239"/>
                  <a:pt x="1393021" y="1768245"/>
                </a:cubicBezTo>
                <a:cubicBezTo>
                  <a:pt x="1328344" y="1652252"/>
                  <a:pt x="1357701" y="1506440"/>
                  <a:pt x="1462228" y="1424513"/>
                </a:cubicBezTo>
                <a:cubicBezTo>
                  <a:pt x="1514491" y="1383550"/>
                  <a:pt x="1577773" y="1364650"/>
                  <a:pt x="1640138" y="1367306"/>
                </a:cubicBezTo>
                <a:close/>
                <a:moveTo>
                  <a:pt x="3181500" y="1364483"/>
                </a:moveTo>
                <a:lnTo>
                  <a:pt x="3181500" y="3484562"/>
                </a:lnTo>
                <a:lnTo>
                  <a:pt x="2641500" y="3484562"/>
                </a:lnTo>
                <a:lnTo>
                  <a:pt x="2641500" y="1680448"/>
                </a:lnTo>
                <a:close/>
                <a:moveTo>
                  <a:pt x="2141599" y="1075636"/>
                </a:moveTo>
                <a:cubicBezTo>
                  <a:pt x="2203963" y="1078291"/>
                  <a:pt x="2265410" y="1102502"/>
                  <a:pt x="2314002" y="1147760"/>
                </a:cubicBezTo>
                <a:lnTo>
                  <a:pt x="2205438" y="1264320"/>
                </a:lnTo>
                <a:cubicBezTo>
                  <a:pt x="2165631" y="1227245"/>
                  <a:pt x="2104763" y="1224653"/>
                  <a:pt x="2061949" y="1258211"/>
                </a:cubicBezTo>
                <a:cubicBezTo>
                  <a:pt x="2019135" y="1291768"/>
                  <a:pt x="2007110" y="1351492"/>
                  <a:pt x="2033602" y="1399003"/>
                </a:cubicBezTo>
                <a:cubicBezTo>
                  <a:pt x="2060094" y="1446515"/>
                  <a:pt x="2117222" y="1467680"/>
                  <a:pt x="2168275" y="1448898"/>
                </a:cubicBezTo>
                <a:cubicBezTo>
                  <a:pt x="2219328" y="1430116"/>
                  <a:pt x="2249119" y="1376973"/>
                  <a:pt x="2238503" y="1323621"/>
                </a:cubicBezTo>
                <a:lnTo>
                  <a:pt x="2394728" y="1292538"/>
                </a:lnTo>
                <a:cubicBezTo>
                  <a:pt x="2420644" y="1422792"/>
                  <a:pt x="2347912" y="1552534"/>
                  <a:pt x="2223272" y="1598388"/>
                </a:cubicBezTo>
                <a:cubicBezTo>
                  <a:pt x="2098632" y="1644242"/>
                  <a:pt x="1959159" y="1592569"/>
                  <a:pt x="1894482" y="1476575"/>
                </a:cubicBezTo>
                <a:cubicBezTo>
                  <a:pt x="1829805" y="1360582"/>
                  <a:pt x="1859162" y="1214770"/>
                  <a:pt x="1963689" y="1132843"/>
                </a:cubicBezTo>
                <a:cubicBezTo>
                  <a:pt x="2015952" y="1091880"/>
                  <a:pt x="2079234" y="1072980"/>
                  <a:pt x="2141599" y="1075636"/>
                </a:cubicBezTo>
                <a:close/>
                <a:moveTo>
                  <a:pt x="3888432" y="950843"/>
                </a:moveTo>
                <a:lnTo>
                  <a:pt x="3888432" y="3484562"/>
                </a:lnTo>
                <a:lnTo>
                  <a:pt x="3348432" y="3484562"/>
                </a:lnTo>
                <a:lnTo>
                  <a:pt x="3348432" y="1266808"/>
                </a:lnTo>
                <a:close/>
                <a:moveTo>
                  <a:pt x="2612541" y="752479"/>
                </a:moveTo>
                <a:lnTo>
                  <a:pt x="2676292" y="862085"/>
                </a:lnTo>
                <a:lnTo>
                  <a:pt x="2428666" y="1006115"/>
                </a:lnTo>
                <a:lnTo>
                  <a:pt x="2468686" y="1074919"/>
                </a:lnTo>
                <a:lnTo>
                  <a:pt x="2716312" y="930890"/>
                </a:lnTo>
                <a:lnTo>
                  <a:pt x="2780063" y="1040496"/>
                </a:lnTo>
                <a:lnTo>
                  <a:pt x="2532437" y="1184525"/>
                </a:lnTo>
                <a:lnTo>
                  <a:pt x="2572457" y="1253330"/>
                </a:lnTo>
                <a:lnTo>
                  <a:pt x="2820083" y="1109301"/>
                </a:lnTo>
                <a:lnTo>
                  <a:pt x="2883834" y="1218907"/>
                </a:lnTo>
                <a:lnTo>
                  <a:pt x="2534013" y="1422377"/>
                </a:lnTo>
                <a:lnTo>
                  <a:pt x="2470261" y="1312771"/>
                </a:lnTo>
                <a:lnTo>
                  <a:pt x="2470262" y="1312771"/>
                </a:lnTo>
                <a:lnTo>
                  <a:pt x="2430242" y="1243966"/>
                </a:lnTo>
                <a:lnTo>
                  <a:pt x="2366491" y="1134360"/>
                </a:lnTo>
                <a:lnTo>
                  <a:pt x="2366491" y="1134360"/>
                </a:lnTo>
                <a:lnTo>
                  <a:pt x="2326471" y="1065555"/>
                </a:lnTo>
                <a:lnTo>
                  <a:pt x="2262720" y="955949"/>
                </a:lnTo>
                <a:close/>
                <a:moveTo>
                  <a:pt x="3001911" y="576226"/>
                </a:moveTo>
                <a:cubicBezTo>
                  <a:pt x="3053022" y="579097"/>
                  <a:pt x="3097095" y="599433"/>
                  <a:pt x="3122273" y="636570"/>
                </a:cubicBezTo>
                <a:lnTo>
                  <a:pt x="2983937" y="723727"/>
                </a:lnTo>
                <a:cubicBezTo>
                  <a:pt x="2969505" y="702441"/>
                  <a:pt x="2933412" y="700414"/>
                  <a:pt x="2902842" y="719173"/>
                </a:cubicBezTo>
                <a:cubicBezTo>
                  <a:pt x="2872273" y="737933"/>
                  <a:pt x="2858522" y="770547"/>
                  <a:pt x="2871946" y="792452"/>
                </a:cubicBezTo>
                <a:cubicBezTo>
                  <a:pt x="2885371" y="814357"/>
                  <a:pt x="2921011" y="817459"/>
                  <a:pt x="2952022" y="799421"/>
                </a:cubicBezTo>
                <a:lnTo>
                  <a:pt x="2951984" y="799355"/>
                </a:lnTo>
                <a:cubicBezTo>
                  <a:pt x="3060191" y="736418"/>
                  <a:pt x="3184544" y="747240"/>
                  <a:pt x="3231385" y="823670"/>
                </a:cubicBezTo>
                <a:cubicBezTo>
                  <a:pt x="3278226" y="900101"/>
                  <a:pt x="3230247" y="1013898"/>
                  <a:pt x="3123583" y="1079354"/>
                </a:cubicBezTo>
                <a:cubicBezTo>
                  <a:pt x="3016920" y="1144810"/>
                  <a:pt x="2890986" y="1137738"/>
                  <a:pt x="2840630" y="1063464"/>
                </a:cubicBezTo>
                <a:lnTo>
                  <a:pt x="2978966" y="976307"/>
                </a:lnTo>
                <a:cubicBezTo>
                  <a:pt x="2993398" y="997594"/>
                  <a:pt x="3029490" y="999620"/>
                  <a:pt x="3060060" y="980861"/>
                </a:cubicBezTo>
                <a:cubicBezTo>
                  <a:pt x="3090630" y="962101"/>
                  <a:pt x="3104381" y="929487"/>
                  <a:pt x="3090956" y="907582"/>
                </a:cubicBezTo>
                <a:cubicBezTo>
                  <a:pt x="3077531" y="885677"/>
                  <a:pt x="3041892" y="882575"/>
                  <a:pt x="3010880" y="900613"/>
                </a:cubicBezTo>
                <a:lnTo>
                  <a:pt x="3010918" y="900679"/>
                </a:lnTo>
                <a:cubicBezTo>
                  <a:pt x="2902711" y="963617"/>
                  <a:pt x="2778358" y="952795"/>
                  <a:pt x="2731517" y="876364"/>
                </a:cubicBezTo>
                <a:cubicBezTo>
                  <a:pt x="2684676" y="799933"/>
                  <a:pt x="2732656" y="686136"/>
                  <a:pt x="2839319" y="620680"/>
                </a:cubicBezTo>
                <a:cubicBezTo>
                  <a:pt x="2892651" y="587952"/>
                  <a:pt x="2950800" y="573356"/>
                  <a:pt x="3001911" y="576226"/>
                </a:cubicBezTo>
                <a:close/>
                <a:moveTo>
                  <a:pt x="3433408" y="325251"/>
                </a:moveTo>
                <a:cubicBezTo>
                  <a:pt x="3484519" y="328122"/>
                  <a:pt x="3528592" y="348458"/>
                  <a:pt x="3553770" y="385595"/>
                </a:cubicBezTo>
                <a:lnTo>
                  <a:pt x="3415434" y="472752"/>
                </a:lnTo>
                <a:cubicBezTo>
                  <a:pt x="3401002" y="451466"/>
                  <a:pt x="3364909" y="449439"/>
                  <a:pt x="3334339" y="468198"/>
                </a:cubicBezTo>
                <a:cubicBezTo>
                  <a:pt x="3303770" y="486958"/>
                  <a:pt x="3290019" y="519572"/>
                  <a:pt x="3303443" y="541477"/>
                </a:cubicBezTo>
                <a:cubicBezTo>
                  <a:pt x="3316868" y="563382"/>
                  <a:pt x="3352508" y="566484"/>
                  <a:pt x="3383519" y="548446"/>
                </a:cubicBezTo>
                <a:lnTo>
                  <a:pt x="3383481" y="548380"/>
                </a:lnTo>
                <a:cubicBezTo>
                  <a:pt x="3491688" y="485443"/>
                  <a:pt x="3616041" y="496264"/>
                  <a:pt x="3662882" y="572695"/>
                </a:cubicBezTo>
                <a:cubicBezTo>
                  <a:pt x="3709723" y="649126"/>
                  <a:pt x="3661744" y="762923"/>
                  <a:pt x="3555080" y="828379"/>
                </a:cubicBezTo>
                <a:cubicBezTo>
                  <a:pt x="3448417" y="893835"/>
                  <a:pt x="3322483" y="886763"/>
                  <a:pt x="3272127" y="812489"/>
                </a:cubicBezTo>
                <a:lnTo>
                  <a:pt x="3410463" y="725332"/>
                </a:lnTo>
                <a:cubicBezTo>
                  <a:pt x="3424895" y="746619"/>
                  <a:pt x="3460987" y="748645"/>
                  <a:pt x="3491557" y="729886"/>
                </a:cubicBezTo>
                <a:cubicBezTo>
                  <a:pt x="3522127" y="711126"/>
                  <a:pt x="3535878" y="678512"/>
                  <a:pt x="3522453" y="656607"/>
                </a:cubicBezTo>
                <a:cubicBezTo>
                  <a:pt x="3509028" y="634702"/>
                  <a:pt x="3473389" y="631600"/>
                  <a:pt x="3442377" y="649638"/>
                </a:cubicBezTo>
                <a:lnTo>
                  <a:pt x="3442415" y="649704"/>
                </a:lnTo>
                <a:cubicBezTo>
                  <a:pt x="3334208" y="712642"/>
                  <a:pt x="3209855" y="701820"/>
                  <a:pt x="3163014" y="625389"/>
                </a:cubicBezTo>
                <a:cubicBezTo>
                  <a:pt x="3116173" y="548958"/>
                  <a:pt x="3164153" y="435161"/>
                  <a:pt x="3270816" y="369705"/>
                </a:cubicBezTo>
                <a:cubicBezTo>
                  <a:pt x="3324148" y="336977"/>
                  <a:pt x="3382297" y="322381"/>
                  <a:pt x="3433408" y="325251"/>
                </a:cubicBez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Block Arc 21">
            <a:extLst>
              <a:ext uri="{FF2B5EF4-FFF2-40B4-BE49-F238E27FC236}">
                <a16:creationId xmlns:a16="http://schemas.microsoft.com/office/drawing/2014/main" id="{1810B446-8AE5-49B0-9CC5-AC06A908079D}"/>
              </a:ext>
            </a:extLst>
          </p:cNvPr>
          <p:cNvSpPr>
            <a:spLocks noChangeAspect="1"/>
          </p:cNvSpPr>
          <p:nvPr/>
        </p:nvSpPr>
        <p:spPr>
          <a:xfrm>
            <a:off x="4099013" y="1676452"/>
            <a:ext cx="205791" cy="282024"/>
          </a:xfrm>
          <a:custGeom>
            <a:avLst/>
            <a:gdLst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641823 w 1649823"/>
              <a:gd name="connsiteY16" fmla="*/ 1880682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3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2601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41714 w 1649823"/>
              <a:gd name="connsiteY16" fmla="*/ 1888529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10531 w 1649823"/>
              <a:gd name="connsiteY19" fmla="*/ 2276682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7310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50449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504494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76682"/>
              <a:gd name="connsiteX1" fmla="*/ 1299369 w 1649823"/>
              <a:gd name="connsiteY1" fmla="*/ 94365 h 2276682"/>
              <a:gd name="connsiteX2" fmla="*/ 1649823 w 1649823"/>
              <a:gd name="connsiteY2" fmla="*/ 702944 h 2276682"/>
              <a:gd name="connsiteX3" fmla="*/ 1257111 w 1649823"/>
              <a:gd name="connsiteY3" fmla="*/ 702416 h 2276682"/>
              <a:gd name="connsiteX4" fmla="*/ 1102708 w 1649823"/>
              <a:gd name="connsiteY4" fmla="*/ 434288 h 2276682"/>
              <a:gd name="connsiteX5" fmla="*/ 793301 w 1649823"/>
              <a:gd name="connsiteY5" fmla="*/ 434080 h 2276682"/>
              <a:gd name="connsiteX6" fmla="*/ 639582 w 1649823"/>
              <a:gd name="connsiteY6" fmla="*/ 694124 h 2276682"/>
              <a:gd name="connsiteX7" fmla="*/ 641823 w 1649823"/>
              <a:gd name="connsiteY7" fmla="*/ 694124 h 2276682"/>
              <a:gd name="connsiteX8" fmla="*/ 641823 w 1649823"/>
              <a:gd name="connsiteY8" fmla="*/ 922486 h 2276682"/>
              <a:gd name="connsiteX9" fmla="*/ 1090531 w 1649823"/>
              <a:gd name="connsiteY9" fmla="*/ 922486 h 2276682"/>
              <a:gd name="connsiteX10" fmla="*/ 1090531 w 1649823"/>
              <a:gd name="connsiteY10" fmla="*/ 1210486 h 2276682"/>
              <a:gd name="connsiteX11" fmla="*/ 641823 w 1649823"/>
              <a:gd name="connsiteY11" fmla="*/ 1210486 h 2276682"/>
              <a:gd name="connsiteX12" fmla="*/ 641823 w 1649823"/>
              <a:gd name="connsiteY12" fmla="*/ 1308697 h 2276682"/>
              <a:gd name="connsiteX13" fmla="*/ 1080000 w 1649823"/>
              <a:gd name="connsiteY13" fmla="*/ 1308697 h 2276682"/>
              <a:gd name="connsiteX14" fmla="*/ 1080000 w 1649823"/>
              <a:gd name="connsiteY14" fmla="*/ 1596697 h 2276682"/>
              <a:gd name="connsiteX15" fmla="*/ 641823 w 1649823"/>
              <a:gd name="connsiteY15" fmla="*/ 1596697 h 2276682"/>
              <a:gd name="connsiteX16" fmla="*/ 488799 w 1649823"/>
              <a:gd name="connsiteY16" fmla="*/ 1884606 h 2276682"/>
              <a:gd name="connsiteX17" fmla="*/ 1534707 w 1649823"/>
              <a:gd name="connsiteY17" fmla="*/ 1880682 h 2276682"/>
              <a:gd name="connsiteX18" fmla="*/ 1534707 w 1649823"/>
              <a:gd name="connsiteY18" fmla="*/ 2276682 h 2276682"/>
              <a:gd name="connsiteX19" fmla="*/ 85082 w 1649823"/>
              <a:gd name="connsiteY19" fmla="*/ 2260987 h 2276682"/>
              <a:gd name="connsiteX20" fmla="*/ 10531 w 1649823"/>
              <a:gd name="connsiteY20" fmla="*/ 1880682 h 2276682"/>
              <a:gd name="connsiteX21" fmla="*/ 14323 w 1649823"/>
              <a:gd name="connsiteY21" fmla="*/ 1892454 h 2276682"/>
              <a:gd name="connsiteX22" fmla="*/ 245823 w 1649823"/>
              <a:gd name="connsiteY22" fmla="*/ 1596697 h 2276682"/>
              <a:gd name="connsiteX23" fmla="*/ 0 w 1649823"/>
              <a:gd name="connsiteY23" fmla="*/ 1596697 h 2276682"/>
              <a:gd name="connsiteX24" fmla="*/ 0 w 1649823"/>
              <a:gd name="connsiteY24" fmla="*/ 1308697 h 2276682"/>
              <a:gd name="connsiteX25" fmla="*/ 245823 w 1649823"/>
              <a:gd name="connsiteY25" fmla="*/ 1308697 h 2276682"/>
              <a:gd name="connsiteX26" fmla="*/ 245823 w 1649823"/>
              <a:gd name="connsiteY26" fmla="*/ 1210486 h 2276682"/>
              <a:gd name="connsiteX27" fmla="*/ 10531 w 1649823"/>
              <a:gd name="connsiteY27" fmla="*/ 1210486 h 2276682"/>
              <a:gd name="connsiteX28" fmla="*/ 10531 w 1649823"/>
              <a:gd name="connsiteY28" fmla="*/ 922486 h 2276682"/>
              <a:gd name="connsiteX29" fmla="*/ 245823 w 1649823"/>
              <a:gd name="connsiteY29" fmla="*/ 922486 h 2276682"/>
              <a:gd name="connsiteX30" fmla="*/ 245823 w 1649823"/>
              <a:gd name="connsiteY30" fmla="*/ 694124 h 2276682"/>
              <a:gd name="connsiteX31" fmla="*/ 246347 w 1649823"/>
              <a:gd name="connsiteY31" fmla="*/ 694124 h 2276682"/>
              <a:gd name="connsiteX32" fmla="*/ 597097 w 1649823"/>
              <a:gd name="connsiteY32" fmla="*/ 93893 h 2276682"/>
              <a:gd name="connsiteX33" fmla="*/ 948296 w 1649823"/>
              <a:gd name="connsiteY33" fmla="*/ 0 h 2276682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50401 w 1649823"/>
              <a:gd name="connsiteY18" fmla="*/ 2257063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  <a:gd name="connsiteX0" fmla="*/ 948296 w 1649823"/>
              <a:gd name="connsiteY0" fmla="*/ 0 h 2260987"/>
              <a:gd name="connsiteX1" fmla="*/ 1299369 w 1649823"/>
              <a:gd name="connsiteY1" fmla="*/ 94365 h 2260987"/>
              <a:gd name="connsiteX2" fmla="*/ 1649823 w 1649823"/>
              <a:gd name="connsiteY2" fmla="*/ 702944 h 2260987"/>
              <a:gd name="connsiteX3" fmla="*/ 1257111 w 1649823"/>
              <a:gd name="connsiteY3" fmla="*/ 702416 h 2260987"/>
              <a:gd name="connsiteX4" fmla="*/ 1102708 w 1649823"/>
              <a:gd name="connsiteY4" fmla="*/ 434288 h 2260987"/>
              <a:gd name="connsiteX5" fmla="*/ 793301 w 1649823"/>
              <a:gd name="connsiteY5" fmla="*/ 434080 h 2260987"/>
              <a:gd name="connsiteX6" fmla="*/ 639582 w 1649823"/>
              <a:gd name="connsiteY6" fmla="*/ 694124 h 2260987"/>
              <a:gd name="connsiteX7" fmla="*/ 641823 w 1649823"/>
              <a:gd name="connsiteY7" fmla="*/ 694124 h 2260987"/>
              <a:gd name="connsiteX8" fmla="*/ 641823 w 1649823"/>
              <a:gd name="connsiteY8" fmla="*/ 922486 h 2260987"/>
              <a:gd name="connsiteX9" fmla="*/ 1090531 w 1649823"/>
              <a:gd name="connsiteY9" fmla="*/ 922486 h 2260987"/>
              <a:gd name="connsiteX10" fmla="*/ 1090531 w 1649823"/>
              <a:gd name="connsiteY10" fmla="*/ 1210486 h 2260987"/>
              <a:gd name="connsiteX11" fmla="*/ 641823 w 1649823"/>
              <a:gd name="connsiteY11" fmla="*/ 1210486 h 2260987"/>
              <a:gd name="connsiteX12" fmla="*/ 641823 w 1649823"/>
              <a:gd name="connsiteY12" fmla="*/ 1308697 h 2260987"/>
              <a:gd name="connsiteX13" fmla="*/ 1080000 w 1649823"/>
              <a:gd name="connsiteY13" fmla="*/ 1308697 h 2260987"/>
              <a:gd name="connsiteX14" fmla="*/ 1080000 w 1649823"/>
              <a:gd name="connsiteY14" fmla="*/ 1596697 h 2260987"/>
              <a:gd name="connsiteX15" fmla="*/ 641823 w 1649823"/>
              <a:gd name="connsiteY15" fmla="*/ 1596697 h 2260987"/>
              <a:gd name="connsiteX16" fmla="*/ 488799 w 1649823"/>
              <a:gd name="connsiteY16" fmla="*/ 1884606 h 2260987"/>
              <a:gd name="connsiteX17" fmla="*/ 1534707 w 1649823"/>
              <a:gd name="connsiteY17" fmla="*/ 1880682 h 2260987"/>
              <a:gd name="connsiteX18" fmla="*/ 1538630 w 1649823"/>
              <a:gd name="connsiteY18" fmla="*/ 2253139 h 2260987"/>
              <a:gd name="connsiteX19" fmla="*/ 85082 w 1649823"/>
              <a:gd name="connsiteY19" fmla="*/ 2260987 h 2260987"/>
              <a:gd name="connsiteX20" fmla="*/ 10531 w 1649823"/>
              <a:gd name="connsiteY20" fmla="*/ 1880682 h 2260987"/>
              <a:gd name="connsiteX21" fmla="*/ 14323 w 1649823"/>
              <a:gd name="connsiteY21" fmla="*/ 1892454 h 2260987"/>
              <a:gd name="connsiteX22" fmla="*/ 245823 w 1649823"/>
              <a:gd name="connsiteY22" fmla="*/ 1596697 h 2260987"/>
              <a:gd name="connsiteX23" fmla="*/ 0 w 1649823"/>
              <a:gd name="connsiteY23" fmla="*/ 1596697 h 2260987"/>
              <a:gd name="connsiteX24" fmla="*/ 0 w 1649823"/>
              <a:gd name="connsiteY24" fmla="*/ 1308697 h 2260987"/>
              <a:gd name="connsiteX25" fmla="*/ 245823 w 1649823"/>
              <a:gd name="connsiteY25" fmla="*/ 1308697 h 2260987"/>
              <a:gd name="connsiteX26" fmla="*/ 245823 w 1649823"/>
              <a:gd name="connsiteY26" fmla="*/ 1210486 h 2260987"/>
              <a:gd name="connsiteX27" fmla="*/ 10531 w 1649823"/>
              <a:gd name="connsiteY27" fmla="*/ 1210486 h 2260987"/>
              <a:gd name="connsiteX28" fmla="*/ 10531 w 1649823"/>
              <a:gd name="connsiteY28" fmla="*/ 922486 h 2260987"/>
              <a:gd name="connsiteX29" fmla="*/ 245823 w 1649823"/>
              <a:gd name="connsiteY29" fmla="*/ 922486 h 2260987"/>
              <a:gd name="connsiteX30" fmla="*/ 245823 w 1649823"/>
              <a:gd name="connsiteY30" fmla="*/ 694124 h 2260987"/>
              <a:gd name="connsiteX31" fmla="*/ 246347 w 1649823"/>
              <a:gd name="connsiteY31" fmla="*/ 694124 h 2260987"/>
              <a:gd name="connsiteX32" fmla="*/ 597097 w 1649823"/>
              <a:gd name="connsiteY32" fmla="*/ 93893 h 2260987"/>
              <a:gd name="connsiteX33" fmla="*/ 948296 w 1649823"/>
              <a:gd name="connsiteY33" fmla="*/ 0 h 226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49823" h="2260987">
                <a:moveTo>
                  <a:pt x="948296" y="0"/>
                </a:moveTo>
                <a:cubicBezTo>
                  <a:pt x="1069547" y="82"/>
                  <a:pt x="1190777" y="31540"/>
                  <a:pt x="1299369" y="94365"/>
                </a:cubicBezTo>
                <a:cubicBezTo>
                  <a:pt x="1516553" y="220016"/>
                  <a:pt x="1650161" y="452031"/>
                  <a:pt x="1649823" y="702944"/>
                </a:cubicBezTo>
                <a:lnTo>
                  <a:pt x="1257111" y="702416"/>
                </a:lnTo>
                <a:cubicBezTo>
                  <a:pt x="1257260" y="591869"/>
                  <a:pt x="1198395" y="489648"/>
                  <a:pt x="1102708" y="434288"/>
                </a:cubicBezTo>
                <a:cubicBezTo>
                  <a:pt x="1007021" y="378929"/>
                  <a:pt x="889062" y="378849"/>
                  <a:pt x="793301" y="434080"/>
                </a:cubicBezTo>
                <a:cubicBezTo>
                  <a:pt x="699825" y="487993"/>
                  <a:pt x="641374" y="586604"/>
                  <a:pt x="639582" y="694124"/>
                </a:cubicBezTo>
                <a:lnTo>
                  <a:pt x="641823" y="694124"/>
                </a:lnTo>
                <a:lnTo>
                  <a:pt x="641823" y="922486"/>
                </a:lnTo>
                <a:lnTo>
                  <a:pt x="1090531" y="922486"/>
                </a:lnTo>
                <a:lnTo>
                  <a:pt x="1090531" y="1210486"/>
                </a:lnTo>
                <a:lnTo>
                  <a:pt x="641823" y="1210486"/>
                </a:lnTo>
                <a:lnTo>
                  <a:pt x="641823" y="1308697"/>
                </a:lnTo>
                <a:lnTo>
                  <a:pt x="1080000" y="1308697"/>
                </a:lnTo>
                <a:lnTo>
                  <a:pt x="1080000" y="1596697"/>
                </a:lnTo>
                <a:lnTo>
                  <a:pt x="641823" y="1596697"/>
                </a:lnTo>
                <a:cubicBezTo>
                  <a:pt x="616973" y="1735828"/>
                  <a:pt x="568580" y="1816102"/>
                  <a:pt x="488799" y="1884606"/>
                </a:cubicBezTo>
                <a:lnTo>
                  <a:pt x="1534707" y="1880682"/>
                </a:lnTo>
                <a:cubicBezTo>
                  <a:pt x="1536015" y="2004834"/>
                  <a:pt x="1537322" y="2128987"/>
                  <a:pt x="1538630" y="2253139"/>
                </a:cubicBezTo>
                <a:lnTo>
                  <a:pt x="85082" y="2260987"/>
                </a:lnTo>
                <a:lnTo>
                  <a:pt x="10531" y="1880682"/>
                </a:lnTo>
                <a:lnTo>
                  <a:pt x="14323" y="1892454"/>
                </a:lnTo>
                <a:cubicBezTo>
                  <a:pt x="142499" y="1821335"/>
                  <a:pt x="231436" y="1758063"/>
                  <a:pt x="245823" y="1596697"/>
                </a:cubicBezTo>
                <a:lnTo>
                  <a:pt x="0" y="1596697"/>
                </a:lnTo>
                <a:lnTo>
                  <a:pt x="0" y="1308697"/>
                </a:lnTo>
                <a:lnTo>
                  <a:pt x="245823" y="1308697"/>
                </a:lnTo>
                <a:lnTo>
                  <a:pt x="245823" y="1210486"/>
                </a:lnTo>
                <a:lnTo>
                  <a:pt x="10531" y="1210486"/>
                </a:lnTo>
                <a:lnTo>
                  <a:pt x="10531" y="922486"/>
                </a:lnTo>
                <a:lnTo>
                  <a:pt x="245823" y="922486"/>
                </a:lnTo>
                <a:lnTo>
                  <a:pt x="245823" y="694124"/>
                </a:lnTo>
                <a:lnTo>
                  <a:pt x="246347" y="694124"/>
                </a:lnTo>
                <a:cubicBezTo>
                  <a:pt x="248640" y="446240"/>
                  <a:pt x="382021" y="217938"/>
                  <a:pt x="597097" y="93893"/>
                </a:cubicBezTo>
                <a:cubicBezTo>
                  <a:pt x="705773" y="31214"/>
                  <a:pt x="827045" y="-81"/>
                  <a:pt x="948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547FBCFF-D93F-45D7-8358-D48D1BEC9469}"/>
              </a:ext>
            </a:extLst>
          </p:cNvPr>
          <p:cNvSpPr>
            <a:spLocks noChangeAspect="1"/>
          </p:cNvSpPr>
          <p:nvPr/>
        </p:nvSpPr>
        <p:spPr>
          <a:xfrm>
            <a:off x="1449537" y="2732307"/>
            <a:ext cx="231845" cy="282024"/>
          </a:xfrm>
          <a:custGeom>
            <a:avLst/>
            <a:gdLst/>
            <a:ahLst/>
            <a:cxnLst/>
            <a:rect l="l" t="t" r="r" b="b"/>
            <a:pathLst>
              <a:path w="3201962" h="3894964">
                <a:moveTo>
                  <a:pt x="230584" y="0"/>
                </a:moveTo>
                <a:lnTo>
                  <a:pt x="393650" y="0"/>
                </a:lnTo>
                <a:lnTo>
                  <a:pt x="806648" y="0"/>
                </a:lnTo>
                <a:lnTo>
                  <a:pt x="3201962" y="0"/>
                </a:lnTo>
                <a:lnTo>
                  <a:pt x="3201962" y="649007"/>
                </a:lnTo>
                <a:lnTo>
                  <a:pt x="806648" y="649007"/>
                </a:lnTo>
                <a:lnTo>
                  <a:pt x="806648" y="1720444"/>
                </a:lnTo>
                <a:lnTo>
                  <a:pt x="3017140" y="1720444"/>
                </a:lnTo>
                <a:lnTo>
                  <a:pt x="3017140" y="2369451"/>
                </a:lnTo>
                <a:lnTo>
                  <a:pt x="806648" y="2369451"/>
                </a:lnTo>
                <a:lnTo>
                  <a:pt x="806648" y="2584541"/>
                </a:lnTo>
                <a:lnTo>
                  <a:pt x="2169844" y="2584541"/>
                </a:lnTo>
                <a:lnTo>
                  <a:pt x="2169844" y="3125069"/>
                </a:lnTo>
                <a:lnTo>
                  <a:pt x="806648" y="3125069"/>
                </a:lnTo>
                <a:lnTo>
                  <a:pt x="806648" y="3894964"/>
                </a:lnTo>
                <a:lnTo>
                  <a:pt x="230584" y="3894964"/>
                </a:lnTo>
                <a:lnTo>
                  <a:pt x="230584" y="3125069"/>
                </a:lnTo>
                <a:lnTo>
                  <a:pt x="0" y="3125069"/>
                </a:lnTo>
                <a:lnTo>
                  <a:pt x="0" y="2584541"/>
                </a:lnTo>
                <a:lnTo>
                  <a:pt x="230584" y="25845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Isosceles Triangle 33">
            <a:extLst>
              <a:ext uri="{FF2B5EF4-FFF2-40B4-BE49-F238E27FC236}">
                <a16:creationId xmlns:a16="http://schemas.microsoft.com/office/drawing/2014/main" id="{0377D630-3092-4813-B1E0-E79E84F72964}"/>
              </a:ext>
            </a:extLst>
          </p:cNvPr>
          <p:cNvSpPr>
            <a:spLocks/>
          </p:cNvSpPr>
          <p:nvPr/>
        </p:nvSpPr>
        <p:spPr>
          <a:xfrm rot="10800000">
            <a:off x="3888684" y="1062633"/>
            <a:ext cx="282024" cy="282024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3E2BC03F-717B-4022-81B0-9B87B70CFE7E}"/>
              </a:ext>
            </a:extLst>
          </p:cNvPr>
          <p:cNvSpPr>
            <a:spLocks/>
          </p:cNvSpPr>
          <p:nvPr/>
        </p:nvSpPr>
        <p:spPr>
          <a:xfrm>
            <a:off x="1672219" y="2991402"/>
            <a:ext cx="282024" cy="282024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2">
            <a:extLst>
              <a:ext uri="{FF2B5EF4-FFF2-40B4-BE49-F238E27FC236}">
                <a16:creationId xmlns:a16="http://schemas.microsoft.com/office/drawing/2014/main" id="{B520B318-7678-4D15-8B5A-324D7D011430}"/>
              </a:ext>
            </a:extLst>
          </p:cNvPr>
          <p:cNvSpPr>
            <a:spLocks/>
          </p:cNvSpPr>
          <p:nvPr/>
        </p:nvSpPr>
        <p:spPr>
          <a:xfrm>
            <a:off x="5819447" y="3841611"/>
            <a:ext cx="282024" cy="282024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Round Same Side Corner Rectangle 24">
            <a:extLst>
              <a:ext uri="{FF2B5EF4-FFF2-40B4-BE49-F238E27FC236}">
                <a16:creationId xmlns:a16="http://schemas.microsoft.com/office/drawing/2014/main" id="{E37747E0-77F0-43A9-A8F1-86E1F2310980}"/>
              </a:ext>
            </a:extLst>
          </p:cNvPr>
          <p:cNvSpPr>
            <a:spLocks noChangeAspect="1"/>
          </p:cNvSpPr>
          <p:nvPr/>
        </p:nvSpPr>
        <p:spPr>
          <a:xfrm rot="16200000">
            <a:off x="5019081" y="2529229"/>
            <a:ext cx="282024" cy="265409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ACAF1188-5C4F-4B1C-A301-FFB5123680E4}"/>
              </a:ext>
            </a:extLst>
          </p:cNvPr>
          <p:cNvSpPr>
            <a:spLocks noChangeAspect="1"/>
          </p:cNvSpPr>
          <p:nvPr/>
        </p:nvSpPr>
        <p:spPr>
          <a:xfrm>
            <a:off x="1323941" y="4017263"/>
            <a:ext cx="282024" cy="161533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Diagonal Stripe 18">
            <a:extLst>
              <a:ext uri="{FF2B5EF4-FFF2-40B4-BE49-F238E27FC236}">
                <a16:creationId xmlns:a16="http://schemas.microsoft.com/office/drawing/2014/main" id="{9DAA3909-F89E-41EA-862F-E0B5C60845D3}"/>
              </a:ext>
            </a:extLst>
          </p:cNvPr>
          <p:cNvSpPr>
            <a:spLocks noChangeAspect="1"/>
          </p:cNvSpPr>
          <p:nvPr/>
        </p:nvSpPr>
        <p:spPr>
          <a:xfrm rot="2848566">
            <a:off x="5523639" y="4523798"/>
            <a:ext cx="310689" cy="310226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3" name="Isosceles Triangle 22">
            <a:extLst>
              <a:ext uri="{FF2B5EF4-FFF2-40B4-BE49-F238E27FC236}">
                <a16:creationId xmlns:a16="http://schemas.microsoft.com/office/drawing/2014/main" id="{381C5832-E95A-4EDB-9480-0C6F8E339E13}"/>
              </a:ext>
            </a:extLst>
          </p:cNvPr>
          <p:cNvSpPr>
            <a:spLocks noChangeAspect="1"/>
          </p:cNvSpPr>
          <p:nvPr/>
        </p:nvSpPr>
        <p:spPr>
          <a:xfrm rot="19800000">
            <a:off x="1517512" y="5040939"/>
            <a:ext cx="324382" cy="324328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592D3A7F-A8FB-4638-B443-4A53502CF004}"/>
              </a:ext>
            </a:extLst>
          </p:cNvPr>
          <p:cNvSpPr>
            <a:spLocks/>
          </p:cNvSpPr>
          <p:nvPr/>
        </p:nvSpPr>
        <p:spPr>
          <a:xfrm>
            <a:off x="2480579" y="1093736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03DE0452-F1F8-4B76-9F6C-2B9702EDD710}"/>
              </a:ext>
            </a:extLst>
          </p:cNvPr>
          <p:cNvSpPr>
            <a:spLocks/>
          </p:cNvSpPr>
          <p:nvPr/>
        </p:nvSpPr>
        <p:spPr>
          <a:xfrm>
            <a:off x="1623422" y="3786983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61C8EA5E-47DF-4EEF-800C-B096042B47EF}"/>
              </a:ext>
            </a:extLst>
          </p:cNvPr>
          <p:cNvSpPr>
            <a:spLocks noChangeAspect="1"/>
          </p:cNvSpPr>
          <p:nvPr/>
        </p:nvSpPr>
        <p:spPr>
          <a:xfrm>
            <a:off x="5406704" y="3549594"/>
            <a:ext cx="332926" cy="332288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291E4410-6E2C-4782-881A-647129E21FB1}"/>
              </a:ext>
            </a:extLst>
          </p:cNvPr>
          <p:cNvSpPr>
            <a:spLocks noChangeAspect="1"/>
          </p:cNvSpPr>
          <p:nvPr/>
        </p:nvSpPr>
        <p:spPr>
          <a:xfrm rot="20700000">
            <a:off x="5007582" y="2112700"/>
            <a:ext cx="332288" cy="26992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Trapezoid 11">
            <a:extLst>
              <a:ext uri="{FF2B5EF4-FFF2-40B4-BE49-F238E27FC236}">
                <a16:creationId xmlns:a16="http://schemas.microsoft.com/office/drawing/2014/main" id="{850954EC-8BF9-4CD4-AEDD-A2B2D6820CCB}"/>
              </a:ext>
            </a:extLst>
          </p:cNvPr>
          <p:cNvSpPr>
            <a:spLocks noChangeAspect="1"/>
          </p:cNvSpPr>
          <p:nvPr/>
        </p:nvSpPr>
        <p:spPr>
          <a:xfrm rot="9900000">
            <a:off x="4964989" y="5088350"/>
            <a:ext cx="297208" cy="358315"/>
          </a:xfrm>
          <a:custGeom>
            <a:avLst/>
            <a:gdLst/>
            <a:ahLst/>
            <a:cxnLst/>
            <a:rect l="l" t="t" r="r" b="b"/>
            <a:pathLst>
              <a:path w="3370953" h="4064034">
                <a:moveTo>
                  <a:pt x="307836" y="3226369"/>
                </a:moveTo>
                <a:lnTo>
                  <a:pt x="307836" y="2810144"/>
                </a:lnTo>
                <a:lnTo>
                  <a:pt x="1258549" y="2810144"/>
                </a:lnTo>
                <a:lnTo>
                  <a:pt x="1331954" y="2516524"/>
                </a:lnTo>
                <a:lnTo>
                  <a:pt x="1639161" y="2516524"/>
                </a:lnTo>
                <a:lnTo>
                  <a:pt x="1806826" y="1890788"/>
                </a:lnTo>
                <a:cubicBezTo>
                  <a:pt x="1709407" y="1836984"/>
                  <a:pt x="1651662" y="1730051"/>
                  <a:pt x="1660897" y="1618049"/>
                </a:cubicBezTo>
                <a:lnTo>
                  <a:pt x="497736" y="946498"/>
                </a:lnTo>
                <a:lnTo>
                  <a:pt x="415801" y="1252284"/>
                </a:lnTo>
                <a:cubicBezTo>
                  <a:pt x="388670" y="1353539"/>
                  <a:pt x="284592" y="1413628"/>
                  <a:pt x="183338" y="1386497"/>
                </a:cubicBezTo>
                <a:lnTo>
                  <a:pt x="0" y="1337372"/>
                </a:lnTo>
                <a:lnTo>
                  <a:pt x="358348" y="0"/>
                </a:lnTo>
                <a:lnTo>
                  <a:pt x="541685" y="49125"/>
                </a:lnTo>
                <a:cubicBezTo>
                  <a:pt x="642940" y="76256"/>
                  <a:pt x="703029" y="180334"/>
                  <a:pt x="675898" y="281588"/>
                </a:cubicBezTo>
                <a:lnTo>
                  <a:pt x="574914" y="658466"/>
                </a:lnTo>
                <a:lnTo>
                  <a:pt x="1826395" y="1381009"/>
                </a:lnTo>
                <a:cubicBezTo>
                  <a:pt x="1885142" y="1352063"/>
                  <a:pt x="1954182" y="1344264"/>
                  <a:pt x="2022379" y="1362537"/>
                </a:cubicBezTo>
                <a:cubicBezTo>
                  <a:pt x="2176035" y="1403709"/>
                  <a:pt x="2267221" y="1561647"/>
                  <a:pt x="2226049" y="1715303"/>
                </a:cubicBezTo>
                <a:cubicBezTo>
                  <a:pt x="2207347" y="1785100"/>
                  <a:pt x="2164552" y="1842007"/>
                  <a:pt x="2108323" y="1878457"/>
                </a:cubicBezTo>
                <a:lnTo>
                  <a:pt x="1937353" y="2516524"/>
                </a:lnTo>
                <a:lnTo>
                  <a:pt x="2236046" y="2516524"/>
                </a:lnTo>
                <a:lnTo>
                  <a:pt x="2309451" y="2810144"/>
                </a:lnTo>
                <a:lnTo>
                  <a:pt x="2828116" y="2810144"/>
                </a:lnTo>
                <a:lnTo>
                  <a:pt x="2828116" y="2930119"/>
                </a:lnTo>
                <a:lnTo>
                  <a:pt x="2945247" y="2930119"/>
                </a:lnTo>
                <a:lnTo>
                  <a:pt x="3109201" y="2856867"/>
                </a:lnTo>
                <a:cubicBezTo>
                  <a:pt x="3112004" y="2849082"/>
                  <a:pt x="3119624" y="2844415"/>
                  <a:pt x="3128335" y="2844415"/>
                </a:cubicBezTo>
                <a:lnTo>
                  <a:pt x="3223771" y="2844415"/>
                </a:lnTo>
                <a:cubicBezTo>
                  <a:pt x="3236949" y="2844415"/>
                  <a:pt x="3247631" y="2855097"/>
                  <a:pt x="3247631" y="2868275"/>
                </a:cubicBezTo>
                <a:lnTo>
                  <a:pt x="3247631" y="3606750"/>
                </a:lnTo>
                <a:cubicBezTo>
                  <a:pt x="3247631" y="3619928"/>
                  <a:pt x="3236949" y="3630610"/>
                  <a:pt x="3223771" y="3630610"/>
                </a:cubicBezTo>
                <a:lnTo>
                  <a:pt x="3128335" y="3630610"/>
                </a:lnTo>
                <a:cubicBezTo>
                  <a:pt x="3120852" y="3630610"/>
                  <a:pt x="3114174" y="3627166"/>
                  <a:pt x="3110472" y="3621230"/>
                </a:cubicBezTo>
                <a:lnTo>
                  <a:pt x="3110472" y="3624351"/>
                </a:lnTo>
                <a:lnTo>
                  <a:pt x="2954172" y="3554518"/>
                </a:lnTo>
                <a:lnTo>
                  <a:pt x="2954172" y="3558788"/>
                </a:lnTo>
                <a:lnTo>
                  <a:pt x="2828116" y="3558788"/>
                </a:lnTo>
                <a:lnTo>
                  <a:pt x="2828116" y="3630610"/>
                </a:lnTo>
                <a:lnTo>
                  <a:pt x="2038337" y="3226369"/>
                </a:lnTo>
                <a:close/>
                <a:moveTo>
                  <a:pt x="77048" y="4064034"/>
                </a:moveTo>
                <a:lnTo>
                  <a:pt x="77048" y="3342578"/>
                </a:lnTo>
                <a:lnTo>
                  <a:pt x="2050947" y="3342578"/>
                </a:lnTo>
                <a:lnTo>
                  <a:pt x="3370953" y="4058524"/>
                </a:lnTo>
                <a:lnTo>
                  <a:pt x="3370953" y="4064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ound Same Side Corner Rectangle 2">
            <a:extLst>
              <a:ext uri="{FF2B5EF4-FFF2-40B4-BE49-F238E27FC236}">
                <a16:creationId xmlns:a16="http://schemas.microsoft.com/office/drawing/2014/main" id="{266EB7A7-61E6-42BC-A752-D8211B73BF11}"/>
              </a:ext>
            </a:extLst>
          </p:cNvPr>
          <p:cNvSpPr/>
          <p:nvPr/>
        </p:nvSpPr>
        <p:spPr>
          <a:xfrm rot="5400000" flipH="1">
            <a:off x="5086443" y="1710992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3287892" h="3786923">
                <a:moveTo>
                  <a:pt x="2574092" y="3411971"/>
                </a:moveTo>
                <a:cubicBezTo>
                  <a:pt x="2577477" y="3551838"/>
                  <a:pt x="2489596" y="3681234"/>
                  <a:pt x="2347458" y="3745664"/>
                </a:cubicBezTo>
                <a:cubicBezTo>
                  <a:pt x="2228355" y="3799653"/>
                  <a:pt x="2086904" y="3800713"/>
                  <a:pt x="1966757" y="3748519"/>
                </a:cubicBezTo>
                <a:cubicBezTo>
                  <a:pt x="1823914" y="3686464"/>
                  <a:pt x="1733597" y="3559106"/>
                  <a:pt x="1733597" y="3419734"/>
                </a:cubicBezTo>
                <a:cubicBezTo>
                  <a:pt x="2013762" y="3417146"/>
                  <a:pt x="2293927" y="3414559"/>
                  <a:pt x="2574092" y="3411971"/>
                </a:cubicBezTo>
                <a:close/>
                <a:moveTo>
                  <a:pt x="2574187" y="367189"/>
                </a:moveTo>
                <a:cubicBezTo>
                  <a:pt x="2294022" y="369777"/>
                  <a:pt x="2013857" y="372364"/>
                  <a:pt x="1733692" y="374952"/>
                </a:cubicBezTo>
                <a:cubicBezTo>
                  <a:pt x="1730307" y="235085"/>
                  <a:pt x="1818188" y="105689"/>
                  <a:pt x="1960326" y="41259"/>
                </a:cubicBezTo>
                <a:cubicBezTo>
                  <a:pt x="2079429" y="-12730"/>
                  <a:pt x="2220880" y="-13790"/>
                  <a:pt x="2341027" y="38404"/>
                </a:cubicBezTo>
                <a:cubicBezTo>
                  <a:pt x="2483870" y="100459"/>
                  <a:pt x="2574187" y="227817"/>
                  <a:pt x="2574187" y="367189"/>
                </a:cubicBezTo>
                <a:close/>
                <a:moveTo>
                  <a:pt x="2688290" y="635445"/>
                </a:moveTo>
                <a:lnTo>
                  <a:pt x="2688290" y="1612884"/>
                </a:lnTo>
                <a:lnTo>
                  <a:pt x="1619492" y="1612884"/>
                </a:lnTo>
                <a:lnTo>
                  <a:pt x="1619492" y="1396859"/>
                </a:lnTo>
                <a:lnTo>
                  <a:pt x="201708" y="1396859"/>
                </a:lnTo>
                <a:cubicBezTo>
                  <a:pt x="90308" y="1396859"/>
                  <a:pt x="0" y="1306551"/>
                  <a:pt x="0" y="1195151"/>
                </a:cubicBezTo>
                <a:lnTo>
                  <a:pt x="0" y="907003"/>
                </a:lnTo>
                <a:cubicBezTo>
                  <a:pt x="0" y="795603"/>
                  <a:pt x="90308" y="705295"/>
                  <a:pt x="201708" y="705295"/>
                </a:cubicBezTo>
                <a:lnTo>
                  <a:pt x="1619492" y="705295"/>
                </a:lnTo>
                <a:lnTo>
                  <a:pt x="1619492" y="635445"/>
                </a:lnTo>
                <a:cubicBezTo>
                  <a:pt x="1619492" y="537063"/>
                  <a:pt x="1699247" y="457308"/>
                  <a:pt x="1797629" y="457308"/>
                </a:cubicBezTo>
                <a:lnTo>
                  <a:pt x="2510153" y="457308"/>
                </a:lnTo>
                <a:cubicBezTo>
                  <a:pt x="2608535" y="457308"/>
                  <a:pt x="2688290" y="537063"/>
                  <a:pt x="2688290" y="635445"/>
                </a:cubicBezTo>
                <a:close/>
                <a:moveTo>
                  <a:pt x="3177333" y="2901044"/>
                </a:moveTo>
                <a:lnTo>
                  <a:pt x="1130451" y="2901044"/>
                </a:lnTo>
                <a:cubicBezTo>
                  <a:pt x="1350134" y="2526253"/>
                  <a:pt x="1481437" y="2165059"/>
                  <a:pt x="1605942" y="1684892"/>
                </a:cubicBezTo>
                <a:lnTo>
                  <a:pt x="2701842" y="1684892"/>
                </a:lnTo>
                <a:cubicBezTo>
                  <a:pt x="2809350" y="2117470"/>
                  <a:pt x="2933855" y="2516056"/>
                  <a:pt x="3177333" y="2901044"/>
                </a:cubicBezTo>
                <a:close/>
                <a:moveTo>
                  <a:pt x="3287892" y="3137537"/>
                </a:moveTo>
                <a:lnTo>
                  <a:pt x="3287892" y="3248909"/>
                </a:lnTo>
                <a:cubicBezTo>
                  <a:pt x="3287892" y="3295849"/>
                  <a:pt x="3249839" y="3333902"/>
                  <a:pt x="3202899" y="3333902"/>
                </a:cubicBezTo>
                <a:lnTo>
                  <a:pt x="1104885" y="3333902"/>
                </a:lnTo>
                <a:cubicBezTo>
                  <a:pt x="1057945" y="3333902"/>
                  <a:pt x="1019892" y="3295849"/>
                  <a:pt x="1019892" y="3248909"/>
                </a:cubicBezTo>
                <a:lnTo>
                  <a:pt x="1019892" y="3137537"/>
                </a:lnTo>
                <a:cubicBezTo>
                  <a:pt x="1019892" y="3090597"/>
                  <a:pt x="1057945" y="3052544"/>
                  <a:pt x="1104885" y="3052544"/>
                </a:cubicBezTo>
                <a:lnTo>
                  <a:pt x="3202899" y="3052544"/>
                </a:lnTo>
                <a:cubicBezTo>
                  <a:pt x="3249839" y="3052544"/>
                  <a:pt x="3287892" y="3090597"/>
                  <a:pt x="3287892" y="31375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Trapezoid 6">
            <a:extLst>
              <a:ext uri="{FF2B5EF4-FFF2-40B4-BE49-F238E27FC236}">
                <a16:creationId xmlns:a16="http://schemas.microsoft.com/office/drawing/2014/main" id="{59AABEB6-8389-4AED-B0A1-66913A631B7B}"/>
              </a:ext>
            </a:extLst>
          </p:cNvPr>
          <p:cNvSpPr>
            <a:spLocks/>
          </p:cNvSpPr>
          <p:nvPr/>
        </p:nvSpPr>
        <p:spPr>
          <a:xfrm>
            <a:off x="1982904" y="1743129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1" name="Rounded Rectangle 24">
            <a:extLst>
              <a:ext uri="{FF2B5EF4-FFF2-40B4-BE49-F238E27FC236}">
                <a16:creationId xmlns:a16="http://schemas.microsoft.com/office/drawing/2014/main" id="{1F2C9B83-7AFB-4309-9A32-3FCAE613E31A}"/>
              </a:ext>
            </a:extLst>
          </p:cNvPr>
          <p:cNvSpPr>
            <a:spLocks noChangeAspect="1"/>
          </p:cNvSpPr>
          <p:nvPr/>
        </p:nvSpPr>
        <p:spPr>
          <a:xfrm>
            <a:off x="945107" y="3215258"/>
            <a:ext cx="332288" cy="257106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Rounded Rectangle 1">
            <a:extLst>
              <a:ext uri="{FF2B5EF4-FFF2-40B4-BE49-F238E27FC236}">
                <a16:creationId xmlns:a16="http://schemas.microsoft.com/office/drawing/2014/main" id="{E39BF809-34DC-46DF-8DFC-7F84476E983F}"/>
              </a:ext>
            </a:extLst>
          </p:cNvPr>
          <p:cNvSpPr>
            <a:spLocks noChangeAspect="1"/>
          </p:cNvSpPr>
          <p:nvPr/>
        </p:nvSpPr>
        <p:spPr>
          <a:xfrm>
            <a:off x="1389430" y="2155147"/>
            <a:ext cx="196905" cy="332288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3" name="Isosceles Triangle 2">
            <a:extLst>
              <a:ext uri="{FF2B5EF4-FFF2-40B4-BE49-F238E27FC236}">
                <a16:creationId xmlns:a16="http://schemas.microsoft.com/office/drawing/2014/main" id="{E2D0CB92-521F-46F6-A607-3FF5F2DA8443}"/>
              </a:ext>
            </a:extLst>
          </p:cNvPr>
          <p:cNvSpPr>
            <a:spLocks/>
          </p:cNvSpPr>
          <p:nvPr/>
        </p:nvSpPr>
        <p:spPr>
          <a:xfrm rot="2498363">
            <a:off x="4523352" y="5653781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3860438" h="3938940">
                <a:moveTo>
                  <a:pt x="1862067" y="2433815"/>
                </a:moveTo>
                <a:lnTo>
                  <a:pt x="1970067" y="2433815"/>
                </a:lnTo>
                <a:lnTo>
                  <a:pt x="1970067" y="3362873"/>
                </a:lnTo>
                <a:lnTo>
                  <a:pt x="2004792" y="3362873"/>
                </a:lnTo>
                <a:lnTo>
                  <a:pt x="2004792" y="3650907"/>
                </a:lnTo>
                <a:cubicBezTo>
                  <a:pt x="2004792" y="3808349"/>
                  <a:pt x="1878374" y="3936619"/>
                  <a:pt x="1720949" y="3938909"/>
                </a:cubicBezTo>
                <a:cubicBezTo>
                  <a:pt x="1564029" y="3941192"/>
                  <a:pt x="1434265" y="3817458"/>
                  <a:pt x="1429045" y="3660794"/>
                </a:cubicBezTo>
                <a:lnTo>
                  <a:pt x="1428727" y="3660794"/>
                </a:lnTo>
                <a:lnTo>
                  <a:pt x="1428727" y="3588794"/>
                </a:lnTo>
                <a:cubicBezTo>
                  <a:pt x="1428727" y="3549029"/>
                  <a:pt x="1460962" y="3516794"/>
                  <a:pt x="1500727" y="3516794"/>
                </a:cubicBezTo>
                <a:lnTo>
                  <a:pt x="1536727" y="3516794"/>
                </a:lnTo>
                <a:cubicBezTo>
                  <a:pt x="1576492" y="3516794"/>
                  <a:pt x="1608727" y="3549029"/>
                  <a:pt x="1608727" y="3588794"/>
                </a:cubicBezTo>
                <a:lnTo>
                  <a:pt x="1608727" y="3654789"/>
                </a:lnTo>
                <a:cubicBezTo>
                  <a:pt x="1610687" y="3713589"/>
                  <a:pt x="1659418" y="3760001"/>
                  <a:pt x="1718334" y="3759144"/>
                </a:cubicBezTo>
                <a:cubicBezTo>
                  <a:pt x="1777498" y="3758284"/>
                  <a:pt x="1825008" y="3710077"/>
                  <a:pt x="1825008" y="3650907"/>
                </a:cubicBezTo>
                <a:lnTo>
                  <a:pt x="1824792" y="3650907"/>
                </a:lnTo>
                <a:lnTo>
                  <a:pt x="1824792" y="3362873"/>
                </a:lnTo>
                <a:lnTo>
                  <a:pt x="1862067" y="3362873"/>
                </a:lnTo>
                <a:close/>
                <a:moveTo>
                  <a:pt x="1963773" y="341826"/>
                </a:moveTo>
                <a:cubicBezTo>
                  <a:pt x="2603866" y="1105515"/>
                  <a:pt x="2803203" y="1464631"/>
                  <a:pt x="2867684" y="2396069"/>
                </a:cubicBezTo>
                <a:cubicBezTo>
                  <a:pt x="2523234" y="2107144"/>
                  <a:pt x="2324834" y="2107144"/>
                  <a:pt x="1967684" y="2396069"/>
                </a:cubicBezTo>
                <a:cubicBezTo>
                  <a:pt x="1966380" y="1713514"/>
                  <a:pt x="1965077" y="1024381"/>
                  <a:pt x="1963773" y="341826"/>
                </a:cubicBezTo>
                <a:close/>
                <a:moveTo>
                  <a:pt x="1882676" y="341826"/>
                </a:moveTo>
                <a:cubicBezTo>
                  <a:pt x="1881372" y="1024381"/>
                  <a:pt x="1880069" y="1713514"/>
                  <a:pt x="1878765" y="2396069"/>
                </a:cubicBezTo>
                <a:cubicBezTo>
                  <a:pt x="1521615" y="2107144"/>
                  <a:pt x="1323215" y="2107144"/>
                  <a:pt x="978765" y="2396069"/>
                </a:cubicBezTo>
                <a:cubicBezTo>
                  <a:pt x="1043246" y="1464631"/>
                  <a:pt x="1242583" y="1105515"/>
                  <a:pt x="1882676" y="341826"/>
                </a:cubicBezTo>
                <a:close/>
                <a:moveTo>
                  <a:pt x="2058573" y="335248"/>
                </a:moveTo>
                <a:cubicBezTo>
                  <a:pt x="3026489" y="598978"/>
                  <a:pt x="3714825" y="1273857"/>
                  <a:pt x="3860438" y="2396070"/>
                </a:cubicBezTo>
                <a:cubicBezTo>
                  <a:pt x="3515988" y="2107145"/>
                  <a:pt x="3317588" y="2107145"/>
                  <a:pt x="2960438" y="2396070"/>
                </a:cubicBezTo>
                <a:cubicBezTo>
                  <a:pt x="2910892" y="1313327"/>
                  <a:pt x="2647549" y="1036442"/>
                  <a:pt x="2058573" y="335248"/>
                </a:cubicBezTo>
                <a:close/>
                <a:moveTo>
                  <a:pt x="1801865" y="335248"/>
                </a:moveTo>
                <a:cubicBezTo>
                  <a:pt x="1212889" y="1036442"/>
                  <a:pt x="949546" y="1313327"/>
                  <a:pt x="900000" y="2396070"/>
                </a:cubicBezTo>
                <a:cubicBezTo>
                  <a:pt x="542850" y="2107145"/>
                  <a:pt x="344450" y="2107145"/>
                  <a:pt x="0" y="2396070"/>
                </a:cubicBezTo>
                <a:cubicBezTo>
                  <a:pt x="145613" y="1273857"/>
                  <a:pt x="833949" y="598978"/>
                  <a:pt x="1801865" y="335248"/>
                </a:cubicBezTo>
                <a:close/>
                <a:moveTo>
                  <a:pt x="1902679" y="0"/>
                </a:moveTo>
                <a:lnTo>
                  <a:pt x="1929455" y="0"/>
                </a:lnTo>
                <a:lnTo>
                  <a:pt x="1970067" y="288000"/>
                </a:lnTo>
                <a:lnTo>
                  <a:pt x="1862067" y="28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FF052673-1214-4B04-8ADE-B264AAD80584}"/>
              </a:ext>
            </a:extLst>
          </p:cNvPr>
          <p:cNvSpPr>
            <a:spLocks noChangeAspect="1"/>
          </p:cNvSpPr>
          <p:nvPr/>
        </p:nvSpPr>
        <p:spPr>
          <a:xfrm>
            <a:off x="2011964" y="1307262"/>
            <a:ext cx="324943" cy="18611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940013C0-CE2F-46A8-908D-53B3BCDE4DCD}"/>
              </a:ext>
            </a:extLst>
          </p:cNvPr>
          <p:cNvSpPr>
            <a:spLocks noChangeAspect="1"/>
          </p:cNvSpPr>
          <p:nvPr/>
        </p:nvSpPr>
        <p:spPr>
          <a:xfrm>
            <a:off x="4132460" y="1297871"/>
            <a:ext cx="249229" cy="196508"/>
          </a:xfrm>
          <a:custGeom>
            <a:avLst/>
            <a:gdLst/>
            <a:ahLst/>
            <a:cxnLst/>
            <a:rect l="l" t="t" r="r" b="b"/>
            <a:pathLst>
              <a:path w="3744416" h="2952328">
                <a:moveTo>
                  <a:pt x="184806" y="576064"/>
                </a:moveTo>
                <a:lnTo>
                  <a:pt x="895314" y="576064"/>
                </a:lnTo>
                <a:cubicBezTo>
                  <a:pt x="997380" y="576064"/>
                  <a:pt x="1080120" y="658804"/>
                  <a:pt x="1080120" y="760870"/>
                </a:cubicBezTo>
                <a:lnTo>
                  <a:pt x="1080120" y="792088"/>
                </a:lnTo>
                <a:lnTo>
                  <a:pt x="3312368" y="792088"/>
                </a:lnTo>
                <a:lnTo>
                  <a:pt x="3312368" y="2952328"/>
                </a:lnTo>
                <a:lnTo>
                  <a:pt x="0" y="2952328"/>
                </a:lnTo>
                <a:lnTo>
                  <a:pt x="0" y="1072569"/>
                </a:lnTo>
                <a:lnTo>
                  <a:pt x="0" y="792088"/>
                </a:lnTo>
                <a:lnTo>
                  <a:pt x="0" y="760870"/>
                </a:lnTo>
                <a:cubicBezTo>
                  <a:pt x="0" y="658804"/>
                  <a:pt x="82740" y="576064"/>
                  <a:pt x="184806" y="576064"/>
                </a:cubicBezTo>
                <a:close/>
                <a:moveTo>
                  <a:pt x="616854" y="0"/>
                </a:moveTo>
                <a:lnTo>
                  <a:pt x="1327362" y="0"/>
                </a:lnTo>
                <a:cubicBezTo>
                  <a:pt x="1429428" y="0"/>
                  <a:pt x="1512168" y="82740"/>
                  <a:pt x="1512168" y="184806"/>
                </a:cubicBezTo>
                <a:lnTo>
                  <a:pt x="1512168" y="216024"/>
                </a:lnTo>
                <a:lnTo>
                  <a:pt x="3744416" y="216024"/>
                </a:lnTo>
                <a:lnTo>
                  <a:pt x="3744416" y="2376264"/>
                </a:lnTo>
                <a:lnTo>
                  <a:pt x="3464768" y="2376264"/>
                </a:lnTo>
                <a:lnTo>
                  <a:pt x="3464768" y="648072"/>
                </a:lnTo>
                <a:lnTo>
                  <a:pt x="1232520" y="648072"/>
                </a:lnTo>
                <a:lnTo>
                  <a:pt x="1232520" y="616854"/>
                </a:lnTo>
                <a:cubicBezTo>
                  <a:pt x="1232520" y="514788"/>
                  <a:pt x="1149780" y="432048"/>
                  <a:pt x="1047714" y="432048"/>
                </a:cubicBezTo>
                <a:lnTo>
                  <a:pt x="432048" y="432048"/>
                </a:lnTo>
                <a:lnTo>
                  <a:pt x="432048" y="216024"/>
                </a:lnTo>
                <a:lnTo>
                  <a:pt x="432048" y="184806"/>
                </a:lnTo>
                <a:cubicBezTo>
                  <a:pt x="432048" y="82740"/>
                  <a:pt x="514788" y="0"/>
                  <a:pt x="616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Donut 21">
            <a:extLst>
              <a:ext uri="{FF2B5EF4-FFF2-40B4-BE49-F238E27FC236}">
                <a16:creationId xmlns:a16="http://schemas.microsoft.com/office/drawing/2014/main" id="{5F7143FB-E372-4E97-A4F2-C0AB0993EC4D}"/>
              </a:ext>
            </a:extLst>
          </p:cNvPr>
          <p:cNvSpPr>
            <a:spLocks/>
          </p:cNvSpPr>
          <p:nvPr/>
        </p:nvSpPr>
        <p:spPr>
          <a:xfrm>
            <a:off x="5817153" y="3213918"/>
            <a:ext cx="199647" cy="199647"/>
          </a:xfrm>
          <a:custGeom>
            <a:avLst/>
            <a:gdLst/>
            <a:ahLst/>
            <a:cxnLst/>
            <a:rect l="l" t="t" r="r" b="b"/>
            <a:pathLst>
              <a:path w="3934148" h="3956624">
                <a:moveTo>
                  <a:pt x="3047194" y="2259765"/>
                </a:moveTo>
                <a:cubicBezTo>
                  <a:pt x="2802268" y="2259765"/>
                  <a:pt x="2603717" y="2540344"/>
                  <a:pt x="2603717" y="2886456"/>
                </a:cubicBezTo>
                <a:cubicBezTo>
                  <a:pt x="2603717" y="3232568"/>
                  <a:pt x="2802268" y="3513147"/>
                  <a:pt x="3047194" y="3513147"/>
                </a:cubicBezTo>
                <a:cubicBezTo>
                  <a:pt x="3292120" y="3513147"/>
                  <a:pt x="3490671" y="3232568"/>
                  <a:pt x="3490671" y="2886456"/>
                </a:cubicBezTo>
                <a:cubicBezTo>
                  <a:pt x="3490671" y="2540344"/>
                  <a:pt x="3292120" y="2259765"/>
                  <a:pt x="3047194" y="2259765"/>
                </a:cubicBezTo>
                <a:close/>
                <a:moveTo>
                  <a:pt x="3047194" y="1816288"/>
                </a:moveTo>
                <a:cubicBezTo>
                  <a:pt x="3537045" y="1816288"/>
                  <a:pt x="3934148" y="2295419"/>
                  <a:pt x="3934148" y="2886456"/>
                </a:cubicBezTo>
                <a:cubicBezTo>
                  <a:pt x="3934148" y="3477493"/>
                  <a:pt x="3537045" y="3956624"/>
                  <a:pt x="3047194" y="3956624"/>
                </a:cubicBezTo>
                <a:cubicBezTo>
                  <a:pt x="2557343" y="3956624"/>
                  <a:pt x="2160240" y="3477493"/>
                  <a:pt x="2160240" y="2886456"/>
                </a:cubicBezTo>
                <a:cubicBezTo>
                  <a:pt x="2160240" y="2295419"/>
                  <a:pt x="2557343" y="1816288"/>
                  <a:pt x="3047194" y="1816288"/>
                </a:cubicBezTo>
                <a:close/>
                <a:moveTo>
                  <a:pt x="886954" y="443477"/>
                </a:moveTo>
                <a:cubicBezTo>
                  <a:pt x="642028" y="443477"/>
                  <a:pt x="443477" y="724056"/>
                  <a:pt x="443477" y="1070168"/>
                </a:cubicBezTo>
                <a:cubicBezTo>
                  <a:pt x="443477" y="1416280"/>
                  <a:pt x="642028" y="1696859"/>
                  <a:pt x="886954" y="1696859"/>
                </a:cubicBezTo>
                <a:cubicBezTo>
                  <a:pt x="1131880" y="1696859"/>
                  <a:pt x="1330431" y="1416280"/>
                  <a:pt x="1330431" y="1070168"/>
                </a:cubicBezTo>
                <a:cubicBezTo>
                  <a:pt x="1330431" y="724056"/>
                  <a:pt x="1131880" y="443477"/>
                  <a:pt x="886954" y="443477"/>
                </a:cubicBezTo>
                <a:close/>
                <a:moveTo>
                  <a:pt x="2992326" y="5291"/>
                </a:moveTo>
                <a:lnTo>
                  <a:pt x="3531059" y="5291"/>
                </a:lnTo>
                <a:lnTo>
                  <a:pt x="896107" y="3919534"/>
                </a:lnTo>
                <a:lnTo>
                  <a:pt x="357374" y="3919534"/>
                </a:lnTo>
                <a:close/>
                <a:moveTo>
                  <a:pt x="886954" y="0"/>
                </a:moveTo>
                <a:cubicBezTo>
                  <a:pt x="1376805" y="0"/>
                  <a:pt x="1773908" y="479131"/>
                  <a:pt x="1773908" y="1070168"/>
                </a:cubicBezTo>
                <a:cubicBezTo>
                  <a:pt x="1773908" y="1661205"/>
                  <a:pt x="1376805" y="2140336"/>
                  <a:pt x="886954" y="2140336"/>
                </a:cubicBezTo>
                <a:cubicBezTo>
                  <a:pt x="397103" y="2140336"/>
                  <a:pt x="0" y="1661205"/>
                  <a:pt x="0" y="1070168"/>
                </a:cubicBezTo>
                <a:cubicBezTo>
                  <a:pt x="0" y="479131"/>
                  <a:pt x="397103" y="0"/>
                  <a:pt x="886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C2CCB67B-1529-4125-9912-93542ED88052}"/>
              </a:ext>
            </a:extLst>
          </p:cNvPr>
          <p:cNvSpPr>
            <a:spLocks noChangeAspect="1"/>
          </p:cNvSpPr>
          <p:nvPr/>
        </p:nvSpPr>
        <p:spPr>
          <a:xfrm>
            <a:off x="4809087" y="5349273"/>
            <a:ext cx="239181" cy="329225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Rounded Rectangle 4">
            <a:extLst>
              <a:ext uri="{FF2B5EF4-FFF2-40B4-BE49-F238E27FC236}">
                <a16:creationId xmlns:a16="http://schemas.microsoft.com/office/drawing/2014/main" id="{197310BD-A540-4755-8437-E0F417623D69}"/>
              </a:ext>
            </a:extLst>
          </p:cNvPr>
          <p:cNvSpPr>
            <a:spLocks noChangeAspect="1"/>
          </p:cNvSpPr>
          <p:nvPr/>
        </p:nvSpPr>
        <p:spPr>
          <a:xfrm>
            <a:off x="4645688" y="1288530"/>
            <a:ext cx="239181" cy="329225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9" name="Rounded Rectangle 4">
            <a:extLst>
              <a:ext uri="{FF2B5EF4-FFF2-40B4-BE49-F238E27FC236}">
                <a16:creationId xmlns:a16="http://schemas.microsoft.com/office/drawing/2014/main" id="{B1A1E2A7-1884-4A7C-AB5E-52159F76DF90}"/>
              </a:ext>
            </a:extLst>
          </p:cNvPr>
          <p:cNvSpPr>
            <a:spLocks noChangeAspect="1"/>
          </p:cNvSpPr>
          <p:nvPr/>
        </p:nvSpPr>
        <p:spPr>
          <a:xfrm>
            <a:off x="4420107" y="1656949"/>
            <a:ext cx="239181" cy="329225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52203002-9CF5-4C0A-9DE3-63EBC0F70A56}"/>
              </a:ext>
            </a:extLst>
          </p:cNvPr>
          <p:cNvSpPr>
            <a:spLocks noChangeAspect="1"/>
          </p:cNvSpPr>
          <p:nvPr/>
        </p:nvSpPr>
        <p:spPr>
          <a:xfrm>
            <a:off x="1710919" y="5409415"/>
            <a:ext cx="239181" cy="329225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4" name="Round Same Side Corner Rectangle 24">
            <a:extLst>
              <a:ext uri="{FF2B5EF4-FFF2-40B4-BE49-F238E27FC236}">
                <a16:creationId xmlns:a16="http://schemas.microsoft.com/office/drawing/2014/main" id="{887F88DB-6845-4BAD-843F-5C7D462837FB}"/>
              </a:ext>
            </a:extLst>
          </p:cNvPr>
          <p:cNvSpPr>
            <a:spLocks noChangeAspect="1"/>
          </p:cNvSpPr>
          <p:nvPr/>
        </p:nvSpPr>
        <p:spPr>
          <a:xfrm rot="16200000">
            <a:off x="2829049" y="1402819"/>
            <a:ext cx="282024" cy="265409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5" name="Isosceles Triangle 33">
            <a:extLst>
              <a:ext uri="{FF2B5EF4-FFF2-40B4-BE49-F238E27FC236}">
                <a16:creationId xmlns:a16="http://schemas.microsoft.com/office/drawing/2014/main" id="{CB7F4B42-51DD-49BA-B89A-63D509ABD46C}"/>
              </a:ext>
            </a:extLst>
          </p:cNvPr>
          <p:cNvSpPr>
            <a:spLocks/>
          </p:cNvSpPr>
          <p:nvPr/>
        </p:nvSpPr>
        <p:spPr>
          <a:xfrm rot="10800000">
            <a:off x="1901248" y="5772460"/>
            <a:ext cx="282024" cy="282024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670B078A-CDA2-486A-B72F-EAF7EFF34A8A}"/>
              </a:ext>
            </a:extLst>
          </p:cNvPr>
          <p:cNvSpPr>
            <a:spLocks/>
          </p:cNvSpPr>
          <p:nvPr/>
        </p:nvSpPr>
        <p:spPr>
          <a:xfrm>
            <a:off x="3261605" y="1801467"/>
            <a:ext cx="320246" cy="320246"/>
          </a:xfrm>
          <a:custGeom>
            <a:avLst/>
            <a:gdLst/>
            <a:ahLst/>
            <a:cxnLst/>
            <a:rect l="l" t="t" r="r" b="b"/>
            <a:pathLst>
              <a:path w="3964058" h="2918304">
                <a:moveTo>
                  <a:pt x="0" y="2702280"/>
                </a:moveTo>
                <a:lnTo>
                  <a:pt x="3964058" y="2702280"/>
                </a:lnTo>
                <a:lnTo>
                  <a:pt x="3964058" y="2918304"/>
                </a:lnTo>
                <a:lnTo>
                  <a:pt x="0" y="2918304"/>
                </a:lnTo>
                <a:close/>
                <a:moveTo>
                  <a:pt x="3246747" y="1714751"/>
                </a:moveTo>
                <a:lnTo>
                  <a:pt x="3250054" y="1766118"/>
                </a:lnTo>
                <a:lnTo>
                  <a:pt x="3412189" y="1836280"/>
                </a:lnTo>
                <a:lnTo>
                  <a:pt x="3408881" y="1784911"/>
                </a:lnTo>
                <a:close/>
                <a:moveTo>
                  <a:pt x="446042" y="0"/>
                </a:moveTo>
                <a:cubicBezTo>
                  <a:pt x="618186" y="57911"/>
                  <a:pt x="720003" y="213595"/>
                  <a:pt x="777223" y="599128"/>
                </a:cubicBezTo>
                <a:cubicBezTo>
                  <a:pt x="1026666" y="761134"/>
                  <a:pt x="1278673" y="829243"/>
                  <a:pt x="1479576" y="903428"/>
                </a:cubicBezTo>
                <a:lnTo>
                  <a:pt x="1375428" y="107681"/>
                </a:lnTo>
                <a:lnTo>
                  <a:pt x="1645551" y="228290"/>
                </a:lnTo>
                <a:lnTo>
                  <a:pt x="2434309" y="1301021"/>
                </a:lnTo>
                <a:lnTo>
                  <a:pt x="3413850" y="1713334"/>
                </a:lnTo>
                <a:cubicBezTo>
                  <a:pt x="3494810" y="1754194"/>
                  <a:pt x="3601930" y="1846942"/>
                  <a:pt x="3687608" y="1936260"/>
                </a:cubicBezTo>
                <a:cubicBezTo>
                  <a:pt x="3773285" y="2025578"/>
                  <a:pt x="3837521" y="2111465"/>
                  <a:pt x="3832717" y="2138602"/>
                </a:cubicBezTo>
                <a:cubicBezTo>
                  <a:pt x="3745245" y="2353893"/>
                  <a:pt x="2959644" y="1970545"/>
                  <a:pt x="2419332" y="1770733"/>
                </a:cubicBezTo>
                <a:lnTo>
                  <a:pt x="1848801" y="1818171"/>
                </a:lnTo>
                <a:lnTo>
                  <a:pt x="1624737" y="1371425"/>
                </a:lnTo>
                <a:cubicBezTo>
                  <a:pt x="1196592" y="1164222"/>
                  <a:pt x="893667" y="1051363"/>
                  <a:pt x="398628" y="712081"/>
                </a:cubicBezTo>
                <a:cubicBezTo>
                  <a:pt x="446340" y="713302"/>
                  <a:pt x="447739" y="688791"/>
                  <a:pt x="464577" y="683150"/>
                </a:cubicBezTo>
                <a:cubicBezTo>
                  <a:pt x="466403" y="464581"/>
                  <a:pt x="447644" y="246014"/>
                  <a:pt x="446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7" name="Rectangle 15">
            <a:extLst>
              <a:ext uri="{FF2B5EF4-FFF2-40B4-BE49-F238E27FC236}">
                <a16:creationId xmlns:a16="http://schemas.microsoft.com/office/drawing/2014/main" id="{DB2843E7-DD75-4C83-8118-4A829641BD1A}"/>
              </a:ext>
            </a:extLst>
          </p:cNvPr>
          <p:cNvSpPr>
            <a:spLocks noChangeAspect="1"/>
          </p:cNvSpPr>
          <p:nvPr/>
        </p:nvSpPr>
        <p:spPr>
          <a:xfrm>
            <a:off x="3226670" y="1438615"/>
            <a:ext cx="249229" cy="196508"/>
          </a:xfrm>
          <a:custGeom>
            <a:avLst/>
            <a:gdLst/>
            <a:ahLst/>
            <a:cxnLst/>
            <a:rect l="l" t="t" r="r" b="b"/>
            <a:pathLst>
              <a:path w="3744416" h="2952328">
                <a:moveTo>
                  <a:pt x="184806" y="576064"/>
                </a:moveTo>
                <a:lnTo>
                  <a:pt x="895314" y="576064"/>
                </a:lnTo>
                <a:cubicBezTo>
                  <a:pt x="997380" y="576064"/>
                  <a:pt x="1080120" y="658804"/>
                  <a:pt x="1080120" y="760870"/>
                </a:cubicBezTo>
                <a:lnTo>
                  <a:pt x="1080120" y="792088"/>
                </a:lnTo>
                <a:lnTo>
                  <a:pt x="3312368" y="792088"/>
                </a:lnTo>
                <a:lnTo>
                  <a:pt x="3312368" y="2952328"/>
                </a:lnTo>
                <a:lnTo>
                  <a:pt x="0" y="2952328"/>
                </a:lnTo>
                <a:lnTo>
                  <a:pt x="0" y="1072569"/>
                </a:lnTo>
                <a:lnTo>
                  <a:pt x="0" y="792088"/>
                </a:lnTo>
                <a:lnTo>
                  <a:pt x="0" y="760870"/>
                </a:lnTo>
                <a:cubicBezTo>
                  <a:pt x="0" y="658804"/>
                  <a:pt x="82740" y="576064"/>
                  <a:pt x="184806" y="576064"/>
                </a:cubicBezTo>
                <a:close/>
                <a:moveTo>
                  <a:pt x="616854" y="0"/>
                </a:moveTo>
                <a:lnTo>
                  <a:pt x="1327362" y="0"/>
                </a:lnTo>
                <a:cubicBezTo>
                  <a:pt x="1429428" y="0"/>
                  <a:pt x="1512168" y="82740"/>
                  <a:pt x="1512168" y="184806"/>
                </a:cubicBezTo>
                <a:lnTo>
                  <a:pt x="1512168" y="216024"/>
                </a:lnTo>
                <a:lnTo>
                  <a:pt x="3744416" y="216024"/>
                </a:lnTo>
                <a:lnTo>
                  <a:pt x="3744416" y="2376264"/>
                </a:lnTo>
                <a:lnTo>
                  <a:pt x="3464768" y="2376264"/>
                </a:lnTo>
                <a:lnTo>
                  <a:pt x="3464768" y="648072"/>
                </a:lnTo>
                <a:lnTo>
                  <a:pt x="1232520" y="648072"/>
                </a:lnTo>
                <a:lnTo>
                  <a:pt x="1232520" y="616854"/>
                </a:lnTo>
                <a:cubicBezTo>
                  <a:pt x="1232520" y="514788"/>
                  <a:pt x="1149780" y="432048"/>
                  <a:pt x="1047714" y="432048"/>
                </a:cubicBezTo>
                <a:lnTo>
                  <a:pt x="432048" y="432048"/>
                </a:lnTo>
                <a:lnTo>
                  <a:pt x="432048" y="216024"/>
                </a:lnTo>
                <a:lnTo>
                  <a:pt x="432048" y="184806"/>
                </a:lnTo>
                <a:cubicBezTo>
                  <a:pt x="432048" y="82740"/>
                  <a:pt x="514788" y="0"/>
                  <a:pt x="616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8" name="Round Same Side Corner Rectangle 2">
            <a:extLst>
              <a:ext uri="{FF2B5EF4-FFF2-40B4-BE49-F238E27FC236}">
                <a16:creationId xmlns:a16="http://schemas.microsoft.com/office/drawing/2014/main" id="{991BCE02-BCD4-4913-A645-9268E87BA9D1}"/>
              </a:ext>
            </a:extLst>
          </p:cNvPr>
          <p:cNvSpPr/>
          <p:nvPr/>
        </p:nvSpPr>
        <p:spPr>
          <a:xfrm rot="5400000" flipH="1">
            <a:off x="3318415" y="970304"/>
            <a:ext cx="332288" cy="332288"/>
          </a:xfrm>
          <a:custGeom>
            <a:avLst/>
            <a:gdLst/>
            <a:ahLst/>
            <a:cxnLst/>
            <a:rect l="l" t="t" r="r" b="b"/>
            <a:pathLst>
              <a:path w="3287892" h="3786923">
                <a:moveTo>
                  <a:pt x="2574092" y="3411971"/>
                </a:moveTo>
                <a:cubicBezTo>
                  <a:pt x="2577477" y="3551838"/>
                  <a:pt x="2489596" y="3681234"/>
                  <a:pt x="2347458" y="3745664"/>
                </a:cubicBezTo>
                <a:cubicBezTo>
                  <a:pt x="2228355" y="3799653"/>
                  <a:pt x="2086904" y="3800713"/>
                  <a:pt x="1966757" y="3748519"/>
                </a:cubicBezTo>
                <a:cubicBezTo>
                  <a:pt x="1823914" y="3686464"/>
                  <a:pt x="1733597" y="3559106"/>
                  <a:pt x="1733597" y="3419734"/>
                </a:cubicBezTo>
                <a:cubicBezTo>
                  <a:pt x="2013762" y="3417146"/>
                  <a:pt x="2293927" y="3414559"/>
                  <a:pt x="2574092" y="3411971"/>
                </a:cubicBezTo>
                <a:close/>
                <a:moveTo>
                  <a:pt x="2574187" y="367189"/>
                </a:moveTo>
                <a:cubicBezTo>
                  <a:pt x="2294022" y="369777"/>
                  <a:pt x="2013857" y="372364"/>
                  <a:pt x="1733692" y="374952"/>
                </a:cubicBezTo>
                <a:cubicBezTo>
                  <a:pt x="1730307" y="235085"/>
                  <a:pt x="1818188" y="105689"/>
                  <a:pt x="1960326" y="41259"/>
                </a:cubicBezTo>
                <a:cubicBezTo>
                  <a:pt x="2079429" y="-12730"/>
                  <a:pt x="2220880" y="-13790"/>
                  <a:pt x="2341027" y="38404"/>
                </a:cubicBezTo>
                <a:cubicBezTo>
                  <a:pt x="2483870" y="100459"/>
                  <a:pt x="2574187" y="227817"/>
                  <a:pt x="2574187" y="367189"/>
                </a:cubicBezTo>
                <a:close/>
                <a:moveTo>
                  <a:pt x="2688290" y="635445"/>
                </a:moveTo>
                <a:lnTo>
                  <a:pt x="2688290" y="1612884"/>
                </a:lnTo>
                <a:lnTo>
                  <a:pt x="1619492" y="1612884"/>
                </a:lnTo>
                <a:lnTo>
                  <a:pt x="1619492" y="1396859"/>
                </a:lnTo>
                <a:lnTo>
                  <a:pt x="201708" y="1396859"/>
                </a:lnTo>
                <a:cubicBezTo>
                  <a:pt x="90308" y="1396859"/>
                  <a:pt x="0" y="1306551"/>
                  <a:pt x="0" y="1195151"/>
                </a:cubicBezTo>
                <a:lnTo>
                  <a:pt x="0" y="907003"/>
                </a:lnTo>
                <a:cubicBezTo>
                  <a:pt x="0" y="795603"/>
                  <a:pt x="90308" y="705295"/>
                  <a:pt x="201708" y="705295"/>
                </a:cubicBezTo>
                <a:lnTo>
                  <a:pt x="1619492" y="705295"/>
                </a:lnTo>
                <a:lnTo>
                  <a:pt x="1619492" y="635445"/>
                </a:lnTo>
                <a:cubicBezTo>
                  <a:pt x="1619492" y="537063"/>
                  <a:pt x="1699247" y="457308"/>
                  <a:pt x="1797629" y="457308"/>
                </a:cubicBezTo>
                <a:lnTo>
                  <a:pt x="2510153" y="457308"/>
                </a:lnTo>
                <a:cubicBezTo>
                  <a:pt x="2608535" y="457308"/>
                  <a:pt x="2688290" y="537063"/>
                  <a:pt x="2688290" y="635445"/>
                </a:cubicBezTo>
                <a:close/>
                <a:moveTo>
                  <a:pt x="3177333" y="2901044"/>
                </a:moveTo>
                <a:lnTo>
                  <a:pt x="1130451" y="2901044"/>
                </a:lnTo>
                <a:cubicBezTo>
                  <a:pt x="1350134" y="2526253"/>
                  <a:pt x="1481437" y="2165059"/>
                  <a:pt x="1605942" y="1684892"/>
                </a:cubicBezTo>
                <a:lnTo>
                  <a:pt x="2701842" y="1684892"/>
                </a:lnTo>
                <a:cubicBezTo>
                  <a:pt x="2809350" y="2117470"/>
                  <a:pt x="2933855" y="2516056"/>
                  <a:pt x="3177333" y="2901044"/>
                </a:cubicBezTo>
                <a:close/>
                <a:moveTo>
                  <a:pt x="3287892" y="3137537"/>
                </a:moveTo>
                <a:lnTo>
                  <a:pt x="3287892" y="3248909"/>
                </a:lnTo>
                <a:cubicBezTo>
                  <a:pt x="3287892" y="3295849"/>
                  <a:pt x="3249839" y="3333902"/>
                  <a:pt x="3202899" y="3333902"/>
                </a:cubicBezTo>
                <a:lnTo>
                  <a:pt x="1104885" y="3333902"/>
                </a:lnTo>
                <a:cubicBezTo>
                  <a:pt x="1057945" y="3333902"/>
                  <a:pt x="1019892" y="3295849"/>
                  <a:pt x="1019892" y="3248909"/>
                </a:cubicBezTo>
                <a:lnTo>
                  <a:pt x="1019892" y="3137537"/>
                </a:lnTo>
                <a:cubicBezTo>
                  <a:pt x="1019892" y="3090597"/>
                  <a:pt x="1057945" y="3052544"/>
                  <a:pt x="1104885" y="3052544"/>
                </a:cubicBezTo>
                <a:lnTo>
                  <a:pt x="3202899" y="3052544"/>
                </a:lnTo>
                <a:cubicBezTo>
                  <a:pt x="3249839" y="3052544"/>
                  <a:pt x="3287892" y="3090597"/>
                  <a:pt x="3287892" y="31375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7B0674E5-E55C-4887-AD0E-CCEBE08B0C09}"/>
              </a:ext>
            </a:extLst>
          </p:cNvPr>
          <p:cNvSpPr>
            <a:spLocks noChangeAspect="1"/>
          </p:cNvSpPr>
          <p:nvPr/>
        </p:nvSpPr>
        <p:spPr>
          <a:xfrm>
            <a:off x="4218111" y="2043279"/>
            <a:ext cx="312121" cy="306896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2344F9-7B1C-4F10-8BE4-22F9F37CB443}"/>
              </a:ext>
            </a:extLst>
          </p:cNvPr>
          <p:cNvGrpSpPr/>
          <p:nvPr/>
        </p:nvGrpSpPr>
        <p:grpSpPr>
          <a:xfrm>
            <a:off x="2428607" y="2600095"/>
            <a:ext cx="2616221" cy="2242111"/>
            <a:chOff x="2428607" y="2600095"/>
            <a:chExt cx="2616221" cy="2242111"/>
          </a:xfrm>
        </p:grpSpPr>
        <p:sp>
          <p:nvSpPr>
            <p:cNvPr id="76" name="Freeform 2055">
              <a:extLst>
                <a:ext uri="{FF2B5EF4-FFF2-40B4-BE49-F238E27FC236}">
                  <a16:creationId xmlns:a16="http://schemas.microsoft.com/office/drawing/2014/main" id="{4FCBE650-F4DA-472A-9DE0-A53DBD95FEE3}"/>
                </a:ext>
              </a:extLst>
            </p:cNvPr>
            <p:cNvSpPr/>
            <p:nvPr/>
          </p:nvSpPr>
          <p:spPr>
            <a:xfrm rot="433614">
              <a:off x="3009268" y="3601673"/>
              <a:ext cx="1442156" cy="824647"/>
            </a:xfrm>
            <a:custGeom>
              <a:avLst/>
              <a:gdLst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2007 w 925932"/>
                <a:gd name="connsiteY0" fmla="*/ 466725 h 704850"/>
                <a:gd name="connsiteX1" fmla="*/ 297282 w 925932"/>
                <a:gd name="connsiteY1" fmla="*/ 704850 h 704850"/>
                <a:gd name="connsiteX2" fmla="*/ 925932 w 925932"/>
                <a:gd name="connsiteY2" fmla="*/ 428625 h 704850"/>
                <a:gd name="connsiteX3" fmla="*/ 897357 w 925932"/>
                <a:gd name="connsiteY3" fmla="*/ 0 h 704850"/>
                <a:gd name="connsiteX4" fmla="*/ 602082 w 925932"/>
                <a:gd name="connsiteY4" fmla="*/ 76200 h 704850"/>
                <a:gd name="connsiteX5" fmla="*/ 2007 w 925932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59784"/>
                <a:gd name="connsiteY0" fmla="*/ 466725 h 704850"/>
                <a:gd name="connsiteX1" fmla="*/ 297644 w 959784"/>
                <a:gd name="connsiteY1" fmla="*/ 704850 h 704850"/>
                <a:gd name="connsiteX2" fmla="*/ 926294 w 959784"/>
                <a:gd name="connsiteY2" fmla="*/ 428625 h 704850"/>
                <a:gd name="connsiteX3" fmla="*/ 897719 w 959784"/>
                <a:gd name="connsiteY3" fmla="*/ 0 h 704850"/>
                <a:gd name="connsiteX4" fmla="*/ 602444 w 959784"/>
                <a:gd name="connsiteY4" fmla="*/ 76200 h 704850"/>
                <a:gd name="connsiteX5" fmla="*/ 2369 w 959784"/>
                <a:gd name="connsiteY5" fmla="*/ 466725 h 704850"/>
                <a:gd name="connsiteX0" fmla="*/ 2369 w 972332"/>
                <a:gd name="connsiteY0" fmla="*/ 466725 h 704850"/>
                <a:gd name="connsiteX1" fmla="*/ 297644 w 972332"/>
                <a:gd name="connsiteY1" fmla="*/ 704850 h 704850"/>
                <a:gd name="connsiteX2" fmla="*/ 926294 w 972332"/>
                <a:gd name="connsiteY2" fmla="*/ 428625 h 704850"/>
                <a:gd name="connsiteX3" fmla="*/ 897719 w 972332"/>
                <a:gd name="connsiteY3" fmla="*/ 0 h 704850"/>
                <a:gd name="connsiteX4" fmla="*/ 602444 w 972332"/>
                <a:gd name="connsiteY4" fmla="*/ 76200 h 704850"/>
                <a:gd name="connsiteX5" fmla="*/ 2369 w 972332"/>
                <a:gd name="connsiteY5" fmla="*/ 466725 h 704850"/>
                <a:gd name="connsiteX0" fmla="*/ 2369 w 987620"/>
                <a:gd name="connsiteY0" fmla="*/ 466725 h 704850"/>
                <a:gd name="connsiteX1" fmla="*/ 297644 w 987620"/>
                <a:gd name="connsiteY1" fmla="*/ 704850 h 704850"/>
                <a:gd name="connsiteX2" fmla="*/ 926294 w 987620"/>
                <a:gd name="connsiteY2" fmla="*/ 428625 h 704850"/>
                <a:gd name="connsiteX3" fmla="*/ 897719 w 987620"/>
                <a:gd name="connsiteY3" fmla="*/ 0 h 704850"/>
                <a:gd name="connsiteX4" fmla="*/ 602444 w 987620"/>
                <a:gd name="connsiteY4" fmla="*/ 76200 h 704850"/>
                <a:gd name="connsiteX5" fmla="*/ 2369 w 987620"/>
                <a:gd name="connsiteY5" fmla="*/ 466725 h 704850"/>
                <a:gd name="connsiteX0" fmla="*/ 2369 w 987620"/>
                <a:gd name="connsiteY0" fmla="*/ 468385 h 706510"/>
                <a:gd name="connsiteX1" fmla="*/ 297644 w 987620"/>
                <a:gd name="connsiteY1" fmla="*/ 706510 h 706510"/>
                <a:gd name="connsiteX2" fmla="*/ 926294 w 987620"/>
                <a:gd name="connsiteY2" fmla="*/ 430285 h 706510"/>
                <a:gd name="connsiteX3" fmla="*/ 897719 w 987620"/>
                <a:gd name="connsiteY3" fmla="*/ 1660 h 706510"/>
                <a:gd name="connsiteX4" fmla="*/ 602444 w 987620"/>
                <a:gd name="connsiteY4" fmla="*/ 77860 h 706510"/>
                <a:gd name="connsiteX5" fmla="*/ 2369 w 987620"/>
                <a:gd name="connsiteY5" fmla="*/ 468385 h 706510"/>
                <a:gd name="connsiteX0" fmla="*/ 2369 w 987620"/>
                <a:gd name="connsiteY0" fmla="*/ 468196 h 706321"/>
                <a:gd name="connsiteX1" fmla="*/ 297644 w 987620"/>
                <a:gd name="connsiteY1" fmla="*/ 706321 h 706321"/>
                <a:gd name="connsiteX2" fmla="*/ 926294 w 987620"/>
                <a:gd name="connsiteY2" fmla="*/ 430096 h 706321"/>
                <a:gd name="connsiteX3" fmla="*/ 897719 w 987620"/>
                <a:gd name="connsiteY3" fmla="*/ 1471 h 706321"/>
                <a:gd name="connsiteX4" fmla="*/ 526244 w 987620"/>
                <a:gd name="connsiteY4" fmla="*/ 87196 h 706321"/>
                <a:gd name="connsiteX5" fmla="*/ 2369 w 987620"/>
                <a:gd name="connsiteY5" fmla="*/ 468196 h 706321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5191 h 713316"/>
                <a:gd name="connsiteX1" fmla="*/ 297644 w 987620"/>
                <a:gd name="connsiteY1" fmla="*/ 713316 h 713316"/>
                <a:gd name="connsiteX2" fmla="*/ 926294 w 987620"/>
                <a:gd name="connsiteY2" fmla="*/ 437091 h 713316"/>
                <a:gd name="connsiteX3" fmla="*/ 897719 w 987620"/>
                <a:gd name="connsiteY3" fmla="*/ 8466 h 713316"/>
                <a:gd name="connsiteX4" fmla="*/ 488144 w 987620"/>
                <a:gd name="connsiteY4" fmla="*/ 84666 h 713316"/>
                <a:gd name="connsiteX5" fmla="*/ 2369 w 987620"/>
                <a:gd name="connsiteY5" fmla="*/ 475191 h 713316"/>
                <a:gd name="connsiteX0" fmla="*/ 2369 w 987620"/>
                <a:gd name="connsiteY0" fmla="*/ 489496 h 727621"/>
                <a:gd name="connsiteX1" fmla="*/ 297644 w 987620"/>
                <a:gd name="connsiteY1" fmla="*/ 727621 h 727621"/>
                <a:gd name="connsiteX2" fmla="*/ 926294 w 987620"/>
                <a:gd name="connsiteY2" fmla="*/ 451396 h 727621"/>
                <a:gd name="connsiteX3" fmla="*/ 897719 w 987620"/>
                <a:gd name="connsiteY3" fmla="*/ 22771 h 727621"/>
                <a:gd name="connsiteX4" fmla="*/ 488144 w 987620"/>
                <a:gd name="connsiteY4" fmla="*/ 98971 h 727621"/>
                <a:gd name="connsiteX5" fmla="*/ 2369 w 987620"/>
                <a:gd name="connsiteY5" fmla="*/ 489496 h 727621"/>
                <a:gd name="connsiteX0" fmla="*/ 2369 w 984580"/>
                <a:gd name="connsiteY0" fmla="*/ 468707 h 706832"/>
                <a:gd name="connsiteX1" fmla="*/ 297644 w 984580"/>
                <a:gd name="connsiteY1" fmla="*/ 706832 h 706832"/>
                <a:gd name="connsiteX2" fmla="*/ 926294 w 984580"/>
                <a:gd name="connsiteY2" fmla="*/ 430607 h 706832"/>
                <a:gd name="connsiteX3" fmla="*/ 888194 w 984580"/>
                <a:gd name="connsiteY3" fmla="*/ 49607 h 706832"/>
                <a:gd name="connsiteX4" fmla="*/ 488144 w 984580"/>
                <a:gd name="connsiteY4" fmla="*/ 78182 h 706832"/>
                <a:gd name="connsiteX5" fmla="*/ 2369 w 984580"/>
                <a:gd name="connsiteY5" fmla="*/ 468707 h 706832"/>
                <a:gd name="connsiteX0" fmla="*/ 2369 w 984580"/>
                <a:gd name="connsiteY0" fmla="*/ 512615 h 750740"/>
                <a:gd name="connsiteX1" fmla="*/ 297644 w 984580"/>
                <a:gd name="connsiteY1" fmla="*/ 750740 h 750740"/>
                <a:gd name="connsiteX2" fmla="*/ 926294 w 984580"/>
                <a:gd name="connsiteY2" fmla="*/ 474515 h 750740"/>
                <a:gd name="connsiteX3" fmla="*/ 888194 w 984580"/>
                <a:gd name="connsiteY3" fmla="*/ 93515 h 750740"/>
                <a:gd name="connsiteX4" fmla="*/ 488144 w 984580"/>
                <a:gd name="connsiteY4" fmla="*/ 122090 h 750740"/>
                <a:gd name="connsiteX5" fmla="*/ 2369 w 984580"/>
                <a:gd name="connsiteY5" fmla="*/ 512615 h 750740"/>
                <a:gd name="connsiteX0" fmla="*/ 2369 w 974649"/>
                <a:gd name="connsiteY0" fmla="*/ 474206 h 712331"/>
                <a:gd name="connsiteX1" fmla="*/ 297644 w 974649"/>
                <a:gd name="connsiteY1" fmla="*/ 712331 h 712331"/>
                <a:gd name="connsiteX2" fmla="*/ 926294 w 974649"/>
                <a:gd name="connsiteY2" fmla="*/ 436106 h 712331"/>
                <a:gd name="connsiteX3" fmla="*/ 850094 w 974649"/>
                <a:gd name="connsiteY3" fmla="*/ 140831 h 712331"/>
                <a:gd name="connsiteX4" fmla="*/ 488144 w 974649"/>
                <a:gd name="connsiteY4" fmla="*/ 83681 h 712331"/>
                <a:gd name="connsiteX5" fmla="*/ 2369 w 974649"/>
                <a:gd name="connsiteY5" fmla="*/ 474206 h 712331"/>
                <a:gd name="connsiteX0" fmla="*/ 2369 w 974649"/>
                <a:gd name="connsiteY0" fmla="*/ 418934 h 657059"/>
                <a:gd name="connsiteX1" fmla="*/ 297644 w 974649"/>
                <a:gd name="connsiteY1" fmla="*/ 657059 h 657059"/>
                <a:gd name="connsiteX2" fmla="*/ 926294 w 974649"/>
                <a:gd name="connsiteY2" fmla="*/ 380834 h 657059"/>
                <a:gd name="connsiteX3" fmla="*/ 850094 w 974649"/>
                <a:gd name="connsiteY3" fmla="*/ 85559 h 657059"/>
                <a:gd name="connsiteX4" fmla="*/ 421469 w 974649"/>
                <a:gd name="connsiteY4" fmla="*/ 133184 h 657059"/>
                <a:gd name="connsiteX5" fmla="*/ 2369 w 974649"/>
                <a:gd name="connsiteY5" fmla="*/ 418934 h 657059"/>
                <a:gd name="connsiteX0" fmla="*/ 2901 w 937081"/>
                <a:gd name="connsiteY0" fmla="*/ 466559 h 657059"/>
                <a:gd name="connsiteX1" fmla="*/ 260076 w 937081"/>
                <a:gd name="connsiteY1" fmla="*/ 657059 h 657059"/>
                <a:gd name="connsiteX2" fmla="*/ 888726 w 937081"/>
                <a:gd name="connsiteY2" fmla="*/ 380834 h 657059"/>
                <a:gd name="connsiteX3" fmla="*/ 812526 w 937081"/>
                <a:gd name="connsiteY3" fmla="*/ 85559 h 657059"/>
                <a:gd name="connsiteX4" fmla="*/ 383901 w 937081"/>
                <a:gd name="connsiteY4" fmla="*/ 133184 h 657059"/>
                <a:gd name="connsiteX5" fmla="*/ 2901 w 937081"/>
                <a:gd name="connsiteY5" fmla="*/ 466559 h 657059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29328"/>
                <a:gd name="connsiteY0" fmla="*/ 466559 h 666584"/>
                <a:gd name="connsiteX1" fmla="*/ 288234 w 929328"/>
                <a:gd name="connsiteY1" fmla="*/ 666584 h 666584"/>
                <a:gd name="connsiteX2" fmla="*/ 878784 w 929328"/>
                <a:gd name="connsiteY2" fmla="*/ 352259 h 666584"/>
                <a:gd name="connsiteX3" fmla="*/ 812109 w 929328"/>
                <a:gd name="connsiteY3" fmla="*/ 85559 h 666584"/>
                <a:gd name="connsiteX4" fmla="*/ 383484 w 929328"/>
                <a:gd name="connsiteY4" fmla="*/ 133184 h 666584"/>
                <a:gd name="connsiteX5" fmla="*/ 2484 w 929328"/>
                <a:gd name="connsiteY5" fmla="*/ 466559 h 666584"/>
                <a:gd name="connsiteX0" fmla="*/ 2484 w 903999"/>
                <a:gd name="connsiteY0" fmla="*/ 466559 h 666584"/>
                <a:gd name="connsiteX1" fmla="*/ 288234 w 903999"/>
                <a:gd name="connsiteY1" fmla="*/ 666584 h 666584"/>
                <a:gd name="connsiteX2" fmla="*/ 878784 w 903999"/>
                <a:gd name="connsiteY2" fmla="*/ 352259 h 666584"/>
                <a:gd name="connsiteX3" fmla="*/ 812109 w 903999"/>
                <a:gd name="connsiteY3" fmla="*/ 85559 h 666584"/>
                <a:gd name="connsiteX4" fmla="*/ 383484 w 903999"/>
                <a:gd name="connsiteY4" fmla="*/ 133184 h 666584"/>
                <a:gd name="connsiteX5" fmla="*/ 2484 w 903999"/>
                <a:gd name="connsiteY5" fmla="*/ 466559 h 666584"/>
                <a:gd name="connsiteX0" fmla="*/ 2484 w 894229"/>
                <a:gd name="connsiteY0" fmla="*/ 455466 h 655491"/>
                <a:gd name="connsiteX1" fmla="*/ 288234 w 894229"/>
                <a:gd name="connsiteY1" fmla="*/ 655491 h 655491"/>
                <a:gd name="connsiteX2" fmla="*/ 878784 w 894229"/>
                <a:gd name="connsiteY2" fmla="*/ 341166 h 655491"/>
                <a:gd name="connsiteX3" fmla="*/ 745434 w 894229"/>
                <a:gd name="connsiteY3" fmla="*/ 93516 h 655491"/>
                <a:gd name="connsiteX4" fmla="*/ 383484 w 894229"/>
                <a:gd name="connsiteY4" fmla="*/ 122091 h 655491"/>
                <a:gd name="connsiteX5" fmla="*/ 2484 w 894229"/>
                <a:gd name="connsiteY5" fmla="*/ 455466 h 655491"/>
                <a:gd name="connsiteX0" fmla="*/ 2484 w 909836"/>
                <a:gd name="connsiteY0" fmla="*/ 455466 h 655491"/>
                <a:gd name="connsiteX1" fmla="*/ 288234 w 909836"/>
                <a:gd name="connsiteY1" fmla="*/ 655491 h 655491"/>
                <a:gd name="connsiteX2" fmla="*/ 878784 w 909836"/>
                <a:gd name="connsiteY2" fmla="*/ 341166 h 655491"/>
                <a:gd name="connsiteX3" fmla="*/ 745434 w 909836"/>
                <a:gd name="connsiteY3" fmla="*/ 93516 h 655491"/>
                <a:gd name="connsiteX4" fmla="*/ 383484 w 909836"/>
                <a:gd name="connsiteY4" fmla="*/ 122091 h 655491"/>
                <a:gd name="connsiteX5" fmla="*/ 2484 w 909836"/>
                <a:gd name="connsiteY5" fmla="*/ 455466 h 655491"/>
                <a:gd name="connsiteX0" fmla="*/ 2484 w 909836"/>
                <a:gd name="connsiteY0" fmla="*/ 406321 h 606346"/>
                <a:gd name="connsiteX1" fmla="*/ 288234 w 909836"/>
                <a:gd name="connsiteY1" fmla="*/ 606346 h 606346"/>
                <a:gd name="connsiteX2" fmla="*/ 878784 w 909836"/>
                <a:gd name="connsiteY2" fmla="*/ 292021 h 606346"/>
                <a:gd name="connsiteX3" fmla="*/ 745434 w 909836"/>
                <a:gd name="connsiteY3" fmla="*/ 44371 h 606346"/>
                <a:gd name="connsiteX4" fmla="*/ 383484 w 909836"/>
                <a:gd name="connsiteY4" fmla="*/ 72946 h 606346"/>
                <a:gd name="connsiteX5" fmla="*/ 2484 w 909836"/>
                <a:gd name="connsiteY5" fmla="*/ 406321 h 606346"/>
                <a:gd name="connsiteX0" fmla="*/ 2484 w 909836"/>
                <a:gd name="connsiteY0" fmla="*/ 361950 h 561975"/>
                <a:gd name="connsiteX1" fmla="*/ 288234 w 909836"/>
                <a:gd name="connsiteY1" fmla="*/ 561975 h 561975"/>
                <a:gd name="connsiteX2" fmla="*/ 878784 w 909836"/>
                <a:gd name="connsiteY2" fmla="*/ 247650 h 561975"/>
                <a:gd name="connsiteX3" fmla="*/ 745434 w 909836"/>
                <a:gd name="connsiteY3" fmla="*/ 0 h 561975"/>
                <a:gd name="connsiteX4" fmla="*/ 364434 w 909836"/>
                <a:gd name="connsiteY4" fmla="*/ 161925 h 561975"/>
                <a:gd name="connsiteX5" fmla="*/ 2484 w 909836"/>
                <a:gd name="connsiteY5" fmla="*/ 36195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2369 w 919246"/>
                <a:gd name="connsiteY0" fmla="*/ 381000 h 561975"/>
                <a:gd name="connsiteX1" fmla="*/ 297644 w 919246"/>
                <a:gd name="connsiteY1" fmla="*/ 561975 h 561975"/>
                <a:gd name="connsiteX2" fmla="*/ 888194 w 919246"/>
                <a:gd name="connsiteY2" fmla="*/ 247650 h 561975"/>
                <a:gd name="connsiteX3" fmla="*/ 754844 w 919246"/>
                <a:gd name="connsiteY3" fmla="*/ 0 h 561975"/>
                <a:gd name="connsiteX4" fmla="*/ 373844 w 919246"/>
                <a:gd name="connsiteY4" fmla="*/ 161925 h 561975"/>
                <a:gd name="connsiteX5" fmla="*/ 2369 w 919246"/>
                <a:gd name="connsiteY5" fmla="*/ 381000 h 561975"/>
                <a:gd name="connsiteX0" fmla="*/ 0 w 916877"/>
                <a:gd name="connsiteY0" fmla="*/ 381000 h 561975"/>
                <a:gd name="connsiteX1" fmla="*/ 295275 w 916877"/>
                <a:gd name="connsiteY1" fmla="*/ 561975 h 561975"/>
                <a:gd name="connsiteX2" fmla="*/ 885825 w 916877"/>
                <a:gd name="connsiteY2" fmla="*/ 247650 h 561975"/>
                <a:gd name="connsiteX3" fmla="*/ 752475 w 916877"/>
                <a:gd name="connsiteY3" fmla="*/ 0 h 561975"/>
                <a:gd name="connsiteX4" fmla="*/ 371475 w 916877"/>
                <a:gd name="connsiteY4" fmla="*/ 161925 h 561975"/>
                <a:gd name="connsiteX5" fmla="*/ 0 w 916877"/>
                <a:gd name="connsiteY5" fmla="*/ 381000 h 561975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298141"/>
                <a:gd name="connsiteX1" fmla="*/ 857250 w 880080"/>
                <a:gd name="connsiteY1" fmla="*/ 219075 h 298141"/>
                <a:gd name="connsiteX2" fmla="*/ 685800 w 880080"/>
                <a:gd name="connsiteY2" fmla="*/ 0 h 298141"/>
                <a:gd name="connsiteX3" fmla="*/ 342900 w 880080"/>
                <a:gd name="connsiteY3" fmla="*/ 133350 h 298141"/>
                <a:gd name="connsiteX4" fmla="*/ 0 w 880080"/>
                <a:gd name="connsiteY4" fmla="*/ 295275 h 298141"/>
                <a:gd name="connsiteX0" fmla="*/ 0 w 880080"/>
                <a:gd name="connsiteY0" fmla="*/ 295275 h 378434"/>
                <a:gd name="connsiteX1" fmla="*/ 857250 w 880080"/>
                <a:gd name="connsiteY1" fmla="*/ 219075 h 378434"/>
                <a:gd name="connsiteX2" fmla="*/ 685800 w 880080"/>
                <a:gd name="connsiteY2" fmla="*/ 0 h 378434"/>
                <a:gd name="connsiteX3" fmla="*/ 342900 w 880080"/>
                <a:gd name="connsiteY3" fmla="*/ 133350 h 378434"/>
                <a:gd name="connsiteX4" fmla="*/ 0 w 880080"/>
                <a:gd name="connsiteY4" fmla="*/ 295275 h 378434"/>
                <a:gd name="connsiteX0" fmla="*/ 0 w 880080"/>
                <a:gd name="connsiteY0" fmla="*/ 295275 h 432967"/>
                <a:gd name="connsiteX1" fmla="*/ 857250 w 880080"/>
                <a:gd name="connsiteY1" fmla="*/ 219075 h 432967"/>
                <a:gd name="connsiteX2" fmla="*/ 685800 w 880080"/>
                <a:gd name="connsiteY2" fmla="*/ 0 h 432967"/>
                <a:gd name="connsiteX3" fmla="*/ 342900 w 880080"/>
                <a:gd name="connsiteY3" fmla="*/ 133350 h 432967"/>
                <a:gd name="connsiteX4" fmla="*/ 0 w 880080"/>
                <a:gd name="connsiteY4" fmla="*/ 295275 h 432967"/>
                <a:gd name="connsiteX0" fmla="*/ 0 w 857250"/>
                <a:gd name="connsiteY0" fmla="*/ 295275 h 432967"/>
                <a:gd name="connsiteX1" fmla="*/ 857250 w 857250"/>
                <a:gd name="connsiteY1" fmla="*/ 219075 h 432967"/>
                <a:gd name="connsiteX2" fmla="*/ 685800 w 857250"/>
                <a:gd name="connsiteY2" fmla="*/ 0 h 432967"/>
                <a:gd name="connsiteX3" fmla="*/ 342900 w 857250"/>
                <a:gd name="connsiteY3" fmla="*/ 133350 h 432967"/>
                <a:gd name="connsiteX4" fmla="*/ 0 w 857250"/>
                <a:gd name="connsiteY4" fmla="*/ 295275 h 432967"/>
                <a:gd name="connsiteX0" fmla="*/ 0 w 794198"/>
                <a:gd name="connsiteY0" fmla="*/ 295275 h 441269"/>
                <a:gd name="connsiteX1" fmla="*/ 781050 w 794198"/>
                <a:gd name="connsiteY1" fmla="*/ 238125 h 441269"/>
                <a:gd name="connsiteX2" fmla="*/ 685800 w 794198"/>
                <a:gd name="connsiteY2" fmla="*/ 0 h 441269"/>
                <a:gd name="connsiteX3" fmla="*/ 342900 w 794198"/>
                <a:gd name="connsiteY3" fmla="*/ 133350 h 441269"/>
                <a:gd name="connsiteX4" fmla="*/ 0 w 794198"/>
                <a:gd name="connsiteY4" fmla="*/ 295275 h 441269"/>
                <a:gd name="connsiteX0" fmla="*/ 0 w 844906"/>
                <a:gd name="connsiteY0" fmla="*/ 295275 h 441269"/>
                <a:gd name="connsiteX1" fmla="*/ 781050 w 844906"/>
                <a:gd name="connsiteY1" fmla="*/ 238125 h 441269"/>
                <a:gd name="connsiteX2" fmla="*/ 685800 w 844906"/>
                <a:gd name="connsiteY2" fmla="*/ 0 h 441269"/>
                <a:gd name="connsiteX3" fmla="*/ 342900 w 844906"/>
                <a:gd name="connsiteY3" fmla="*/ 133350 h 441269"/>
                <a:gd name="connsiteX4" fmla="*/ 0 w 844906"/>
                <a:gd name="connsiteY4" fmla="*/ 295275 h 441269"/>
                <a:gd name="connsiteX0" fmla="*/ 0 w 828566"/>
                <a:gd name="connsiteY0" fmla="*/ 295275 h 441269"/>
                <a:gd name="connsiteX1" fmla="*/ 781050 w 828566"/>
                <a:gd name="connsiteY1" fmla="*/ 238125 h 441269"/>
                <a:gd name="connsiteX2" fmla="*/ 685800 w 828566"/>
                <a:gd name="connsiteY2" fmla="*/ 0 h 441269"/>
                <a:gd name="connsiteX3" fmla="*/ 342900 w 828566"/>
                <a:gd name="connsiteY3" fmla="*/ 133350 h 441269"/>
                <a:gd name="connsiteX4" fmla="*/ 0 w 828566"/>
                <a:gd name="connsiteY4" fmla="*/ 295275 h 441269"/>
                <a:gd name="connsiteX0" fmla="*/ 0 w 828566"/>
                <a:gd name="connsiteY0" fmla="*/ 295275 h 419263"/>
                <a:gd name="connsiteX1" fmla="*/ 781050 w 828566"/>
                <a:gd name="connsiteY1" fmla="*/ 238125 h 419263"/>
                <a:gd name="connsiteX2" fmla="*/ 685800 w 828566"/>
                <a:gd name="connsiteY2" fmla="*/ 0 h 419263"/>
                <a:gd name="connsiteX3" fmla="*/ 342900 w 828566"/>
                <a:gd name="connsiteY3" fmla="*/ 133350 h 419263"/>
                <a:gd name="connsiteX4" fmla="*/ 0 w 828566"/>
                <a:gd name="connsiteY4" fmla="*/ 295275 h 419263"/>
                <a:gd name="connsiteX0" fmla="*/ 0 w 828566"/>
                <a:gd name="connsiteY0" fmla="*/ 247650 h 391953"/>
                <a:gd name="connsiteX1" fmla="*/ 781050 w 828566"/>
                <a:gd name="connsiteY1" fmla="*/ 238125 h 391953"/>
                <a:gd name="connsiteX2" fmla="*/ 685800 w 828566"/>
                <a:gd name="connsiteY2" fmla="*/ 0 h 391953"/>
                <a:gd name="connsiteX3" fmla="*/ 342900 w 828566"/>
                <a:gd name="connsiteY3" fmla="*/ 133350 h 391953"/>
                <a:gd name="connsiteX4" fmla="*/ 0 w 828566"/>
                <a:gd name="connsiteY4" fmla="*/ 247650 h 391953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6252"/>
                <a:gd name="connsiteX1" fmla="*/ 762000 w 809516"/>
                <a:gd name="connsiteY1" fmla="*/ 238125 h 406252"/>
                <a:gd name="connsiteX2" fmla="*/ 666750 w 809516"/>
                <a:gd name="connsiteY2" fmla="*/ 0 h 406252"/>
                <a:gd name="connsiteX3" fmla="*/ 323850 w 809516"/>
                <a:gd name="connsiteY3" fmla="*/ 133350 h 406252"/>
                <a:gd name="connsiteX4" fmla="*/ 0 w 809516"/>
                <a:gd name="connsiteY4" fmla="*/ 266700 h 406252"/>
                <a:gd name="connsiteX0" fmla="*/ 0 w 809516"/>
                <a:gd name="connsiteY0" fmla="*/ 266700 h 468978"/>
                <a:gd name="connsiteX1" fmla="*/ 446146 w 809516"/>
                <a:gd name="connsiteY1" fmla="*/ 468877 h 468978"/>
                <a:gd name="connsiteX2" fmla="*/ 762000 w 809516"/>
                <a:gd name="connsiteY2" fmla="*/ 238125 h 468978"/>
                <a:gd name="connsiteX3" fmla="*/ 666750 w 809516"/>
                <a:gd name="connsiteY3" fmla="*/ 0 h 468978"/>
                <a:gd name="connsiteX4" fmla="*/ 323850 w 809516"/>
                <a:gd name="connsiteY4" fmla="*/ 133350 h 468978"/>
                <a:gd name="connsiteX5" fmla="*/ 0 w 809516"/>
                <a:gd name="connsiteY5" fmla="*/ 266700 h 468978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15569"/>
                <a:gd name="connsiteY0" fmla="*/ 266700 h 468877"/>
                <a:gd name="connsiteX1" fmla="*/ 446146 w 815569"/>
                <a:gd name="connsiteY1" fmla="*/ 468877 h 468877"/>
                <a:gd name="connsiteX2" fmla="*/ 771525 w 815569"/>
                <a:gd name="connsiteY2" fmla="*/ 304800 h 468877"/>
                <a:gd name="connsiteX3" fmla="*/ 666750 w 815569"/>
                <a:gd name="connsiteY3" fmla="*/ 0 h 468877"/>
                <a:gd name="connsiteX4" fmla="*/ 323850 w 815569"/>
                <a:gd name="connsiteY4" fmla="*/ 133350 h 468877"/>
                <a:gd name="connsiteX5" fmla="*/ 0 w 815569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59352"/>
                <a:gd name="connsiteX1" fmla="*/ 303271 w 795276"/>
                <a:gd name="connsiteY1" fmla="*/ 459352 h 459352"/>
                <a:gd name="connsiteX2" fmla="*/ 771525 w 795276"/>
                <a:gd name="connsiteY2" fmla="*/ 304800 h 459352"/>
                <a:gd name="connsiteX3" fmla="*/ 666750 w 795276"/>
                <a:gd name="connsiteY3" fmla="*/ 0 h 459352"/>
                <a:gd name="connsiteX4" fmla="*/ 323850 w 795276"/>
                <a:gd name="connsiteY4" fmla="*/ 133350 h 459352"/>
                <a:gd name="connsiteX5" fmla="*/ 0 w 795276"/>
                <a:gd name="connsiteY5" fmla="*/ 266700 h 459352"/>
                <a:gd name="connsiteX0" fmla="*/ 0 w 789781"/>
                <a:gd name="connsiteY0" fmla="*/ 266700 h 459352"/>
                <a:gd name="connsiteX1" fmla="*/ 303271 w 789781"/>
                <a:gd name="connsiteY1" fmla="*/ 459352 h 459352"/>
                <a:gd name="connsiteX2" fmla="*/ 762000 w 789781"/>
                <a:gd name="connsiteY2" fmla="*/ 247650 h 459352"/>
                <a:gd name="connsiteX3" fmla="*/ 666750 w 789781"/>
                <a:gd name="connsiteY3" fmla="*/ 0 h 459352"/>
                <a:gd name="connsiteX4" fmla="*/ 323850 w 789781"/>
                <a:gd name="connsiteY4" fmla="*/ 133350 h 459352"/>
                <a:gd name="connsiteX5" fmla="*/ 0 w 789781"/>
                <a:gd name="connsiteY5" fmla="*/ 266700 h 459352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50000"/>
                <a:gd name="connsiteX1" fmla="*/ 255646 w 789781"/>
                <a:gd name="connsiteY1" fmla="*/ 449827 h 450000"/>
                <a:gd name="connsiteX2" fmla="*/ 762000 w 789781"/>
                <a:gd name="connsiteY2" fmla="*/ 247650 h 450000"/>
                <a:gd name="connsiteX3" fmla="*/ 666750 w 789781"/>
                <a:gd name="connsiteY3" fmla="*/ 0 h 450000"/>
                <a:gd name="connsiteX4" fmla="*/ 323850 w 789781"/>
                <a:gd name="connsiteY4" fmla="*/ 133350 h 450000"/>
                <a:gd name="connsiteX5" fmla="*/ 0 w 789781"/>
                <a:gd name="connsiteY5" fmla="*/ 266700 h 450000"/>
                <a:gd name="connsiteX0" fmla="*/ 0 w 825856"/>
                <a:gd name="connsiteY0" fmla="*/ 266700 h 450000"/>
                <a:gd name="connsiteX1" fmla="*/ 255646 w 825856"/>
                <a:gd name="connsiteY1" fmla="*/ 449827 h 450000"/>
                <a:gd name="connsiteX2" fmla="*/ 762000 w 825856"/>
                <a:gd name="connsiteY2" fmla="*/ 247650 h 450000"/>
                <a:gd name="connsiteX3" fmla="*/ 666750 w 825856"/>
                <a:gd name="connsiteY3" fmla="*/ 0 h 450000"/>
                <a:gd name="connsiteX4" fmla="*/ 323850 w 825856"/>
                <a:gd name="connsiteY4" fmla="*/ 133350 h 450000"/>
                <a:gd name="connsiteX5" fmla="*/ 0 w 825856"/>
                <a:gd name="connsiteY5" fmla="*/ 266700 h 450000"/>
                <a:gd name="connsiteX0" fmla="*/ 0 w 820601"/>
                <a:gd name="connsiteY0" fmla="*/ 269162 h 452462"/>
                <a:gd name="connsiteX1" fmla="*/ 255646 w 820601"/>
                <a:gd name="connsiteY1" fmla="*/ 452289 h 452462"/>
                <a:gd name="connsiteX2" fmla="*/ 762000 w 820601"/>
                <a:gd name="connsiteY2" fmla="*/ 250112 h 452462"/>
                <a:gd name="connsiteX3" fmla="*/ 666750 w 820601"/>
                <a:gd name="connsiteY3" fmla="*/ 2462 h 452462"/>
                <a:gd name="connsiteX4" fmla="*/ 323850 w 820601"/>
                <a:gd name="connsiteY4" fmla="*/ 135812 h 452462"/>
                <a:gd name="connsiteX5" fmla="*/ 0 w 820601"/>
                <a:gd name="connsiteY5" fmla="*/ 269162 h 452462"/>
                <a:gd name="connsiteX0" fmla="*/ 0 w 820601"/>
                <a:gd name="connsiteY0" fmla="*/ 269162 h 452779"/>
                <a:gd name="connsiteX1" fmla="*/ 255646 w 820601"/>
                <a:gd name="connsiteY1" fmla="*/ 452289 h 452779"/>
                <a:gd name="connsiteX2" fmla="*/ 762000 w 820601"/>
                <a:gd name="connsiteY2" fmla="*/ 250112 h 452779"/>
                <a:gd name="connsiteX3" fmla="*/ 666750 w 820601"/>
                <a:gd name="connsiteY3" fmla="*/ 2462 h 452779"/>
                <a:gd name="connsiteX4" fmla="*/ 323850 w 820601"/>
                <a:gd name="connsiteY4" fmla="*/ 135812 h 452779"/>
                <a:gd name="connsiteX5" fmla="*/ 0 w 820601"/>
                <a:gd name="connsiteY5" fmla="*/ 269162 h 452779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23850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33375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66700 h 450317"/>
                <a:gd name="connsiteX1" fmla="*/ 255646 w 787521"/>
                <a:gd name="connsiteY1" fmla="*/ 449827 h 450317"/>
                <a:gd name="connsiteX2" fmla="*/ 762000 w 787521"/>
                <a:gd name="connsiteY2" fmla="*/ 247650 h 450317"/>
                <a:gd name="connsiteX3" fmla="*/ 666750 w 787521"/>
                <a:gd name="connsiteY3" fmla="*/ 0 h 450317"/>
                <a:gd name="connsiteX4" fmla="*/ 333375 w 787521"/>
                <a:gd name="connsiteY4" fmla="*/ 133350 h 450317"/>
                <a:gd name="connsiteX5" fmla="*/ 0 w 787521"/>
                <a:gd name="connsiteY5" fmla="*/ 266700 h 45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521" h="450317">
                  <a:moveTo>
                    <a:pt x="0" y="266700"/>
                  </a:moveTo>
                  <a:cubicBezTo>
                    <a:pt x="10858" y="357546"/>
                    <a:pt x="100071" y="416489"/>
                    <a:pt x="255646" y="449827"/>
                  </a:cubicBezTo>
                  <a:cubicBezTo>
                    <a:pt x="525521" y="454590"/>
                    <a:pt x="677608" y="427396"/>
                    <a:pt x="762000" y="247650"/>
                  </a:cubicBezTo>
                  <a:cubicBezTo>
                    <a:pt x="790575" y="123825"/>
                    <a:pt x="828675" y="9525"/>
                    <a:pt x="666750" y="0"/>
                  </a:cubicBezTo>
                  <a:cubicBezTo>
                    <a:pt x="482600" y="44450"/>
                    <a:pt x="479425" y="-15875"/>
                    <a:pt x="333375" y="133350"/>
                  </a:cubicBezTo>
                  <a:cubicBezTo>
                    <a:pt x="152400" y="234950"/>
                    <a:pt x="219075" y="212725"/>
                    <a:pt x="0" y="266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Freeform 2057">
              <a:extLst>
                <a:ext uri="{FF2B5EF4-FFF2-40B4-BE49-F238E27FC236}">
                  <a16:creationId xmlns:a16="http://schemas.microsoft.com/office/drawing/2014/main" id="{637839DE-4276-40CD-B8F9-C49412938C9D}"/>
                </a:ext>
              </a:extLst>
            </p:cNvPr>
            <p:cNvSpPr/>
            <p:nvPr/>
          </p:nvSpPr>
          <p:spPr>
            <a:xfrm rot="433614">
              <a:off x="3580392" y="3448487"/>
              <a:ext cx="1464436" cy="1393719"/>
            </a:xfrm>
            <a:custGeom>
              <a:avLst/>
              <a:gdLst>
                <a:gd name="connsiteX0" fmla="*/ 514350 w 533400"/>
                <a:gd name="connsiteY0" fmla="*/ 0 h 733425"/>
                <a:gd name="connsiteX1" fmla="*/ 533400 w 533400"/>
                <a:gd name="connsiteY1" fmla="*/ 647700 h 733425"/>
                <a:gd name="connsiteX2" fmla="*/ 180975 w 533400"/>
                <a:gd name="connsiteY2" fmla="*/ 733425 h 733425"/>
                <a:gd name="connsiteX3" fmla="*/ 0 w 533400"/>
                <a:gd name="connsiteY3" fmla="*/ 561975 h 733425"/>
                <a:gd name="connsiteX4" fmla="*/ 333375 w 533400"/>
                <a:gd name="connsiteY4" fmla="*/ 114300 h 733425"/>
                <a:gd name="connsiteX5" fmla="*/ 514350 w 533400"/>
                <a:gd name="connsiteY5" fmla="*/ 0 h 733425"/>
                <a:gd name="connsiteX0" fmla="*/ 514350 w 575984"/>
                <a:gd name="connsiteY0" fmla="*/ 0 h 733425"/>
                <a:gd name="connsiteX1" fmla="*/ 533400 w 575984"/>
                <a:gd name="connsiteY1" fmla="*/ 647700 h 733425"/>
                <a:gd name="connsiteX2" fmla="*/ 180975 w 575984"/>
                <a:gd name="connsiteY2" fmla="*/ 733425 h 733425"/>
                <a:gd name="connsiteX3" fmla="*/ 0 w 575984"/>
                <a:gd name="connsiteY3" fmla="*/ 561975 h 733425"/>
                <a:gd name="connsiteX4" fmla="*/ 333375 w 575984"/>
                <a:gd name="connsiteY4" fmla="*/ 114300 h 733425"/>
                <a:gd name="connsiteX5" fmla="*/ 514350 w 575984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33400 w 632321"/>
                <a:gd name="connsiteY0" fmla="*/ 0 h 751546"/>
                <a:gd name="connsiteX1" fmla="*/ 552450 w 632321"/>
                <a:gd name="connsiteY1" fmla="*/ 647700 h 751546"/>
                <a:gd name="connsiteX2" fmla="*/ 200025 w 632321"/>
                <a:gd name="connsiteY2" fmla="*/ 733425 h 751546"/>
                <a:gd name="connsiteX3" fmla="*/ 0 w 632321"/>
                <a:gd name="connsiteY3" fmla="*/ 542925 h 751546"/>
                <a:gd name="connsiteX4" fmla="*/ 352425 w 632321"/>
                <a:gd name="connsiteY4" fmla="*/ 114300 h 751546"/>
                <a:gd name="connsiteX5" fmla="*/ 533400 w 632321"/>
                <a:gd name="connsiteY5" fmla="*/ 0 h 751546"/>
                <a:gd name="connsiteX0" fmla="*/ 552170 w 651091"/>
                <a:gd name="connsiteY0" fmla="*/ 0 h 751546"/>
                <a:gd name="connsiteX1" fmla="*/ 571220 w 651091"/>
                <a:gd name="connsiteY1" fmla="*/ 647700 h 751546"/>
                <a:gd name="connsiteX2" fmla="*/ 218795 w 651091"/>
                <a:gd name="connsiteY2" fmla="*/ 733425 h 751546"/>
                <a:gd name="connsiteX3" fmla="*/ 18770 w 651091"/>
                <a:gd name="connsiteY3" fmla="*/ 542925 h 751546"/>
                <a:gd name="connsiteX4" fmla="*/ 371195 w 651091"/>
                <a:gd name="connsiteY4" fmla="*/ 114300 h 751546"/>
                <a:gd name="connsiteX5" fmla="*/ 552170 w 651091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54113 w 634009"/>
                <a:gd name="connsiteY4" fmla="*/ 1143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963 h 752509"/>
                <a:gd name="connsiteX1" fmla="*/ 554138 w 634009"/>
                <a:gd name="connsiteY1" fmla="*/ 648663 h 752509"/>
                <a:gd name="connsiteX2" fmla="*/ 201713 w 634009"/>
                <a:gd name="connsiteY2" fmla="*/ 734388 h 752509"/>
                <a:gd name="connsiteX3" fmla="*/ 1688 w 634009"/>
                <a:gd name="connsiteY3" fmla="*/ 543888 h 752509"/>
                <a:gd name="connsiteX4" fmla="*/ 325538 w 634009"/>
                <a:gd name="connsiteY4" fmla="*/ 153363 h 752509"/>
                <a:gd name="connsiteX5" fmla="*/ 535088 w 634009"/>
                <a:gd name="connsiteY5" fmla="*/ 963 h 752509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258863 w 634009"/>
                <a:gd name="connsiteY4" fmla="*/ 152400 h 751546"/>
                <a:gd name="connsiteX5" fmla="*/ 535088 w 634009"/>
                <a:gd name="connsiteY5" fmla="*/ 0 h 751546"/>
                <a:gd name="connsiteX0" fmla="*/ 563325 w 662246"/>
                <a:gd name="connsiteY0" fmla="*/ 0 h 751546"/>
                <a:gd name="connsiteX1" fmla="*/ 582375 w 662246"/>
                <a:gd name="connsiteY1" fmla="*/ 647700 h 751546"/>
                <a:gd name="connsiteX2" fmla="*/ 229950 w 662246"/>
                <a:gd name="connsiteY2" fmla="*/ 733425 h 751546"/>
                <a:gd name="connsiteX3" fmla="*/ 1350 w 662246"/>
                <a:gd name="connsiteY3" fmla="*/ 542925 h 751546"/>
                <a:gd name="connsiteX4" fmla="*/ 287100 w 662246"/>
                <a:gd name="connsiteY4" fmla="*/ 152400 h 751546"/>
                <a:gd name="connsiteX5" fmla="*/ 563325 w 662246"/>
                <a:gd name="connsiteY5" fmla="*/ 0 h 751546"/>
                <a:gd name="connsiteX0" fmla="*/ 591674 w 690595"/>
                <a:gd name="connsiteY0" fmla="*/ 0 h 751546"/>
                <a:gd name="connsiteX1" fmla="*/ 610724 w 690595"/>
                <a:gd name="connsiteY1" fmla="*/ 647700 h 751546"/>
                <a:gd name="connsiteX2" fmla="*/ 258299 w 690595"/>
                <a:gd name="connsiteY2" fmla="*/ 733425 h 751546"/>
                <a:gd name="connsiteX3" fmla="*/ 1124 w 690595"/>
                <a:gd name="connsiteY3" fmla="*/ 514350 h 751546"/>
                <a:gd name="connsiteX4" fmla="*/ 315449 w 690595"/>
                <a:gd name="connsiteY4" fmla="*/ 152400 h 751546"/>
                <a:gd name="connsiteX5" fmla="*/ 591674 w 690595"/>
                <a:gd name="connsiteY5" fmla="*/ 0 h 751546"/>
                <a:gd name="connsiteX0" fmla="*/ 591674 w 705762"/>
                <a:gd name="connsiteY0" fmla="*/ 0 h 751546"/>
                <a:gd name="connsiteX1" fmla="*/ 610724 w 705762"/>
                <a:gd name="connsiteY1" fmla="*/ 647700 h 751546"/>
                <a:gd name="connsiteX2" fmla="*/ 258299 w 705762"/>
                <a:gd name="connsiteY2" fmla="*/ 733425 h 751546"/>
                <a:gd name="connsiteX3" fmla="*/ 1124 w 705762"/>
                <a:gd name="connsiteY3" fmla="*/ 514350 h 751546"/>
                <a:gd name="connsiteX4" fmla="*/ 315449 w 705762"/>
                <a:gd name="connsiteY4" fmla="*/ 152400 h 751546"/>
                <a:gd name="connsiteX5" fmla="*/ 591674 w 705762"/>
                <a:gd name="connsiteY5" fmla="*/ 0 h 751546"/>
                <a:gd name="connsiteX0" fmla="*/ 591674 w 719146"/>
                <a:gd name="connsiteY0" fmla="*/ 0 h 751546"/>
                <a:gd name="connsiteX1" fmla="*/ 610724 w 719146"/>
                <a:gd name="connsiteY1" fmla="*/ 647700 h 751546"/>
                <a:gd name="connsiteX2" fmla="*/ 258299 w 719146"/>
                <a:gd name="connsiteY2" fmla="*/ 733425 h 751546"/>
                <a:gd name="connsiteX3" fmla="*/ 1124 w 719146"/>
                <a:gd name="connsiteY3" fmla="*/ 514350 h 751546"/>
                <a:gd name="connsiteX4" fmla="*/ 315449 w 719146"/>
                <a:gd name="connsiteY4" fmla="*/ 152400 h 751546"/>
                <a:gd name="connsiteX5" fmla="*/ 591674 w 719146"/>
                <a:gd name="connsiteY5" fmla="*/ 0 h 751546"/>
                <a:gd name="connsiteX0" fmla="*/ 601199 w 723836"/>
                <a:gd name="connsiteY0" fmla="*/ 0 h 761071"/>
                <a:gd name="connsiteX1" fmla="*/ 610724 w 723836"/>
                <a:gd name="connsiteY1" fmla="*/ 657225 h 761071"/>
                <a:gd name="connsiteX2" fmla="*/ 258299 w 723836"/>
                <a:gd name="connsiteY2" fmla="*/ 742950 h 761071"/>
                <a:gd name="connsiteX3" fmla="*/ 1124 w 723836"/>
                <a:gd name="connsiteY3" fmla="*/ 523875 h 761071"/>
                <a:gd name="connsiteX4" fmla="*/ 315449 w 723836"/>
                <a:gd name="connsiteY4" fmla="*/ 161925 h 761071"/>
                <a:gd name="connsiteX5" fmla="*/ 601199 w 723836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77050 w 799687"/>
                <a:gd name="connsiteY0" fmla="*/ 0 h 761071"/>
                <a:gd name="connsiteX1" fmla="*/ 686575 w 799687"/>
                <a:gd name="connsiteY1" fmla="*/ 657225 h 761071"/>
                <a:gd name="connsiteX2" fmla="*/ 334150 w 799687"/>
                <a:gd name="connsiteY2" fmla="*/ 742950 h 761071"/>
                <a:gd name="connsiteX3" fmla="*/ 775 w 799687"/>
                <a:gd name="connsiteY3" fmla="*/ 571500 h 761071"/>
                <a:gd name="connsiteX4" fmla="*/ 391300 w 799687"/>
                <a:gd name="connsiteY4" fmla="*/ 161925 h 761071"/>
                <a:gd name="connsiteX5" fmla="*/ 677050 w 799687"/>
                <a:gd name="connsiteY5" fmla="*/ 0 h 76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687" h="761071">
                  <a:moveTo>
                    <a:pt x="677050" y="0"/>
                  </a:moveTo>
                  <a:cubicBezTo>
                    <a:pt x="845325" y="244475"/>
                    <a:pt x="832625" y="469900"/>
                    <a:pt x="686575" y="657225"/>
                  </a:cubicBezTo>
                  <a:cubicBezTo>
                    <a:pt x="550050" y="781050"/>
                    <a:pt x="404000" y="771525"/>
                    <a:pt x="334150" y="742950"/>
                  </a:cubicBezTo>
                  <a:cubicBezTo>
                    <a:pt x="216675" y="657225"/>
                    <a:pt x="-15100" y="676275"/>
                    <a:pt x="775" y="571500"/>
                  </a:cubicBezTo>
                  <a:cubicBezTo>
                    <a:pt x="410350" y="508000"/>
                    <a:pt x="438925" y="473075"/>
                    <a:pt x="391300" y="161925"/>
                  </a:cubicBezTo>
                  <a:cubicBezTo>
                    <a:pt x="423050" y="25400"/>
                    <a:pt x="531000" y="69850"/>
                    <a:pt x="67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Freeform 2053">
              <a:extLst>
                <a:ext uri="{FF2B5EF4-FFF2-40B4-BE49-F238E27FC236}">
                  <a16:creationId xmlns:a16="http://schemas.microsoft.com/office/drawing/2014/main" id="{6ADC29A7-272B-49A1-903F-494E4C89E03C}"/>
                </a:ext>
              </a:extLst>
            </p:cNvPr>
            <p:cNvSpPr/>
            <p:nvPr/>
          </p:nvSpPr>
          <p:spPr>
            <a:xfrm rot="1162786">
              <a:off x="2428607" y="2600095"/>
              <a:ext cx="2029427" cy="1500329"/>
            </a:xfrm>
            <a:custGeom>
              <a:avLst/>
              <a:gdLst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908732 w 1051607"/>
                <a:gd name="connsiteY0" fmla="*/ 0 h 857250"/>
                <a:gd name="connsiteX1" fmla="*/ 41957 w 1051607"/>
                <a:gd name="connsiteY1" fmla="*/ 400050 h 857250"/>
                <a:gd name="connsiteX2" fmla="*/ 308657 w 1051607"/>
                <a:gd name="connsiteY2" fmla="*/ 857250 h 857250"/>
                <a:gd name="connsiteX3" fmla="*/ 861107 w 1051607"/>
                <a:gd name="connsiteY3" fmla="*/ 542925 h 857250"/>
                <a:gd name="connsiteX4" fmla="*/ 813482 w 1051607"/>
                <a:gd name="connsiteY4" fmla="*/ 247650 h 857250"/>
                <a:gd name="connsiteX5" fmla="*/ 1051607 w 1051607"/>
                <a:gd name="connsiteY5" fmla="*/ 114300 h 857250"/>
                <a:gd name="connsiteX6" fmla="*/ 908732 w 1051607"/>
                <a:gd name="connsiteY6" fmla="*/ 0 h 857250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608"/>
                <a:gd name="connsiteY0" fmla="*/ 0 h 857562"/>
                <a:gd name="connsiteX1" fmla="*/ 48350 w 1058608"/>
                <a:gd name="connsiteY1" fmla="*/ 400050 h 857562"/>
                <a:gd name="connsiteX2" fmla="*/ 315050 w 1058608"/>
                <a:gd name="connsiteY2" fmla="*/ 857250 h 857562"/>
                <a:gd name="connsiteX3" fmla="*/ 867500 w 1058608"/>
                <a:gd name="connsiteY3" fmla="*/ 542925 h 857562"/>
                <a:gd name="connsiteX4" fmla="*/ 857975 w 1058608"/>
                <a:gd name="connsiteY4" fmla="*/ 285750 h 857562"/>
                <a:gd name="connsiteX5" fmla="*/ 1058000 w 1058608"/>
                <a:gd name="connsiteY5" fmla="*/ 114300 h 857562"/>
                <a:gd name="connsiteX6" fmla="*/ 915125 w 1058608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947893"/>
                <a:gd name="connsiteY0" fmla="*/ 122 h 876734"/>
                <a:gd name="connsiteX1" fmla="*/ 48350 w 947893"/>
                <a:gd name="connsiteY1" fmla="*/ 419222 h 876734"/>
                <a:gd name="connsiteX2" fmla="*/ 315050 w 947893"/>
                <a:gd name="connsiteY2" fmla="*/ 876422 h 876734"/>
                <a:gd name="connsiteX3" fmla="*/ 877025 w 947893"/>
                <a:gd name="connsiteY3" fmla="*/ 381122 h 876734"/>
                <a:gd name="connsiteX4" fmla="*/ 848450 w 947893"/>
                <a:gd name="connsiteY4" fmla="*/ 122 h 876734"/>
                <a:gd name="connsiteX0" fmla="*/ 848450 w 958274"/>
                <a:gd name="connsiteY0" fmla="*/ 122 h 876734"/>
                <a:gd name="connsiteX1" fmla="*/ 48350 w 958274"/>
                <a:gd name="connsiteY1" fmla="*/ 419222 h 876734"/>
                <a:gd name="connsiteX2" fmla="*/ 315050 w 958274"/>
                <a:gd name="connsiteY2" fmla="*/ 876422 h 876734"/>
                <a:gd name="connsiteX3" fmla="*/ 896075 w 958274"/>
                <a:gd name="connsiteY3" fmla="*/ 381122 h 876734"/>
                <a:gd name="connsiteX4" fmla="*/ 848450 w 958274"/>
                <a:gd name="connsiteY4" fmla="*/ 122 h 876734"/>
                <a:gd name="connsiteX0" fmla="*/ 848450 w 1027683"/>
                <a:gd name="connsiteY0" fmla="*/ 152 h 876764"/>
                <a:gd name="connsiteX1" fmla="*/ 48350 w 1027683"/>
                <a:gd name="connsiteY1" fmla="*/ 419252 h 876764"/>
                <a:gd name="connsiteX2" fmla="*/ 315050 w 1027683"/>
                <a:gd name="connsiteY2" fmla="*/ 876452 h 876764"/>
                <a:gd name="connsiteX3" fmla="*/ 896075 w 1027683"/>
                <a:gd name="connsiteY3" fmla="*/ 381152 h 876764"/>
                <a:gd name="connsiteX4" fmla="*/ 848450 w 1027683"/>
                <a:gd name="connsiteY4" fmla="*/ 152 h 876764"/>
                <a:gd name="connsiteX0" fmla="*/ 848450 w 1075799"/>
                <a:gd name="connsiteY0" fmla="*/ 0 h 876612"/>
                <a:gd name="connsiteX1" fmla="*/ 48350 w 1075799"/>
                <a:gd name="connsiteY1" fmla="*/ 419100 h 876612"/>
                <a:gd name="connsiteX2" fmla="*/ 315050 w 1075799"/>
                <a:gd name="connsiteY2" fmla="*/ 876300 h 876612"/>
                <a:gd name="connsiteX3" fmla="*/ 896075 w 1075799"/>
                <a:gd name="connsiteY3" fmla="*/ 381000 h 876612"/>
                <a:gd name="connsiteX4" fmla="*/ 848450 w 1075799"/>
                <a:gd name="connsiteY4" fmla="*/ 0 h 876612"/>
                <a:gd name="connsiteX0" fmla="*/ 810350 w 1059209"/>
                <a:gd name="connsiteY0" fmla="*/ 0 h 876612"/>
                <a:gd name="connsiteX1" fmla="*/ 48350 w 1059209"/>
                <a:gd name="connsiteY1" fmla="*/ 419100 h 876612"/>
                <a:gd name="connsiteX2" fmla="*/ 315050 w 1059209"/>
                <a:gd name="connsiteY2" fmla="*/ 876300 h 876612"/>
                <a:gd name="connsiteX3" fmla="*/ 896075 w 1059209"/>
                <a:gd name="connsiteY3" fmla="*/ 381000 h 876612"/>
                <a:gd name="connsiteX4" fmla="*/ 810350 w 1059209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02712 w 1084492"/>
                <a:gd name="connsiteY0" fmla="*/ 0 h 819571"/>
                <a:gd name="connsiteX1" fmla="*/ 40712 w 1084492"/>
                <a:gd name="connsiteY1" fmla="*/ 419100 h 819571"/>
                <a:gd name="connsiteX2" fmla="*/ 383612 w 1084492"/>
                <a:gd name="connsiteY2" fmla="*/ 819150 h 819571"/>
                <a:gd name="connsiteX3" fmla="*/ 888437 w 1084492"/>
                <a:gd name="connsiteY3" fmla="*/ 381000 h 819571"/>
                <a:gd name="connsiteX4" fmla="*/ 802712 w 1084492"/>
                <a:gd name="connsiteY4" fmla="*/ 0 h 819571"/>
                <a:gd name="connsiteX0" fmla="*/ 751047 w 1032827"/>
                <a:gd name="connsiteY0" fmla="*/ 0 h 819492"/>
                <a:gd name="connsiteX1" fmla="*/ 46197 w 1032827"/>
                <a:gd name="connsiteY1" fmla="*/ 381000 h 819492"/>
                <a:gd name="connsiteX2" fmla="*/ 331947 w 1032827"/>
                <a:gd name="connsiteY2" fmla="*/ 819150 h 819492"/>
                <a:gd name="connsiteX3" fmla="*/ 836772 w 1032827"/>
                <a:gd name="connsiteY3" fmla="*/ 381000 h 819492"/>
                <a:gd name="connsiteX4" fmla="*/ 751047 w 1032827"/>
                <a:gd name="connsiteY4" fmla="*/ 0 h 819492"/>
                <a:gd name="connsiteX0" fmla="*/ 723268 w 1005048"/>
                <a:gd name="connsiteY0" fmla="*/ 0 h 819527"/>
                <a:gd name="connsiteX1" fmla="*/ 18418 w 1005048"/>
                <a:gd name="connsiteY1" fmla="*/ 381000 h 819527"/>
                <a:gd name="connsiteX2" fmla="*/ 304168 w 1005048"/>
                <a:gd name="connsiteY2" fmla="*/ 819150 h 819527"/>
                <a:gd name="connsiteX3" fmla="*/ 808993 w 1005048"/>
                <a:gd name="connsiteY3" fmla="*/ 381000 h 819527"/>
                <a:gd name="connsiteX4" fmla="*/ 723268 w 1005048"/>
                <a:gd name="connsiteY4" fmla="*/ 0 h 819527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56241 w 1038021"/>
                <a:gd name="connsiteY0" fmla="*/ 0 h 819150"/>
                <a:gd name="connsiteX1" fmla="*/ 51391 w 1038021"/>
                <a:gd name="connsiteY1" fmla="*/ 381000 h 819150"/>
                <a:gd name="connsiteX2" fmla="*/ 337141 w 1038021"/>
                <a:gd name="connsiteY2" fmla="*/ 819150 h 819150"/>
                <a:gd name="connsiteX3" fmla="*/ 841966 w 1038021"/>
                <a:gd name="connsiteY3" fmla="*/ 381000 h 819150"/>
                <a:gd name="connsiteX4" fmla="*/ 756241 w 1038021"/>
                <a:gd name="connsiteY4" fmla="*/ 0 h 819150"/>
                <a:gd name="connsiteX0" fmla="*/ 756241 w 1038021"/>
                <a:gd name="connsiteY0" fmla="*/ 127 h 819277"/>
                <a:gd name="connsiteX1" fmla="*/ 51391 w 1038021"/>
                <a:gd name="connsiteY1" fmla="*/ 381127 h 819277"/>
                <a:gd name="connsiteX2" fmla="*/ 337141 w 1038021"/>
                <a:gd name="connsiteY2" fmla="*/ 819277 h 819277"/>
                <a:gd name="connsiteX3" fmla="*/ 841966 w 1038021"/>
                <a:gd name="connsiteY3" fmla="*/ 381127 h 819277"/>
                <a:gd name="connsiteX4" fmla="*/ 756241 w 1038021"/>
                <a:gd name="connsiteY4" fmla="*/ 127 h 819277"/>
                <a:gd name="connsiteX0" fmla="*/ 789773 w 1071553"/>
                <a:gd name="connsiteY0" fmla="*/ 138 h 819288"/>
                <a:gd name="connsiteX1" fmla="*/ 46823 w 1071553"/>
                <a:gd name="connsiteY1" fmla="*/ 362088 h 819288"/>
                <a:gd name="connsiteX2" fmla="*/ 370673 w 1071553"/>
                <a:gd name="connsiteY2" fmla="*/ 819288 h 819288"/>
                <a:gd name="connsiteX3" fmla="*/ 875498 w 1071553"/>
                <a:gd name="connsiteY3" fmla="*/ 381138 h 819288"/>
                <a:gd name="connsiteX4" fmla="*/ 789773 w 1071553"/>
                <a:gd name="connsiteY4" fmla="*/ 138 h 819288"/>
                <a:gd name="connsiteX0" fmla="*/ 801061 w 1082841"/>
                <a:gd name="connsiteY0" fmla="*/ 138 h 819288"/>
                <a:gd name="connsiteX1" fmla="*/ 58111 w 1082841"/>
                <a:gd name="connsiteY1" fmla="*/ 362088 h 819288"/>
                <a:gd name="connsiteX2" fmla="*/ 381961 w 1082841"/>
                <a:gd name="connsiteY2" fmla="*/ 819288 h 819288"/>
                <a:gd name="connsiteX3" fmla="*/ 886786 w 1082841"/>
                <a:gd name="connsiteY3" fmla="*/ 381138 h 819288"/>
                <a:gd name="connsiteX4" fmla="*/ 801061 w 1082841"/>
                <a:gd name="connsiteY4" fmla="*/ 138 h 819288"/>
                <a:gd name="connsiteX0" fmla="*/ 801061 w 1089831"/>
                <a:gd name="connsiteY0" fmla="*/ 138 h 819288"/>
                <a:gd name="connsiteX1" fmla="*/ 58111 w 1089831"/>
                <a:gd name="connsiteY1" fmla="*/ 362088 h 819288"/>
                <a:gd name="connsiteX2" fmla="*/ 381961 w 1089831"/>
                <a:gd name="connsiteY2" fmla="*/ 819288 h 819288"/>
                <a:gd name="connsiteX3" fmla="*/ 886786 w 1089831"/>
                <a:gd name="connsiteY3" fmla="*/ 381138 h 819288"/>
                <a:gd name="connsiteX4" fmla="*/ 801061 w 1089831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213" h="819288">
                  <a:moveTo>
                    <a:pt x="801061" y="138"/>
                  </a:moveTo>
                  <a:cubicBezTo>
                    <a:pt x="239086" y="-6212"/>
                    <a:pt x="210511" y="206513"/>
                    <a:pt x="58111" y="362088"/>
                  </a:cubicBezTo>
                  <a:cubicBezTo>
                    <a:pt x="-129214" y="600213"/>
                    <a:pt x="178761" y="781188"/>
                    <a:pt x="381961" y="819288"/>
                  </a:cubicBezTo>
                  <a:cubicBezTo>
                    <a:pt x="607386" y="793888"/>
                    <a:pt x="705811" y="790713"/>
                    <a:pt x="886786" y="381138"/>
                  </a:cubicBezTo>
                  <a:cubicBezTo>
                    <a:pt x="1185236" y="187463"/>
                    <a:pt x="1205874" y="12838"/>
                    <a:pt x="801061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Freeform 2054">
              <a:extLst>
                <a:ext uri="{FF2B5EF4-FFF2-40B4-BE49-F238E27FC236}">
                  <a16:creationId xmlns:a16="http://schemas.microsoft.com/office/drawing/2014/main" id="{06BDB7E2-F009-4EC8-A0DD-E518CEF5DBF7}"/>
                </a:ext>
              </a:extLst>
            </p:cNvPr>
            <p:cNvSpPr/>
            <p:nvPr/>
          </p:nvSpPr>
          <p:spPr>
            <a:xfrm rot="21372279">
              <a:off x="3719843" y="2757748"/>
              <a:ext cx="1217703" cy="1011680"/>
            </a:xfrm>
            <a:custGeom>
              <a:avLst/>
              <a:gdLst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114690 w 590940"/>
                <a:gd name="connsiteY0" fmla="*/ 12268 h 498043"/>
                <a:gd name="connsiteX1" fmla="*/ 590940 w 590940"/>
                <a:gd name="connsiteY1" fmla="*/ 231343 h 498043"/>
                <a:gd name="connsiteX2" fmla="*/ 390915 w 590940"/>
                <a:gd name="connsiteY2" fmla="*/ 498043 h 498043"/>
                <a:gd name="connsiteX3" fmla="*/ 28965 w 590940"/>
                <a:gd name="connsiteY3" fmla="*/ 488518 h 498043"/>
                <a:gd name="connsiteX4" fmla="*/ 114690 w 590940"/>
                <a:gd name="connsiteY4" fmla="*/ 12268 h 498043"/>
                <a:gd name="connsiteX0" fmla="*/ 114690 w 590940"/>
                <a:gd name="connsiteY0" fmla="*/ 12268 h 508833"/>
                <a:gd name="connsiteX1" fmla="*/ 590940 w 590940"/>
                <a:gd name="connsiteY1" fmla="*/ 231343 h 508833"/>
                <a:gd name="connsiteX2" fmla="*/ 390915 w 590940"/>
                <a:gd name="connsiteY2" fmla="*/ 498043 h 508833"/>
                <a:gd name="connsiteX3" fmla="*/ 28965 w 590940"/>
                <a:gd name="connsiteY3" fmla="*/ 488518 h 508833"/>
                <a:gd name="connsiteX4" fmla="*/ 114690 w 590940"/>
                <a:gd name="connsiteY4" fmla="*/ 12268 h 508833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9258 h 515287"/>
                <a:gd name="connsiteX1" fmla="*/ 590940 w 590940"/>
                <a:gd name="connsiteY1" fmla="*/ 228333 h 515287"/>
                <a:gd name="connsiteX2" fmla="*/ 390915 w 590940"/>
                <a:gd name="connsiteY2" fmla="*/ 495033 h 515287"/>
                <a:gd name="connsiteX3" fmla="*/ 28965 w 590940"/>
                <a:gd name="connsiteY3" fmla="*/ 485508 h 515287"/>
                <a:gd name="connsiteX4" fmla="*/ 114690 w 590940"/>
                <a:gd name="connsiteY4" fmla="*/ 9258 h 515287"/>
                <a:gd name="connsiteX0" fmla="*/ 114690 w 590940"/>
                <a:gd name="connsiteY0" fmla="*/ 9258 h 495033"/>
                <a:gd name="connsiteX1" fmla="*/ 590940 w 590940"/>
                <a:gd name="connsiteY1" fmla="*/ 228333 h 495033"/>
                <a:gd name="connsiteX2" fmla="*/ 390915 w 590940"/>
                <a:gd name="connsiteY2" fmla="*/ 495033 h 495033"/>
                <a:gd name="connsiteX3" fmla="*/ 28965 w 590940"/>
                <a:gd name="connsiteY3" fmla="*/ 485508 h 495033"/>
                <a:gd name="connsiteX4" fmla="*/ 114690 w 590940"/>
                <a:gd name="connsiteY4" fmla="*/ 9258 h 495033"/>
                <a:gd name="connsiteX0" fmla="*/ 95473 w 571723"/>
                <a:gd name="connsiteY0" fmla="*/ 9258 h 495033"/>
                <a:gd name="connsiteX1" fmla="*/ 571723 w 571723"/>
                <a:gd name="connsiteY1" fmla="*/ 228333 h 495033"/>
                <a:gd name="connsiteX2" fmla="*/ 371698 w 571723"/>
                <a:gd name="connsiteY2" fmla="*/ 495033 h 495033"/>
                <a:gd name="connsiteX3" fmla="*/ 9748 w 571723"/>
                <a:gd name="connsiteY3" fmla="*/ 485508 h 495033"/>
                <a:gd name="connsiteX4" fmla="*/ 95473 w 571723"/>
                <a:gd name="connsiteY4" fmla="*/ 9258 h 495033"/>
                <a:gd name="connsiteX0" fmla="*/ 127602 w 603852"/>
                <a:gd name="connsiteY0" fmla="*/ 9258 h 495033"/>
                <a:gd name="connsiteX1" fmla="*/ 603852 w 603852"/>
                <a:gd name="connsiteY1" fmla="*/ 228333 h 495033"/>
                <a:gd name="connsiteX2" fmla="*/ 403827 w 603852"/>
                <a:gd name="connsiteY2" fmla="*/ 495033 h 495033"/>
                <a:gd name="connsiteX3" fmla="*/ 41877 w 603852"/>
                <a:gd name="connsiteY3" fmla="*/ 485508 h 495033"/>
                <a:gd name="connsiteX4" fmla="*/ 127602 w 603852"/>
                <a:gd name="connsiteY4" fmla="*/ 9258 h 495033"/>
                <a:gd name="connsiteX0" fmla="*/ 128767 w 605017"/>
                <a:gd name="connsiteY0" fmla="*/ 9258 h 495033"/>
                <a:gd name="connsiteX1" fmla="*/ 605017 w 605017"/>
                <a:gd name="connsiteY1" fmla="*/ 228333 h 495033"/>
                <a:gd name="connsiteX2" fmla="*/ 404992 w 605017"/>
                <a:gd name="connsiteY2" fmla="*/ 495033 h 495033"/>
                <a:gd name="connsiteX3" fmla="*/ 43042 w 605017"/>
                <a:gd name="connsiteY3" fmla="*/ 485508 h 495033"/>
                <a:gd name="connsiteX4" fmla="*/ 128767 w 605017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45167 w 621417"/>
                <a:gd name="connsiteY0" fmla="*/ 9258 h 495033"/>
                <a:gd name="connsiteX1" fmla="*/ 621417 w 621417"/>
                <a:gd name="connsiteY1" fmla="*/ 228333 h 495033"/>
                <a:gd name="connsiteX2" fmla="*/ 421392 w 621417"/>
                <a:gd name="connsiteY2" fmla="*/ 495033 h 495033"/>
                <a:gd name="connsiteX3" fmla="*/ 59442 w 621417"/>
                <a:gd name="connsiteY3" fmla="*/ 485508 h 495033"/>
                <a:gd name="connsiteX4" fmla="*/ 145167 w 621417"/>
                <a:gd name="connsiteY4" fmla="*/ 9258 h 495033"/>
                <a:gd name="connsiteX0" fmla="*/ 145167 w 621417"/>
                <a:gd name="connsiteY0" fmla="*/ 9258 h 509367"/>
                <a:gd name="connsiteX1" fmla="*/ 621417 w 621417"/>
                <a:gd name="connsiteY1" fmla="*/ 228333 h 509367"/>
                <a:gd name="connsiteX2" fmla="*/ 421392 w 621417"/>
                <a:gd name="connsiteY2" fmla="*/ 495033 h 509367"/>
                <a:gd name="connsiteX3" fmla="*/ 59442 w 621417"/>
                <a:gd name="connsiteY3" fmla="*/ 485508 h 509367"/>
                <a:gd name="connsiteX4" fmla="*/ 145167 w 621417"/>
                <a:gd name="connsiteY4" fmla="*/ 9258 h 509367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5276"/>
                <a:gd name="connsiteY0" fmla="*/ 9258 h 505046"/>
                <a:gd name="connsiteX1" fmla="*/ 621417 w 625276"/>
                <a:gd name="connsiteY1" fmla="*/ 228333 h 505046"/>
                <a:gd name="connsiteX2" fmla="*/ 488067 w 625276"/>
                <a:gd name="connsiteY2" fmla="*/ 504558 h 505046"/>
                <a:gd name="connsiteX3" fmla="*/ 59442 w 625276"/>
                <a:gd name="connsiteY3" fmla="*/ 485508 h 505046"/>
                <a:gd name="connsiteX4" fmla="*/ 145167 w 625276"/>
                <a:gd name="connsiteY4" fmla="*/ 9258 h 505046"/>
                <a:gd name="connsiteX0" fmla="*/ 145167 w 625276"/>
                <a:gd name="connsiteY0" fmla="*/ 9258 h 509439"/>
                <a:gd name="connsiteX1" fmla="*/ 621417 w 625276"/>
                <a:gd name="connsiteY1" fmla="*/ 228333 h 509439"/>
                <a:gd name="connsiteX2" fmla="*/ 488067 w 625276"/>
                <a:gd name="connsiteY2" fmla="*/ 504558 h 509439"/>
                <a:gd name="connsiteX3" fmla="*/ 59442 w 625276"/>
                <a:gd name="connsiteY3" fmla="*/ 485508 h 509439"/>
                <a:gd name="connsiteX4" fmla="*/ 145167 w 625276"/>
                <a:gd name="connsiteY4" fmla="*/ 9258 h 509439"/>
                <a:gd name="connsiteX0" fmla="*/ 145167 w 637261"/>
                <a:gd name="connsiteY0" fmla="*/ 9258 h 509439"/>
                <a:gd name="connsiteX1" fmla="*/ 621417 w 637261"/>
                <a:gd name="connsiteY1" fmla="*/ 228333 h 509439"/>
                <a:gd name="connsiteX2" fmla="*/ 488067 w 637261"/>
                <a:gd name="connsiteY2" fmla="*/ 504558 h 509439"/>
                <a:gd name="connsiteX3" fmla="*/ 59442 w 637261"/>
                <a:gd name="connsiteY3" fmla="*/ 485508 h 509439"/>
                <a:gd name="connsiteX4" fmla="*/ 145167 w 637261"/>
                <a:gd name="connsiteY4" fmla="*/ 9258 h 509439"/>
                <a:gd name="connsiteX0" fmla="*/ 145167 w 637261"/>
                <a:gd name="connsiteY0" fmla="*/ 9258 h 548325"/>
                <a:gd name="connsiteX1" fmla="*/ 621417 w 637261"/>
                <a:gd name="connsiteY1" fmla="*/ 228333 h 548325"/>
                <a:gd name="connsiteX2" fmla="*/ 488067 w 637261"/>
                <a:gd name="connsiteY2" fmla="*/ 504558 h 548325"/>
                <a:gd name="connsiteX3" fmla="*/ 59442 w 637261"/>
                <a:gd name="connsiteY3" fmla="*/ 485508 h 548325"/>
                <a:gd name="connsiteX4" fmla="*/ 145167 w 637261"/>
                <a:gd name="connsiteY4" fmla="*/ 9258 h 548325"/>
                <a:gd name="connsiteX0" fmla="*/ 160844 w 652938"/>
                <a:gd name="connsiteY0" fmla="*/ 9258 h 548325"/>
                <a:gd name="connsiteX1" fmla="*/ 637094 w 652938"/>
                <a:gd name="connsiteY1" fmla="*/ 228333 h 548325"/>
                <a:gd name="connsiteX2" fmla="*/ 503744 w 652938"/>
                <a:gd name="connsiteY2" fmla="*/ 504558 h 548325"/>
                <a:gd name="connsiteX3" fmla="*/ 75119 w 652938"/>
                <a:gd name="connsiteY3" fmla="*/ 485508 h 548325"/>
                <a:gd name="connsiteX4" fmla="*/ 160844 w 652938"/>
                <a:gd name="connsiteY4" fmla="*/ 9258 h 548325"/>
                <a:gd name="connsiteX0" fmla="*/ 261595 w 639389"/>
                <a:gd name="connsiteY0" fmla="*/ 5718 h 601935"/>
                <a:gd name="connsiteX1" fmla="*/ 623545 w 639389"/>
                <a:gd name="connsiteY1" fmla="*/ 281943 h 601935"/>
                <a:gd name="connsiteX2" fmla="*/ 490195 w 639389"/>
                <a:gd name="connsiteY2" fmla="*/ 558168 h 601935"/>
                <a:gd name="connsiteX3" fmla="*/ 61570 w 639389"/>
                <a:gd name="connsiteY3" fmla="*/ 539118 h 601935"/>
                <a:gd name="connsiteX4" fmla="*/ 261595 w 639389"/>
                <a:gd name="connsiteY4" fmla="*/ 5718 h 601935"/>
                <a:gd name="connsiteX0" fmla="*/ 218968 w 644387"/>
                <a:gd name="connsiteY0" fmla="*/ 5718 h 601935"/>
                <a:gd name="connsiteX1" fmla="*/ 628543 w 644387"/>
                <a:gd name="connsiteY1" fmla="*/ 281943 h 601935"/>
                <a:gd name="connsiteX2" fmla="*/ 495193 w 644387"/>
                <a:gd name="connsiteY2" fmla="*/ 558168 h 601935"/>
                <a:gd name="connsiteX3" fmla="*/ 66568 w 644387"/>
                <a:gd name="connsiteY3" fmla="*/ 539118 h 601935"/>
                <a:gd name="connsiteX4" fmla="*/ 218968 w 644387"/>
                <a:gd name="connsiteY4" fmla="*/ 5718 h 601935"/>
                <a:gd name="connsiteX0" fmla="*/ 218968 w 644387"/>
                <a:gd name="connsiteY0" fmla="*/ 0 h 596217"/>
                <a:gd name="connsiteX1" fmla="*/ 628543 w 644387"/>
                <a:gd name="connsiteY1" fmla="*/ 276225 h 596217"/>
                <a:gd name="connsiteX2" fmla="*/ 495193 w 644387"/>
                <a:gd name="connsiteY2" fmla="*/ 552450 h 596217"/>
                <a:gd name="connsiteX3" fmla="*/ 66568 w 644387"/>
                <a:gd name="connsiteY3" fmla="*/ 533400 h 596217"/>
                <a:gd name="connsiteX4" fmla="*/ 218968 w 644387"/>
                <a:gd name="connsiteY4" fmla="*/ 0 h 596217"/>
                <a:gd name="connsiteX0" fmla="*/ 212616 w 638035"/>
                <a:gd name="connsiteY0" fmla="*/ 0 h 596217"/>
                <a:gd name="connsiteX1" fmla="*/ 622191 w 638035"/>
                <a:gd name="connsiteY1" fmla="*/ 276225 h 596217"/>
                <a:gd name="connsiteX2" fmla="*/ 488841 w 638035"/>
                <a:gd name="connsiteY2" fmla="*/ 552450 h 596217"/>
                <a:gd name="connsiteX3" fmla="*/ 60216 w 638035"/>
                <a:gd name="connsiteY3" fmla="*/ 533400 h 596217"/>
                <a:gd name="connsiteX4" fmla="*/ 212616 w 638035"/>
                <a:gd name="connsiteY4" fmla="*/ 0 h 596217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23715"/>
                <a:gd name="connsiteY0" fmla="*/ 20444 h 616661"/>
                <a:gd name="connsiteX1" fmla="*/ 427381 w 623715"/>
                <a:gd name="connsiteY1" fmla="*/ 147574 h 616661"/>
                <a:gd name="connsiteX2" fmla="*/ 593616 w 623715"/>
                <a:gd name="connsiteY2" fmla="*/ 306194 h 616661"/>
                <a:gd name="connsiteX3" fmla="*/ 488841 w 623715"/>
                <a:gd name="connsiteY3" fmla="*/ 572894 h 616661"/>
                <a:gd name="connsiteX4" fmla="*/ 60216 w 623715"/>
                <a:gd name="connsiteY4" fmla="*/ 553844 h 616661"/>
                <a:gd name="connsiteX5" fmla="*/ 212616 w 623715"/>
                <a:gd name="connsiteY5" fmla="*/ 20444 h 616661"/>
                <a:gd name="connsiteX0" fmla="*/ 212616 w 623715"/>
                <a:gd name="connsiteY0" fmla="*/ 4818 h 601035"/>
                <a:gd name="connsiteX1" fmla="*/ 593616 w 623715"/>
                <a:gd name="connsiteY1" fmla="*/ 290568 h 601035"/>
                <a:gd name="connsiteX2" fmla="*/ 488841 w 623715"/>
                <a:gd name="connsiteY2" fmla="*/ 557268 h 601035"/>
                <a:gd name="connsiteX3" fmla="*/ 60216 w 623715"/>
                <a:gd name="connsiteY3" fmla="*/ 538218 h 601035"/>
                <a:gd name="connsiteX4" fmla="*/ 212616 w 623715"/>
                <a:gd name="connsiteY4" fmla="*/ 4818 h 601035"/>
                <a:gd name="connsiteX0" fmla="*/ 212616 w 623715"/>
                <a:gd name="connsiteY0" fmla="*/ 6614 h 602831"/>
                <a:gd name="connsiteX1" fmla="*/ 593616 w 623715"/>
                <a:gd name="connsiteY1" fmla="*/ 292364 h 602831"/>
                <a:gd name="connsiteX2" fmla="*/ 488841 w 623715"/>
                <a:gd name="connsiteY2" fmla="*/ 559064 h 602831"/>
                <a:gd name="connsiteX3" fmla="*/ 60216 w 623715"/>
                <a:gd name="connsiteY3" fmla="*/ 540014 h 602831"/>
                <a:gd name="connsiteX4" fmla="*/ 212616 w 623715"/>
                <a:gd name="connsiteY4" fmla="*/ 6614 h 602831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60460"/>
                <a:gd name="connsiteY0" fmla="*/ 0 h 596217"/>
                <a:gd name="connsiteX1" fmla="*/ 593616 w 660460"/>
                <a:gd name="connsiteY1" fmla="*/ 285750 h 596217"/>
                <a:gd name="connsiteX2" fmla="*/ 488841 w 660460"/>
                <a:gd name="connsiteY2" fmla="*/ 552450 h 596217"/>
                <a:gd name="connsiteX3" fmla="*/ 60216 w 660460"/>
                <a:gd name="connsiteY3" fmla="*/ 533400 h 596217"/>
                <a:gd name="connsiteX4" fmla="*/ 212616 w 660460"/>
                <a:gd name="connsiteY4" fmla="*/ 0 h 596217"/>
                <a:gd name="connsiteX0" fmla="*/ 212616 w 656560"/>
                <a:gd name="connsiteY0" fmla="*/ 0 h 596217"/>
                <a:gd name="connsiteX1" fmla="*/ 593616 w 656560"/>
                <a:gd name="connsiteY1" fmla="*/ 285750 h 596217"/>
                <a:gd name="connsiteX2" fmla="*/ 488841 w 656560"/>
                <a:gd name="connsiteY2" fmla="*/ 552450 h 596217"/>
                <a:gd name="connsiteX3" fmla="*/ 60216 w 656560"/>
                <a:gd name="connsiteY3" fmla="*/ 533400 h 596217"/>
                <a:gd name="connsiteX4" fmla="*/ 212616 w 656560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60306 w 721697"/>
                <a:gd name="connsiteY0" fmla="*/ 0 h 612261"/>
                <a:gd name="connsiteX1" fmla="*/ 669881 w 721697"/>
                <a:gd name="connsiteY1" fmla="*/ 285750 h 612261"/>
                <a:gd name="connsiteX2" fmla="*/ 536531 w 721697"/>
                <a:gd name="connsiteY2" fmla="*/ 552450 h 612261"/>
                <a:gd name="connsiteX3" fmla="*/ 55697 w 721697"/>
                <a:gd name="connsiteY3" fmla="*/ 552342 h 612261"/>
                <a:gd name="connsiteX4" fmla="*/ 260306 w 721697"/>
                <a:gd name="connsiteY4" fmla="*/ 0 h 612261"/>
                <a:gd name="connsiteX0" fmla="*/ 260306 w 721697"/>
                <a:gd name="connsiteY0" fmla="*/ 0 h 559759"/>
                <a:gd name="connsiteX1" fmla="*/ 669881 w 721697"/>
                <a:gd name="connsiteY1" fmla="*/ 285750 h 559759"/>
                <a:gd name="connsiteX2" fmla="*/ 536531 w 721697"/>
                <a:gd name="connsiteY2" fmla="*/ 552450 h 559759"/>
                <a:gd name="connsiteX3" fmla="*/ 55697 w 721697"/>
                <a:gd name="connsiteY3" fmla="*/ 552342 h 559759"/>
                <a:gd name="connsiteX4" fmla="*/ 260306 w 721697"/>
                <a:gd name="connsiteY4" fmla="*/ 0 h 559759"/>
                <a:gd name="connsiteX0" fmla="*/ 231274 w 692665"/>
                <a:gd name="connsiteY0" fmla="*/ 0 h 552450"/>
                <a:gd name="connsiteX1" fmla="*/ 640849 w 692665"/>
                <a:gd name="connsiteY1" fmla="*/ 285750 h 552450"/>
                <a:gd name="connsiteX2" fmla="*/ 507499 w 692665"/>
                <a:gd name="connsiteY2" fmla="*/ 552450 h 552450"/>
                <a:gd name="connsiteX3" fmla="*/ 58355 w 692665"/>
                <a:gd name="connsiteY3" fmla="*/ 539106 h 552450"/>
                <a:gd name="connsiteX4" fmla="*/ 231274 w 692665"/>
                <a:gd name="connsiteY4" fmla="*/ 0 h 552450"/>
                <a:gd name="connsiteX0" fmla="*/ 203562 w 664953"/>
                <a:gd name="connsiteY0" fmla="*/ 0 h 552450"/>
                <a:gd name="connsiteX1" fmla="*/ 613137 w 664953"/>
                <a:gd name="connsiteY1" fmla="*/ 285750 h 552450"/>
                <a:gd name="connsiteX2" fmla="*/ 479787 w 664953"/>
                <a:gd name="connsiteY2" fmla="*/ 552450 h 552450"/>
                <a:gd name="connsiteX3" fmla="*/ 30643 w 664953"/>
                <a:gd name="connsiteY3" fmla="*/ 539106 h 552450"/>
                <a:gd name="connsiteX4" fmla="*/ 203562 w 664953"/>
                <a:gd name="connsiteY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953" h="552450">
                  <a:moveTo>
                    <a:pt x="203562" y="0"/>
                  </a:moveTo>
                  <a:cubicBezTo>
                    <a:pt x="473437" y="53975"/>
                    <a:pt x="509950" y="136525"/>
                    <a:pt x="613137" y="285750"/>
                  </a:cubicBezTo>
                  <a:cubicBezTo>
                    <a:pt x="689337" y="460375"/>
                    <a:pt x="708387" y="530225"/>
                    <a:pt x="479787" y="552450"/>
                  </a:cubicBezTo>
                  <a:cubicBezTo>
                    <a:pt x="168637" y="425450"/>
                    <a:pt x="273859" y="583016"/>
                    <a:pt x="30643" y="539106"/>
                  </a:cubicBezTo>
                  <a:cubicBezTo>
                    <a:pt x="-117699" y="224002"/>
                    <a:pt x="327387" y="311150"/>
                    <a:pt x="203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65387A-95D6-4238-B369-A5BAA31C8A9B}"/>
              </a:ext>
            </a:extLst>
          </p:cNvPr>
          <p:cNvGrpSpPr/>
          <p:nvPr/>
        </p:nvGrpSpPr>
        <p:grpSpPr>
          <a:xfrm>
            <a:off x="2915898" y="3069199"/>
            <a:ext cx="545209" cy="545209"/>
            <a:chOff x="2376865" y="3778393"/>
            <a:chExt cx="297724" cy="297724"/>
          </a:xfrm>
          <a:solidFill>
            <a:schemeClr val="bg1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8886C0-4004-4277-B7A3-33A7BB819152}"/>
                </a:ext>
              </a:extLst>
            </p:cNvPr>
            <p:cNvSpPr/>
            <p:nvPr/>
          </p:nvSpPr>
          <p:spPr>
            <a:xfrm>
              <a:off x="2376865" y="3778393"/>
              <a:ext cx="297724" cy="297724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68B164E-52B4-4E13-8C8A-80EA90A48923}"/>
                </a:ext>
              </a:extLst>
            </p:cNvPr>
            <p:cNvSpPr txBox="1"/>
            <p:nvPr/>
          </p:nvSpPr>
          <p:spPr>
            <a:xfrm>
              <a:off x="2456719" y="3843221"/>
              <a:ext cx="138017" cy="168069"/>
            </a:xfrm>
            <a:prstGeom prst="rect">
              <a:avLst/>
            </a:prstGeom>
            <a:grp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F95DBF-46F2-4B15-861B-6D1AC70CF0DA}"/>
              </a:ext>
            </a:extLst>
          </p:cNvPr>
          <p:cNvGrpSpPr/>
          <p:nvPr/>
        </p:nvGrpSpPr>
        <p:grpSpPr>
          <a:xfrm>
            <a:off x="4369747" y="3988026"/>
            <a:ext cx="545209" cy="545209"/>
            <a:chOff x="3143872" y="4241436"/>
            <a:chExt cx="297724" cy="297724"/>
          </a:xfrm>
          <a:solidFill>
            <a:schemeClr val="bg1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12B7002-BFB1-45A8-9FC1-0EEBC0672FDF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BB7E2C-5D0D-4B87-B9C4-75CFDB00924B}"/>
                </a:ext>
              </a:extLst>
            </p:cNvPr>
            <p:cNvSpPr txBox="1"/>
            <p:nvPr/>
          </p:nvSpPr>
          <p:spPr>
            <a:xfrm>
              <a:off x="3223726" y="4306264"/>
              <a:ext cx="138017" cy="168069"/>
            </a:xfrm>
            <a:prstGeom prst="rect">
              <a:avLst/>
            </a:prstGeom>
            <a:grp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5B329C-0CFF-4E02-9B81-95EAC08489E1}"/>
              </a:ext>
            </a:extLst>
          </p:cNvPr>
          <p:cNvGrpSpPr/>
          <p:nvPr/>
        </p:nvGrpSpPr>
        <p:grpSpPr>
          <a:xfrm>
            <a:off x="4160489" y="2950717"/>
            <a:ext cx="545209" cy="545209"/>
            <a:chOff x="3143872" y="4241436"/>
            <a:chExt cx="297724" cy="297724"/>
          </a:xfrm>
          <a:solidFill>
            <a:schemeClr val="bg1"/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A955E0C-AFA0-4B26-9E5B-06DA5F5A80C6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FFD723-164B-4DDF-9090-6F9C38642D46}"/>
                </a:ext>
              </a:extLst>
            </p:cNvPr>
            <p:cNvSpPr txBox="1"/>
            <p:nvPr/>
          </p:nvSpPr>
          <p:spPr>
            <a:xfrm>
              <a:off x="3223726" y="4306264"/>
              <a:ext cx="138017" cy="168069"/>
            </a:xfrm>
            <a:prstGeom prst="rect">
              <a:avLst/>
            </a:prstGeom>
            <a:grp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F61B38-9C70-4065-B93D-74854DD20E72}"/>
              </a:ext>
            </a:extLst>
          </p:cNvPr>
          <p:cNvGrpSpPr/>
          <p:nvPr/>
        </p:nvGrpSpPr>
        <p:grpSpPr>
          <a:xfrm>
            <a:off x="3655513" y="3778028"/>
            <a:ext cx="545209" cy="545209"/>
            <a:chOff x="3143872" y="4241436"/>
            <a:chExt cx="297724" cy="297724"/>
          </a:xfrm>
          <a:solidFill>
            <a:schemeClr val="bg1"/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2F6ACBE-82EE-44D2-8A12-45924C7B5DFD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8048B4-9C24-4508-B0AC-F58F179CFEDB}"/>
                </a:ext>
              </a:extLst>
            </p:cNvPr>
            <p:cNvSpPr txBox="1"/>
            <p:nvPr/>
          </p:nvSpPr>
          <p:spPr>
            <a:xfrm>
              <a:off x="3223726" y="4306264"/>
              <a:ext cx="138017" cy="168069"/>
            </a:xfrm>
            <a:prstGeom prst="rect">
              <a:avLst/>
            </a:prstGeom>
            <a:grp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508F43EC-A596-4781-BB8D-ACF04FD10F98}"/>
              </a:ext>
            </a:extLst>
          </p:cNvPr>
          <p:cNvSpPr/>
          <p:nvPr/>
        </p:nvSpPr>
        <p:spPr>
          <a:xfrm>
            <a:off x="7082327" y="2814798"/>
            <a:ext cx="684000" cy="684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38">
            <a:extLst>
              <a:ext uri="{FF2B5EF4-FFF2-40B4-BE49-F238E27FC236}">
                <a16:creationId xmlns:a16="http://schemas.microsoft.com/office/drawing/2014/main" id="{28391D6B-D652-43A0-BA30-0A118FEAABDE}"/>
              </a:ext>
            </a:extLst>
          </p:cNvPr>
          <p:cNvSpPr/>
          <p:nvPr/>
        </p:nvSpPr>
        <p:spPr>
          <a:xfrm>
            <a:off x="7082327" y="3726808"/>
            <a:ext cx="684000" cy="684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Oval 42">
            <a:extLst>
              <a:ext uri="{FF2B5EF4-FFF2-40B4-BE49-F238E27FC236}">
                <a16:creationId xmlns:a16="http://schemas.microsoft.com/office/drawing/2014/main" id="{23623216-5900-4A03-9A59-9E056ADA98D8}"/>
              </a:ext>
            </a:extLst>
          </p:cNvPr>
          <p:cNvSpPr/>
          <p:nvPr/>
        </p:nvSpPr>
        <p:spPr>
          <a:xfrm>
            <a:off x="7082327" y="4638818"/>
            <a:ext cx="684000" cy="684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Oval 46">
            <a:extLst>
              <a:ext uri="{FF2B5EF4-FFF2-40B4-BE49-F238E27FC236}">
                <a16:creationId xmlns:a16="http://schemas.microsoft.com/office/drawing/2014/main" id="{58E64C75-40C5-4700-BB7C-374DF2A441D0}"/>
              </a:ext>
            </a:extLst>
          </p:cNvPr>
          <p:cNvSpPr/>
          <p:nvPr/>
        </p:nvSpPr>
        <p:spPr>
          <a:xfrm>
            <a:off x="7082327" y="5550828"/>
            <a:ext cx="684000" cy="684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0550924D-36EC-4A6A-B9CD-4C1E5C61BC67}"/>
              </a:ext>
            </a:extLst>
          </p:cNvPr>
          <p:cNvSpPr>
            <a:spLocks/>
          </p:cNvSpPr>
          <p:nvPr/>
        </p:nvSpPr>
        <p:spPr>
          <a:xfrm>
            <a:off x="7283442" y="3918526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Donut 6">
            <a:extLst>
              <a:ext uri="{FF2B5EF4-FFF2-40B4-BE49-F238E27FC236}">
                <a16:creationId xmlns:a16="http://schemas.microsoft.com/office/drawing/2014/main" id="{67C61468-94DF-4E53-ADEB-C07E4FCF4D5B}"/>
              </a:ext>
            </a:extLst>
          </p:cNvPr>
          <p:cNvSpPr>
            <a:spLocks noChangeAspect="1"/>
          </p:cNvSpPr>
          <p:nvPr/>
        </p:nvSpPr>
        <p:spPr>
          <a:xfrm>
            <a:off x="7251288" y="4800300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0DF7DC25-810D-4200-B80C-21064EBCD682}"/>
              </a:ext>
            </a:extLst>
          </p:cNvPr>
          <p:cNvSpPr>
            <a:spLocks noChangeAspect="1"/>
          </p:cNvSpPr>
          <p:nvPr/>
        </p:nvSpPr>
        <p:spPr>
          <a:xfrm rot="8580000">
            <a:off x="7262172" y="2995075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Rectangle 1">
            <a:extLst>
              <a:ext uri="{FF2B5EF4-FFF2-40B4-BE49-F238E27FC236}">
                <a16:creationId xmlns:a16="http://schemas.microsoft.com/office/drawing/2014/main" id="{7B64C880-547A-4FEC-9C76-97C5E7DCEB73}"/>
              </a:ext>
            </a:extLst>
          </p:cNvPr>
          <p:cNvSpPr>
            <a:spLocks noChangeAspect="1"/>
          </p:cNvSpPr>
          <p:nvPr/>
        </p:nvSpPr>
        <p:spPr>
          <a:xfrm>
            <a:off x="7277599" y="5746382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5" name="Group 35">
            <a:extLst>
              <a:ext uri="{FF2B5EF4-FFF2-40B4-BE49-F238E27FC236}">
                <a16:creationId xmlns:a16="http://schemas.microsoft.com/office/drawing/2014/main" id="{19C9112E-FEB0-4E4C-A20A-7D81DE103DB8}"/>
              </a:ext>
            </a:extLst>
          </p:cNvPr>
          <p:cNvGrpSpPr/>
          <p:nvPr/>
        </p:nvGrpSpPr>
        <p:grpSpPr>
          <a:xfrm>
            <a:off x="8034516" y="2802855"/>
            <a:ext cx="3842956" cy="707886"/>
            <a:chOff x="592509" y="1556792"/>
            <a:chExt cx="2361076" cy="70788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DDE219C-8E2B-4E3B-9B20-6F40268D86D0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862860-ADA8-44D9-B2A6-20A44E27A52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39">
            <a:extLst>
              <a:ext uri="{FF2B5EF4-FFF2-40B4-BE49-F238E27FC236}">
                <a16:creationId xmlns:a16="http://schemas.microsoft.com/office/drawing/2014/main" id="{0871E916-88A9-4E79-BD92-75E0F8E06F83}"/>
              </a:ext>
            </a:extLst>
          </p:cNvPr>
          <p:cNvGrpSpPr/>
          <p:nvPr/>
        </p:nvGrpSpPr>
        <p:grpSpPr>
          <a:xfrm>
            <a:off x="8034516" y="3714865"/>
            <a:ext cx="3842956" cy="707886"/>
            <a:chOff x="592509" y="1556792"/>
            <a:chExt cx="2361076" cy="70788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42CA40-91DA-4047-B8F3-4DF273C2D741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C13213-A2D4-45B3-A1D0-F2B6ADFB6407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43">
            <a:extLst>
              <a:ext uri="{FF2B5EF4-FFF2-40B4-BE49-F238E27FC236}">
                <a16:creationId xmlns:a16="http://schemas.microsoft.com/office/drawing/2014/main" id="{24FB7AB1-D261-4350-870C-741D27FA7FDC}"/>
              </a:ext>
            </a:extLst>
          </p:cNvPr>
          <p:cNvGrpSpPr/>
          <p:nvPr/>
        </p:nvGrpSpPr>
        <p:grpSpPr>
          <a:xfrm>
            <a:off x="8034516" y="4626875"/>
            <a:ext cx="3842956" cy="707886"/>
            <a:chOff x="592509" y="1556792"/>
            <a:chExt cx="2361076" cy="70788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2DBA621-789C-4108-9F83-C4119030AEDE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68A2D-4D31-4DC2-B99E-241C9F73797A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47">
            <a:extLst>
              <a:ext uri="{FF2B5EF4-FFF2-40B4-BE49-F238E27FC236}">
                <a16:creationId xmlns:a16="http://schemas.microsoft.com/office/drawing/2014/main" id="{6310C52E-1A15-4BEE-854D-84AB973A6671}"/>
              </a:ext>
            </a:extLst>
          </p:cNvPr>
          <p:cNvGrpSpPr/>
          <p:nvPr/>
        </p:nvGrpSpPr>
        <p:grpSpPr>
          <a:xfrm>
            <a:off x="8034516" y="5538885"/>
            <a:ext cx="3842956" cy="707886"/>
            <a:chOff x="592509" y="1556792"/>
            <a:chExt cx="2361076" cy="70788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7A6636-02E9-4815-8211-B37CAD953366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1E81CF7-11B6-4E94-9595-AA51D52B5DF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035B9015-8E37-4B96-9C23-FCA68C945888}"/>
              </a:ext>
            </a:extLst>
          </p:cNvPr>
          <p:cNvSpPr txBox="1"/>
          <p:nvPr/>
        </p:nvSpPr>
        <p:spPr>
          <a:xfrm>
            <a:off x="6982706" y="668312"/>
            <a:ext cx="46807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4793</Words>
  <Application>Microsoft Office PowerPoint</Application>
  <PresentationFormat>Widescreen</PresentationFormat>
  <Paragraphs>594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Bebas Neue</vt:lpstr>
      <vt:lpstr>Arial</vt:lpstr>
      <vt:lpstr>Arial Black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31</cp:revision>
  <dcterms:created xsi:type="dcterms:W3CDTF">2020-01-20T05:08:25Z</dcterms:created>
  <dcterms:modified xsi:type="dcterms:W3CDTF">2020-02-05T07:05:11Z</dcterms:modified>
</cp:coreProperties>
</file>