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12340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14781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7" y="4844068"/>
            <a:ext cx="8748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07257" y="123478"/>
            <a:ext cx="1591979" cy="159197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90" y="75854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Click to add title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50098" y="1131590"/>
            <a:ext cx="683670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2014-11-25T08:19:15Z</dcterms:modified>
</cp:coreProperties>
</file>