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2015-11-12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5147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559399"/>
            <a:ext cx="1301512" cy="3218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155926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579862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106</Words>
  <Application>Microsoft Office PowerPoint</Application>
  <PresentationFormat>On-screen Show (16:9)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18</cp:revision>
  <dcterms:created xsi:type="dcterms:W3CDTF">2014-04-01T16:27:38Z</dcterms:created>
  <dcterms:modified xsi:type="dcterms:W3CDTF">2015-11-11T23:47:28Z</dcterms:modified>
</cp:coreProperties>
</file>