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7" y="400225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35896" y="302665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495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80312" y="299375"/>
            <a:ext cx="1320707" cy="324574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9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25</cp:revision>
  <dcterms:created xsi:type="dcterms:W3CDTF">2014-04-01T16:27:38Z</dcterms:created>
  <dcterms:modified xsi:type="dcterms:W3CDTF">2016-01-21T03:42:28Z</dcterms:modified>
</cp:coreProperties>
</file>